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56" r:id="rId2"/>
    <p:sldId id="257" r:id="rId3"/>
    <p:sldId id="258" r:id="rId4"/>
    <p:sldId id="259" r:id="rId5"/>
    <p:sldId id="260" r:id="rId6"/>
    <p:sldId id="261" r:id="rId7"/>
    <p:sldId id="262" r:id="rId8"/>
  </p:sldIdLst>
  <p:sldSz cx="9144000" cy="6858000" type="screen4x3"/>
  <p:notesSz cx="6858000" cy="9144000"/>
  <p:defaultTextStyle>
    <a:defPPr>
      <a:defRPr lang="ru-RU"/>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65" d="100"/>
          <a:sy n="65" d="100"/>
        </p:scale>
        <p:origin x="-1452" y="-102"/>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Подзаголовок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28" name="Заголовок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ru-RU" smtClean="0"/>
              <a:t>Образец заголовка</a:t>
            </a:r>
            <a:endParaRPr kumimoji="0" lang="en-US"/>
          </a:p>
        </p:txBody>
      </p:sp>
      <p:cxnSp>
        <p:nvCxnSpPr>
          <p:cNvPr id="8" name="Прямая соединительная линия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Прямая соединительная линия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Овал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Дата 14"/>
          <p:cNvSpPr>
            <a:spLocks noGrp="1"/>
          </p:cNvSpPr>
          <p:nvPr>
            <p:ph type="dt" sz="half" idx="10"/>
          </p:nvPr>
        </p:nvSpPr>
        <p:spPr/>
        <p:txBody>
          <a:bodyPr/>
          <a:lstStyle/>
          <a:p>
            <a:fld id="{B4C71EC6-210F-42DE-9C53-41977AD35B3D}" type="datetimeFigureOut">
              <a:rPr lang="ru-RU" smtClean="0"/>
              <a:t>15.05.2024</a:t>
            </a:fld>
            <a:endParaRPr lang="ru-RU"/>
          </a:p>
        </p:txBody>
      </p:sp>
      <p:sp>
        <p:nvSpPr>
          <p:cNvPr id="16" name="Номер слайда 15"/>
          <p:cNvSpPr>
            <a:spLocks noGrp="1"/>
          </p:cNvSpPr>
          <p:nvPr>
            <p:ph type="sldNum" sz="quarter" idx="11"/>
          </p:nvPr>
        </p:nvSpPr>
        <p:spPr/>
        <p:txBody>
          <a:bodyPr/>
          <a:lstStyle/>
          <a:p>
            <a:fld id="{B19B0651-EE4F-4900-A07F-96A6BFA9D0F0}" type="slidenum">
              <a:rPr lang="ru-RU" smtClean="0"/>
              <a:t>‹#›</a:t>
            </a:fld>
            <a:endParaRPr lang="ru-RU"/>
          </a:p>
        </p:txBody>
      </p:sp>
      <p:sp>
        <p:nvSpPr>
          <p:cNvPr id="17" name="Нижний колонтитул 16"/>
          <p:cNvSpPr>
            <a:spLocks noGrp="1"/>
          </p:cNvSpPr>
          <p:nvPr>
            <p:ph type="ftr" sz="quarter" idx="12"/>
          </p:nvPr>
        </p:nvSpPr>
        <p:spPr/>
        <p:txBody>
          <a:bodyPr/>
          <a:lstStyle/>
          <a:p>
            <a:endParaRPr lang="ru-RU"/>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9" name="Объект 8"/>
          <p:cNvSpPr>
            <a:spLocks noGrp="1"/>
          </p:cNvSpPr>
          <p:nvPr>
            <p:ph idx="1"/>
          </p:nvPr>
        </p:nvSpPr>
        <p:spPr>
          <a:xfrm>
            <a:off x="457200" y="1524000"/>
            <a:ext cx="8229600"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4" name="Дата 13"/>
          <p:cNvSpPr>
            <a:spLocks noGrp="1"/>
          </p:cNvSpPr>
          <p:nvPr>
            <p:ph type="dt" sz="half" idx="14"/>
          </p:nvPr>
        </p:nvSpPr>
        <p:spPr/>
        <p:txBody>
          <a:bodyPr/>
          <a:lstStyle/>
          <a:p>
            <a:fld id="{B4C71EC6-210F-42DE-9C53-41977AD35B3D}" type="datetimeFigureOut">
              <a:rPr lang="ru-RU" smtClean="0"/>
              <a:t>15.05.2024</a:t>
            </a:fld>
            <a:endParaRPr lang="ru-RU"/>
          </a:p>
        </p:txBody>
      </p:sp>
      <p:sp>
        <p:nvSpPr>
          <p:cNvPr id="15" name="Номер слайда 14"/>
          <p:cNvSpPr>
            <a:spLocks noGrp="1"/>
          </p:cNvSpPr>
          <p:nvPr>
            <p:ph type="sldNum" sz="quarter" idx="15"/>
          </p:nvPr>
        </p:nvSpPr>
        <p:spPr/>
        <p:txBody>
          <a:bodyPr/>
          <a:lstStyle>
            <a:lvl1pPr algn="ctr">
              <a:defRPr/>
            </a:lvl1pPr>
          </a:lstStyle>
          <a:p>
            <a:fld id="{B19B0651-EE4F-4900-A07F-96A6BFA9D0F0}" type="slidenum">
              <a:rPr lang="ru-RU" smtClean="0"/>
              <a:t>‹#›</a:t>
            </a:fld>
            <a:endParaRPr lang="ru-RU"/>
          </a:p>
        </p:txBody>
      </p:sp>
      <p:sp>
        <p:nvSpPr>
          <p:cNvPr id="16" name="Нижний колонтитул 15"/>
          <p:cNvSpPr>
            <a:spLocks noGrp="1"/>
          </p:cNvSpPr>
          <p:nvPr>
            <p:ph type="ftr" sz="quarter" idx="16"/>
          </p:nvPr>
        </p:nvSpPr>
        <p:spPr/>
        <p:txBody>
          <a:bodyPr/>
          <a:lstStyle/>
          <a:p>
            <a:endParaRPr lang="ru-RU"/>
          </a:p>
        </p:txBody>
      </p:sp>
      <p:sp>
        <p:nvSpPr>
          <p:cNvPr id="17" name="Заголовок 16"/>
          <p:cNvSpPr>
            <a:spLocks noGrp="1"/>
          </p:cNvSpPr>
          <p:nvPr>
            <p:ph type="title"/>
          </p:nvPr>
        </p:nvSpPr>
        <p:spPr/>
        <p:txBody>
          <a:bodyPr rtlCol="0" anchor="b" anchorCtr="0"/>
          <a:lstStyle/>
          <a:p>
            <a:r>
              <a:rPr kumimoji="0" lang="ru-RU" smtClean="0"/>
              <a:t>Образец заголовка</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4" name="Дата 3"/>
          <p:cNvSpPr>
            <a:spLocks noGrp="1"/>
          </p:cNvSpPr>
          <p:nvPr>
            <p:ph type="dt" sz="half" idx="10"/>
          </p:nvPr>
        </p:nvSpPr>
        <p:spPr/>
        <p:txBody>
          <a:bodyPr/>
          <a:lstStyle/>
          <a:p>
            <a:fld id="{B4C71EC6-210F-42DE-9C53-41977AD35B3D}" type="datetimeFigureOut">
              <a:rPr lang="ru-RU" smtClean="0"/>
              <a:t>15.05.2024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cxnSp>
        <p:nvCxnSpPr>
          <p:cNvPr id="7" name="Прямая соединительная линия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5" name="Дата 4"/>
          <p:cNvSpPr>
            <a:spLocks noGrp="1"/>
          </p:cNvSpPr>
          <p:nvPr>
            <p:ph type="dt" sz="half" idx="10"/>
          </p:nvPr>
        </p:nvSpPr>
        <p:spPr/>
        <p:txBody>
          <a:bodyPr/>
          <a:lstStyle/>
          <a:p>
            <a:fld id="{B4C71EC6-210F-42DE-9C53-41977AD35B3D}" type="datetimeFigureOut">
              <a:rPr lang="ru-RU" smtClean="0"/>
              <a:t>15.05.2024</a:t>
            </a:fld>
            <a:endParaRPr lang="ru-RU"/>
          </a:p>
        </p:txBody>
      </p:sp>
      <p:sp>
        <p:nvSpPr>
          <p:cNvPr id="6" name="Нижний колонтитул 5"/>
          <p:cNvSpPr>
            <a:spLocks noGrp="1"/>
          </p:cNvSpPr>
          <p:nvPr>
            <p:ph type="ftr" sz="quarter" idx="11"/>
          </p:nvPr>
        </p:nvSpPr>
        <p:spPr/>
        <p:txBody>
          <a:bodyPr/>
          <a:lstStyle/>
          <a:p>
            <a:endParaRPr lang="ru-RU"/>
          </a:p>
        </p:txBody>
      </p:sp>
      <p:sp>
        <p:nvSpPr>
          <p:cNvPr id="7" name="Номер слайда 6"/>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11" name="Объект 10"/>
          <p:cNvSpPr>
            <a:spLocks noGrp="1"/>
          </p:cNvSpPr>
          <p:nvPr>
            <p:ph sz="half" idx="1"/>
          </p:nvPr>
        </p:nvSpPr>
        <p:spPr>
          <a:xfrm>
            <a:off x="457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13" name="Объект 12"/>
          <p:cNvSpPr>
            <a:spLocks noGrp="1"/>
          </p:cNvSpPr>
          <p:nvPr>
            <p:ph sz="half" idx="2"/>
          </p:nvPr>
        </p:nvSpPr>
        <p:spPr>
          <a:xfrm>
            <a:off x="4648200" y="1524000"/>
            <a:ext cx="4059936" cy="4572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9" name="Номер слайда 8"/>
          <p:cNvSpPr>
            <a:spLocks noGrp="1"/>
          </p:cNvSpPr>
          <p:nvPr>
            <p:ph type="sldNum" sz="quarter" idx="12"/>
          </p:nvPr>
        </p:nvSpPr>
        <p:spPr/>
        <p:txBody>
          <a:bodyPr/>
          <a:lstStyle/>
          <a:p>
            <a:fld id="{B19B0651-EE4F-4900-A07F-96A6BFA9D0F0}" type="slidenum">
              <a:rPr lang="ru-RU" smtClean="0"/>
              <a:t>‹#›</a:t>
            </a:fld>
            <a:endParaRPr lang="ru-RU"/>
          </a:p>
        </p:txBody>
      </p:sp>
      <p:sp>
        <p:nvSpPr>
          <p:cNvPr id="8" name="Нижний колонтитул 7"/>
          <p:cNvSpPr>
            <a:spLocks noGrp="1"/>
          </p:cNvSpPr>
          <p:nvPr>
            <p:ph type="ftr" sz="quarter" idx="11"/>
          </p:nvPr>
        </p:nvSpPr>
        <p:spPr/>
        <p:txBody>
          <a:bodyPr/>
          <a:lstStyle/>
          <a:p>
            <a:endParaRPr lang="ru-RU"/>
          </a:p>
        </p:txBody>
      </p:sp>
      <p:sp>
        <p:nvSpPr>
          <p:cNvPr id="7" name="Дата 6"/>
          <p:cNvSpPr>
            <a:spLocks noGrp="1"/>
          </p:cNvSpPr>
          <p:nvPr>
            <p:ph type="dt" sz="half" idx="10"/>
          </p:nvPr>
        </p:nvSpPr>
        <p:spPr/>
        <p:txBody>
          <a:bodyPr/>
          <a:lstStyle/>
          <a:p>
            <a:fld id="{B4C71EC6-210F-42DE-9C53-41977AD35B3D}" type="datetimeFigureOut">
              <a:rPr lang="ru-RU" smtClean="0"/>
              <a:t>15.05.2024</a:t>
            </a:fld>
            <a:endParaRPr lang="ru-RU"/>
          </a:p>
        </p:txBody>
      </p:sp>
      <p:sp>
        <p:nvSpPr>
          <p:cNvPr id="3" name="Текст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32" name="Объект 31"/>
          <p:cNvSpPr>
            <a:spLocks noGrp="1"/>
          </p:cNvSpPr>
          <p:nvPr>
            <p:ph sz="half" idx="2"/>
          </p:nvPr>
        </p:nvSpPr>
        <p:spPr>
          <a:xfrm>
            <a:off x="457200"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4" name="Объект 33"/>
          <p:cNvSpPr>
            <a:spLocks noGrp="1"/>
          </p:cNvSpPr>
          <p:nvPr>
            <p:ph sz="quarter" idx="4"/>
          </p:nvPr>
        </p:nvSpPr>
        <p:spPr>
          <a:xfrm>
            <a:off x="4649788" y="2201896"/>
            <a:ext cx="4038600" cy="3913632"/>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2" name="Заголовок 1"/>
          <p:cNvSpPr>
            <a:spLocks noGrp="1"/>
          </p:cNvSpPr>
          <p:nvPr>
            <p:ph type="title"/>
          </p:nvPr>
        </p:nvSpPr>
        <p:spPr>
          <a:xfrm>
            <a:off x="457200" y="155448"/>
            <a:ext cx="8229600" cy="1143000"/>
          </a:xfrm>
        </p:spPr>
        <p:txBody>
          <a:bodyPr anchor="b" anchorCtr="0"/>
          <a:lstStyle>
            <a:lvl1pPr>
              <a:defRPr/>
            </a:lvl1pPr>
          </a:lstStyle>
          <a:p>
            <a:r>
              <a:rPr kumimoji="0" lang="ru-RU" smtClean="0"/>
              <a:t>Образец заголовка</a:t>
            </a:r>
            <a:endParaRPr kumimoji="0" lang="en-US"/>
          </a:p>
        </p:txBody>
      </p:sp>
      <p:sp>
        <p:nvSpPr>
          <p:cNvPr id="12" name="Текст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cxnSp>
        <p:nvCxnSpPr>
          <p:cNvPr id="10" name="Прямая соединительная линия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Прямая соединительная линия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3" name="Дата 2"/>
          <p:cNvSpPr>
            <a:spLocks noGrp="1"/>
          </p:cNvSpPr>
          <p:nvPr>
            <p:ph type="dt" sz="half" idx="10"/>
          </p:nvPr>
        </p:nvSpPr>
        <p:spPr/>
        <p:txBody>
          <a:bodyPr/>
          <a:lstStyle/>
          <a:p>
            <a:fld id="{B4C71EC6-210F-42DE-9C53-41977AD35B3D}" type="datetimeFigureOut">
              <a:rPr lang="ru-RU" smtClean="0"/>
              <a:t>15.05.2024</a:t>
            </a:fld>
            <a:endParaRPr lang="ru-RU"/>
          </a:p>
        </p:txBody>
      </p:sp>
      <p:sp>
        <p:nvSpPr>
          <p:cNvPr id="4" name="Нижний колонтитул 3"/>
          <p:cNvSpPr>
            <a:spLocks noGrp="1"/>
          </p:cNvSpPr>
          <p:nvPr>
            <p:ph type="ftr" sz="quarter" idx="11"/>
          </p:nvPr>
        </p:nvSpPr>
        <p:spPr/>
        <p:txBody>
          <a:bodyPr/>
          <a:lstStyle/>
          <a:p>
            <a:endParaRPr lang="ru-RU"/>
          </a:p>
        </p:txBody>
      </p:sp>
      <p:sp>
        <p:nvSpPr>
          <p:cNvPr id="5" name="Номер слайда 4"/>
          <p:cNvSpPr>
            <a:spLocks noGrp="1"/>
          </p:cNvSpPr>
          <p:nvPr>
            <p:ph type="sldNum" sz="quarter" idx="12"/>
          </p:nvPr>
        </p:nvSpPr>
        <p:spPr/>
        <p:txBody>
          <a:bodyPr/>
          <a:lstStyle/>
          <a:p>
            <a:fld id="{B19B0651-EE4F-4900-A07F-96A6BFA9D0F0}" type="slidenum">
              <a:rPr lang="ru-RU" smtClean="0"/>
              <a:t>‹#›</a:t>
            </a:fld>
            <a:endParaRPr lang="ru-RU"/>
          </a:p>
        </p:txBody>
      </p:sp>
      <p:sp>
        <p:nvSpPr>
          <p:cNvPr id="2" name="Заголовок 1"/>
          <p:cNvSpPr>
            <a:spLocks noGrp="1"/>
          </p:cNvSpPr>
          <p:nvPr>
            <p:ph type="title"/>
          </p:nvPr>
        </p:nvSpPr>
        <p:spPr/>
        <p:txBody>
          <a:bodyPr/>
          <a:lstStyle/>
          <a:p>
            <a:r>
              <a:rPr kumimoji="0" lang="ru-RU" smtClean="0"/>
              <a:t>Образец заголовка</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4C71EC6-210F-42DE-9C53-41977AD35B3D}" type="datetimeFigureOut">
              <a:rPr lang="ru-RU" smtClean="0"/>
              <a:t>15.05.2024</a:t>
            </a:fld>
            <a:endParaRPr lang="ru-RU"/>
          </a:p>
        </p:txBody>
      </p:sp>
      <p:sp>
        <p:nvSpPr>
          <p:cNvPr id="3" name="Нижний колонтитул 2"/>
          <p:cNvSpPr>
            <a:spLocks noGrp="1"/>
          </p:cNvSpPr>
          <p:nvPr>
            <p:ph type="ftr" sz="quarter" idx="11"/>
          </p:nvPr>
        </p:nvSpPr>
        <p:spPr/>
        <p:txBody>
          <a:bodyPr/>
          <a:lstStyle/>
          <a:p>
            <a:endParaRPr lang="ru-RU"/>
          </a:p>
        </p:txBody>
      </p:sp>
      <p:sp>
        <p:nvSpPr>
          <p:cNvPr id="4" name="Номер слайда 3"/>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Объект с подписью">
    <p:spTree>
      <p:nvGrpSpPr>
        <p:cNvPr id="1" name=""/>
        <p:cNvGrpSpPr/>
        <p:nvPr/>
      </p:nvGrpSpPr>
      <p:grpSpPr>
        <a:xfrm>
          <a:off x="0" y="0"/>
          <a:ext cx="0" cy="0"/>
          <a:chOff x="0" y="0"/>
          <a:chExt cx="0" cy="0"/>
        </a:xfrm>
      </p:grpSpPr>
      <p:sp>
        <p:nvSpPr>
          <p:cNvPr id="29" name="Объект 28"/>
          <p:cNvSpPr>
            <a:spLocks noGrp="1"/>
          </p:cNvSpPr>
          <p:nvPr>
            <p:ph sz="quarter" idx="1"/>
          </p:nvPr>
        </p:nvSpPr>
        <p:spPr>
          <a:xfrm>
            <a:off x="457200" y="457200"/>
            <a:ext cx="6248400" cy="5715000"/>
          </a:xfrm>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3" name="Текст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ru-RU" smtClean="0"/>
              <a:t>Образец текста</a:t>
            </a:r>
          </a:p>
        </p:txBody>
      </p:sp>
      <p:sp>
        <p:nvSpPr>
          <p:cNvPr id="31" name="Заголовок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8" name="Дата 7"/>
          <p:cNvSpPr>
            <a:spLocks noGrp="1"/>
          </p:cNvSpPr>
          <p:nvPr>
            <p:ph type="dt" sz="half" idx="14"/>
          </p:nvPr>
        </p:nvSpPr>
        <p:spPr/>
        <p:txBody>
          <a:bodyPr/>
          <a:lstStyle/>
          <a:p>
            <a:fld id="{B4C71EC6-210F-42DE-9C53-41977AD35B3D}" type="datetimeFigureOut">
              <a:rPr lang="ru-RU" smtClean="0"/>
              <a:t>15.05.2024</a:t>
            </a:fld>
            <a:endParaRPr lang="ru-RU"/>
          </a:p>
        </p:txBody>
      </p:sp>
      <p:sp>
        <p:nvSpPr>
          <p:cNvPr id="9" name="Номер слайда 8"/>
          <p:cNvSpPr>
            <a:spLocks noGrp="1"/>
          </p:cNvSpPr>
          <p:nvPr>
            <p:ph type="sldNum" sz="quarter" idx="15"/>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6"/>
          </p:nvPr>
        </p:nvSpPr>
        <p:spPr/>
        <p:txBody>
          <a:bodyPr/>
          <a:lstStyle/>
          <a:p>
            <a:endParaRPr lang="ru-RU"/>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ru-RU" smtClean="0"/>
              <a:t>Образец заголовка</a:t>
            </a:r>
            <a:endParaRPr kumimoji="0" lang="en-US"/>
          </a:p>
        </p:txBody>
      </p:sp>
      <p:sp>
        <p:nvSpPr>
          <p:cNvPr id="3" name="Рисунок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ru-RU" smtClean="0"/>
              <a:t>Вставка рисунка</a:t>
            </a:r>
            <a:endParaRPr kumimoji="0" lang="en-US"/>
          </a:p>
        </p:txBody>
      </p:sp>
      <p:sp>
        <p:nvSpPr>
          <p:cNvPr id="4" name="Текст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8" name="Дата 7"/>
          <p:cNvSpPr>
            <a:spLocks noGrp="1"/>
          </p:cNvSpPr>
          <p:nvPr>
            <p:ph type="dt" sz="half" idx="10"/>
          </p:nvPr>
        </p:nvSpPr>
        <p:spPr/>
        <p:txBody>
          <a:bodyPr/>
          <a:lstStyle/>
          <a:p>
            <a:fld id="{B4C71EC6-210F-42DE-9C53-41977AD35B3D}" type="datetimeFigureOut">
              <a:rPr lang="ru-RU" smtClean="0"/>
              <a:t>15.05.2024</a:t>
            </a:fld>
            <a:endParaRPr lang="ru-RU"/>
          </a:p>
        </p:txBody>
      </p:sp>
      <p:sp>
        <p:nvSpPr>
          <p:cNvPr id="9" name="Номер слайда 8"/>
          <p:cNvSpPr>
            <a:spLocks noGrp="1"/>
          </p:cNvSpPr>
          <p:nvPr>
            <p:ph type="sldNum" sz="quarter" idx="11"/>
          </p:nvPr>
        </p:nvSpPr>
        <p:spPr/>
        <p:txBody>
          <a:bodyPr/>
          <a:lstStyle/>
          <a:p>
            <a:fld id="{B19B0651-EE4F-4900-A07F-96A6BFA9D0F0}" type="slidenum">
              <a:rPr lang="ru-RU" smtClean="0"/>
              <a:t>‹#›</a:t>
            </a:fld>
            <a:endParaRPr lang="ru-RU"/>
          </a:p>
        </p:txBody>
      </p:sp>
      <p:sp>
        <p:nvSpPr>
          <p:cNvPr id="10" name="Нижний колонтитул 9"/>
          <p:cNvSpPr>
            <a:spLocks noGrp="1"/>
          </p:cNvSpPr>
          <p:nvPr>
            <p:ph type="ftr" sz="quarter" idx="12"/>
          </p:nvPr>
        </p:nvSpPr>
        <p:spPr/>
        <p:txBody>
          <a:bodyPr/>
          <a:lstStyle/>
          <a:p>
            <a:endParaRPr lang="ru-RU"/>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15.05.2024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6629400" y="274638"/>
            <a:ext cx="2057400" cy="5851525"/>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457200" y="274638"/>
            <a:ext cx="6019800" cy="5851525"/>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4C71EC6-210F-42DE-9C53-41977AD35B3D}" type="datetimeFigureOut">
              <a:rPr lang="ru-RU" smtClean="0"/>
              <a:t>15.05.2024</a:t>
            </a:fld>
            <a:endParaRPr lang="ru-RU"/>
          </a:p>
        </p:txBody>
      </p:sp>
      <p:sp>
        <p:nvSpPr>
          <p:cNvPr id="5" name="Нижний колонтитул 4"/>
          <p:cNvSpPr>
            <a:spLocks noGrp="1"/>
          </p:cNvSpPr>
          <p:nvPr>
            <p:ph type="ftr" sz="quarter" idx="11"/>
          </p:nvPr>
        </p:nvSpPr>
        <p:spPr/>
        <p:txBody>
          <a:bodyPr/>
          <a:lstStyle/>
          <a:p>
            <a:endParaRPr lang="ru-RU"/>
          </a:p>
        </p:txBody>
      </p:sp>
      <p:sp>
        <p:nvSpPr>
          <p:cNvPr id="6" name="Номер слайда 5"/>
          <p:cNvSpPr>
            <a:spLocks noGrp="1"/>
          </p:cNvSpPr>
          <p:nvPr>
            <p:ph type="sldNum" sz="quarter" idx="12"/>
          </p:nvPr>
        </p:nvSpPr>
        <p:spPr/>
        <p:txBody>
          <a:bodyPr/>
          <a:lstStyle/>
          <a:p>
            <a:fld id="{B19B0651-EE4F-4900-A07F-96A6BFA9D0F0}" type="slidenum">
              <a:rPr lang="ru-RU" smtClean="0"/>
              <a:t>‹#›</a:t>
            </a:fld>
            <a:endParaRPr lang="ru-RU"/>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Текст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24" name="Дата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B4C71EC6-210F-42DE-9C53-41977AD35B3D}" type="datetimeFigureOut">
              <a:rPr lang="ru-RU" smtClean="0"/>
              <a:t>15.05.2024</a:t>
            </a:fld>
            <a:endParaRPr lang="ru-RU"/>
          </a:p>
        </p:txBody>
      </p:sp>
      <p:sp>
        <p:nvSpPr>
          <p:cNvPr id="10" name="Нижний колонтитул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ru-RU"/>
          </a:p>
        </p:txBody>
      </p:sp>
      <p:sp>
        <p:nvSpPr>
          <p:cNvPr id="22" name="Номер слайда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B19B0651-EE4F-4900-A07F-96A6BFA9D0F0}" type="slidenum">
              <a:rPr lang="ru-RU" smtClean="0"/>
              <a:t>‹#›</a:t>
            </a:fld>
            <a:endParaRPr lang="ru-RU"/>
          </a:p>
        </p:txBody>
      </p:sp>
      <p:sp>
        <p:nvSpPr>
          <p:cNvPr id="5" name="Заголовок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ru-RU" smtClean="0"/>
              <a:t>Образец заголовка</a:t>
            </a:r>
            <a:endParaRPr kumimoji="0" lang="en-US"/>
          </a:p>
        </p:txBody>
      </p:sp>
    </p:spTree>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hyperlink" Target="https://4brain.ru/peregovory/"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p:txBody>
          <a:bodyPr/>
          <a:lstStyle/>
          <a:p>
            <a:endParaRPr lang="ru-RU" dirty="0" smtClean="0"/>
          </a:p>
          <a:p>
            <a:r>
              <a:rPr lang="ru-RU" dirty="0" smtClean="0"/>
              <a:t>Составитель </a:t>
            </a:r>
            <a:r>
              <a:rPr lang="ru-RU" dirty="0" err="1" smtClean="0"/>
              <a:t>М.З.Худойбердиева</a:t>
            </a:r>
            <a:endParaRPr lang="ru-RU" dirty="0"/>
          </a:p>
        </p:txBody>
      </p:sp>
      <p:sp>
        <p:nvSpPr>
          <p:cNvPr id="2" name="Заголовок 1"/>
          <p:cNvSpPr>
            <a:spLocks noGrp="1"/>
          </p:cNvSpPr>
          <p:nvPr>
            <p:ph type="ctrTitle"/>
          </p:nvPr>
        </p:nvSpPr>
        <p:spPr/>
        <p:txBody>
          <a:bodyPr/>
          <a:lstStyle/>
          <a:p>
            <a:r>
              <a:rPr lang="ru-RU" b="1" dirty="0">
                <a:effectLst/>
                <a:latin typeface="Times New Roman" pitchFamily="18" charset="0"/>
                <a:cs typeface="Times New Roman" pitchFamily="18" charset="0"/>
              </a:rPr>
              <a:t>2.2.6.Современные стратегии и методы  работы в сотрудничестве и развитие навыков </a:t>
            </a:r>
            <a:r>
              <a:rPr lang="ru-RU" b="1" dirty="0" smtClean="0">
                <a:effectLst/>
                <a:latin typeface="Times New Roman" pitchFamily="18" charset="0"/>
                <a:cs typeface="Times New Roman" pitchFamily="18" charset="0"/>
              </a:rPr>
              <a:t>общения</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00106801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lstStyle/>
          <a:p>
            <a:r>
              <a:rPr lang="ru-RU" b="1" dirty="0"/>
              <a:t>1. Развитие навыков эффективного сотрудничества.</a:t>
            </a:r>
            <a:endParaRPr lang="ru-RU" dirty="0"/>
          </a:p>
          <a:p>
            <a:r>
              <a:rPr lang="ru-RU" b="1" dirty="0"/>
              <a:t>2. Развитие коммуникативных навыков.</a:t>
            </a:r>
            <a:endParaRPr lang="ru-RU" dirty="0"/>
          </a:p>
          <a:p>
            <a:r>
              <a:rPr lang="ru-RU" b="1" dirty="0"/>
              <a:t>3. Важность навыков общения и особенности их развития.</a:t>
            </a:r>
            <a:endParaRPr lang="ru-RU" dirty="0"/>
          </a:p>
          <a:p>
            <a:r>
              <a:rPr lang="ru-RU" b="1" dirty="0"/>
              <a:t>4. Игры на развитие коммуникативных навыков.</a:t>
            </a:r>
            <a:endParaRPr lang="ru-RU" dirty="0"/>
          </a:p>
        </p:txBody>
      </p:sp>
      <p:sp>
        <p:nvSpPr>
          <p:cNvPr id="3" name="Заголовок 2"/>
          <p:cNvSpPr>
            <a:spLocks noGrp="1"/>
          </p:cNvSpPr>
          <p:nvPr>
            <p:ph type="title"/>
          </p:nvPr>
        </p:nvSpPr>
        <p:spPr/>
        <p:txBody>
          <a:bodyPr/>
          <a:lstStyle/>
          <a:p>
            <a:pPr algn="ctr"/>
            <a:r>
              <a:rPr lang="ru-RU" dirty="0" smtClean="0"/>
              <a:t>План</a:t>
            </a:r>
            <a:endParaRPr lang="ru-RU" dirty="0"/>
          </a:p>
        </p:txBody>
      </p:sp>
    </p:spTree>
    <p:extLst>
      <p:ext uri="{BB962C8B-B14F-4D97-AF65-F5344CB8AC3E}">
        <p14:creationId xmlns:p14="http://schemas.microsoft.com/office/powerpoint/2010/main" val="609739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77500" lnSpcReduction="20000"/>
          </a:bodyPr>
          <a:lstStyle/>
          <a:p>
            <a:r>
              <a:rPr lang="ru-RU" dirty="0"/>
              <a:t>Сотрудничать можно научиться. Некоторым умение сотрудничества дается легко, другим приходится прилагать значительные усилия. Однако каждый человек способен эффективно сотрудничать при наличии желания с его стороны, соответствующих возможностей и поддержки. Навыки, необходимые для продуктивного сотрудничества, условно разделяют на пять категорий. Работая над совершенствованием своих способностей в каждой из этих сфер, вы сможете улучшить свою общую способность эффективно сотрудничать с остальными людьми. К этим категориям относятся:</a:t>
            </a:r>
          </a:p>
          <a:p>
            <a:pPr lvl="0"/>
            <a:r>
              <a:rPr lang="ru-RU" dirty="0"/>
              <a:t>умение проводить конструктивные встречи;</a:t>
            </a:r>
          </a:p>
          <a:p>
            <a:pPr lvl="0"/>
            <a:r>
              <a:rPr lang="ru-RU" dirty="0"/>
              <a:t>обмениваться информацией и навыками;</a:t>
            </a:r>
          </a:p>
          <a:p>
            <a:pPr lvl="0"/>
            <a:r>
              <a:rPr lang="ru-RU" dirty="0"/>
              <a:t>анализировать и решать проблемы;</a:t>
            </a:r>
          </a:p>
          <a:p>
            <a:pPr lvl="0"/>
            <a:r>
              <a:rPr lang="ru-RU" dirty="0"/>
              <a:t>принимать решения путем консенсуса;</a:t>
            </a:r>
          </a:p>
          <a:p>
            <a:pPr lvl="0"/>
            <a:r>
              <a:rPr lang="ru-RU" dirty="0"/>
              <a:t>применять технологии решения конфликтов.</a:t>
            </a:r>
          </a:p>
          <a:p>
            <a:pPr marL="0" indent="0">
              <a:buNone/>
            </a:pPr>
            <a:endParaRPr lang="ru-RU" dirty="0"/>
          </a:p>
        </p:txBody>
      </p:sp>
      <p:sp>
        <p:nvSpPr>
          <p:cNvPr id="3" name="Заголовок 2"/>
          <p:cNvSpPr>
            <a:spLocks noGrp="1"/>
          </p:cNvSpPr>
          <p:nvPr>
            <p:ph type="title"/>
          </p:nvPr>
        </p:nvSpPr>
        <p:spPr/>
        <p:txBody>
          <a:bodyPr>
            <a:normAutofit fontScale="90000"/>
          </a:bodyPr>
          <a:lstStyle/>
          <a:p>
            <a:pPr algn="ctr"/>
            <a:r>
              <a:rPr lang="ru-RU" b="1" dirty="0">
                <a:effectLst/>
              </a:rPr>
              <a:t>Развитие навыков эффективного </a:t>
            </a:r>
            <a:r>
              <a:rPr lang="ru-RU" b="1" dirty="0" smtClean="0">
                <a:effectLst/>
              </a:rPr>
              <a:t>сотрудничества</a:t>
            </a:r>
            <a:endParaRPr lang="ru-RU" dirty="0"/>
          </a:p>
        </p:txBody>
      </p:sp>
    </p:spTree>
    <p:extLst>
      <p:ext uri="{BB962C8B-B14F-4D97-AF65-F5344CB8AC3E}">
        <p14:creationId xmlns:p14="http://schemas.microsoft.com/office/powerpoint/2010/main" val="61826511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70000" lnSpcReduction="20000"/>
          </a:bodyPr>
          <a:lstStyle/>
          <a:p>
            <a:r>
              <a:rPr lang="ru-RU" dirty="0"/>
              <a:t>Технология решения проблем в сотрудничестве состоит из пяти шагов.</a:t>
            </a:r>
          </a:p>
          <a:p>
            <a:pPr lvl="0"/>
            <a:r>
              <a:rPr lang="ru-RU" dirty="0"/>
              <a:t>Определите проблему.</a:t>
            </a:r>
          </a:p>
          <a:p>
            <a:r>
              <a:rPr lang="ru-RU" dirty="0"/>
              <a:t>Для того чтобы должным образом решить поднятую проблему, все участники должны соглашаться, что она актуальна. В случае разногласий по поводу серьезности проблемы, возможно, следует пересмотреть саму проблему или пригласить на встречу представителей другого звена школьного персонала.</a:t>
            </a:r>
          </a:p>
          <a:p>
            <a:pPr lvl="0"/>
            <a:r>
              <a:rPr lang="ru-RU" dirty="0"/>
              <a:t>Определите причины.</a:t>
            </a:r>
          </a:p>
          <a:p>
            <a:pPr lvl="0"/>
            <a:r>
              <a:rPr lang="ru-RU" dirty="0"/>
              <a:t>Предложите и рассмотрите несколько способов решения проблемы. При обсуждении разных мероприятий, направленных на решение проблемы, может оказаться, что их реализация требует определенных изменений. Вероятно, одним из самых больших препятствий на этом этапе будет неприятие этих изменений некоторыми членами команды.</a:t>
            </a:r>
          </a:p>
          <a:p>
            <a:pPr lvl="0"/>
            <a:r>
              <a:rPr lang="ru-RU" dirty="0"/>
              <a:t>Выберите нужные стратегии, реализуйте их. Старайтесь достичь консенсуса в процессе согласования тех или иных мероприятий.</a:t>
            </a:r>
          </a:p>
          <a:p>
            <a:pPr lvl="0"/>
            <a:r>
              <a:rPr lang="ru-RU" dirty="0"/>
              <a:t>Контролируйте результат. Оценивайте эффективность принятых решений в процессе их реализации.</a:t>
            </a:r>
          </a:p>
          <a:p>
            <a:endParaRPr lang="ru-RU" dirty="0"/>
          </a:p>
        </p:txBody>
      </p:sp>
      <p:sp>
        <p:nvSpPr>
          <p:cNvPr id="3" name="Заголовок 2"/>
          <p:cNvSpPr>
            <a:spLocks noGrp="1"/>
          </p:cNvSpPr>
          <p:nvPr>
            <p:ph type="title"/>
          </p:nvPr>
        </p:nvSpPr>
        <p:spPr/>
        <p:txBody>
          <a:bodyPr>
            <a:normAutofit fontScale="90000"/>
          </a:bodyPr>
          <a:lstStyle/>
          <a:p>
            <a:pPr algn="ctr"/>
            <a:r>
              <a:rPr lang="ru-RU" b="1" dirty="0">
                <a:effectLst/>
              </a:rPr>
              <a:t>Развитие навыков эффективного сотрудничества</a:t>
            </a:r>
            <a:endParaRPr lang="ru-RU" dirty="0"/>
          </a:p>
        </p:txBody>
      </p:sp>
    </p:spTree>
    <p:extLst>
      <p:ext uri="{BB962C8B-B14F-4D97-AF65-F5344CB8AC3E}">
        <p14:creationId xmlns:p14="http://schemas.microsoft.com/office/powerpoint/2010/main" val="285418794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85000" lnSpcReduction="20000"/>
          </a:bodyPr>
          <a:lstStyle/>
          <a:p>
            <a:r>
              <a:rPr lang="ru-RU" dirty="0"/>
              <a:t>Подобно процессу составления эффективного индивидуального учебного плана, при решении проблем члены команды также работают вместе и несут общую ответственность за их решение. Двое или больше людей по разным профессиональным дисциплинам при встречах ищут способы урегулирования сложных ситуаций и разрабатывают план действий. Для успеха такой работы большое значение имеет сотрудничество, четкая коммуникация, совместное принятие решений и консенсус. В командном взаимодействии, которое является обязательной составляющей планирования и обеспечения образования, ученикам с особыми потребностями рекомендуется сочетать интегрированный и междисциплинарный подходы к реализации учебного процесса.</a:t>
            </a:r>
          </a:p>
          <a:p>
            <a:endParaRPr lang="ru-RU" dirty="0"/>
          </a:p>
        </p:txBody>
      </p:sp>
      <p:sp>
        <p:nvSpPr>
          <p:cNvPr id="3" name="Заголовок 2"/>
          <p:cNvSpPr>
            <a:spLocks noGrp="1"/>
          </p:cNvSpPr>
          <p:nvPr>
            <p:ph type="title"/>
          </p:nvPr>
        </p:nvSpPr>
        <p:spPr/>
        <p:txBody>
          <a:bodyPr>
            <a:normAutofit/>
          </a:bodyPr>
          <a:lstStyle/>
          <a:p>
            <a:pPr algn="ctr"/>
            <a:r>
              <a:rPr lang="ru-RU" b="1" dirty="0">
                <a:effectLst/>
              </a:rPr>
              <a:t>Командное </a:t>
            </a:r>
            <a:r>
              <a:rPr lang="ru-RU" b="1" dirty="0" smtClean="0">
                <a:effectLst/>
              </a:rPr>
              <a:t>сотрудничество</a:t>
            </a:r>
            <a:endParaRPr lang="ru-RU" dirty="0"/>
          </a:p>
        </p:txBody>
      </p:sp>
    </p:spTree>
    <p:extLst>
      <p:ext uri="{BB962C8B-B14F-4D97-AF65-F5344CB8AC3E}">
        <p14:creationId xmlns:p14="http://schemas.microsoft.com/office/powerpoint/2010/main" val="16548503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lnSpcReduction="10000"/>
          </a:bodyPr>
          <a:lstStyle/>
          <a:p>
            <a:r>
              <a:rPr lang="ru-RU" dirty="0"/>
              <a:t>Социальные сети, компьютерные игры, интерактивные чаты и самые разные </a:t>
            </a:r>
            <a:r>
              <a:rPr lang="ru-RU" dirty="0" err="1"/>
              <a:t>мессенджеры</a:t>
            </a:r>
            <a:r>
              <a:rPr lang="ru-RU" dirty="0"/>
              <a:t>, позволяющие людям общаться, просто кликая по сенсорам своих гаджетов, – еще несколько десятилетий назад все это могло бы показаться фантастикой. Но сегодня это наша с вами реальность, и такими вещами уже никого не удивишь. Бесспорно, развитие технологий существенно и многократно улучшает жизнь человека, делает ее комфортнее, удобнее, проще. Но в то же время у этой медали есть и обратная сторона.</a:t>
            </a:r>
          </a:p>
          <a:p>
            <a:endParaRPr lang="ru-RU" dirty="0"/>
          </a:p>
        </p:txBody>
      </p:sp>
      <p:sp>
        <p:nvSpPr>
          <p:cNvPr id="3" name="Заголовок 2"/>
          <p:cNvSpPr>
            <a:spLocks noGrp="1"/>
          </p:cNvSpPr>
          <p:nvPr>
            <p:ph type="title"/>
          </p:nvPr>
        </p:nvSpPr>
        <p:spPr/>
        <p:txBody>
          <a:bodyPr>
            <a:normAutofit fontScale="90000"/>
          </a:bodyPr>
          <a:lstStyle/>
          <a:p>
            <a:pPr algn="ctr"/>
            <a:r>
              <a:rPr lang="ru-RU" b="1" dirty="0">
                <a:effectLst/>
              </a:rPr>
              <a:t>Развитие коммуникативных навыков.</a:t>
            </a:r>
            <a:endParaRPr lang="ru-RU" dirty="0"/>
          </a:p>
        </p:txBody>
      </p:sp>
    </p:spTree>
    <p:extLst>
      <p:ext uri="{BB962C8B-B14F-4D97-AF65-F5344CB8AC3E}">
        <p14:creationId xmlns:p14="http://schemas.microsoft.com/office/powerpoint/2010/main" val="386008860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ъект 1"/>
          <p:cNvSpPr>
            <a:spLocks noGrp="1"/>
          </p:cNvSpPr>
          <p:nvPr>
            <p:ph idx="1"/>
          </p:nvPr>
        </p:nvSpPr>
        <p:spPr/>
        <p:txBody>
          <a:bodyPr>
            <a:normAutofit fontScale="85000" lnSpcReduction="20000"/>
          </a:bodyPr>
          <a:lstStyle/>
          <a:p>
            <a:pPr fontAlgn="base"/>
            <a:r>
              <a:rPr lang="ru-RU" dirty="0"/>
              <a:t>Несмотря на то, что разговор о важности умения общаться может показаться банальным, мы все же хотим уделить ему некоторое внимание. Это поспособствует наилучшему пониманию необходимости грамотно взаимодействовать с другими людьми в реальном мире и поможет лучше понять, что влияет на развитие способностей к общению.</a:t>
            </a:r>
            <a:endParaRPr lang="ru-RU" b="1" dirty="0"/>
          </a:p>
          <a:p>
            <a:pPr fontAlgn="base"/>
            <a:r>
              <a:rPr lang="ru-RU" dirty="0"/>
              <a:t>Коммуникативные навыки крайне важны для формирования круга общения, знакомства, обретения друзей и </a:t>
            </a:r>
            <a:r>
              <a:rPr lang="ru-RU" u="sng" dirty="0">
                <a:hlinkClick r:id="rId2"/>
              </a:rPr>
              <a:t>ведения переговоров</a:t>
            </a:r>
            <a:r>
              <a:rPr lang="ru-RU" dirty="0"/>
              <a:t>, покупки товаров и услуг, заключения контрактов и ведения бизнеса, выстраивания продуктивных взаимоотношений, разрешения конфликтов и поиска взаимопонимания с окружающими. И если человек не умеет общаться, на своем пути он встретит немало проблем и трудностей, как в личной жизни, так и в профессиональной сфере.</a:t>
            </a:r>
          </a:p>
          <a:p>
            <a:endParaRPr lang="ru-RU" dirty="0"/>
          </a:p>
        </p:txBody>
      </p:sp>
      <p:sp>
        <p:nvSpPr>
          <p:cNvPr id="3" name="Заголовок 2"/>
          <p:cNvSpPr>
            <a:spLocks noGrp="1"/>
          </p:cNvSpPr>
          <p:nvPr>
            <p:ph type="title"/>
          </p:nvPr>
        </p:nvSpPr>
        <p:spPr/>
        <p:txBody>
          <a:bodyPr>
            <a:normAutofit fontScale="90000"/>
          </a:bodyPr>
          <a:lstStyle/>
          <a:p>
            <a:pPr algn="ctr"/>
            <a:r>
              <a:rPr lang="ru-RU" dirty="0">
                <a:effectLst/>
              </a:rPr>
              <a:t>Важность навыков общения и особенности их развития. </a:t>
            </a:r>
            <a:endParaRPr lang="ru-RU" dirty="0"/>
          </a:p>
        </p:txBody>
      </p:sp>
    </p:spTree>
    <p:extLst>
      <p:ext uri="{BB962C8B-B14F-4D97-AF65-F5344CB8AC3E}">
        <p14:creationId xmlns:p14="http://schemas.microsoft.com/office/powerpoint/2010/main" val="1093788857"/>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Бумажная">
  <a:themeElements>
    <a:clrScheme name="Бумажная">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Бумажная">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Бумажная">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Paper</Template>
  <TotalTime>23</TotalTime>
  <Words>538</Words>
  <Application>Microsoft Office PowerPoint</Application>
  <PresentationFormat>Экран (4:3)</PresentationFormat>
  <Paragraphs>30</Paragraphs>
  <Slides>7</Slides>
  <Notes>0</Notes>
  <HiddenSlides>0</HiddenSlides>
  <MMClips>0</MMClips>
  <ScaleCrop>false</ScaleCrop>
  <HeadingPairs>
    <vt:vector size="4" baseType="variant">
      <vt:variant>
        <vt:lpstr>Тема</vt:lpstr>
      </vt:variant>
      <vt:variant>
        <vt:i4>1</vt:i4>
      </vt:variant>
      <vt:variant>
        <vt:lpstr>Заголовки слайдов</vt:lpstr>
      </vt:variant>
      <vt:variant>
        <vt:i4>7</vt:i4>
      </vt:variant>
    </vt:vector>
  </HeadingPairs>
  <TitlesOfParts>
    <vt:vector size="8" baseType="lpstr">
      <vt:lpstr>Бумажная</vt:lpstr>
      <vt:lpstr>2.2.6.Современные стратегии и методы  работы в сотрудничестве и развитие навыков общения</vt:lpstr>
      <vt:lpstr>План</vt:lpstr>
      <vt:lpstr>Развитие навыков эффективного сотрудничества</vt:lpstr>
      <vt:lpstr>Развитие навыков эффективного сотрудничества</vt:lpstr>
      <vt:lpstr>Командное сотрудничество</vt:lpstr>
      <vt:lpstr>Развитие коммуникативных навыков.</vt:lpstr>
      <vt:lpstr>Важность навыков общения и особенности их развития.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2.2.6.Современные стратегии и методы  работы в сотрудничестве и развитие навыков общения</dc:title>
  <dc:creator>Gulchexraxon</dc:creator>
  <cp:lastModifiedBy>Gulchexraxon</cp:lastModifiedBy>
  <cp:revision>5</cp:revision>
  <dcterms:created xsi:type="dcterms:W3CDTF">2024-05-15T11:00:49Z</dcterms:created>
  <dcterms:modified xsi:type="dcterms:W3CDTF">2024-05-15T11:27:28Z</dcterms:modified>
</cp:coreProperties>
</file>