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83" r:id="rId3"/>
    <p:sldId id="285" r:id="rId4"/>
    <p:sldId id="288" r:id="rId5"/>
    <p:sldId id="289" r:id="rId6"/>
    <p:sldId id="290" r:id="rId7"/>
    <p:sldId id="291" r:id="rId8"/>
    <p:sldId id="292" r:id="rId9"/>
    <p:sldId id="295" r:id="rId10"/>
    <p:sldId id="297" r:id="rId11"/>
    <p:sldId id="294" r:id="rId12"/>
    <p:sldId id="27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5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ADF74D-BCD5-4F82-B326-51AA51D5A18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5EDD8-1FDD-4E38-BAE7-77C7870A9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345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E60DC36-8EFA-4378-9855-E019C55AC472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5893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DF8F48A-6110-47DA-8521-A1D1FFD22FEF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2760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7119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93a8ee57b8_1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93a8ee57b8_1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699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66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062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040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34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6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48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293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072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17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03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986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A99CE-A1F1-436A-AE45-0EF149D202E6}" type="datetimeFigureOut">
              <a:rPr lang="ru-RU" smtClean="0"/>
              <a:t>03.01.2025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A7612-5A05-4CFA-98E2-E185A315D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57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6.png"/><Relationship Id="rId5" Type="http://schemas.openxmlformats.org/officeDocument/2006/relationships/image" Target="../media/image9.jpeg"/><Relationship Id="rId10" Type="http://schemas.openxmlformats.org/officeDocument/2006/relationships/image" Target="../media/image5.png"/><Relationship Id="rId4" Type="http://schemas.openxmlformats.org/officeDocument/2006/relationships/image" Target="../media/image8.jpeg"/><Relationship Id="rId9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12.jpe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6.png"/><Relationship Id="rId4" Type="http://schemas.openxmlformats.org/officeDocument/2006/relationships/image" Target="../media/image13.jpe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68B8554-658C-49B2-9595-8B62E72981EB}"/>
              </a:ext>
            </a:extLst>
          </p:cNvPr>
          <p:cNvSpPr/>
          <p:nvPr/>
        </p:nvSpPr>
        <p:spPr>
          <a:xfrm>
            <a:off x="210689" y="1992923"/>
            <a:ext cx="10738665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90000"/>
              </a:lnSpc>
              <a:spcAft>
                <a:spcPct val="0"/>
              </a:spcAft>
            </a:pPr>
            <a:r>
              <a:rPr lang="en-US" sz="3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PISA 2025 </a:t>
            </a:r>
            <a:r>
              <a:rPr lang="en-US" sz="34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Raqamli</a:t>
            </a:r>
            <a:r>
              <a:rPr lang="en-US" sz="3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dunyoda</a:t>
            </a:r>
            <a:r>
              <a:rPr lang="en-US" sz="34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4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o‘rganish</a:t>
            </a:r>
            <a:endParaRPr lang="en-US" sz="3400" b="1" dirty="0" smtClean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ct val="90000"/>
              </a:lnSpc>
              <a:spcAft>
                <a:spcPct val="0"/>
              </a:spcAft>
            </a:pPr>
            <a:r>
              <a:rPr lang="en-US" sz="34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4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interaktiv</a:t>
            </a:r>
            <a:r>
              <a:rPr lang="en-US" sz="34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4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topshiriqlari</a:t>
            </a:r>
            <a:r>
              <a:rPr lang="en-US" sz="34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4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tahlili</a:t>
            </a:r>
            <a:endParaRPr lang="en-US" sz="34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17">
            <a:extLst>
              <a:ext uri="{FF2B5EF4-FFF2-40B4-BE49-F238E27FC236}">
                <a16:creationId xmlns:a16="http://schemas.microsoft.com/office/drawing/2014/main" xmlns="" id="{BAB2D3DE-696E-4DE9-A890-CE5532B8D5EA}"/>
              </a:ext>
            </a:extLst>
          </p:cNvPr>
          <p:cNvCxnSpPr>
            <a:cxnSpLocks/>
          </p:cNvCxnSpPr>
          <p:nvPr/>
        </p:nvCxnSpPr>
        <p:spPr>
          <a:xfrm>
            <a:off x="2171944" y="3024553"/>
            <a:ext cx="7858332" cy="1"/>
          </a:xfrm>
          <a:prstGeom prst="line">
            <a:avLst/>
          </a:prstGeom>
          <a:ln w="25400">
            <a:solidFill>
              <a:srgbClr val="4330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0596214-7AD6-4F9F-A3D9-C1299FEFC6E7}"/>
              </a:ext>
            </a:extLst>
          </p:cNvPr>
          <p:cNvSpPr txBox="1"/>
          <p:nvPr/>
        </p:nvSpPr>
        <p:spPr>
          <a:xfrm>
            <a:off x="3765061" y="3203514"/>
            <a:ext cx="474907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b="1" i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PISA 2025 LEARNING IN THE DIGITAL WORLD</a:t>
            </a:r>
            <a:endParaRPr lang="ru-RU" sz="1500" b="1" i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xmlns="" id="{C82F37AD-CA0E-C770-9C03-1757DE72D86D}"/>
              </a:ext>
            </a:extLst>
          </p:cNvPr>
          <p:cNvSpPr txBox="1">
            <a:spLocks/>
          </p:cNvSpPr>
          <p:nvPr/>
        </p:nvSpPr>
        <p:spPr>
          <a:xfrm>
            <a:off x="4770385" y="6347677"/>
            <a:ext cx="1712732" cy="3231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>
              <a:spcAft>
                <a:spcPct val="0"/>
              </a:spcAft>
            </a:pPr>
            <a:r>
              <a:rPr lang="en-US" sz="1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Toshkent 2024</a:t>
            </a:r>
            <a:endParaRPr lang="ru-RU" sz="16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40934"/>
            <a:ext cx="12192000" cy="99016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97" y="92487"/>
            <a:ext cx="1761147" cy="6882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233" y="92487"/>
            <a:ext cx="2741159" cy="76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24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31" name="Group 35"/>
          <p:cNvGrpSpPr>
            <a:grpSpLocks/>
          </p:cNvGrpSpPr>
          <p:nvPr/>
        </p:nvGrpSpPr>
        <p:grpSpPr bwMode="auto">
          <a:xfrm>
            <a:off x="1487610" y="1159632"/>
            <a:ext cx="9139483" cy="5499264"/>
            <a:chOff x="253" y="1072"/>
            <a:chExt cx="4964" cy="2936"/>
          </a:xfrm>
        </p:grpSpPr>
        <p:sp>
          <p:nvSpPr>
            <p:cNvPr id="55299" name="Freeform 3"/>
            <p:cNvSpPr>
              <a:spLocks noEditPoints="1"/>
            </p:cNvSpPr>
            <p:nvPr/>
          </p:nvSpPr>
          <p:spPr bwMode="gray">
            <a:xfrm>
              <a:off x="528" y="1248"/>
              <a:ext cx="3744" cy="2544"/>
            </a:xfrm>
            <a:custGeom>
              <a:avLst/>
              <a:gdLst>
                <a:gd name="T0" fmla="*/ 1092 w 2820"/>
                <a:gd name="T1" fmla="*/ 50 h 2912"/>
                <a:gd name="T2" fmla="*/ 822 w 2820"/>
                <a:gd name="T3" fmla="*/ 168 h 2912"/>
                <a:gd name="T4" fmla="*/ 594 w 2820"/>
                <a:gd name="T5" fmla="*/ 300 h 2912"/>
                <a:gd name="T6" fmla="*/ 406 w 2820"/>
                <a:gd name="T7" fmla="*/ 446 h 2912"/>
                <a:gd name="T8" fmla="*/ 254 w 2820"/>
                <a:gd name="T9" fmla="*/ 604 h 2912"/>
                <a:gd name="T10" fmla="*/ 140 w 2820"/>
                <a:gd name="T11" fmla="*/ 772 h 2912"/>
                <a:gd name="T12" fmla="*/ 60 w 2820"/>
                <a:gd name="T13" fmla="*/ 944 h 2912"/>
                <a:gd name="T14" fmla="*/ 14 w 2820"/>
                <a:gd name="T15" fmla="*/ 1122 h 2912"/>
                <a:gd name="T16" fmla="*/ 0 w 2820"/>
                <a:gd name="T17" fmla="*/ 1300 h 2912"/>
                <a:gd name="T18" fmla="*/ 18 w 2820"/>
                <a:gd name="T19" fmla="*/ 1476 h 2912"/>
                <a:gd name="T20" fmla="*/ 64 w 2820"/>
                <a:gd name="T21" fmla="*/ 1650 h 2912"/>
                <a:gd name="T22" fmla="*/ 138 w 2820"/>
                <a:gd name="T23" fmla="*/ 1818 h 2912"/>
                <a:gd name="T24" fmla="*/ 238 w 2820"/>
                <a:gd name="T25" fmla="*/ 1978 h 2912"/>
                <a:gd name="T26" fmla="*/ 364 w 2820"/>
                <a:gd name="T27" fmla="*/ 2126 h 2912"/>
                <a:gd name="T28" fmla="*/ 512 w 2820"/>
                <a:gd name="T29" fmla="*/ 2262 h 2912"/>
                <a:gd name="T30" fmla="*/ 684 w 2820"/>
                <a:gd name="T31" fmla="*/ 2382 h 2912"/>
                <a:gd name="T32" fmla="*/ 874 w 2820"/>
                <a:gd name="T33" fmla="*/ 2484 h 2912"/>
                <a:gd name="T34" fmla="*/ 1086 w 2820"/>
                <a:gd name="T35" fmla="*/ 2564 h 2912"/>
                <a:gd name="T36" fmla="*/ 1314 w 2820"/>
                <a:gd name="T37" fmla="*/ 2622 h 2912"/>
                <a:gd name="T38" fmla="*/ 1558 w 2820"/>
                <a:gd name="T39" fmla="*/ 2654 h 2912"/>
                <a:gd name="T40" fmla="*/ 1818 w 2820"/>
                <a:gd name="T41" fmla="*/ 2658 h 2912"/>
                <a:gd name="T42" fmla="*/ 2090 w 2820"/>
                <a:gd name="T43" fmla="*/ 2632 h 2912"/>
                <a:gd name="T44" fmla="*/ 2374 w 2820"/>
                <a:gd name="T45" fmla="*/ 2574 h 2912"/>
                <a:gd name="T46" fmla="*/ 2544 w 2820"/>
                <a:gd name="T47" fmla="*/ 2912 h 2912"/>
                <a:gd name="T48" fmla="*/ 1868 w 2820"/>
                <a:gd name="T49" fmla="*/ 1552 h 2912"/>
                <a:gd name="T50" fmla="*/ 1956 w 2820"/>
                <a:gd name="T51" fmla="*/ 1914 h 2912"/>
                <a:gd name="T52" fmla="*/ 1788 w 2820"/>
                <a:gd name="T53" fmla="*/ 1936 h 2912"/>
                <a:gd name="T54" fmla="*/ 1616 w 2820"/>
                <a:gd name="T55" fmla="*/ 1934 h 2912"/>
                <a:gd name="T56" fmla="*/ 1442 w 2820"/>
                <a:gd name="T57" fmla="*/ 1912 h 2912"/>
                <a:gd name="T58" fmla="*/ 1272 w 2820"/>
                <a:gd name="T59" fmla="*/ 1872 h 2912"/>
                <a:gd name="T60" fmla="*/ 1108 w 2820"/>
                <a:gd name="T61" fmla="*/ 1812 h 2912"/>
                <a:gd name="T62" fmla="*/ 952 w 2820"/>
                <a:gd name="T63" fmla="*/ 1736 h 2912"/>
                <a:gd name="T64" fmla="*/ 810 w 2820"/>
                <a:gd name="T65" fmla="*/ 1646 h 2912"/>
                <a:gd name="T66" fmla="*/ 684 w 2820"/>
                <a:gd name="T67" fmla="*/ 1542 h 2912"/>
                <a:gd name="T68" fmla="*/ 578 w 2820"/>
                <a:gd name="T69" fmla="*/ 1428 h 2912"/>
                <a:gd name="T70" fmla="*/ 494 w 2820"/>
                <a:gd name="T71" fmla="*/ 1304 h 2912"/>
                <a:gd name="T72" fmla="*/ 438 w 2820"/>
                <a:gd name="T73" fmla="*/ 1170 h 2912"/>
                <a:gd name="T74" fmla="*/ 410 w 2820"/>
                <a:gd name="T75" fmla="*/ 1032 h 2912"/>
                <a:gd name="T76" fmla="*/ 416 w 2820"/>
                <a:gd name="T77" fmla="*/ 888 h 2912"/>
                <a:gd name="T78" fmla="*/ 460 w 2820"/>
                <a:gd name="T79" fmla="*/ 742 h 2912"/>
                <a:gd name="T80" fmla="*/ 544 w 2820"/>
                <a:gd name="T81" fmla="*/ 592 h 2912"/>
                <a:gd name="T82" fmla="*/ 670 w 2820"/>
                <a:gd name="T83" fmla="*/ 444 h 2912"/>
                <a:gd name="T84" fmla="*/ 844 w 2820"/>
                <a:gd name="T85" fmla="*/ 298 h 2912"/>
                <a:gd name="T86" fmla="*/ 1070 w 2820"/>
                <a:gd name="T87" fmla="*/ 154 h 2912"/>
                <a:gd name="T88" fmla="*/ 1348 w 2820"/>
                <a:gd name="T89" fmla="*/ 16 h 2912"/>
                <a:gd name="T90" fmla="*/ 1244 w 2820"/>
                <a:gd name="T91" fmla="*/ 0 h 2912"/>
                <a:gd name="T92" fmla="*/ 2820 w 2820"/>
                <a:gd name="T93" fmla="*/ 1934 h 2912"/>
                <a:gd name="T94" fmla="*/ 2820 w 2820"/>
                <a:gd name="T95" fmla="*/ 1934 h 2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lnTo>
                    <a:pt x="2820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>
              <a:outerShdw dist="206741" dir="8249373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792"/>
            </a:p>
          </p:txBody>
        </p:sp>
        <p:grpSp>
          <p:nvGrpSpPr>
            <p:cNvPr id="55300" name="Group 4"/>
            <p:cNvGrpSpPr>
              <a:grpSpLocks/>
            </p:cNvGrpSpPr>
            <p:nvPr/>
          </p:nvGrpSpPr>
          <p:grpSpPr bwMode="auto">
            <a:xfrm>
              <a:off x="1776" y="2899"/>
              <a:ext cx="1971" cy="1109"/>
              <a:chOff x="1776" y="2899"/>
              <a:chExt cx="1971" cy="1109"/>
            </a:xfrm>
          </p:grpSpPr>
          <p:pic>
            <p:nvPicPr>
              <p:cNvPr id="55301" name="Picture 5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776" y="3353"/>
                <a:ext cx="1248" cy="3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5302" name="Oval 6"/>
              <p:cNvSpPr>
                <a:spLocks noChangeArrowheads="1"/>
              </p:cNvSpPr>
              <p:nvPr/>
            </p:nvSpPr>
            <p:spPr bwMode="gray">
              <a:xfrm>
                <a:off x="2124" y="2933"/>
                <a:ext cx="1074" cy="107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03" name="Oval 7"/>
              <p:cNvSpPr>
                <a:spLocks noChangeArrowheads="1"/>
              </p:cNvSpPr>
              <p:nvPr/>
            </p:nvSpPr>
            <p:spPr bwMode="gray">
              <a:xfrm>
                <a:off x="2084" y="2899"/>
                <a:ext cx="1049" cy="104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04" name="Oval 8"/>
              <p:cNvSpPr>
                <a:spLocks noChangeArrowheads="1"/>
              </p:cNvSpPr>
              <p:nvPr/>
            </p:nvSpPr>
            <p:spPr bwMode="gray">
              <a:xfrm>
                <a:off x="1862" y="2926"/>
                <a:ext cx="1885" cy="980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/>
              <a:extLst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05" name="Oval 9"/>
              <p:cNvSpPr>
                <a:spLocks noChangeArrowheads="1"/>
              </p:cNvSpPr>
              <p:nvPr/>
            </p:nvSpPr>
            <p:spPr bwMode="gray">
              <a:xfrm>
                <a:off x="2258" y="2985"/>
                <a:ext cx="888" cy="79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</p:grpSp>
        <p:grpSp>
          <p:nvGrpSpPr>
            <p:cNvPr id="55306" name="Group 10"/>
            <p:cNvGrpSpPr>
              <a:grpSpLocks/>
            </p:cNvGrpSpPr>
            <p:nvPr/>
          </p:nvGrpSpPr>
          <p:grpSpPr bwMode="auto">
            <a:xfrm>
              <a:off x="576" y="2193"/>
              <a:ext cx="1056" cy="1023"/>
              <a:chOff x="576" y="2193"/>
              <a:chExt cx="1056" cy="1023"/>
            </a:xfrm>
          </p:grpSpPr>
          <p:pic>
            <p:nvPicPr>
              <p:cNvPr id="55307" name="Picture 11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6" y="2924"/>
                <a:ext cx="1056" cy="2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5309" name="Oval 13"/>
              <p:cNvSpPr>
                <a:spLocks noChangeArrowheads="1"/>
              </p:cNvSpPr>
              <p:nvPr/>
            </p:nvSpPr>
            <p:spPr bwMode="gray">
              <a:xfrm>
                <a:off x="725" y="2193"/>
                <a:ext cx="839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10" name="Oval 14"/>
              <p:cNvSpPr>
                <a:spLocks noChangeArrowheads="1"/>
              </p:cNvSpPr>
              <p:nvPr/>
            </p:nvSpPr>
            <p:spPr bwMode="gray">
              <a:xfrm>
                <a:off x="734" y="2201"/>
                <a:ext cx="798" cy="78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11" name="Oval 15"/>
              <p:cNvSpPr>
                <a:spLocks noChangeArrowheads="1"/>
              </p:cNvSpPr>
              <p:nvPr/>
            </p:nvSpPr>
            <p:spPr bwMode="gray">
              <a:xfrm>
                <a:off x="780" y="2223"/>
                <a:ext cx="660" cy="63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</p:grpSp>
        <p:grpSp>
          <p:nvGrpSpPr>
            <p:cNvPr id="55312" name="Group 16"/>
            <p:cNvGrpSpPr>
              <a:grpSpLocks/>
            </p:cNvGrpSpPr>
            <p:nvPr/>
          </p:nvGrpSpPr>
          <p:grpSpPr bwMode="auto">
            <a:xfrm>
              <a:off x="288" y="1072"/>
              <a:ext cx="1824" cy="1013"/>
              <a:chOff x="288" y="1072"/>
              <a:chExt cx="1824" cy="1013"/>
            </a:xfrm>
          </p:grpSpPr>
          <p:pic>
            <p:nvPicPr>
              <p:cNvPr id="55313" name="Picture 17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432" y="1847"/>
                <a:ext cx="864" cy="2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5314" name="Oval 18"/>
              <p:cNvSpPr>
                <a:spLocks noChangeArrowheads="1"/>
              </p:cNvSpPr>
              <p:nvPr/>
            </p:nvSpPr>
            <p:spPr bwMode="gray">
              <a:xfrm>
                <a:off x="864" y="1086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15" name="Oval 19"/>
              <p:cNvSpPr>
                <a:spLocks noChangeArrowheads="1"/>
              </p:cNvSpPr>
              <p:nvPr/>
            </p:nvSpPr>
            <p:spPr bwMode="gray">
              <a:xfrm>
                <a:off x="783" y="1113"/>
                <a:ext cx="630" cy="63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16" name="Oval 20"/>
              <p:cNvSpPr>
                <a:spLocks noChangeArrowheads="1"/>
              </p:cNvSpPr>
              <p:nvPr/>
            </p:nvSpPr>
            <p:spPr bwMode="gray">
              <a:xfrm>
                <a:off x="492" y="1156"/>
                <a:ext cx="1415" cy="588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 sz="1792"/>
              </a:p>
            </p:txBody>
          </p:sp>
          <p:sp>
            <p:nvSpPr>
              <p:cNvPr id="55317" name="Oval 21"/>
              <p:cNvSpPr>
                <a:spLocks noChangeArrowheads="1"/>
              </p:cNvSpPr>
              <p:nvPr/>
            </p:nvSpPr>
            <p:spPr bwMode="gray">
              <a:xfrm>
                <a:off x="288" y="1072"/>
                <a:ext cx="1824" cy="757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/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vert="eaVert" wrap="none" anchor="ctr"/>
              <a:lstStyle/>
              <a:p>
                <a:endParaRPr lang="ru-RU" sz="1792"/>
              </a:p>
            </p:txBody>
          </p:sp>
        </p:grpSp>
        <p:grpSp>
          <p:nvGrpSpPr>
            <p:cNvPr id="55318" name="Group 22"/>
            <p:cNvGrpSpPr>
              <a:grpSpLocks/>
            </p:cNvGrpSpPr>
            <p:nvPr/>
          </p:nvGrpSpPr>
          <p:grpSpPr bwMode="auto">
            <a:xfrm>
              <a:off x="357" y="1296"/>
              <a:ext cx="1755" cy="1618"/>
              <a:chOff x="357" y="1296"/>
              <a:chExt cx="1755" cy="1618"/>
            </a:xfrm>
          </p:grpSpPr>
          <p:pic>
            <p:nvPicPr>
              <p:cNvPr id="55319" name="Picture 23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1440" y="1296"/>
                <a:ext cx="672" cy="1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5323" name="Oval 27"/>
              <p:cNvSpPr>
                <a:spLocks noChangeArrowheads="1"/>
              </p:cNvSpPr>
              <p:nvPr/>
            </p:nvSpPr>
            <p:spPr bwMode="gray">
              <a:xfrm>
                <a:off x="357" y="2240"/>
                <a:ext cx="1574" cy="674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/>
              <a:extLst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vert="eaVert" wrap="none" anchor="ctr"/>
              <a:lstStyle/>
              <a:p>
                <a:endParaRPr lang="ru-RU" sz="1792"/>
              </a:p>
            </p:txBody>
          </p:sp>
        </p:grpSp>
        <p:sp>
          <p:nvSpPr>
            <p:cNvPr id="55324" name="Text Box 28"/>
            <p:cNvSpPr txBox="1">
              <a:spLocks noChangeArrowheads="1"/>
            </p:cNvSpPr>
            <p:nvPr/>
          </p:nvSpPr>
          <p:spPr bwMode="gray">
            <a:xfrm>
              <a:off x="495" y="2338"/>
              <a:ext cx="1298" cy="4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texnologiyadan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qanday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 err="1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foydalanish</a:t>
              </a:r>
              <a:r>
                <a:rPr lang="en-US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to‘g‘risida</a:t>
              </a:r>
              <a:endPara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qaror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qabul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qiladigan</a:t>
              </a:r>
              <a:endPara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25" name="Text Box 29"/>
            <p:cNvSpPr txBox="1">
              <a:spLocks noChangeArrowheads="1"/>
            </p:cNvSpPr>
            <p:nvPr/>
          </p:nvSpPr>
          <p:spPr bwMode="gray">
            <a:xfrm>
              <a:off x="253" y="1209"/>
              <a:ext cx="1892" cy="4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 err="1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Raqamli</a:t>
              </a:r>
              <a:r>
                <a:rPr lang="en-US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vositalar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yordamida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muammolarni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hal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qilishni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tobora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ko‘proq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talab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qilinmoqda</a:t>
              </a:r>
              <a:endParaRPr lang="en-US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328" name="Text Box 32"/>
            <p:cNvSpPr txBox="1">
              <a:spLocks noChangeArrowheads="1"/>
            </p:cNvSpPr>
            <p:nvPr/>
          </p:nvSpPr>
          <p:spPr bwMode="auto">
            <a:xfrm>
              <a:off x="2352" y="1656"/>
              <a:ext cx="2865" cy="64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/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spcAft>
                  <a:spcPts val="0"/>
                </a:spcAft>
                <a:tabLst>
                  <a:tab pos="540385" algn="l"/>
                </a:tabLst>
              </a:pP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Nima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uchun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o‘quvchilar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raqamli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dunyoda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muvaffaqiyatga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erishishlari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400" b="1" i="1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muhim</a:t>
              </a:r>
              <a:r>
                <a:rPr lang="en-US" sz="2400" b="1" i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?</a:t>
              </a:r>
              <a:endPara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Text Box 30"/>
          <p:cNvSpPr txBox="1">
            <a:spLocks noChangeArrowheads="1"/>
          </p:cNvSpPr>
          <p:nvPr/>
        </p:nvSpPr>
        <p:spPr bwMode="gray">
          <a:xfrm>
            <a:off x="4506439" y="5074681"/>
            <a:ext cx="34804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</a:t>
            </a: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simulyatsiya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haqiqatlar</a:t>
            </a: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o‘zaro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</a:t>
            </a:r>
            <a:endParaRPr lang="en-US" altLang="ru-RU" sz="1600" dirty="0">
              <a:solidFill>
                <a:srgbClr val="256979"/>
              </a:solidFill>
            </a:endParaRPr>
          </a:p>
        </p:txBody>
      </p:sp>
      <p:pic>
        <p:nvPicPr>
          <p:cNvPr id="2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21" y="86195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0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Овал 22">
            <a:extLst>
              <a:ext uri="{FF2B5EF4-FFF2-40B4-BE49-F238E27FC236}">
                <a16:creationId xmlns:a16="http://schemas.microsoft.com/office/drawing/2014/main" xmlns="" id="{364CFD90-D0E1-4BC3-9D8B-7503E2632C3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4260639" y="2347487"/>
            <a:ext cx="3949612" cy="3930752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2" dirty="0"/>
          </a:p>
        </p:txBody>
      </p:sp>
      <p:sp>
        <p:nvSpPr>
          <p:cNvPr id="4" name="Заголовок 3" hidden="1">
            <a:extLst>
              <a:ext uri="{FF2B5EF4-FFF2-40B4-BE49-F238E27FC236}">
                <a16:creationId xmlns:a16="http://schemas.microsoft.com/office/drawing/2014/main" xmlns="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729" y="378559"/>
            <a:ext cx="10469492" cy="1319751"/>
          </a:xfrm>
        </p:spPr>
        <p:txBody>
          <a:bodyPr rtlCol="0"/>
          <a:lstStyle/>
          <a:p>
            <a:r>
              <a:rPr lang="ru-RU" dirty="0" smtClean="0"/>
              <a:t>Слайд 2 с анализом проекта</a:t>
            </a:r>
            <a:endParaRPr lang="ru-RU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393772" y="1260249"/>
            <a:ext cx="11683346" cy="886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0"/>
              </a:spcAft>
              <a:tabLst>
                <a:tab pos="540385" algn="l"/>
              </a:tabLst>
            </a:pP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PISA 2025 “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baholashining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yangiligi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nimada</a:t>
            </a:r>
            <a:r>
              <a:rPr lang="en-US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6" name="Прямоугольник: Скругленные углы 15">
            <a:extLst>
              <a:ext uri="{FF2B5EF4-FFF2-40B4-BE49-F238E27FC236}">
                <a16:creationId xmlns:a16="http://schemas.microsoft.com/office/drawing/2014/main" xmlns="" id="{D6178536-4D8A-4FF2-BBDC-4B3E7E0FCF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8122513" y="2820174"/>
            <a:ext cx="3644723" cy="1015405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urakkab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: Скругленные углы 20">
            <a:extLst>
              <a:ext uri="{FF2B5EF4-FFF2-40B4-BE49-F238E27FC236}">
                <a16:creationId xmlns:a16="http://schemas.microsoft.com/office/drawing/2014/main" xmlns="" id="{952C5002-7E64-4069-ACA0-6876E54A9B4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997834" y="4509108"/>
            <a:ext cx="3644723" cy="1402138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vazifalarga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ajratishlarini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: Скругленные углы 24">
            <a:extLst>
              <a:ext uri="{FF2B5EF4-FFF2-40B4-BE49-F238E27FC236}">
                <a16:creationId xmlns:a16="http://schemas.microsoft.com/office/drawing/2014/main" xmlns="" id="{94A75A79-A67A-4A23-8588-7FC5EB9A51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820466" y="2370575"/>
            <a:ext cx="3644723" cy="962359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test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xmlns="" id="{71BB375D-5EE6-4428-9817-2C7DB6B9433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201805" y="3714816"/>
            <a:ext cx="4251651" cy="1042184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‘quvchilar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oʻz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bilimlaridagi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boʻshliqlarni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toʻldirish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topishlari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: Скругленные углы 28">
            <a:extLst>
              <a:ext uri="{FF2B5EF4-FFF2-40B4-BE49-F238E27FC236}">
                <a16:creationId xmlns:a16="http://schemas.microsoft.com/office/drawing/2014/main" xmlns="" id="{D4D7D4B6-62C2-45AB-89A5-3A41DA021FD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513915" y="5372746"/>
            <a:ext cx="4397650" cy="1045655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oʻz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yutuqlari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boʻyicha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fikr-mulohazalarini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olishlari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олилиния 4665" descr="Значок графика. ">
            <a:extLst>
              <a:ext uri="{FF2B5EF4-FFF2-40B4-BE49-F238E27FC236}">
                <a16:creationId xmlns:a16="http://schemas.microsoft.com/office/drawing/2014/main" xmlns="" id="{557E39B2-E017-4E5C-B53E-DDE3B9D4C92C}"/>
              </a:ext>
            </a:extLst>
          </p:cNvPr>
          <p:cNvSpPr>
            <a:spLocks/>
          </p:cNvSpPr>
          <p:nvPr/>
        </p:nvSpPr>
        <p:spPr bwMode="auto">
          <a:xfrm>
            <a:off x="7424225" y="4548022"/>
            <a:ext cx="346155" cy="346155"/>
          </a:xfrm>
          <a:custGeom>
            <a:avLst/>
            <a:gdLst>
              <a:gd name="T0" fmla="*/ 761 w 904"/>
              <a:gd name="T1" fmla="*/ 213 h 903"/>
              <a:gd name="T2" fmla="*/ 754 w 904"/>
              <a:gd name="T3" fmla="*/ 225 h 903"/>
              <a:gd name="T4" fmla="*/ 576 w 904"/>
              <a:gd name="T5" fmla="*/ 277 h 903"/>
              <a:gd name="T6" fmla="*/ 498 w 904"/>
              <a:gd name="T7" fmla="*/ 298 h 903"/>
              <a:gd name="T8" fmla="*/ 431 w 904"/>
              <a:gd name="T9" fmla="*/ 329 h 903"/>
              <a:gd name="T10" fmla="*/ 578 w 904"/>
              <a:gd name="T11" fmla="*/ 170 h 903"/>
              <a:gd name="T12" fmla="*/ 618 w 904"/>
              <a:gd name="T13" fmla="*/ 180 h 903"/>
              <a:gd name="T14" fmla="*/ 661 w 904"/>
              <a:gd name="T15" fmla="*/ 169 h 903"/>
              <a:gd name="T16" fmla="*/ 693 w 904"/>
              <a:gd name="T17" fmla="*/ 141 h 903"/>
              <a:gd name="T18" fmla="*/ 707 w 904"/>
              <a:gd name="T19" fmla="*/ 99 h 903"/>
              <a:gd name="T20" fmla="*/ 701 w 904"/>
              <a:gd name="T21" fmla="*/ 55 h 903"/>
              <a:gd name="T22" fmla="*/ 676 w 904"/>
              <a:gd name="T23" fmla="*/ 20 h 903"/>
              <a:gd name="T24" fmla="*/ 636 w 904"/>
              <a:gd name="T25" fmla="*/ 2 h 903"/>
              <a:gd name="T26" fmla="*/ 591 w 904"/>
              <a:gd name="T27" fmla="*/ 4 h 903"/>
              <a:gd name="T28" fmla="*/ 554 w 904"/>
              <a:gd name="T29" fmla="*/ 25 h 903"/>
              <a:gd name="T30" fmla="*/ 531 w 904"/>
              <a:gd name="T31" fmla="*/ 63 h 903"/>
              <a:gd name="T32" fmla="*/ 532 w 904"/>
              <a:gd name="T33" fmla="*/ 118 h 903"/>
              <a:gd name="T34" fmla="*/ 369 w 904"/>
              <a:gd name="T35" fmla="*/ 289 h 903"/>
              <a:gd name="T36" fmla="*/ 325 w 904"/>
              <a:gd name="T37" fmla="*/ 289 h 903"/>
              <a:gd name="T38" fmla="*/ 294 w 904"/>
              <a:gd name="T39" fmla="*/ 308 h 903"/>
              <a:gd name="T40" fmla="*/ 275 w 904"/>
              <a:gd name="T41" fmla="*/ 338 h 903"/>
              <a:gd name="T42" fmla="*/ 275 w 904"/>
              <a:gd name="T43" fmla="*/ 383 h 903"/>
              <a:gd name="T44" fmla="*/ 113 w 904"/>
              <a:gd name="T45" fmla="*/ 545 h 903"/>
              <a:gd name="T46" fmla="*/ 64 w 904"/>
              <a:gd name="T47" fmla="*/ 546 h 903"/>
              <a:gd name="T48" fmla="*/ 26 w 904"/>
              <a:gd name="T49" fmla="*/ 568 h 903"/>
              <a:gd name="T50" fmla="*/ 5 w 904"/>
              <a:gd name="T51" fmla="*/ 605 h 903"/>
              <a:gd name="T52" fmla="*/ 3 w 904"/>
              <a:gd name="T53" fmla="*/ 650 h 903"/>
              <a:gd name="T54" fmla="*/ 21 w 904"/>
              <a:gd name="T55" fmla="*/ 690 h 903"/>
              <a:gd name="T56" fmla="*/ 56 w 904"/>
              <a:gd name="T57" fmla="*/ 716 h 903"/>
              <a:gd name="T58" fmla="*/ 100 w 904"/>
              <a:gd name="T59" fmla="*/ 722 h 903"/>
              <a:gd name="T60" fmla="*/ 142 w 904"/>
              <a:gd name="T61" fmla="*/ 706 h 903"/>
              <a:gd name="T62" fmla="*/ 170 w 904"/>
              <a:gd name="T63" fmla="*/ 675 h 903"/>
              <a:gd name="T64" fmla="*/ 181 w 904"/>
              <a:gd name="T65" fmla="*/ 632 h 903"/>
              <a:gd name="T66" fmla="*/ 171 w 904"/>
              <a:gd name="T67" fmla="*/ 591 h 903"/>
              <a:gd name="T68" fmla="*/ 316 w 904"/>
              <a:gd name="T69" fmla="*/ 430 h 903"/>
              <a:gd name="T70" fmla="*/ 286 w 904"/>
              <a:gd name="T71" fmla="*/ 538 h 903"/>
              <a:gd name="T72" fmla="*/ 271 w 904"/>
              <a:gd name="T73" fmla="*/ 753 h 903"/>
              <a:gd name="T74" fmla="*/ 216 w 904"/>
              <a:gd name="T75" fmla="*/ 757 h 903"/>
              <a:gd name="T76" fmla="*/ 212 w 904"/>
              <a:gd name="T77" fmla="*/ 888 h 903"/>
              <a:gd name="T78" fmla="*/ 218 w 904"/>
              <a:gd name="T79" fmla="*/ 901 h 903"/>
              <a:gd name="T80" fmla="*/ 349 w 904"/>
              <a:gd name="T81" fmla="*/ 903 h 903"/>
              <a:gd name="T82" fmla="*/ 361 w 904"/>
              <a:gd name="T83" fmla="*/ 894 h 903"/>
              <a:gd name="T84" fmla="*/ 361 w 904"/>
              <a:gd name="T85" fmla="*/ 762 h 903"/>
              <a:gd name="T86" fmla="*/ 349 w 904"/>
              <a:gd name="T87" fmla="*/ 753 h 903"/>
              <a:gd name="T88" fmla="*/ 305 w 904"/>
              <a:gd name="T89" fmla="*/ 597 h 903"/>
              <a:gd name="T90" fmla="*/ 343 w 904"/>
              <a:gd name="T91" fmla="*/ 469 h 903"/>
              <a:gd name="T92" fmla="*/ 383 w 904"/>
              <a:gd name="T93" fmla="*/ 426 h 903"/>
              <a:gd name="T94" fmla="*/ 418 w 904"/>
              <a:gd name="T95" fmla="*/ 383 h 903"/>
              <a:gd name="T96" fmla="*/ 471 w 904"/>
              <a:gd name="T97" fmla="*/ 342 h 903"/>
              <a:gd name="T98" fmla="*/ 544 w 904"/>
              <a:gd name="T99" fmla="*/ 315 h 903"/>
              <a:gd name="T100" fmla="*/ 627 w 904"/>
              <a:gd name="T101" fmla="*/ 302 h 903"/>
              <a:gd name="T102" fmla="*/ 754 w 904"/>
              <a:gd name="T103" fmla="*/ 348 h 903"/>
              <a:gd name="T104" fmla="*/ 763 w 904"/>
              <a:gd name="T105" fmla="*/ 360 h 903"/>
              <a:gd name="T106" fmla="*/ 895 w 904"/>
              <a:gd name="T107" fmla="*/ 360 h 903"/>
              <a:gd name="T108" fmla="*/ 904 w 904"/>
              <a:gd name="T109" fmla="*/ 348 h 903"/>
              <a:gd name="T110" fmla="*/ 902 w 904"/>
              <a:gd name="T111" fmla="*/ 217 h 903"/>
              <a:gd name="T112" fmla="*/ 889 w 904"/>
              <a:gd name="T113" fmla="*/ 211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04" h="903">
                <a:moveTo>
                  <a:pt x="889" y="211"/>
                </a:moveTo>
                <a:lnTo>
                  <a:pt x="768" y="211"/>
                </a:lnTo>
                <a:lnTo>
                  <a:pt x="765" y="211"/>
                </a:lnTo>
                <a:lnTo>
                  <a:pt x="763" y="212"/>
                </a:lnTo>
                <a:lnTo>
                  <a:pt x="761" y="213"/>
                </a:lnTo>
                <a:lnTo>
                  <a:pt x="758" y="215"/>
                </a:lnTo>
                <a:lnTo>
                  <a:pt x="756" y="217"/>
                </a:lnTo>
                <a:lnTo>
                  <a:pt x="755" y="220"/>
                </a:lnTo>
                <a:lnTo>
                  <a:pt x="754" y="222"/>
                </a:lnTo>
                <a:lnTo>
                  <a:pt x="754" y="225"/>
                </a:lnTo>
                <a:lnTo>
                  <a:pt x="754" y="271"/>
                </a:lnTo>
                <a:lnTo>
                  <a:pt x="663" y="271"/>
                </a:lnTo>
                <a:lnTo>
                  <a:pt x="627" y="272"/>
                </a:lnTo>
                <a:lnTo>
                  <a:pt x="593" y="275"/>
                </a:lnTo>
                <a:lnTo>
                  <a:pt x="576" y="277"/>
                </a:lnTo>
                <a:lnTo>
                  <a:pt x="561" y="281"/>
                </a:lnTo>
                <a:lnTo>
                  <a:pt x="545" y="284"/>
                </a:lnTo>
                <a:lnTo>
                  <a:pt x="529" y="287"/>
                </a:lnTo>
                <a:lnTo>
                  <a:pt x="513" y="292"/>
                </a:lnTo>
                <a:lnTo>
                  <a:pt x="498" y="298"/>
                </a:lnTo>
                <a:lnTo>
                  <a:pt x="484" y="302"/>
                </a:lnTo>
                <a:lnTo>
                  <a:pt x="470" y="309"/>
                </a:lnTo>
                <a:lnTo>
                  <a:pt x="457" y="315"/>
                </a:lnTo>
                <a:lnTo>
                  <a:pt x="443" y="323"/>
                </a:lnTo>
                <a:lnTo>
                  <a:pt x="431" y="329"/>
                </a:lnTo>
                <a:lnTo>
                  <a:pt x="418" y="337"/>
                </a:lnTo>
                <a:lnTo>
                  <a:pt x="415" y="328"/>
                </a:lnTo>
                <a:lnTo>
                  <a:pt x="409" y="319"/>
                </a:lnTo>
                <a:lnTo>
                  <a:pt x="565" y="163"/>
                </a:lnTo>
                <a:lnTo>
                  <a:pt x="578" y="170"/>
                </a:lnTo>
                <a:lnTo>
                  <a:pt x="590" y="176"/>
                </a:lnTo>
                <a:lnTo>
                  <a:pt x="597" y="178"/>
                </a:lnTo>
                <a:lnTo>
                  <a:pt x="604" y="179"/>
                </a:lnTo>
                <a:lnTo>
                  <a:pt x="610" y="180"/>
                </a:lnTo>
                <a:lnTo>
                  <a:pt x="618" y="180"/>
                </a:lnTo>
                <a:lnTo>
                  <a:pt x="627" y="180"/>
                </a:lnTo>
                <a:lnTo>
                  <a:pt x="636" y="178"/>
                </a:lnTo>
                <a:lnTo>
                  <a:pt x="644" y="176"/>
                </a:lnTo>
                <a:lnTo>
                  <a:pt x="653" y="173"/>
                </a:lnTo>
                <a:lnTo>
                  <a:pt x="661" y="169"/>
                </a:lnTo>
                <a:lnTo>
                  <a:pt x="668" y="164"/>
                </a:lnTo>
                <a:lnTo>
                  <a:pt x="676" y="160"/>
                </a:lnTo>
                <a:lnTo>
                  <a:pt x="681" y="154"/>
                </a:lnTo>
                <a:lnTo>
                  <a:pt x="687" y="147"/>
                </a:lnTo>
                <a:lnTo>
                  <a:pt x="693" y="141"/>
                </a:lnTo>
                <a:lnTo>
                  <a:pt x="697" y="133"/>
                </a:lnTo>
                <a:lnTo>
                  <a:pt x="701" y="125"/>
                </a:lnTo>
                <a:lnTo>
                  <a:pt x="704" y="117"/>
                </a:lnTo>
                <a:lnTo>
                  <a:pt x="706" y="108"/>
                </a:lnTo>
                <a:lnTo>
                  <a:pt x="707" y="99"/>
                </a:lnTo>
                <a:lnTo>
                  <a:pt x="709" y="90"/>
                </a:lnTo>
                <a:lnTo>
                  <a:pt x="707" y="81"/>
                </a:lnTo>
                <a:lnTo>
                  <a:pt x="706" y="72"/>
                </a:lnTo>
                <a:lnTo>
                  <a:pt x="704" y="63"/>
                </a:lnTo>
                <a:lnTo>
                  <a:pt x="701" y="55"/>
                </a:lnTo>
                <a:lnTo>
                  <a:pt x="697" y="47"/>
                </a:lnTo>
                <a:lnTo>
                  <a:pt x="693" y="39"/>
                </a:lnTo>
                <a:lnTo>
                  <a:pt x="687" y="32"/>
                </a:lnTo>
                <a:lnTo>
                  <a:pt x="681" y="25"/>
                </a:lnTo>
                <a:lnTo>
                  <a:pt x="676" y="20"/>
                </a:lnTo>
                <a:lnTo>
                  <a:pt x="668" y="15"/>
                </a:lnTo>
                <a:lnTo>
                  <a:pt x="661" y="11"/>
                </a:lnTo>
                <a:lnTo>
                  <a:pt x="653" y="6"/>
                </a:lnTo>
                <a:lnTo>
                  <a:pt x="644" y="4"/>
                </a:lnTo>
                <a:lnTo>
                  <a:pt x="636" y="2"/>
                </a:lnTo>
                <a:lnTo>
                  <a:pt x="627" y="0"/>
                </a:lnTo>
                <a:lnTo>
                  <a:pt x="618" y="0"/>
                </a:lnTo>
                <a:lnTo>
                  <a:pt x="609" y="0"/>
                </a:lnTo>
                <a:lnTo>
                  <a:pt x="600" y="2"/>
                </a:lnTo>
                <a:lnTo>
                  <a:pt x="591" y="4"/>
                </a:lnTo>
                <a:lnTo>
                  <a:pt x="583" y="6"/>
                </a:lnTo>
                <a:lnTo>
                  <a:pt x="575" y="11"/>
                </a:lnTo>
                <a:lnTo>
                  <a:pt x="567" y="15"/>
                </a:lnTo>
                <a:lnTo>
                  <a:pt x="561" y="20"/>
                </a:lnTo>
                <a:lnTo>
                  <a:pt x="554" y="25"/>
                </a:lnTo>
                <a:lnTo>
                  <a:pt x="548" y="32"/>
                </a:lnTo>
                <a:lnTo>
                  <a:pt x="543" y="39"/>
                </a:lnTo>
                <a:lnTo>
                  <a:pt x="538" y="47"/>
                </a:lnTo>
                <a:lnTo>
                  <a:pt x="535" y="55"/>
                </a:lnTo>
                <a:lnTo>
                  <a:pt x="531" y="63"/>
                </a:lnTo>
                <a:lnTo>
                  <a:pt x="529" y="72"/>
                </a:lnTo>
                <a:lnTo>
                  <a:pt x="528" y="81"/>
                </a:lnTo>
                <a:lnTo>
                  <a:pt x="528" y="90"/>
                </a:lnTo>
                <a:lnTo>
                  <a:pt x="529" y="105"/>
                </a:lnTo>
                <a:lnTo>
                  <a:pt x="532" y="118"/>
                </a:lnTo>
                <a:lnTo>
                  <a:pt x="537" y="131"/>
                </a:lnTo>
                <a:lnTo>
                  <a:pt x="545" y="142"/>
                </a:lnTo>
                <a:lnTo>
                  <a:pt x="388" y="298"/>
                </a:lnTo>
                <a:lnTo>
                  <a:pt x="379" y="293"/>
                </a:lnTo>
                <a:lnTo>
                  <a:pt x="369" y="289"/>
                </a:lnTo>
                <a:lnTo>
                  <a:pt x="358" y="286"/>
                </a:lnTo>
                <a:lnTo>
                  <a:pt x="347" y="285"/>
                </a:lnTo>
                <a:lnTo>
                  <a:pt x="339" y="286"/>
                </a:lnTo>
                <a:lnTo>
                  <a:pt x="331" y="287"/>
                </a:lnTo>
                <a:lnTo>
                  <a:pt x="325" y="289"/>
                </a:lnTo>
                <a:lnTo>
                  <a:pt x="318" y="292"/>
                </a:lnTo>
                <a:lnTo>
                  <a:pt x="311" y="294"/>
                </a:lnTo>
                <a:lnTo>
                  <a:pt x="304" y="299"/>
                </a:lnTo>
                <a:lnTo>
                  <a:pt x="299" y="303"/>
                </a:lnTo>
                <a:lnTo>
                  <a:pt x="294" y="308"/>
                </a:lnTo>
                <a:lnTo>
                  <a:pt x="288" y="313"/>
                </a:lnTo>
                <a:lnTo>
                  <a:pt x="284" y="319"/>
                </a:lnTo>
                <a:lnTo>
                  <a:pt x="281" y="325"/>
                </a:lnTo>
                <a:lnTo>
                  <a:pt x="277" y="332"/>
                </a:lnTo>
                <a:lnTo>
                  <a:pt x="275" y="338"/>
                </a:lnTo>
                <a:lnTo>
                  <a:pt x="273" y="346"/>
                </a:lnTo>
                <a:lnTo>
                  <a:pt x="271" y="353"/>
                </a:lnTo>
                <a:lnTo>
                  <a:pt x="271" y="361"/>
                </a:lnTo>
                <a:lnTo>
                  <a:pt x="273" y="372"/>
                </a:lnTo>
                <a:lnTo>
                  <a:pt x="275" y="383"/>
                </a:lnTo>
                <a:lnTo>
                  <a:pt x="278" y="393"/>
                </a:lnTo>
                <a:lnTo>
                  <a:pt x="284" y="403"/>
                </a:lnTo>
                <a:lnTo>
                  <a:pt x="134" y="553"/>
                </a:lnTo>
                <a:lnTo>
                  <a:pt x="124" y="547"/>
                </a:lnTo>
                <a:lnTo>
                  <a:pt x="113" y="545"/>
                </a:lnTo>
                <a:lnTo>
                  <a:pt x="102" y="543"/>
                </a:lnTo>
                <a:lnTo>
                  <a:pt x="91" y="542"/>
                </a:lnTo>
                <a:lnTo>
                  <a:pt x="82" y="542"/>
                </a:lnTo>
                <a:lnTo>
                  <a:pt x="73" y="544"/>
                </a:lnTo>
                <a:lnTo>
                  <a:pt x="64" y="546"/>
                </a:lnTo>
                <a:lnTo>
                  <a:pt x="56" y="548"/>
                </a:lnTo>
                <a:lnTo>
                  <a:pt x="48" y="553"/>
                </a:lnTo>
                <a:lnTo>
                  <a:pt x="40" y="557"/>
                </a:lnTo>
                <a:lnTo>
                  <a:pt x="33" y="562"/>
                </a:lnTo>
                <a:lnTo>
                  <a:pt x="26" y="568"/>
                </a:lnTo>
                <a:lnTo>
                  <a:pt x="21" y="574"/>
                </a:lnTo>
                <a:lnTo>
                  <a:pt x="16" y="581"/>
                </a:lnTo>
                <a:lnTo>
                  <a:pt x="12" y="589"/>
                </a:lnTo>
                <a:lnTo>
                  <a:pt x="7" y="597"/>
                </a:lnTo>
                <a:lnTo>
                  <a:pt x="5" y="605"/>
                </a:lnTo>
                <a:lnTo>
                  <a:pt x="3" y="614"/>
                </a:lnTo>
                <a:lnTo>
                  <a:pt x="0" y="623"/>
                </a:lnTo>
                <a:lnTo>
                  <a:pt x="0" y="632"/>
                </a:lnTo>
                <a:lnTo>
                  <a:pt x="0" y="641"/>
                </a:lnTo>
                <a:lnTo>
                  <a:pt x="3" y="650"/>
                </a:lnTo>
                <a:lnTo>
                  <a:pt x="5" y="659"/>
                </a:lnTo>
                <a:lnTo>
                  <a:pt x="7" y="667"/>
                </a:lnTo>
                <a:lnTo>
                  <a:pt x="12" y="675"/>
                </a:lnTo>
                <a:lnTo>
                  <a:pt x="16" y="683"/>
                </a:lnTo>
                <a:lnTo>
                  <a:pt x="21" y="690"/>
                </a:lnTo>
                <a:lnTo>
                  <a:pt x="26" y="696"/>
                </a:lnTo>
                <a:lnTo>
                  <a:pt x="33" y="702"/>
                </a:lnTo>
                <a:lnTo>
                  <a:pt x="40" y="706"/>
                </a:lnTo>
                <a:lnTo>
                  <a:pt x="48" y="711"/>
                </a:lnTo>
                <a:lnTo>
                  <a:pt x="56" y="716"/>
                </a:lnTo>
                <a:lnTo>
                  <a:pt x="64" y="718"/>
                </a:lnTo>
                <a:lnTo>
                  <a:pt x="73" y="720"/>
                </a:lnTo>
                <a:lnTo>
                  <a:pt x="82" y="722"/>
                </a:lnTo>
                <a:lnTo>
                  <a:pt x="91" y="722"/>
                </a:lnTo>
                <a:lnTo>
                  <a:pt x="100" y="722"/>
                </a:lnTo>
                <a:lnTo>
                  <a:pt x="109" y="720"/>
                </a:lnTo>
                <a:lnTo>
                  <a:pt x="118" y="718"/>
                </a:lnTo>
                <a:lnTo>
                  <a:pt x="126" y="716"/>
                </a:lnTo>
                <a:lnTo>
                  <a:pt x="134" y="711"/>
                </a:lnTo>
                <a:lnTo>
                  <a:pt x="142" y="706"/>
                </a:lnTo>
                <a:lnTo>
                  <a:pt x="148" y="702"/>
                </a:lnTo>
                <a:lnTo>
                  <a:pt x="155" y="696"/>
                </a:lnTo>
                <a:lnTo>
                  <a:pt x="161" y="690"/>
                </a:lnTo>
                <a:lnTo>
                  <a:pt x="165" y="683"/>
                </a:lnTo>
                <a:lnTo>
                  <a:pt x="170" y="675"/>
                </a:lnTo>
                <a:lnTo>
                  <a:pt x="174" y="667"/>
                </a:lnTo>
                <a:lnTo>
                  <a:pt x="177" y="659"/>
                </a:lnTo>
                <a:lnTo>
                  <a:pt x="179" y="650"/>
                </a:lnTo>
                <a:lnTo>
                  <a:pt x="181" y="641"/>
                </a:lnTo>
                <a:lnTo>
                  <a:pt x="181" y="632"/>
                </a:lnTo>
                <a:lnTo>
                  <a:pt x="181" y="623"/>
                </a:lnTo>
                <a:lnTo>
                  <a:pt x="180" y="615"/>
                </a:lnTo>
                <a:lnTo>
                  <a:pt x="178" y="607"/>
                </a:lnTo>
                <a:lnTo>
                  <a:pt x="174" y="599"/>
                </a:lnTo>
                <a:lnTo>
                  <a:pt x="171" y="591"/>
                </a:lnTo>
                <a:lnTo>
                  <a:pt x="168" y="585"/>
                </a:lnTo>
                <a:lnTo>
                  <a:pt x="163" y="578"/>
                </a:lnTo>
                <a:lnTo>
                  <a:pt x="157" y="571"/>
                </a:lnTo>
                <a:lnTo>
                  <a:pt x="305" y="424"/>
                </a:lnTo>
                <a:lnTo>
                  <a:pt x="316" y="430"/>
                </a:lnTo>
                <a:lnTo>
                  <a:pt x="328" y="433"/>
                </a:lnTo>
                <a:lnTo>
                  <a:pt x="314" y="457"/>
                </a:lnTo>
                <a:lnTo>
                  <a:pt x="303" y="483"/>
                </a:lnTo>
                <a:lnTo>
                  <a:pt x="294" y="510"/>
                </a:lnTo>
                <a:lnTo>
                  <a:pt x="286" y="538"/>
                </a:lnTo>
                <a:lnTo>
                  <a:pt x="279" y="568"/>
                </a:lnTo>
                <a:lnTo>
                  <a:pt x="275" y="598"/>
                </a:lnTo>
                <a:lnTo>
                  <a:pt x="273" y="630"/>
                </a:lnTo>
                <a:lnTo>
                  <a:pt x="271" y="662"/>
                </a:lnTo>
                <a:lnTo>
                  <a:pt x="271" y="753"/>
                </a:lnTo>
                <a:lnTo>
                  <a:pt x="226" y="753"/>
                </a:lnTo>
                <a:lnTo>
                  <a:pt x="223" y="753"/>
                </a:lnTo>
                <a:lnTo>
                  <a:pt x="221" y="754"/>
                </a:lnTo>
                <a:lnTo>
                  <a:pt x="218" y="755"/>
                </a:lnTo>
                <a:lnTo>
                  <a:pt x="216" y="757"/>
                </a:lnTo>
                <a:lnTo>
                  <a:pt x="214" y="760"/>
                </a:lnTo>
                <a:lnTo>
                  <a:pt x="213" y="762"/>
                </a:lnTo>
                <a:lnTo>
                  <a:pt x="212" y="764"/>
                </a:lnTo>
                <a:lnTo>
                  <a:pt x="212" y="767"/>
                </a:lnTo>
                <a:lnTo>
                  <a:pt x="212" y="888"/>
                </a:lnTo>
                <a:lnTo>
                  <a:pt x="212" y="891"/>
                </a:lnTo>
                <a:lnTo>
                  <a:pt x="213" y="894"/>
                </a:lnTo>
                <a:lnTo>
                  <a:pt x="214" y="896"/>
                </a:lnTo>
                <a:lnTo>
                  <a:pt x="216" y="898"/>
                </a:lnTo>
                <a:lnTo>
                  <a:pt x="218" y="901"/>
                </a:lnTo>
                <a:lnTo>
                  <a:pt x="221" y="902"/>
                </a:lnTo>
                <a:lnTo>
                  <a:pt x="223" y="903"/>
                </a:lnTo>
                <a:lnTo>
                  <a:pt x="226" y="903"/>
                </a:lnTo>
                <a:lnTo>
                  <a:pt x="347" y="903"/>
                </a:lnTo>
                <a:lnTo>
                  <a:pt x="349" y="903"/>
                </a:lnTo>
                <a:lnTo>
                  <a:pt x="353" y="902"/>
                </a:lnTo>
                <a:lnTo>
                  <a:pt x="355" y="901"/>
                </a:lnTo>
                <a:lnTo>
                  <a:pt x="357" y="898"/>
                </a:lnTo>
                <a:lnTo>
                  <a:pt x="360" y="896"/>
                </a:lnTo>
                <a:lnTo>
                  <a:pt x="361" y="894"/>
                </a:lnTo>
                <a:lnTo>
                  <a:pt x="362" y="891"/>
                </a:lnTo>
                <a:lnTo>
                  <a:pt x="362" y="888"/>
                </a:lnTo>
                <a:lnTo>
                  <a:pt x="362" y="767"/>
                </a:lnTo>
                <a:lnTo>
                  <a:pt x="362" y="764"/>
                </a:lnTo>
                <a:lnTo>
                  <a:pt x="361" y="762"/>
                </a:lnTo>
                <a:lnTo>
                  <a:pt x="360" y="760"/>
                </a:lnTo>
                <a:lnTo>
                  <a:pt x="357" y="757"/>
                </a:lnTo>
                <a:lnTo>
                  <a:pt x="355" y="755"/>
                </a:lnTo>
                <a:lnTo>
                  <a:pt x="353" y="754"/>
                </a:lnTo>
                <a:lnTo>
                  <a:pt x="349" y="753"/>
                </a:lnTo>
                <a:lnTo>
                  <a:pt x="347" y="753"/>
                </a:lnTo>
                <a:lnTo>
                  <a:pt x="302" y="753"/>
                </a:lnTo>
                <a:lnTo>
                  <a:pt x="302" y="662"/>
                </a:lnTo>
                <a:lnTo>
                  <a:pt x="303" y="629"/>
                </a:lnTo>
                <a:lnTo>
                  <a:pt x="305" y="597"/>
                </a:lnTo>
                <a:lnTo>
                  <a:pt x="310" y="566"/>
                </a:lnTo>
                <a:lnTo>
                  <a:pt x="317" y="537"/>
                </a:lnTo>
                <a:lnTo>
                  <a:pt x="326" y="509"/>
                </a:lnTo>
                <a:lnTo>
                  <a:pt x="336" y="482"/>
                </a:lnTo>
                <a:lnTo>
                  <a:pt x="343" y="469"/>
                </a:lnTo>
                <a:lnTo>
                  <a:pt x="348" y="457"/>
                </a:lnTo>
                <a:lnTo>
                  <a:pt x="355" y="446"/>
                </a:lnTo>
                <a:lnTo>
                  <a:pt x="363" y="434"/>
                </a:lnTo>
                <a:lnTo>
                  <a:pt x="373" y="431"/>
                </a:lnTo>
                <a:lnTo>
                  <a:pt x="383" y="426"/>
                </a:lnTo>
                <a:lnTo>
                  <a:pt x="393" y="420"/>
                </a:lnTo>
                <a:lnTo>
                  <a:pt x="401" y="413"/>
                </a:lnTo>
                <a:lnTo>
                  <a:pt x="408" y="404"/>
                </a:lnTo>
                <a:lnTo>
                  <a:pt x="414" y="395"/>
                </a:lnTo>
                <a:lnTo>
                  <a:pt x="418" y="383"/>
                </a:lnTo>
                <a:lnTo>
                  <a:pt x="421" y="372"/>
                </a:lnTo>
                <a:lnTo>
                  <a:pt x="433" y="364"/>
                </a:lnTo>
                <a:lnTo>
                  <a:pt x="445" y="356"/>
                </a:lnTo>
                <a:lnTo>
                  <a:pt x="458" y="348"/>
                </a:lnTo>
                <a:lnTo>
                  <a:pt x="471" y="342"/>
                </a:lnTo>
                <a:lnTo>
                  <a:pt x="485" y="335"/>
                </a:lnTo>
                <a:lnTo>
                  <a:pt x="498" y="329"/>
                </a:lnTo>
                <a:lnTo>
                  <a:pt x="513" y="324"/>
                </a:lnTo>
                <a:lnTo>
                  <a:pt x="529" y="319"/>
                </a:lnTo>
                <a:lnTo>
                  <a:pt x="544" y="315"/>
                </a:lnTo>
                <a:lnTo>
                  <a:pt x="559" y="311"/>
                </a:lnTo>
                <a:lnTo>
                  <a:pt x="576" y="308"/>
                </a:lnTo>
                <a:lnTo>
                  <a:pt x="593" y="306"/>
                </a:lnTo>
                <a:lnTo>
                  <a:pt x="610" y="303"/>
                </a:lnTo>
                <a:lnTo>
                  <a:pt x="627" y="302"/>
                </a:lnTo>
                <a:lnTo>
                  <a:pt x="645" y="301"/>
                </a:lnTo>
                <a:lnTo>
                  <a:pt x="663" y="301"/>
                </a:lnTo>
                <a:lnTo>
                  <a:pt x="754" y="301"/>
                </a:lnTo>
                <a:lnTo>
                  <a:pt x="754" y="346"/>
                </a:lnTo>
                <a:lnTo>
                  <a:pt x="754" y="348"/>
                </a:lnTo>
                <a:lnTo>
                  <a:pt x="755" y="352"/>
                </a:lnTo>
                <a:lnTo>
                  <a:pt x="756" y="354"/>
                </a:lnTo>
                <a:lnTo>
                  <a:pt x="758" y="356"/>
                </a:lnTo>
                <a:lnTo>
                  <a:pt x="761" y="359"/>
                </a:lnTo>
                <a:lnTo>
                  <a:pt x="763" y="360"/>
                </a:lnTo>
                <a:lnTo>
                  <a:pt x="765" y="361"/>
                </a:lnTo>
                <a:lnTo>
                  <a:pt x="768" y="361"/>
                </a:lnTo>
                <a:lnTo>
                  <a:pt x="889" y="361"/>
                </a:lnTo>
                <a:lnTo>
                  <a:pt x="892" y="361"/>
                </a:lnTo>
                <a:lnTo>
                  <a:pt x="895" y="360"/>
                </a:lnTo>
                <a:lnTo>
                  <a:pt x="897" y="359"/>
                </a:lnTo>
                <a:lnTo>
                  <a:pt x="899" y="356"/>
                </a:lnTo>
                <a:lnTo>
                  <a:pt x="902" y="354"/>
                </a:lnTo>
                <a:lnTo>
                  <a:pt x="903" y="352"/>
                </a:lnTo>
                <a:lnTo>
                  <a:pt x="904" y="348"/>
                </a:lnTo>
                <a:lnTo>
                  <a:pt x="904" y="346"/>
                </a:lnTo>
                <a:lnTo>
                  <a:pt x="904" y="225"/>
                </a:lnTo>
                <a:lnTo>
                  <a:pt x="904" y="222"/>
                </a:lnTo>
                <a:lnTo>
                  <a:pt x="903" y="220"/>
                </a:lnTo>
                <a:lnTo>
                  <a:pt x="902" y="217"/>
                </a:lnTo>
                <a:lnTo>
                  <a:pt x="899" y="215"/>
                </a:lnTo>
                <a:lnTo>
                  <a:pt x="897" y="213"/>
                </a:lnTo>
                <a:lnTo>
                  <a:pt x="895" y="212"/>
                </a:lnTo>
                <a:lnTo>
                  <a:pt x="892" y="211"/>
                </a:lnTo>
                <a:lnTo>
                  <a:pt x="889" y="2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039" tIns="45520" rIns="91039" bIns="455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sz="1792" dirty="0"/>
          </a:p>
        </p:txBody>
      </p:sp>
      <p:grpSp>
        <p:nvGrpSpPr>
          <p:cNvPr id="36" name="Группа 35" descr="Значок человека и шестеренки. ">
            <a:extLst>
              <a:ext uri="{FF2B5EF4-FFF2-40B4-BE49-F238E27FC236}">
                <a16:creationId xmlns:a16="http://schemas.microsoft.com/office/drawing/2014/main" xmlns="" id="{ECC5F635-1712-4572-A9EC-F94E2199DDBD}"/>
              </a:ext>
            </a:extLst>
          </p:cNvPr>
          <p:cNvGrpSpPr/>
          <p:nvPr/>
        </p:nvGrpSpPr>
        <p:grpSpPr>
          <a:xfrm>
            <a:off x="7128916" y="5347031"/>
            <a:ext cx="336591" cy="338505"/>
            <a:chOff x="6450013" y="5349875"/>
            <a:chExt cx="279399" cy="280988"/>
          </a:xfrm>
          <a:solidFill>
            <a:schemeClr val="bg1"/>
          </a:solidFill>
        </p:grpSpPr>
        <p:sp>
          <p:nvSpPr>
            <p:cNvPr id="37" name="Полилиния 3673">
              <a:extLst>
                <a:ext uri="{FF2B5EF4-FFF2-40B4-BE49-F238E27FC236}">
                  <a16:creationId xmlns:a16="http://schemas.microsoft.com/office/drawing/2014/main" xmlns="" id="{D1391604-D4EC-48A8-AE57-EDF194392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0013" y="5349875"/>
              <a:ext cx="182562" cy="238125"/>
            </a:xfrm>
            <a:custGeom>
              <a:avLst/>
              <a:gdLst>
                <a:gd name="T0" fmla="*/ 379 w 459"/>
                <a:gd name="T1" fmla="*/ 550 h 602"/>
                <a:gd name="T2" fmla="*/ 380 w 459"/>
                <a:gd name="T3" fmla="*/ 519 h 602"/>
                <a:gd name="T4" fmla="*/ 345 w 459"/>
                <a:gd name="T5" fmla="*/ 495 h 602"/>
                <a:gd name="T6" fmla="*/ 397 w 459"/>
                <a:gd name="T7" fmla="*/ 400 h 602"/>
                <a:gd name="T8" fmla="*/ 408 w 459"/>
                <a:gd name="T9" fmla="*/ 395 h 602"/>
                <a:gd name="T10" fmla="*/ 450 w 459"/>
                <a:gd name="T11" fmla="*/ 406 h 602"/>
                <a:gd name="T12" fmla="*/ 412 w 459"/>
                <a:gd name="T13" fmla="*/ 384 h 602"/>
                <a:gd name="T14" fmla="*/ 376 w 459"/>
                <a:gd name="T15" fmla="*/ 370 h 602"/>
                <a:gd name="T16" fmla="*/ 361 w 459"/>
                <a:gd name="T17" fmla="*/ 307 h 602"/>
                <a:gd name="T18" fmla="*/ 379 w 459"/>
                <a:gd name="T19" fmla="*/ 288 h 602"/>
                <a:gd name="T20" fmla="*/ 397 w 459"/>
                <a:gd name="T21" fmla="*/ 252 h 602"/>
                <a:gd name="T22" fmla="*/ 406 w 459"/>
                <a:gd name="T23" fmla="*/ 214 h 602"/>
                <a:gd name="T24" fmla="*/ 415 w 459"/>
                <a:gd name="T25" fmla="*/ 202 h 602"/>
                <a:gd name="T26" fmla="*/ 420 w 459"/>
                <a:gd name="T27" fmla="*/ 183 h 602"/>
                <a:gd name="T28" fmla="*/ 416 w 459"/>
                <a:gd name="T29" fmla="*/ 152 h 602"/>
                <a:gd name="T30" fmla="*/ 412 w 459"/>
                <a:gd name="T31" fmla="*/ 121 h 602"/>
                <a:gd name="T32" fmla="*/ 420 w 459"/>
                <a:gd name="T33" fmla="*/ 78 h 602"/>
                <a:gd name="T34" fmla="*/ 415 w 459"/>
                <a:gd name="T35" fmla="*/ 45 h 602"/>
                <a:gd name="T36" fmla="*/ 403 w 459"/>
                <a:gd name="T37" fmla="*/ 27 h 602"/>
                <a:gd name="T38" fmla="*/ 382 w 459"/>
                <a:gd name="T39" fmla="*/ 15 h 602"/>
                <a:gd name="T40" fmla="*/ 341 w 459"/>
                <a:gd name="T41" fmla="*/ 3 h 602"/>
                <a:gd name="T42" fmla="*/ 291 w 459"/>
                <a:gd name="T43" fmla="*/ 0 h 602"/>
                <a:gd name="T44" fmla="*/ 245 w 459"/>
                <a:gd name="T45" fmla="*/ 9 h 602"/>
                <a:gd name="T46" fmla="*/ 213 w 459"/>
                <a:gd name="T47" fmla="*/ 27 h 602"/>
                <a:gd name="T48" fmla="*/ 201 w 459"/>
                <a:gd name="T49" fmla="*/ 42 h 602"/>
                <a:gd name="T50" fmla="*/ 181 w 459"/>
                <a:gd name="T51" fmla="*/ 44 h 602"/>
                <a:gd name="T52" fmla="*/ 163 w 459"/>
                <a:gd name="T53" fmla="*/ 56 h 602"/>
                <a:gd name="T54" fmla="*/ 155 w 459"/>
                <a:gd name="T55" fmla="*/ 87 h 602"/>
                <a:gd name="T56" fmla="*/ 164 w 459"/>
                <a:gd name="T57" fmla="*/ 138 h 602"/>
                <a:gd name="T58" fmla="*/ 159 w 459"/>
                <a:gd name="T59" fmla="*/ 144 h 602"/>
                <a:gd name="T60" fmla="*/ 150 w 459"/>
                <a:gd name="T61" fmla="*/ 162 h 602"/>
                <a:gd name="T62" fmla="*/ 149 w 459"/>
                <a:gd name="T63" fmla="*/ 184 h 602"/>
                <a:gd name="T64" fmla="*/ 154 w 459"/>
                <a:gd name="T65" fmla="*/ 201 h 602"/>
                <a:gd name="T66" fmla="*/ 163 w 459"/>
                <a:gd name="T67" fmla="*/ 214 h 602"/>
                <a:gd name="T68" fmla="*/ 169 w 459"/>
                <a:gd name="T69" fmla="*/ 237 h 602"/>
                <a:gd name="T70" fmla="*/ 179 w 459"/>
                <a:gd name="T71" fmla="*/ 271 h 602"/>
                <a:gd name="T72" fmla="*/ 203 w 459"/>
                <a:gd name="T73" fmla="*/ 306 h 602"/>
                <a:gd name="T74" fmla="*/ 215 w 459"/>
                <a:gd name="T75" fmla="*/ 364 h 602"/>
                <a:gd name="T76" fmla="*/ 171 w 459"/>
                <a:gd name="T77" fmla="*/ 381 h 602"/>
                <a:gd name="T78" fmla="*/ 106 w 459"/>
                <a:gd name="T79" fmla="*/ 401 h 602"/>
                <a:gd name="T80" fmla="*/ 46 w 459"/>
                <a:gd name="T81" fmla="*/ 428 h 602"/>
                <a:gd name="T82" fmla="*/ 22 w 459"/>
                <a:gd name="T83" fmla="*/ 449 h 602"/>
                <a:gd name="T84" fmla="*/ 10 w 459"/>
                <a:gd name="T85" fmla="*/ 479 h 602"/>
                <a:gd name="T86" fmla="*/ 2 w 459"/>
                <a:gd name="T87" fmla="*/ 540 h 602"/>
                <a:gd name="T88" fmla="*/ 1 w 459"/>
                <a:gd name="T89" fmla="*/ 594 h 602"/>
                <a:gd name="T90" fmla="*/ 11 w 459"/>
                <a:gd name="T91" fmla="*/ 602 h 602"/>
                <a:gd name="T92" fmla="*/ 345 w 459"/>
                <a:gd name="T93" fmla="*/ 589 h 602"/>
                <a:gd name="T94" fmla="*/ 352 w 459"/>
                <a:gd name="T95" fmla="*/ 577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9" h="602">
                  <a:moveTo>
                    <a:pt x="352" y="577"/>
                  </a:moveTo>
                  <a:lnTo>
                    <a:pt x="380" y="560"/>
                  </a:lnTo>
                  <a:lnTo>
                    <a:pt x="379" y="550"/>
                  </a:lnTo>
                  <a:lnTo>
                    <a:pt x="379" y="540"/>
                  </a:lnTo>
                  <a:lnTo>
                    <a:pt x="379" y="530"/>
                  </a:lnTo>
                  <a:lnTo>
                    <a:pt x="380" y="519"/>
                  </a:lnTo>
                  <a:lnTo>
                    <a:pt x="352" y="503"/>
                  </a:lnTo>
                  <a:lnTo>
                    <a:pt x="348" y="499"/>
                  </a:lnTo>
                  <a:lnTo>
                    <a:pt x="345" y="495"/>
                  </a:lnTo>
                  <a:lnTo>
                    <a:pt x="345" y="490"/>
                  </a:lnTo>
                  <a:lnTo>
                    <a:pt x="346" y="486"/>
                  </a:lnTo>
                  <a:lnTo>
                    <a:pt x="397" y="400"/>
                  </a:lnTo>
                  <a:lnTo>
                    <a:pt x="399" y="397"/>
                  </a:lnTo>
                  <a:lnTo>
                    <a:pt x="403" y="395"/>
                  </a:lnTo>
                  <a:lnTo>
                    <a:pt x="408" y="395"/>
                  </a:lnTo>
                  <a:lnTo>
                    <a:pt x="413" y="396"/>
                  </a:lnTo>
                  <a:lnTo>
                    <a:pt x="441" y="413"/>
                  </a:lnTo>
                  <a:lnTo>
                    <a:pt x="450" y="406"/>
                  </a:lnTo>
                  <a:lnTo>
                    <a:pt x="459" y="401"/>
                  </a:lnTo>
                  <a:lnTo>
                    <a:pt x="424" y="388"/>
                  </a:lnTo>
                  <a:lnTo>
                    <a:pt x="412" y="384"/>
                  </a:lnTo>
                  <a:lnTo>
                    <a:pt x="400" y="379"/>
                  </a:lnTo>
                  <a:lnTo>
                    <a:pt x="389" y="375"/>
                  </a:lnTo>
                  <a:lnTo>
                    <a:pt x="376" y="370"/>
                  </a:lnTo>
                  <a:lnTo>
                    <a:pt x="368" y="368"/>
                  </a:lnTo>
                  <a:lnTo>
                    <a:pt x="361" y="364"/>
                  </a:lnTo>
                  <a:lnTo>
                    <a:pt x="361" y="307"/>
                  </a:lnTo>
                  <a:lnTo>
                    <a:pt x="366" y="302"/>
                  </a:lnTo>
                  <a:lnTo>
                    <a:pt x="372" y="297"/>
                  </a:lnTo>
                  <a:lnTo>
                    <a:pt x="379" y="288"/>
                  </a:lnTo>
                  <a:lnTo>
                    <a:pt x="385" y="279"/>
                  </a:lnTo>
                  <a:lnTo>
                    <a:pt x="391" y="266"/>
                  </a:lnTo>
                  <a:lnTo>
                    <a:pt x="397" y="252"/>
                  </a:lnTo>
                  <a:lnTo>
                    <a:pt x="400" y="235"/>
                  </a:lnTo>
                  <a:lnTo>
                    <a:pt x="402" y="216"/>
                  </a:lnTo>
                  <a:lnTo>
                    <a:pt x="406" y="214"/>
                  </a:lnTo>
                  <a:lnTo>
                    <a:pt x="409" y="211"/>
                  </a:lnTo>
                  <a:lnTo>
                    <a:pt x="412" y="207"/>
                  </a:lnTo>
                  <a:lnTo>
                    <a:pt x="415" y="202"/>
                  </a:lnTo>
                  <a:lnTo>
                    <a:pt x="417" y="197"/>
                  </a:lnTo>
                  <a:lnTo>
                    <a:pt x="418" y="191"/>
                  </a:lnTo>
                  <a:lnTo>
                    <a:pt x="420" y="183"/>
                  </a:lnTo>
                  <a:lnTo>
                    <a:pt x="420" y="175"/>
                  </a:lnTo>
                  <a:lnTo>
                    <a:pt x="420" y="164"/>
                  </a:lnTo>
                  <a:lnTo>
                    <a:pt x="416" y="152"/>
                  </a:lnTo>
                  <a:lnTo>
                    <a:pt x="412" y="144"/>
                  </a:lnTo>
                  <a:lnTo>
                    <a:pt x="406" y="137"/>
                  </a:lnTo>
                  <a:lnTo>
                    <a:pt x="412" y="121"/>
                  </a:lnTo>
                  <a:lnTo>
                    <a:pt x="417" y="101"/>
                  </a:lnTo>
                  <a:lnTo>
                    <a:pt x="420" y="89"/>
                  </a:lnTo>
                  <a:lnTo>
                    <a:pt x="420" y="78"/>
                  </a:lnTo>
                  <a:lnTo>
                    <a:pt x="420" y="65"/>
                  </a:lnTo>
                  <a:lnTo>
                    <a:pt x="417" y="53"/>
                  </a:lnTo>
                  <a:lnTo>
                    <a:pt x="415" y="45"/>
                  </a:lnTo>
                  <a:lnTo>
                    <a:pt x="412" y="39"/>
                  </a:lnTo>
                  <a:lnTo>
                    <a:pt x="407" y="34"/>
                  </a:lnTo>
                  <a:lnTo>
                    <a:pt x="403" y="27"/>
                  </a:lnTo>
                  <a:lnTo>
                    <a:pt x="397" y="24"/>
                  </a:lnTo>
                  <a:lnTo>
                    <a:pt x="390" y="18"/>
                  </a:lnTo>
                  <a:lnTo>
                    <a:pt x="382" y="15"/>
                  </a:lnTo>
                  <a:lnTo>
                    <a:pt x="376" y="12"/>
                  </a:lnTo>
                  <a:lnTo>
                    <a:pt x="359" y="7"/>
                  </a:lnTo>
                  <a:lnTo>
                    <a:pt x="341" y="3"/>
                  </a:lnTo>
                  <a:lnTo>
                    <a:pt x="325" y="0"/>
                  </a:lnTo>
                  <a:lnTo>
                    <a:pt x="307" y="0"/>
                  </a:lnTo>
                  <a:lnTo>
                    <a:pt x="291" y="0"/>
                  </a:lnTo>
                  <a:lnTo>
                    <a:pt x="276" y="2"/>
                  </a:lnTo>
                  <a:lnTo>
                    <a:pt x="260" y="6"/>
                  </a:lnTo>
                  <a:lnTo>
                    <a:pt x="245" y="9"/>
                  </a:lnTo>
                  <a:lnTo>
                    <a:pt x="231" y="16"/>
                  </a:lnTo>
                  <a:lnTo>
                    <a:pt x="218" y="22"/>
                  </a:lnTo>
                  <a:lnTo>
                    <a:pt x="213" y="27"/>
                  </a:lnTo>
                  <a:lnTo>
                    <a:pt x="209" y="31"/>
                  </a:lnTo>
                  <a:lnTo>
                    <a:pt x="204" y="36"/>
                  </a:lnTo>
                  <a:lnTo>
                    <a:pt x="201" y="42"/>
                  </a:lnTo>
                  <a:lnTo>
                    <a:pt x="194" y="42"/>
                  </a:lnTo>
                  <a:lnTo>
                    <a:pt x="187" y="43"/>
                  </a:lnTo>
                  <a:lnTo>
                    <a:pt x="181" y="44"/>
                  </a:lnTo>
                  <a:lnTo>
                    <a:pt x="176" y="45"/>
                  </a:lnTo>
                  <a:lnTo>
                    <a:pt x="168" y="51"/>
                  </a:lnTo>
                  <a:lnTo>
                    <a:pt x="163" y="56"/>
                  </a:lnTo>
                  <a:lnTo>
                    <a:pt x="158" y="65"/>
                  </a:lnTo>
                  <a:lnTo>
                    <a:pt x="155" y="75"/>
                  </a:lnTo>
                  <a:lnTo>
                    <a:pt x="155" y="87"/>
                  </a:lnTo>
                  <a:lnTo>
                    <a:pt x="155" y="98"/>
                  </a:lnTo>
                  <a:lnTo>
                    <a:pt x="159" y="120"/>
                  </a:lnTo>
                  <a:lnTo>
                    <a:pt x="164" y="138"/>
                  </a:lnTo>
                  <a:lnTo>
                    <a:pt x="164" y="139"/>
                  </a:lnTo>
                  <a:lnTo>
                    <a:pt x="164" y="139"/>
                  </a:lnTo>
                  <a:lnTo>
                    <a:pt x="159" y="144"/>
                  </a:lnTo>
                  <a:lnTo>
                    <a:pt x="154" y="151"/>
                  </a:lnTo>
                  <a:lnTo>
                    <a:pt x="151" y="156"/>
                  </a:lnTo>
                  <a:lnTo>
                    <a:pt x="150" y="162"/>
                  </a:lnTo>
                  <a:lnTo>
                    <a:pt x="149" y="170"/>
                  </a:lnTo>
                  <a:lnTo>
                    <a:pt x="149" y="176"/>
                  </a:lnTo>
                  <a:lnTo>
                    <a:pt x="149" y="184"/>
                  </a:lnTo>
                  <a:lnTo>
                    <a:pt x="150" y="191"/>
                  </a:lnTo>
                  <a:lnTo>
                    <a:pt x="151" y="196"/>
                  </a:lnTo>
                  <a:lnTo>
                    <a:pt x="154" y="201"/>
                  </a:lnTo>
                  <a:lnTo>
                    <a:pt x="156" y="206"/>
                  </a:lnTo>
                  <a:lnTo>
                    <a:pt x="159" y="210"/>
                  </a:lnTo>
                  <a:lnTo>
                    <a:pt x="163" y="214"/>
                  </a:lnTo>
                  <a:lnTo>
                    <a:pt x="167" y="216"/>
                  </a:lnTo>
                  <a:lnTo>
                    <a:pt x="168" y="227"/>
                  </a:lnTo>
                  <a:lnTo>
                    <a:pt x="169" y="237"/>
                  </a:lnTo>
                  <a:lnTo>
                    <a:pt x="172" y="246"/>
                  </a:lnTo>
                  <a:lnTo>
                    <a:pt x="174" y="255"/>
                  </a:lnTo>
                  <a:lnTo>
                    <a:pt x="179" y="271"/>
                  </a:lnTo>
                  <a:lnTo>
                    <a:pt x="187" y="286"/>
                  </a:lnTo>
                  <a:lnTo>
                    <a:pt x="195" y="297"/>
                  </a:lnTo>
                  <a:lnTo>
                    <a:pt x="203" y="306"/>
                  </a:lnTo>
                  <a:lnTo>
                    <a:pt x="210" y="314"/>
                  </a:lnTo>
                  <a:lnTo>
                    <a:pt x="215" y="319"/>
                  </a:lnTo>
                  <a:lnTo>
                    <a:pt x="215" y="364"/>
                  </a:lnTo>
                  <a:lnTo>
                    <a:pt x="201" y="369"/>
                  </a:lnTo>
                  <a:lnTo>
                    <a:pt x="186" y="375"/>
                  </a:lnTo>
                  <a:lnTo>
                    <a:pt x="171" y="381"/>
                  </a:lnTo>
                  <a:lnTo>
                    <a:pt x="155" y="384"/>
                  </a:lnTo>
                  <a:lnTo>
                    <a:pt x="129" y="393"/>
                  </a:lnTo>
                  <a:lnTo>
                    <a:pt x="106" y="401"/>
                  </a:lnTo>
                  <a:lnTo>
                    <a:pt x="83" y="410"/>
                  </a:lnTo>
                  <a:lnTo>
                    <a:pt x="64" y="419"/>
                  </a:lnTo>
                  <a:lnTo>
                    <a:pt x="46" y="428"/>
                  </a:lnTo>
                  <a:lnTo>
                    <a:pt x="32" y="438"/>
                  </a:lnTo>
                  <a:lnTo>
                    <a:pt x="27" y="444"/>
                  </a:lnTo>
                  <a:lnTo>
                    <a:pt x="22" y="449"/>
                  </a:lnTo>
                  <a:lnTo>
                    <a:pt x="18" y="455"/>
                  </a:lnTo>
                  <a:lnTo>
                    <a:pt x="15" y="460"/>
                  </a:lnTo>
                  <a:lnTo>
                    <a:pt x="10" y="479"/>
                  </a:lnTo>
                  <a:lnTo>
                    <a:pt x="6" y="499"/>
                  </a:lnTo>
                  <a:lnTo>
                    <a:pt x="4" y="521"/>
                  </a:lnTo>
                  <a:lnTo>
                    <a:pt x="2" y="540"/>
                  </a:lnTo>
                  <a:lnTo>
                    <a:pt x="0" y="573"/>
                  </a:lnTo>
                  <a:lnTo>
                    <a:pt x="0" y="589"/>
                  </a:lnTo>
                  <a:lnTo>
                    <a:pt x="1" y="594"/>
                  </a:lnTo>
                  <a:lnTo>
                    <a:pt x="4" y="598"/>
                  </a:lnTo>
                  <a:lnTo>
                    <a:pt x="7" y="600"/>
                  </a:lnTo>
                  <a:lnTo>
                    <a:pt x="11" y="602"/>
                  </a:lnTo>
                  <a:lnTo>
                    <a:pt x="350" y="602"/>
                  </a:lnTo>
                  <a:lnTo>
                    <a:pt x="346" y="594"/>
                  </a:lnTo>
                  <a:lnTo>
                    <a:pt x="345" y="589"/>
                  </a:lnTo>
                  <a:lnTo>
                    <a:pt x="345" y="585"/>
                  </a:lnTo>
                  <a:lnTo>
                    <a:pt x="348" y="581"/>
                  </a:lnTo>
                  <a:lnTo>
                    <a:pt x="352" y="5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38" name="Полилиния 3674">
              <a:extLst>
                <a:ext uri="{FF2B5EF4-FFF2-40B4-BE49-F238E27FC236}">
                  <a16:creationId xmlns:a16="http://schemas.microsoft.com/office/drawing/2014/main" xmlns="" id="{44A4D0F8-0767-41BC-BE62-0AED99EC8B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97650" y="5497513"/>
              <a:ext cx="131762" cy="133350"/>
            </a:xfrm>
            <a:custGeom>
              <a:avLst/>
              <a:gdLst>
                <a:gd name="T0" fmla="*/ 151 w 332"/>
                <a:gd name="T1" fmla="*/ 243 h 336"/>
                <a:gd name="T2" fmla="*/ 129 w 332"/>
                <a:gd name="T3" fmla="*/ 235 h 336"/>
                <a:gd name="T4" fmla="*/ 111 w 332"/>
                <a:gd name="T5" fmla="*/ 222 h 336"/>
                <a:gd name="T6" fmla="*/ 97 w 332"/>
                <a:gd name="T7" fmla="*/ 204 h 336"/>
                <a:gd name="T8" fmla="*/ 89 w 332"/>
                <a:gd name="T9" fmla="*/ 182 h 336"/>
                <a:gd name="T10" fmla="*/ 88 w 332"/>
                <a:gd name="T11" fmla="*/ 159 h 336"/>
                <a:gd name="T12" fmla="*/ 94 w 332"/>
                <a:gd name="T13" fmla="*/ 136 h 336"/>
                <a:gd name="T14" fmla="*/ 106 w 332"/>
                <a:gd name="T15" fmla="*/ 117 h 336"/>
                <a:gd name="T16" fmla="*/ 122 w 332"/>
                <a:gd name="T17" fmla="*/ 103 h 336"/>
                <a:gd name="T18" fmla="*/ 143 w 332"/>
                <a:gd name="T19" fmla="*/ 92 h 336"/>
                <a:gd name="T20" fmla="*/ 166 w 332"/>
                <a:gd name="T21" fmla="*/ 89 h 336"/>
                <a:gd name="T22" fmla="*/ 189 w 332"/>
                <a:gd name="T23" fmla="*/ 92 h 336"/>
                <a:gd name="T24" fmla="*/ 210 w 332"/>
                <a:gd name="T25" fmla="*/ 103 h 336"/>
                <a:gd name="T26" fmla="*/ 226 w 332"/>
                <a:gd name="T27" fmla="*/ 117 h 336"/>
                <a:gd name="T28" fmla="*/ 238 w 332"/>
                <a:gd name="T29" fmla="*/ 136 h 336"/>
                <a:gd name="T30" fmla="*/ 243 w 332"/>
                <a:gd name="T31" fmla="*/ 159 h 336"/>
                <a:gd name="T32" fmla="*/ 242 w 332"/>
                <a:gd name="T33" fmla="*/ 182 h 336"/>
                <a:gd name="T34" fmla="*/ 234 w 332"/>
                <a:gd name="T35" fmla="*/ 204 h 336"/>
                <a:gd name="T36" fmla="*/ 221 w 332"/>
                <a:gd name="T37" fmla="*/ 222 h 336"/>
                <a:gd name="T38" fmla="*/ 203 w 332"/>
                <a:gd name="T39" fmla="*/ 235 h 336"/>
                <a:gd name="T40" fmla="*/ 181 w 332"/>
                <a:gd name="T41" fmla="*/ 243 h 336"/>
                <a:gd name="T42" fmla="*/ 306 w 332"/>
                <a:gd name="T43" fmla="*/ 204 h 336"/>
                <a:gd name="T44" fmla="*/ 300 w 332"/>
                <a:gd name="T45" fmla="*/ 195 h 336"/>
                <a:gd name="T46" fmla="*/ 302 w 332"/>
                <a:gd name="T47" fmla="*/ 167 h 336"/>
                <a:gd name="T48" fmla="*/ 300 w 332"/>
                <a:gd name="T49" fmla="*/ 139 h 336"/>
                <a:gd name="T50" fmla="*/ 306 w 332"/>
                <a:gd name="T51" fmla="*/ 130 h 336"/>
                <a:gd name="T52" fmla="*/ 269 w 332"/>
                <a:gd name="T53" fmla="*/ 64 h 336"/>
                <a:gd name="T54" fmla="*/ 257 w 332"/>
                <a:gd name="T55" fmla="*/ 65 h 336"/>
                <a:gd name="T56" fmla="*/ 242 w 332"/>
                <a:gd name="T57" fmla="*/ 53 h 336"/>
                <a:gd name="T58" fmla="*/ 215 w 332"/>
                <a:gd name="T59" fmla="*/ 35 h 336"/>
                <a:gd name="T60" fmla="*/ 207 w 332"/>
                <a:gd name="T61" fmla="*/ 27 h 336"/>
                <a:gd name="T62" fmla="*/ 135 w 332"/>
                <a:gd name="T63" fmla="*/ 0 h 336"/>
                <a:gd name="T64" fmla="*/ 133 w 332"/>
                <a:gd name="T65" fmla="*/ 31 h 336"/>
                <a:gd name="T66" fmla="*/ 113 w 332"/>
                <a:gd name="T67" fmla="*/ 41 h 336"/>
                <a:gd name="T68" fmla="*/ 77 w 332"/>
                <a:gd name="T69" fmla="*/ 63 h 336"/>
                <a:gd name="T70" fmla="*/ 67 w 332"/>
                <a:gd name="T71" fmla="*/ 65 h 336"/>
                <a:gd name="T72" fmla="*/ 0 w 332"/>
                <a:gd name="T73" fmla="*/ 114 h 336"/>
                <a:gd name="T74" fmla="*/ 31 w 332"/>
                <a:gd name="T75" fmla="*/ 135 h 336"/>
                <a:gd name="T76" fmla="*/ 30 w 332"/>
                <a:gd name="T77" fmla="*/ 154 h 336"/>
                <a:gd name="T78" fmla="*/ 31 w 332"/>
                <a:gd name="T79" fmla="*/ 191 h 336"/>
                <a:gd name="T80" fmla="*/ 29 w 332"/>
                <a:gd name="T81" fmla="*/ 202 h 336"/>
                <a:gd name="T82" fmla="*/ 38 w 332"/>
                <a:gd name="T83" fmla="*/ 284 h 336"/>
                <a:gd name="T84" fmla="*/ 71 w 332"/>
                <a:gd name="T85" fmla="*/ 267 h 336"/>
                <a:gd name="T86" fmla="*/ 89 w 332"/>
                <a:gd name="T87" fmla="*/ 279 h 336"/>
                <a:gd name="T88" fmla="*/ 139 w 332"/>
                <a:gd name="T89" fmla="*/ 300 h 336"/>
                <a:gd name="T90" fmla="*/ 146 w 332"/>
                <a:gd name="T91" fmla="*/ 308 h 336"/>
                <a:gd name="T92" fmla="*/ 207 w 332"/>
                <a:gd name="T93" fmla="*/ 336 h 336"/>
                <a:gd name="T94" fmla="*/ 208 w 332"/>
                <a:gd name="T95" fmla="*/ 306 h 336"/>
                <a:gd name="T96" fmla="*/ 223 w 332"/>
                <a:gd name="T97" fmla="*/ 297 h 336"/>
                <a:gd name="T98" fmla="*/ 246 w 332"/>
                <a:gd name="T99" fmla="*/ 279 h 336"/>
                <a:gd name="T100" fmla="*/ 257 w 332"/>
                <a:gd name="T101" fmla="*/ 268 h 336"/>
                <a:gd name="T102" fmla="*/ 269 w 332"/>
                <a:gd name="T103" fmla="*/ 270 h 336"/>
                <a:gd name="T104" fmla="*/ 306 w 332"/>
                <a:gd name="T105" fmla="*/ 20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2" h="336">
                  <a:moveTo>
                    <a:pt x="166" y="245"/>
                  </a:moveTo>
                  <a:lnTo>
                    <a:pt x="158" y="244"/>
                  </a:lnTo>
                  <a:lnTo>
                    <a:pt x="151" y="243"/>
                  </a:lnTo>
                  <a:lnTo>
                    <a:pt x="143" y="241"/>
                  </a:lnTo>
                  <a:lnTo>
                    <a:pt x="135" y="239"/>
                  </a:lnTo>
                  <a:lnTo>
                    <a:pt x="129" y="235"/>
                  </a:lnTo>
                  <a:lnTo>
                    <a:pt x="122" y="231"/>
                  </a:lnTo>
                  <a:lnTo>
                    <a:pt x="116" y="227"/>
                  </a:lnTo>
                  <a:lnTo>
                    <a:pt x="111" y="222"/>
                  </a:lnTo>
                  <a:lnTo>
                    <a:pt x="106" y="217"/>
                  </a:lnTo>
                  <a:lnTo>
                    <a:pt x="101" y="211"/>
                  </a:lnTo>
                  <a:lnTo>
                    <a:pt x="97" y="204"/>
                  </a:lnTo>
                  <a:lnTo>
                    <a:pt x="94" y="198"/>
                  </a:lnTo>
                  <a:lnTo>
                    <a:pt x="92" y="190"/>
                  </a:lnTo>
                  <a:lnTo>
                    <a:pt x="89" y="182"/>
                  </a:lnTo>
                  <a:lnTo>
                    <a:pt x="88" y="175"/>
                  </a:lnTo>
                  <a:lnTo>
                    <a:pt x="88" y="167"/>
                  </a:lnTo>
                  <a:lnTo>
                    <a:pt x="88" y="159"/>
                  </a:lnTo>
                  <a:lnTo>
                    <a:pt x="89" y="151"/>
                  </a:lnTo>
                  <a:lnTo>
                    <a:pt x="92" y="144"/>
                  </a:lnTo>
                  <a:lnTo>
                    <a:pt x="94" y="136"/>
                  </a:lnTo>
                  <a:lnTo>
                    <a:pt x="97" y="130"/>
                  </a:lnTo>
                  <a:lnTo>
                    <a:pt x="101" y="123"/>
                  </a:lnTo>
                  <a:lnTo>
                    <a:pt x="106" y="117"/>
                  </a:lnTo>
                  <a:lnTo>
                    <a:pt x="111" y="112"/>
                  </a:lnTo>
                  <a:lnTo>
                    <a:pt x="116" y="106"/>
                  </a:lnTo>
                  <a:lnTo>
                    <a:pt x="122" y="103"/>
                  </a:lnTo>
                  <a:lnTo>
                    <a:pt x="129" y="99"/>
                  </a:lnTo>
                  <a:lnTo>
                    <a:pt x="135" y="95"/>
                  </a:lnTo>
                  <a:lnTo>
                    <a:pt x="143" y="92"/>
                  </a:lnTo>
                  <a:lnTo>
                    <a:pt x="151" y="90"/>
                  </a:lnTo>
                  <a:lnTo>
                    <a:pt x="158" y="90"/>
                  </a:lnTo>
                  <a:lnTo>
                    <a:pt x="166" y="89"/>
                  </a:lnTo>
                  <a:lnTo>
                    <a:pt x="174" y="90"/>
                  </a:lnTo>
                  <a:lnTo>
                    <a:pt x="181" y="90"/>
                  </a:lnTo>
                  <a:lnTo>
                    <a:pt x="189" y="92"/>
                  </a:lnTo>
                  <a:lnTo>
                    <a:pt x="196" y="95"/>
                  </a:lnTo>
                  <a:lnTo>
                    <a:pt x="203" y="99"/>
                  </a:lnTo>
                  <a:lnTo>
                    <a:pt x="210" y="103"/>
                  </a:lnTo>
                  <a:lnTo>
                    <a:pt x="215" y="106"/>
                  </a:lnTo>
                  <a:lnTo>
                    <a:pt x="221" y="112"/>
                  </a:lnTo>
                  <a:lnTo>
                    <a:pt x="226" y="117"/>
                  </a:lnTo>
                  <a:lnTo>
                    <a:pt x="230" y="123"/>
                  </a:lnTo>
                  <a:lnTo>
                    <a:pt x="234" y="130"/>
                  </a:lnTo>
                  <a:lnTo>
                    <a:pt x="238" y="136"/>
                  </a:lnTo>
                  <a:lnTo>
                    <a:pt x="241" y="144"/>
                  </a:lnTo>
                  <a:lnTo>
                    <a:pt x="242" y="151"/>
                  </a:lnTo>
                  <a:lnTo>
                    <a:pt x="243" y="159"/>
                  </a:lnTo>
                  <a:lnTo>
                    <a:pt x="244" y="167"/>
                  </a:lnTo>
                  <a:lnTo>
                    <a:pt x="243" y="175"/>
                  </a:lnTo>
                  <a:lnTo>
                    <a:pt x="242" y="182"/>
                  </a:lnTo>
                  <a:lnTo>
                    <a:pt x="241" y="190"/>
                  </a:lnTo>
                  <a:lnTo>
                    <a:pt x="238" y="198"/>
                  </a:lnTo>
                  <a:lnTo>
                    <a:pt x="234" y="204"/>
                  </a:lnTo>
                  <a:lnTo>
                    <a:pt x="230" y="211"/>
                  </a:lnTo>
                  <a:lnTo>
                    <a:pt x="226" y="217"/>
                  </a:lnTo>
                  <a:lnTo>
                    <a:pt x="221" y="222"/>
                  </a:lnTo>
                  <a:lnTo>
                    <a:pt x="215" y="227"/>
                  </a:lnTo>
                  <a:lnTo>
                    <a:pt x="210" y="231"/>
                  </a:lnTo>
                  <a:lnTo>
                    <a:pt x="203" y="235"/>
                  </a:lnTo>
                  <a:lnTo>
                    <a:pt x="196" y="239"/>
                  </a:lnTo>
                  <a:lnTo>
                    <a:pt x="189" y="241"/>
                  </a:lnTo>
                  <a:lnTo>
                    <a:pt x="181" y="243"/>
                  </a:lnTo>
                  <a:lnTo>
                    <a:pt x="174" y="244"/>
                  </a:lnTo>
                  <a:lnTo>
                    <a:pt x="166" y="245"/>
                  </a:lnTo>
                  <a:close/>
                  <a:moveTo>
                    <a:pt x="306" y="204"/>
                  </a:moveTo>
                  <a:lnTo>
                    <a:pt x="302" y="202"/>
                  </a:lnTo>
                  <a:lnTo>
                    <a:pt x="301" y="199"/>
                  </a:lnTo>
                  <a:lnTo>
                    <a:pt x="300" y="195"/>
                  </a:lnTo>
                  <a:lnTo>
                    <a:pt x="300" y="191"/>
                  </a:lnTo>
                  <a:lnTo>
                    <a:pt x="302" y="180"/>
                  </a:lnTo>
                  <a:lnTo>
                    <a:pt x="302" y="167"/>
                  </a:lnTo>
                  <a:lnTo>
                    <a:pt x="302" y="154"/>
                  </a:lnTo>
                  <a:lnTo>
                    <a:pt x="300" y="142"/>
                  </a:lnTo>
                  <a:lnTo>
                    <a:pt x="300" y="139"/>
                  </a:lnTo>
                  <a:lnTo>
                    <a:pt x="301" y="135"/>
                  </a:lnTo>
                  <a:lnTo>
                    <a:pt x="302" y="132"/>
                  </a:lnTo>
                  <a:lnTo>
                    <a:pt x="306" y="130"/>
                  </a:lnTo>
                  <a:lnTo>
                    <a:pt x="332" y="114"/>
                  </a:lnTo>
                  <a:lnTo>
                    <a:pt x="293" y="50"/>
                  </a:lnTo>
                  <a:lnTo>
                    <a:pt x="269" y="64"/>
                  </a:lnTo>
                  <a:lnTo>
                    <a:pt x="265" y="65"/>
                  </a:lnTo>
                  <a:lnTo>
                    <a:pt x="261" y="65"/>
                  </a:lnTo>
                  <a:lnTo>
                    <a:pt x="257" y="65"/>
                  </a:lnTo>
                  <a:lnTo>
                    <a:pt x="255" y="63"/>
                  </a:lnTo>
                  <a:lnTo>
                    <a:pt x="251" y="59"/>
                  </a:lnTo>
                  <a:lnTo>
                    <a:pt x="242" y="53"/>
                  </a:lnTo>
                  <a:lnTo>
                    <a:pt x="233" y="45"/>
                  </a:lnTo>
                  <a:lnTo>
                    <a:pt x="224" y="40"/>
                  </a:lnTo>
                  <a:lnTo>
                    <a:pt x="215" y="35"/>
                  </a:lnTo>
                  <a:lnTo>
                    <a:pt x="211" y="33"/>
                  </a:lnTo>
                  <a:lnTo>
                    <a:pt x="208" y="31"/>
                  </a:lnTo>
                  <a:lnTo>
                    <a:pt x="207" y="27"/>
                  </a:lnTo>
                  <a:lnTo>
                    <a:pt x="207" y="24"/>
                  </a:lnTo>
                  <a:lnTo>
                    <a:pt x="207" y="0"/>
                  </a:lnTo>
                  <a:lnTo>
                    <a:pt x="135" y="0"/>
                  </a:lnTo>
                  <a:lnTo>
                    <a:pt x="135" y="24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0" y="33"/>
                  </a:lnTo>
                  <a:lnTo>
                    <a:pt x="126" y="35"/>
                  </a:lnTo>
                  <a:lnTo>
                    <a:pt x="113" y="41"/>
                  </a:lnTo>
                  <a:lnTo>
                    <a:pt x="101" y="47"/>
                  </a:lnTo>
                  <a:lnTo>
                    <a:pt x="88" y="55"/>
                  </a:lnTo>
                  <a:lnTo>
                    <a:pt x="77" y="63"/>
                  </a:lnTo>
                  <a:lnTo>
                    <a:pt x="75" y="65"/>
                  </a:lnTo>
                  <a:lnTo>
                    <a:pt x="71" y="65"/>
                  </a:lnTo>
                  <a:lnTo>
                    <a:pt x="67" y="65"/>
                  </a:lnTo>
                  <a:lnTo>
                    <a:pt x="63" y="64"/>
                  </a:lnTo>
                  <a:lnTo>
                    <a:pt x="38" y="50"/>
                  </a:lnTo>
                  <a:lnTo>
                    <a:pt x="0" y="114"/>
                  </a:lnTo>
                  <a:lnTo>
                    <a:pt x="26" y="130"/>
                  </a:lnTo>
                  <a:lnTo>
                    <a:pt x="29" y="132"/>
                  </a:lnTo>
                  <a:lnTo>
                    <a:pt x="31" y="135"/>
                  </a:lnTo>
                  <a:lnTo>
                    <a:pt x="33" y="139"/>
                  </a:lnTo>
                  <a:lnTo>
                    <a:pt x="31" y="142"/>
                  </a:lnTo>
                  <a:lnTo>
                    <a:pt x="30" y="154"/>
                  </a:lnTo>
                  <a:lnTo>
                    <a:pt x="30" y="167"/>
                  </a:lnTo>
                  <a:lnTo>
                    <a:pt x="30" y="178"/>
                  </a:lnTo>
                  <a:lnTo>
                    <a:pt x="31" y="191"/>
                  </a:lnTo>
                  <a:lnTo>
                    <a:pt x="33" y="195"/>
                  </a:lnTo>
                  <a:lnTo>
                    <a:pt x="31" y="199"/>
                  </a:lnTo>
                  <a:lnTo>
                    <a:pt x="29" y="202"/>
                  </a:lnTo>
                  <a:lnTo>
                    <a:pt x="26" y="204"/>
                  </a:lnTo>
                  <a:lnTo>
                    <a:pt x="0" y="220"/>
                  </a:lnTo>
                  <a:lnTo>
                    <a:pt x="38" y="284"/>
                  </a:lnTo>
                  <a:lnTo>
                    <a:pt x="63" y="270"/>
                  </a:lnTo>
                  <a:lnTo>
                    <a:pt x="67" y="268"/>
                  </a:lnTo>
                  <a:lnTo>
                    <a:pt x="71" y="267"/>
                  </a:lnTo>
                  <a:lnTo>
                    <a:pt x="75" y="268"/>
                  </a:lnTo>
                  <a:lnTo>
                    <a:pt x="77" y="271"/>
                  </a:lnTo>
                  <a:lnTo>
                    <a:pt x="89" y="279"/>
                  </a:lnTo>
                  <a:lnTo>
                    <a:pt x="106" y="286"/>
                  </a:lnTo>
                  <a:lnTo>
                    <a:pt x="124" y="295"/>
                  </a:lnTo>
                  <a:lnTo>
                    <a:pt x="139" y="300"/>
                  </a:lnTo>
                  <a:lnTo>
                    <a:pt x="142" y="303"/>
                  </a:lnTo>
                  <a:lnTo>
                    <a:pt x="144" y="306"/>
                  </a:lnTo>
                  <a:lnTo>
                    <a:pt x="146" y="308"/>
                  </a:lnTo>
                  <a:lnTo>
                    <a:pt x="147" y="312"/>
                  </a:lnTo>
                  <a:lnTo>
                    <a:pt x="147" y="336"/>
                  </a:lnTo>
                  <a:lnTo>
                    <a:pt x="207" y="336"/>
                  </a:lnTo>
                  <a:lnTo>
                    <a:pt x="207" y="312"/>
                  </a:lnTo>
                  <a:lnTo>
                    <a:pt x="207" y="308"/>
                  </a:lnTo>
                  <a:lnTo>
                    <a:pt x="208" y="306"/>
                  </a:lnTo>
                  <a:lnTo>
                    <a:pt x="211" y="303"/>
                  </a:lnTo>
                  <a:lnTo>
                    <a:pt x="215" y="300"/>
                  </a:lnTo>
                  <a:lnTo>
                    <a:pt x="223" y="297"/>
                  </a:lnTo>
                  <a:lnTo>
                    <a:pt x="230" y="291"/>
                  </a:lnTo>
                  <a:lnTo>
                    <a:pt x="238" y="285"/>
                  </a:lnTo>
                  <a:lnTo>
                    <a:pt x="246" y="279"/>
                  </a:lnTo>
                  <a:lnTo>
                    <a:pt x="250" y="275"/>
                  </a:lnTo>
                  <a:lnTo>
                    <a:pt x="255" y="271"/>
                  </a:lnTo>
                  <a:lnTo>
                    <a:pt x="257" y="268"/>
                  </a:lnTo>
                  <a:lnTo>
                    <a:pt x="261" y="267"/>
                  </a:lnTo>
                  <a:lnTo>
                    <a:pt x="265" y="268"/>
                  </a:lnTo>
                  <a:lnTo>
                    <a:pt x="269" y="270"/>
                  </a:lnTo>
                  <a:lnTo>
                    <a:pt x="295" y="284"/>
                  </a:lnTo>
                  <a:lnTo>
                    <a:pt x="332" y="220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</p:grpSp>
      <p:pic>
        <p:nvPicPr>
          <p:cNvPr id="43" name="Рисунок 42" descr="In the contemporary educational landscape, technology tools used in teaching and learning have proved essential to students and teachers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771" y="2626538"/>
            <a:ext cx="1449866" cy="1088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Рисунок 43" descr="https://affinityworkforce.com/wp-content/uploads/2024/04/21488888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487" y="4110257"/>
            <a:ext cx="1590710" cy="116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Рисунок 44" descr="https://affinityworkforce.com/wp-content/uploads/2024/04/6036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754" y="2645605"/>
            <a:ext cx="1415282" cy="1069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Рисунок 45" descr="https://affinityworkforce.com/wp-content/uploads/2024/04/214917868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535" y="4116356"/>
            <a:ext cx="1625079" cy="1186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Рисунок 46" descr="https://affinityworkforce.com/wp-content/uploads/2024/04/930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907" y="5524890"/>
            <a:ext cx="1442633" cy="1001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21" y="86195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277008" y="1041906"/>
            <a:ext cx="9632912" cy="658129"/>
          </a:xfrm>
        </p:spPr>
        <p:txBody>
          <a:bodyPr>
            <a:noAutofit/>
          </a:bodyPr>
          <a:lstStyle/>
          <a:p>
            <a:pPr algn="ctr"/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PISA 2025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nimani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o‘lchaydi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alt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26" name="Freeform 18"/>
          <p:cNvSpPr>
            <a:spLocks/>
          </p:cNvSpPr>
          <p:nvPr/>
        </p:nvSpPr>
        <p:spPr bwMode="invGray">
          <a:xfrm>
            <a:off x="9271304" y="2063415"/>
            <a:ext cx="611668" cy="976773"/>
          </a:xfrm>
          <a:custGeom>
            <a:avLst/>
            <a:gdLst>
              <a:gd name="T0" fmla="*/ 308 w 308"/>
              <a:gd name="T1" fmla="*/ 120 h 444"/>
              <a:gd name="T2" fmla="*/ 0 w 308"/>
              <a:gd name="T3" fmla="*/ 444 h 444"/>
              <a:gd name="T4" fmla="*/ 0 w 308"/>
              <a:gd name="T5" fmla="*/ 286 h 444"/>
              <a:gd name="T6" fmla="*/ 308 w 308"/>
              <a:gd name="T7" fmla="*/ 0 h 444"/>
              <a:gd name="T8" fmla="*/ 308 w 308"/>
              <a:gd name="T9" fmla="*/ 12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00563F">
                  <a:gamma/>
                  <a:shade val="46275"/>
                  <a:invGamma/>
                </a:srgbClr>
              </a:gs>
              <a:gs pos="50000">
                <a:srgbClr val="00563F"/>
              </a:gs>
              <a:gs pos="100000">
                <a:srgbClr val="00563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D1D1D1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27" name="Freeform 19"/>
          <p:cNvSpPr>
            <a:spLocks/>
          </p:cNvSpPr>
          <p:nvPr/>
        </p:nvSpPr>
        <p:spPr bwMode="invGray">
          <a:xfrm>
            <a:off x="4583424" y="1552527"/>
            <a:ext cx="5951174" cy="1221954"/>
          </a:xfrm>
          <a:custGeom>
            <a:avLst/>
            <a:gdLst>
              <a:gd name="T0" fmla="*/ 1478 w 1786"/>
              <a:gd name="T1" fmla="*/ 284 h 284"/>
              <a:gd name="T2" fmla="*/ 0 w 1786"/>
              <a:gd name="T3" fmla="*/ 284 h 284"/>
              <a:gd name="T4" fmla="*/ 446 w 1786"/>
              <a:gd name="T5" fmla="*/ 0 h 284"/>
              <a:gd name="T6" fmla="*/ 1786 w 1786"/>
              <a:gd name="T7" fmla="*/ 0 h 284"/>
              <a:gd name="T8" fmla="*/ 1478 w 1786"/>
              <a:gd name="T9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80808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28" name="Freeform 20"/>
          <p:cNvSpPr>
            <a:spLocks/>
          </p:cNvSpPr>
          <p:nvPr/>
        </p:nvSpPr>
        <p:spPr bwMode="gray">
          <a:xfrm>
            <a:off x="8656475" y="3033865"/>
            <a:ext cx="610088" cy="970451"/>
          </a:xfrm>
          <a:custGeom>
            <a:avLst/>
            <a:gdLst>
              <a:gd name="T0" fmla="*/ 308 w 308"/>
              <a:gd name="T1" fmla="*/ 120 h 442"/>
              <a:gd name="T2" fmla="*/ 0 w 308"/>
              <a:gd name="T3" fmla="*/ 442 h 442"/>
              <a:gd name="T4" fmla="*/ 0 w 308"/>
              <a:gd name="T5" fmla="*/ 286 h 442"/>
              <a:gd name="T6" fmla="*/ 308 w 308"/>
              <a:gd name="T7" fmla="*/ 0 h 442"/>
              <a:gd name="T8" fmla="*/ 308 w 308"/>
              <a:gd name="T9" fmla="*/ 12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4B1092">
                  <a:gamma/>
                  <a:shade val="46275"/>
                  <a:invGamma/>
                </a:srgbClr>
              </a:gs>
              <a:gs pos="50000">
                <a:srgbClr val="4B1092"/>
              </a:gs>
              <a:gs pos="100000">
                <a:srgbClr val="4B1092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D1D1D1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29" name="Freeform 21"/>
          <p:cNvSpPr>
            <a:spLocks/>
          </p:cNvSpPr>
          <p:nvPr/>
        </p:nvSpPr>
        <p:spPr bwMode="gray">
          <a:xfrm>
            <a:off x="4583424" y="3060300"/>
            <a:ext cx="5742419" cy="622732"/>
          </a:xfrm>
          <a:custGeom>
            <a:avLst/>
            <a:gdLst>
              <a:gd name="T0" fmla="*/ 1612 w 1920"/>
              <a:gd name="T1" fmla="*/ 284 h 284"/>
              <a:gd name="T2" fmla="*/ 0 w 1920"/>
              <a:gd name="T3" fmla="*/ 284 h 284"/>
              <a:gd name="T4" fmla="*/ 446 w 1920"/>
              <a:gd name="T5" fmla="*/ 0 h 284"/>
              <a:gd name="T6" fmla="*/ 1920 w 1920"/>
              <a:gd name="T7" fmla="*/ 0 h 284"/>
              <a:gd name="T8" fmla="*/ 1612 w 1920"/>
              <a:gd name="T9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80808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30" name="Freeform 22"/>
          <p:cNvSpPr>
            <a:spLocks/>
          </p:cNvSpPr>
          <p:nvPr/>
        </p:nvSpPr>
        <p:spPr bwMode="gray">
          <a:xfrm>
            <a:off x="8040064" y="3993254"/>
            <a:ext cx="608508" cy="976773"/>
          </a:xfrm>
          <a:custGeom>
            <a:avLst/>
            <a:gdLst>
              <a:gd name="T0" fmla="*/ 306 w 306"/>
              <a:gd name="T1" fmla="*/ 122 h 444"/>
              <a:gd name="T2" fmla="*/ 0 w 306"/>
              <a:gd name="T3" fmla="*/ 444 h 444"/>
              <a:gd name="T4" fmla="*/ 0 w 306"/>
              <a:gd name="T5" fmla="*/ 286 h 444"/>
              <a:gd name="T6" fmla="*/ 306 w 306"/>
              <a:gd name="T7" fmla="*/ 0 h 444"/>
              <a:gd name="T8" fmla="*/ 306 w 306"/>
              <a:gd name="T9" fmla="*/ 122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90330A">
                  <a:gamma/>
                  <a:shade val="46275"/>
                  <a:invGamma/>
                </a:srgbClr>
              </a:gs>
              <a:gs pos="50000">
                <a:srgbClr val="90330A"/>
              </a:gs>
              <a:gs pos="100000">
                <a:srgbClr val="90330A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D1D1D1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31" name="Freeform 23"/>
          <p:cNvSpPr>
            <a:spLocks/>
          </p:cNvSpPr>
          <p:nvPr/>
        </p:nvSpPr>
        <p:spPr bwMode="gray">
          <a:xfrm>
            <a:off x="7428396" y="4955802"/>
            <a:ext cx="611668" cy="976773"/>
          </a:xfrm>
          <a:custGeom>
            <a:avLst/>
            <a:gdLst>
              <a:gd name="T0" fmla="*/ 308 w 308"/>
              <a:gd name="T1" fmla="*/ 122 h 444"/>
              <a:gd name="T2" fmla="*/ 0 w 308"/>
              <a:gd name="T3" fmla="*/ 444 h 444"/>
              <a:gd name="T4" fmla="*/ 0 w 308"/>
              <a:gd name="T5" fmla="*/ 286 h 444"/>
              <a:gd name="T6" fmla="*/ 308 w 308"/>
              <a:gd name="T7" fmla="*/ 0 h 444"/>
              <a:gd name="T8" fmla="*/ 308 w 308"/>
              <a:gd name="T9" fmla="*/ 122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8" h="444">
                <a:moveTo>
                  <a:pt x="308" y="122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2"/>
                </a:lnTo>
                <a:close/>
              </a:path>
            </a:pathLst>
          </a:custGeom>
          <a:gradFill rotWithShape="1">
            <a:gsLst>
              <a:gs pos="0">
                <a:srgbClr val="906B0E">
                  <a:gamma/>
                  <a:shade val="46275"/>
                  <a:invGamma/>
                </a:srgbClr>
              </a:gs>
              <a:gs pos="50000">
                <a:srgbClr val="906B0E"/>
              </a:gs>
              <a:gs pos="100000">
                <a:srgbClr val="906B0E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D1D1D1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34" name="Line 26"/>
          <p:cNvSpPr>
            <a:spLocks noChangeShapeType="1"/>
          </p:cNvSpPr>
          <p:nvPr/>
        </p:nvSpPr>
        <p:spPr bwMode="auto">
          <a:xfrm flipH="1">
            <a:off x="2308923" y="6271265"/>
            <a:ext cx="4790769" cy="2542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35" name="Line 27"/>
          <p:cNvSpPr>
            <a:spLocks noChangeShapeType="1"/>
          </p:cNvSpPr>
          <p:nvPr/>
        </p:nvSpPr>
        <p:spPr bwMode="auto">
          <a:xfrm flipH="1" flipV="1">
            <a:off x="2446534" y="4378624"/>
            <a:ext cx="3772871" cy="6291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36" name="Line 28"/>
          <p:cNvSpPr>
            <a:spLocks noChangeShapeType="1"/>
          </p:cNvSpPr>
          <p:nvPr/>
        </p:nvSpPr>
        <p:spPr bwMode="auto">
          <a:xfrm flipH="1">
            <a:off x="2454438" y="3133577"/>
            <a:ext cx="389761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37" name="Line 29"/>
          <p:cNvSpPr>
            <a:spLocks noChangeShapeType="1"/>
          </p:cNvSpPr>
          <p:nvPr/>
        </p:nvSpPr>
        <p:spPr bwMode="auto">
          <a:xfrm flipH="1">
            <a:off x="2454438" y="1551664"/>
            <a:ext cx="477638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38" name="Line 30"/>
          <p:cNvSpPr>
            <a:spLocks noChangeShapeType="1"/>
          </p:cNvSpPr>
          <p:nvPr/>
        </p:nvSpPr>
        <p:spPr bwMode="auto">
          <a:xfrm>
            <a:off x="2264393" y="1551664"/>
            <a:ext cx="20547" cy="139967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39" name="Line 31"/>
          <p:cNvSpPr>
            <a:spLocks noChangeShapeType="1"/>
          </p:cNvSpPr>
          <p:nvPr/>
        </p:nvSpPr>
        <p:spPr bwMode="auto">
          <a:xfrm>
            <a:off x="2264392" y="3101897"/>
            <a:ext cx="20547" cy="109637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40" name="Line 32"/>
          <p:cNvSpPr>
            <a:spLocks noChangeShapeType="1"/>
          </p:cNvSpPr>
          <p:nvPr/>
        </p:nvSpPr>
        <p:spPr bwMode="auto">
          <a:xfrm flipH="1">
            <a:off x="2284938" y="4384951"/>
            <a:ext cx="23985" cy="18005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z="1792"/>
          </a:p>
        </p:txBody>
      </p:sp>
      <p:sp>
        <p:nvSpPr>
          <p:cNvPr id="43042" name="Freeform 34"/>
          <p:cNvSpPr>
            <a:spLocks/>
          </p:cNvSpPr>
          <p:nvPr/>
        </p:nvSpPr>
        <p:spPr bwMode="invGray">
          <a:xfrm>
            <a:off x="2973138" y="2216787"/>
            <a:ext cx="1948804" cy="3143692"/>
          </a:xfrm>
          <a:custGeom>
            <a:avLst/>
            <a:gdLst>
              <a:gd name="T0" fmla="*/ 12 w 1824"/>
              <a:gd name="T1" fmla="*/ 2464 h 2648"/>
              <a:gd name="T2" fmla="*/ 56 w 1824"/>
              <a:gd name="T3" fmla="*/ 2120 h 2648"/>
              <a:gd name="T4" fmla="*/ 124 w 1824"/>
              <a:gd name="T5" fmla="*/ 1808 h 2648"/>
              <a:gd name="T6" fmla="*/ 212 w 1824"/>
              <a:gd name="T7" fmla="*/ 1524 h 2648"/>
              <a:gd name="T8" fmla="*/ 316 w 1824"/>
              <a:gd name="T9" fmla="*/ 1270 h 2648"/>
              <a:gd name="T10" fmla="*/ 430 w 1824"/>
              <a:gd name="T11" fmla="*/ 1044 h 2648"/>
              <a:gd name="T12" fmla="*/ 550 w 1824"/>
              <a:gd name="T13" fmla="*/ 846 h 2648"/>
              <a:gd name="T14" fmla="*/ 672 w 1824"/>
              <a:gd name="T15" fmla="*/ 674 h 2648"/>
              <a:gd name="T16" fmla="*/ 792 w 1824"/>
              <a:gd name="T17" fmla="*/ 528 h 2648"/>
              <a:gd name="T18" fmla="*/ 906 w 1824"/>
              <a:gd name="T19" fmla="*/ 408 h 2648"/>
              <a:gd name="T20" fmla="*/ 1010 w 1824"/>
              <a:gd name="T21" fmla="*/ 310 h 2648"/>
              <a:gd name="T22" fmla="*/ 1096 w 1824"/>
              <a:gd name="T23" fmla="*/ 236 h 2648"/>
              <a:gd name="T24" fmla="*/ 1164 w 1824"/>
              <a:gd name="T25" fmla="*/ 184 h 2648"/>
              <a:gd name="T26" fmla="*/ 1208 w 1824"/>
              <a:gd name="T27" fmla="*/ 154 h 2648"/>
              <a:gd name="T28" fmla="*/ 1224 w 1824"/>
              <a:gd name="T29" fmla="*/ 144 h 2648"/>
              <a:gd name="T30" fmla="*/ 1728 w 1824"/>
              <a:gd name="T31" fmla="*/ 56 h 2648"/>
              <a:gd name="T32" fmla="*/ 1568 w 1824"/>
              <a:gd name="T33" fmla="*/ 328 h 2648"/>
              <a:gd name="T34" fmla="*/ 1554 w 1824"/>
              <a:gd name="T35" fmla="*/ 332 h 2648"/>
              <a:gd name="T36" fmla="*/ 1514 w 1824"/>
              <a:gd name="T37" fmla="*/ 346 h 2648"/>
              <a:gd name="T38" fmla="*/ 1452 w 1824"/>
              <a:gd name="T39" fmla="*/ 370 h 2648"/>
              <a:gd name="T40" fmla="*/ 1370 w 1824"/>
              <a:gd name="T41" fmla="*/ 410 h 2648"/>
              <a:gd name="T42" fmla="*/ 1270 w 1824"/>
              <a:gd name="T43" fmla="*/ 466 h 2648"/>
              <a:gd name="T44" fmla="*/ 1158 w 1824"/>
              <a:gd name="T45" fmla="*/ 540 h 2648"/>
              <a:gd name="T46" fmla="*/ 1034 w 1824"/>
              <a:gd name="T47" fmla="*/ 636 h 2648"/>
              <a:gd name="T48" fmla="*/ 904 w 1824"/>
              <a:gd name="T49" fmla="*/ 756 h 2648"/>
              <a:gd name="T50" fmla="*/ 770 w 1824"/>
              <a:gd name="T51" fmla="*/ 900 h 2648"/>
              <a:gd name="T52" fmla="*/ 632 w 1824"/>
              <a:gd name="T53" fmla="*/ 1076 h 2648"/>
              <a:gd name="T54" fmla="*/ 498 w 1824"/>
              <a:gd name="T55" fmla="*/ 1280 h 2648"/>
              <a:gd name="T56" fmla="*/ 370 w 1824"/>
              <a:gd name="T57" fmla="*/ 1518 h 2648"/>
              <a:gd name="T58" fmla="*/ 248 w 1824"/>
              <a:gd name="T59" fmla="*/ 1792 h 2648"/>
              <a:gd name="T60" fmla="*/ 138 w 1824"/>
              <a:gd name="T61" fmla="*/ 2104 h 2648"/>
              <a:gd name="T62" fmla="*/ 42 w 1824"/>
              <a:gd name="T63" fmla="*/ 2456 h 2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FACD69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44" name="Rectangle 36"/>
          <p:cNvSpPr>
            <a:spLocks noChangeArrowheads="1"/>
          </p:cNvSpPr>
          <p:nvPr/>
        </p:nvSpPr>
        <p:spPr bwMode="gray">
          <a:xfrm>
            <a:off x="4952796" y="3396955"/>
            <a:ext cx="5516433" cy="94243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endParaRPr lang="en-US" alt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5" name="Freeform 37"/>
          <p:cNvSpPr>
            <a:spLocks/>
          </p:cNvSpPr>
          <p:nvPr/>
        </p:nvSpPr>
        <p:spPr bwMode="gray">
          <a:xfrm>
            <a:off x="4481205" y="4297043"/>
            <a:ext cx="5095933" cy="1043562"/>
          </a:xfrm>
          <a:custGeom>
            <a:avLst/>
            <a:gdLst>
              <a:gd name="T0" fmla="*/ 1742 w 2048"/>
              <a:gd name="T1" fmla="*/ 286 h 286"/>
              <a:gd name="T2" fmla="*/ 0 w 2048"/>
              <a:gd name="T3" fmla="*/ 286 h 286"/>
              <a:gd name="T4" fmla="*/ 446 w 2048"/>
              <a:gd name="T5" fmla="*/ 0 h 286"/>
              <a:gd name="T6" fmla="*/ 2048 w 2048"/>
              <a:gd name="T7" fmla="*/ 0 h 286"/>
              <a:gd name="T8" fmla="*/ 1742 w 2048"/>
              <a:gd name="T9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80808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792"/>
          </a:p>
        </p:txBody>
      </p:sp>
      <p:sp>
        <p:nvSpPr>
          <p:cNvPr id="43046" name="Rectangle 38"/>
          <p:cNvSpPr>
            <a:spLocks noChangeArrowheads="1"/>
          </p:cNvSpPr>
          <p:nvPr/>
        </p:nvSpPr>
        <p:spPr bwMode="gray">
          <a:xfrm>
            <a:off x="4842631" y="4782506"/>
            <a:ext cx="6927337" cy="14029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endParaRPr lang="en-US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resurslaridan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toʻgʻri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foydalanishlariboʻyicha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taqqoslanadigan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koʻrsatkichlarni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endParaRPr lang="en-US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8" name="Text Box 40"/>
          <p:cNvSpPr txBox="1">
            <a:spLocks noChangeArrowheads="1"/>
          </p:cNvSpPr>
          <p:nvPr/>
        </p:nvSpPr>
        <p:spPr bwMode="auto">
          <a:xfrm>
            <a:off x="2395438" y="1634348"/>
            <a:ext cx="227357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endParaRPr lang="en-US" altLang="ru-RU" sz="2389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49" name="Text Box 41"/>
          <p:cNvSpPr txBox="1">
            <a:spLocks noChangeArrowheads="1"/>
          </p:cNvSpPr>
          <p:nvPr/>
        </p:nvSpPr>
        <p:spPr bwMode="auto">
          <a:xfrm>
            <a:off x="2471679" y="3206662"/>
            <a:ext cx="241123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o‘z-o‘zini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ta’limni</a:t>
            </a:r>
            <a:endParaRPr lang="en-US" altLang="ru-RU" sz="2389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50" name="Text Box 42"/>
          <p:cNvSpPr txBox="1">
            <a:spLocks noChangeArrowheads="1"/>
          </p:cNvSpPr>
          <p:nvPr/>
        </p:nvSpPr>
        <p:spPr bwMode="auto">
          <a:xfrm>
            <a:off x="2438190" y="4575649"/>
            <a:ext cx="240444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endParaRPr lang="en-US" altLang="ru-RU" sz="2389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35"/>
          <p:cNvSpPr>
            <a:spLocks noChangeArrowheads="1"/>
          </p:cNvSpPr>
          <p:nvPr/>
        </p:nvSpPr>
        <p:spPr bwMode="gray">
          <a:xfrm>
            <a:off x="4952795" y="1656322"/>
            <a:ext cx="5744321" cy="14304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eaLnBrk="0" hangingPunct="0"/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yechimlarni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bosqichma-bosqich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hangingPunct="0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</a:t>
            </a:r>
            <a:endParaRPr lang="en-US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21" y="86195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1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дпись 1">
            <a:extLst>
              <a:ext uri="{FF2B5EF4-FFF2-40B4-BE49-F238E27FC236}">
                <a16:creationId xmlns:a16="http://schemas.microsoft.com/office/drawing/2014/main" xmlns="" id="{D815E537-4AB4-4445-A3AC-40D738EDF3DC}"/>
              </a:ext>
            </a:extLst>
          </p:cNvPr>
          <p:cNvSpPr txBox="1"/>
          <p:nvPr/>
        </p:nvSpPr>
        <p:spPr>
          <a:xfrm>
            <a:off x="459901" y="1156332"/>
            <a:ext cx="9072735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30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to‘rtta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bo‘lingan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mulohaza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B38D4B56-7D6C-4345-912F-B3BA9A014E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/>
          <p:nvPr/>
        </p:nvCxnSpPr>
        <p:spPr>
          <a:xfrm>
            <a:off x="763713" y="15035"/>
            <a:ext cx="0" cy="632938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xmlns="" id="{B457331C-2A24-4352-9B4C-1C1B326F404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006292" y="2411190"/>
            <a:ext cx="6613521" cy="3979684"/>
            <a:chOff x="1186842" y="2845111"/>
            <a:chExt cx="3553108" cy="2617409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E9101D99-B002-4698-9C7E-C942B9AA2D39}"/>
                </a:ext>
              </a:extLst>
            </p:cNvPr>
            <p:cNvSpPr/>
            <p:nvPr/>
          </p:nvSpPr>
          <p:spPr>
            <a:xfrm>
              <a:off x="1203755" y="2845111"/>
              <a:ext cx="3536195" cy="404845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Ko‘rsatish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bosqichidagi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topshiriqlar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o‘quvchilarning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o‘zi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olindan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o‘zlashtirgan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bilimlarini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o‘lchaydi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991" i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endParaRP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B00C2221-E8A7-47E0-B2B2-5A6A32F96791}"/>
                </a:ext>
              </a:extLst>
            </p:cNvPr>
            <p:cNvSpPr/>
            <p:nvPr/>
          </p:nvSpPr>
          <p:spPr>
            <a:xfrm>
              <a:off x="1186842" y="3429369"/>
              <a:ext cx="3536195" cy="6072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O‘rganish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bosqichida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o‘quvchilarga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3 ta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topshiriqlar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ketma-ketligidan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iborat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bo‘lgan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qo‘llanma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beriladi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Bunda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aniq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ma’lumotlarni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operatsiyalarni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mashq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qiladilar</a:t>
              </a:r>
              <a:endParaRPr lang="ru-RU" sz="199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CA17B45E-57F0-4725-89C0-3CD74A5097A3}"/>
                </a:ext>
              </a:extLst>
            </p:cNvPr>
            <p:cNvSpPr/>
            <p:nvPr/>
          </p:nvSpPr>
          <p:spPr>
            <a:xfrm>
              <a:off x="1203755" y="4230185"/>
              <a:ext cx="3536195" cy="4048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qo‘llash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bosqichda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amaliy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mashg‘ulotlarini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murakkabroq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vazifaga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qo‘llashadi</a:t>
              </a:r>
              <a:r>
                <a:rPr lang="ru-RU" sz="199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99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xmlns="" id="{9187696D-0387-46E9-A420-AD2392161D95}"/>
                </a:ext>
              </a:extLst>
            </p:cNvPr>
            <p:cNvSpPr/>
            <p:nvPr/>
          </p:nvSpPr>
          <p:spPr>
            <a:xfrm>
              <a:off x="1203755" y="4855253"/>
              <a:ext cx="3519282" cy="60726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Mulohazalar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yuritish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bosqichida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o‘zi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bajargan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topshiriqlarga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o‘quvchining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munosabati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ya’ni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o‘z-o‘zini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aks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ettirish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uchun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ham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savollar</a:t>
              </a:r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20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beriladi</a:t>
              </a:r>
              <a:endParaRPr lang="ru-RU" sz="1934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E7D1D117-BC5C-430A-9FEB-B231E69151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37452" y="6318156"/>
            <a:ext cx="52523" cy="52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2" dirty="0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xmlns="" id="{2577E8EA-5E95-41C5-8BE8-EE647DE2613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737452" y="580384"/>
            <a:ext cx="52523" cy="52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2" dirty="0"/>
          </a:p>
        </p:txBody>
      </p:sp>
      <p:grpSp>
        <p:nvGrpSpPr>
          <p:cNvPr id="62" name="Группа 61" descr="Это изображение содержит руки женщины, пишущей на бумаге. ">
            <a:extLst>
              <a:ext uri="{FF2B5EF4-FFF2-40B4-BE49-F238E27FC236}">
                <a16:creationId xmlns:a16="http://schemas.microsoft.com/office/drawing/2014/main" xmlns="" id="{123C05C1-3914-48FB-B4B8-1388A2DB5ACE}"/>
              </a:ext>
            </a:extLst>
          </p:cNvPr>
          <p:cNvGrpSpPr/>
          <p:nvPr/>
        </p:nvGrpSpPr>
        <p:grpSpPr>
          <a:xfrm>
            <a:off x="8297072" y="711418"/>
            <a:ext cx="3457459" cy="5344612"/>
            <a:chOff x="4597682" y="-439156"/>
            <a:chExt cx="7594320" cy="7252450"/>
          </a:xfrm>
        </p:grpSpPr>
        <p:sp>
          <p:nvSpPr>
            <p:cNvPr id="45" name="Полилиния 22">
              <a:extLst>
                <a:ext uri="{FF2B5EF4-FFF2-40B4-BE49-F238E27FC236}">
                  <a16:creationId xmlns:a16="http://schemas.microsoft.com/office/drawing/2014/main" xmlns="" id="{52C7242F-F484-4573-8387-13E2AE9DD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682" y="-6899"/>
              <a:ext cx="7594319" cy="6820193"/>
            </a:xfrm>
            <a:custGeom>
              <a:avLst/>
              <a:gdLst>
                <a:gd name="T0" fmla="*/ 2254 w 2254"/>
                <a:gd name="T1" fmla="*/ 0 h 2026"/>
                <a:gd name="T2" fmla="*/ 2254 w 2254"/>
                <a:gd name="T3" fmla="*/ 2026 h 2026"/>
                <a:gd name="T4" fmla="*/ 2091 w 2254"/>
                <a:gd name="T5" fmla="*/ 1927 h 2026"/>
                <a:gd name="T6" fmla="*/ 1829 w 2254"/>
                <a:gd name="T7" fmla="*/ 1867 h 2026"/>
                <a:gd name="T8" fmla="*/ 1784 w 2254"/>
                <a:gd name="T9" fmla="*/ 1860 h 2026"/>
                <a:gd name="T10" fmla="*/ 1025 w 2254"/>
                <a:gd name="T11" fmla="*/ 1812 h 2026"/>
                <a:gd name="T12" fmla="*/ 330 w 2254"/>
                <a:gd name="T13" fmla="*/ 1005 h 2026"/>
                <a:gd name="T14" fmla="*/ 662 w 2254"/>
                <a:gd name="T15" fmla="*/ 430 h 2026"/>
                <a:gd name="T16" fmla="*/ 770 w 2254"/>
                <a:gd name="T17" fmla="*/ 0 h 2026"/>
                <a:gd name="T18" fmla="*/ 2254 w 2254"/>
                <a:gd name="T19" fmla="*/ 0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4" h="2026">
                  <a:moveTo>
                    <a:pt x="2254" y="0"/>
                  </a:moveTo>
                  <a:cubicBezTo>
                    <a:pt x="2254" y="2026"/>
                    <a:pt x="2254" y="2026"/>
                    <a:pt x="2254" y="2026"/>
                  </a:cubicBezTo>
                  <a:cubicBezTo>
                    <a:pt x="2243" y="2005"/>
                    <a:pt x="2206" y="1966"/>
                    <a:pt x="2091" y="1927"/>
                  </a:cubicBezTo>
                  <a:cubicBezTo>
                    <a:pt x="2029" y="1906"/>
                    <a:pt x="1944" y="1885"/>
                    <a:pt x="1829" y="1867"/>
                  </a:cubicBezTo>
                  <a:cubicBezTo>
                    <a:pt x="1814" y="1865"/>
                    <a:pt x="1800" y="1862"/>
                    <a:pt x="1784" y="1860"/>
                  </a:cubicBezTo>
                  <a:cubicBezTo>
                    <a:pt x="1606" y="1835"/>
                    <a:pt x="1361" y="1816"/>
                    <a:pt x="1025" y="1812"/>
                  </a:cubicBezTo>
                  <a:cubicBezTo>
                    <a:pt x="0" y="1800"/>
                    <a:pt x="66" y="1196"/>
                    <a:pt x="330" y="1005"/>
                  </a:cubicBezTo>
                  <a:cubicBezTo>
                    <a:pt x="580" y="825"/>
                    <a:pt x="686" y="680"/>
                    <a:pt x="662" y="430"/>
                  </a:cubicBezTo>
                  <a:cubicBezTo>
                    <a:pt x="638" y="181"/>
                    <a:pt x="770" y="0"/>
                    <a:pt x="770" y="0"/>
                  </a:cubicBezTo>
                  <a:lnTo>
                    <a:pt x="2254" y="0"/>
                  </a:lnTo>
                  <a:close/>
                </a:path>
              </a:pathLst>
            </a:custGeom>
            <a:gradFill>
              <a:gsLst>
                <a:gs pos="0">
                  <a:srgbClr val="7CEFD8"/>
                </a:gs>
                <a:gs pos="55000">
                  <a:srgbClr val="6672E4"/>
                </a:gs>
                <a:gs pos="100000">
                  <a:srgbClr val="882BE5"/>
                </a:gs>
              </a:gsLst>
              <a:lin ang="4800000" scaled="0"/>
            </a:gra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46" name="Полилиния 23">
              <a:extLst>
                <a:ext uri="{FF2B5EF4-FFF2-40B4-BE49-F238E27FC236}">
                  <a16:creationId xmlns:a16="http://schemas.microsoft.com/office/drawing/2014/main" xmlns="" id="{DFA1772D-1024-422A-B407-BE0F21E16E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3242" y="1441003"/>
              <a:ext cx="4110752" cy="3954852"/>
            </a:xfrm>
            <a:custGeom>
              <a:avLst/>
              <a:gdLst>
                <a:gd name="T0" fmla="*/ 0 w 2294"/>
                <a:gd name="T1" fmla="*/ 221 h 2207"/>
                <a:gd name="T2" fmla="*/ 1809 w 2294"/>
                <a:gd name="T3" fmla="*/ 0 h 2207"/>
                <a:gd name="T4" fmla="*/ 2294 w 2294"/>
                <a:gd name="T5" fmla="*/ 1957 h 2207"/>
                <a:gd name="T6" fmla="*/ 432 w 2294"/>
                <a:gd name="T7" fmla="*/ 2207 h 2207"/>
                <a:gd name="T8" fmla="*/ 0 w 2294"/>
                <a:gd name="T9" fmla="*/ 221 h 2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4" h="2207">
                  <a:moveTo>
                    <a:pt x="0" y="221"/>
                  </a:moveTo>
                  <a:lnTo>
                    <a:pt x="1809" y="0"/>
                  </a:lnTo>
                  <a:lnTo>
                    <a:pt x="2294" y="1957"/>
                  </a:lnTo>
                  <a:lnTo>
                    <a:pt x="432" y="2207"/>
                  </a:lnTo>
                  <a:lnTo>
                    <a:pt x="0" y="221"/>
                  </a:lnTo>
                  <a:close/>
                </a:path>
              </a:pathLst>
            </a:custGeom>
            <a:solidFill>
              <a:srgbClr val="C8F4F7"/>
            </a:soli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47" name="Полилиния 24">
              <a:extLst>
                <a:ext uri="{FF2B5EF4-FFF2-40B4-BE49-F238E27FC236}">
                  <a16:creationId xmlns:a16="http://schemas.microsoft.com/office/drawing/2014/main" xmlns="" id="{30CD4E41-332B-4C6B-9927-54698D5D0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6266" y="1441003"/>
              <a:ext cx="2981818" cy="1632475"/>
            </a:xfrm>
            <a:custGeom>
              <a:avLst/>
              <a:gdLst>
                <a:gd name="T0" fmla="*/ 0 w 1664"/>
                <a:gd name="T1" fmla="*/ 736 h 911"/>
                <a:gd name="T2" fmla="*/ 1664 w 1664"/>
                <a:gd name="T3" fmla="*/ 911 h 911"/>
                <a:gd name="T4" fmla="*/ 1439 w 1664"/>
                <a:gd name="T5" fmla="*/ 0 h 911"/>
                <a:gd name="T6" fmla="*/ 399 w 1664"/>
                <a:gd name="T7" fmla="*/ 127 h 911"/>
                <a:gd name="T8" fmla="*/ 0 w 1664"/>
                <a:gd name="T9" fmla="*/ 736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4" h="911">
                  <a:moveTo>
                    <a:pt x="0" y="736"/>
                  </a:moveTo>
                  <a:lnTo>
                    <a:pt x="1664" y="911"/>
                  </a:lnTo>
                  <a:lnTo>
                    <a:pt x="1439" y="0"/>
                  </a:lnTo>
                  <a:lnTo>
                    <a:pt x="399" y="127"/>
                  </a:lnTo>
                  <a:lnTo>
                    <a:pt x="0" y="736"/>
                  </a:lnTo>
                  <a:close/>
                </a:path>
              </a:pathLst>
            </a:custGeom>
            <a:solidFill>
              <a:srgbClr val="7CE4EC"/>
            </a:soli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48" name="Полилиния 25">
              <a:extLst>
                <a:ext uri="{FF2B5EF4-FFF2-40B4-BE49-F238E27FC236}">
                  <a16:creationId xmlns:a16="http://schemas.microsoft.com/office/drawing/2014/main" xmlns="" id="{12DCF2D5-0997-409A-9DB7-B4DFF4C5B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08129" y="1426667"/>
              <a:ext cx="1347553" cy="593139"/>
            </a:xfrm>
            <a:custGeom>
              <a:avLst/>
              <a:gdLst>
                <a:gd name="T0" fmla="*/ 752 w 752"/>
                <a:gd name="T1" fmla="*/ 0 h 331"/>
                <a:gd name="T2" fmla="*/ 275 w 752"/>
                <a:gd name="T3" fmla="*/ 72 h 331"/>
                <a:gd name="T4" fmla="*/ 0 w 752"/>
                <a:gd name="T5" fmla="*/ 331 h 331"/>
                <a:gd name="T6" fmla="*/ 752 w 752"/>
                <a:gd name="T7" fmla="*/ 130 h 331"/>
                <a:gd name="T8" fmla="*/ 752 w 752"/>
                <a:gd name="T9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2" h="331">
                  <a:moveTo>
                    <a:pt x="752" y="0"/>
                  </a:moveTo>
                  <a:lnTo>
                    <a:pt x="275" y="72"/>
                  </a:lnTo>
                  <a:lnTo>
                    <a:pt x="0" y="331"/>
                  </a:lnTo>
                  <a:lnTo>
                    <a:pt x="752" y="130"/>
                  </a:lnTo>
                  <a:lnTo>
                    <a:pt x="752" y="0"/>
                  </a:lnTo>
                  <a:close/>
                </a:path>
              </a:pathLst>
            </a:custGeom>
            <a:solidFill>
              <a:srgbClr val="ADA4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49" name="Полилиния 26">
              <a:extLst>
                <a:ext uri="{FF2B5EF4-FFF2-40B4-BE49-F238E27FC236}">
                  <a16:creationId xmlns:a16="http://schemas.microsoft.com/office/drawing/2014/main" xmlns="" id="{56FE8491-17D1-44D2-A059-D277D43E3DDA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5812" y="1828066"/>
              <a:ext cx="546548" cy="456950"/>
            </a:xfrm>
            <a:custGeom>
              <a:avLst/>
              <a:gdLst>
                <a:gd name="T0" fmla="*/ 162 w 162"/>
                <a:gd name="T1" fmla="*/ 66 h 136"/>
                <a:gd name="T2" fmla="*/ 87 w 162"/>
                <a:gd name="T3" fmla="*/ 130 h 136"/>
                <a:gd name="T4" fmla="*/ 36 w 162"/>
                <a:gd name="T5" fmla="*/ 124 h 136"/>
                <a:gd name="T6" fmla="*/ 0 w 162"/>
                <a:gd name="T7" fmla="*/ 103 h 136"/>
                <a:gd name="T8" fmla="*/ 103 w 162"/>
                <a:gd name="T9" fmla="*/ 0 h 136"/>
                <a:gd name="T10" fmla="*/ 148 w 162"/>
                <a:gd name="T11" fmla="*/ 50 h 136"/>
                <a:gd name="T12" fmla="*/ 162 w 162"/>
                <a:gd name="T13" fmla="*/ 6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136">
                  <a:moveTo>
                    <a:pt x="162" y="66"/>
                  </a:moveTo>
                  <a:cubicBezTo>
                    <a:pt x="162" y="66"/>
                    <a:pt x="119" y="116"/>
                    <a:pt x="87" y="130"/>
                  </a:cubicBezTo>
                  <a:cubicBezTo>
                    <a:pt x="72" y="136"/>
                    <a:pt x="53" y="131"/>
                    <a:pt x="36" y="124"/>
                  </a:cubicBezTo>
                  <a:cubicBezTo>
                    <a:pt x="16" y="115"/>
                    <a:pt x="0" y="103"/>
                    <a:pt x="0" y="103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48" y="50"/>
                    <a:pt x="148" y="50"/>
                    <a:pt x="148" y="50"/>
                  </a:cubicBezTo>
                  <a:lnTo>
                    <a:pt x="162" y="66"/>
                  </a:lnTo>
                  <a:close/>
                </a:path>
              </a:pathLst>
            </a:custGeom>
            <a:solidFill>
              <a:srgbClr val="D8C4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0" name="Полилиния 27">
              <a:extLst>
                <a:ext uri="{FF2B5EF4-FFF2-40B4-BE49-F238E27FC236}">
                  <a16:creationId xmlns:a16="http://schemas.microsoft.com/office/drawing/2014/main" xmlns="" id="{59AC079D-039E-4639-B27F-9908EF107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7665" y="1996510"/>
              <a:ext cx="424695" cy="288506"/>
            </a:xfrm>
            <a:custGeom>
              <a:avLst/>
              <a:gdLst>
                <a:gd name="T0" fmla="*/ 126 w 126"/>
                <a:gd name="T1" fmla="*/ 16 h 86"/>
                <a:gd name="T2" fmla="*/ 51 w 126"/>
                <a:gd name="T3" fmla="*/ 80 h 86"/>
                <a:gd name="T4" fmla="*/ 0 w 126"/>
                <a:gd name="T5" fmla="*/ 74 h 86"/>
                <a:gd name="T6" fmla="*/ 6 w 126"/>
                <a:gd name="T7" fmla="*/ 61 h 86"/>
                <a:gd name="T8" fmla="*/ 112 w 126"/>
                <a:gd name="T9" fmla="*/ 0 h 86"/>
                <a:gd name="T10" fmla="*/ 126 w 126"/>
                <a:gd name="T11" fmla="*/ 1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86">
                  <a:moveTo>
                    <a:pt x="126" y="16"/>
                  </a:moveTo>
                  <a:cubicBezTo>
                    <a:pt x="126" y="16"/>
                    <a:pt x="83" y="66"/>
                    <a:pt x="51" y="80"/>
                  </a:cubicBezTo>
                  <a:cubicBezTo>
                    <a:pt x="36" y="86"/>
                    <a:pt x="17" y="81"/>
                    <a:pt x="0" y="74"/>
                  </a:cubicBezTo>
                  <a:cubicBezTo>
                    <a:pt x="2" y="70"/>
                    <a:pt x="3" y="65"/>
                    <a:pt x="6" y="61"/>
                  </a:cubicBezTo>
                  <a:cubicBezTo>
                    <a:pt x="6" y="61"/>
                    <a:pt x="54" y="25"/>
                    <a:pt x="112" y="0"/>
                  </a:cubicBezTo>
                  <a:lnTo>
                    <a:pt x="126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1" name="Полилиния 28">
              <a:extLst>
                <a:ext uri="{FF2B5EF4-FFF2-40B4-BE49-F238E27FC236}">
                  <a16:creationId xmlns:a16="http://schemas.microsoft.com/office/drawing/2014/main" xmlns="" id="{C95685F9-863C-488D-A6CE-3A519F21E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04938" y="-14067"/>
              <a:ext cx="387063" cy="7168"/>
            </a:xfrm>
            <a:custGeom>
              <a:avLst/>
              <a:gdLst>
                <a:gd name="T0" fmla="*/ 115 w 115"/>
                <a:gd name="T1" fmla="*/ 2 h 2"/>
                <a:gd name="T2" fmla="*/ 0 w 115"/>
                <a:gd name="T3" fmla="*/ 2 h 2"/>
                <a:gd name="T4" fmla="*/ 115 w 115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2">
                  <a:moveTo>
                    <a:pt x="115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73" y="0"/>
                    <a:pt x="115" y="2"/>
                    <a:pt x="115" y="2"/>
                  </a:cubicBezTo>
                  <a:close/>
                </a:path>
              </a:pathLst>
            </a:custGeom>
            <a:solidFill>
              <a:srgbClr val="190E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grpSp>
          <p:nvGrpSpPr>
            <p:cNvPr id="60" name="Группа 59">
              <a:extLst>
                <a:ext uri="{FF2B5EF4-FFF2-40B4-BE49-F238E27FC236}">
                  <a16:creationId xmlns:a16="http://schemas.microsoft.com/office/drawing/2014/main" xmlns="" id="{D88A045D-1D47-48A7-BD6D-329F30D7916F}"/>
                </a:ext>
              </a:extLst>
            </p:cNvPr>
            <p:cNvGrpSpPr/>
            <p:nvPr/>
          </p:nvGrpSpPr>
          <p:grpSpPr>
            <a:xfrm>
              <a:off x="7676266" y="528897"/>
              <a:ext cx="1904852" cy="2230988"/>
              <a:chOff x="7676266" y="528897"/>
              <a:chExt cx="1904852" cy="2230988"/>
            </a:xfrm>
            <a:gradFill>
              <a:gsLst>
                <a:gs pos="0">
                  <a:srgbClr val="03002F"/>
                </a:gs>
                <a:gs pos="100000">
                  <a:srgbClr val="F870FF"/>
                </a:gs>
              </a:gsLst>
              <a:lin ang="19800000" scaled="0"/>
            </a:gradFill>
          </p:grpSpPr>
          <p:sp>
            <p:nvSpPr>
              <p:cNvPr id="52" name="Полилиния 29">
                <a:extLst>
                  <a:ext uri="{FF2B5EF4-FFF2-40B4-BE49-F238E27FC236}">
                    <a16:creationId xmlns:a16="http://schemas.microsoft.com/office/drawing/2014/main" xmlns="" id="{8AC43BD2-6A27-4E0F-BAFD-FDAF479A01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266" y="2195418"/>
                <a:ext cx="589555" cy="564467"/>
              </a:xfrm>
              <a:custGeom>
                <a:avLst/>
                <a:gdLst>
                  <a:gd name="T0" fmla="*/ 138 w 175"/>
                  <a:gd name="T1" fmla="*/ 16 h 168"/>
                  <a:gd name="T2" fmla="*/ 175 w 175"/>
                  <a:gd name="T3" fmla="*/ 32 h 168"/>
                  <a:gd name="T4" fmla="*/ 167 w 175"/>
                  <a:gd name="T5" fmla="*/ 40 h 168"/>
                  <a:gd name="T6" fmla="*/ 109 w 175"/>
                  <a:gd name="T7" fmla="*/ 105 h 168"/>
                  <a:gd name="T8" fmla="*/ 109 w 175"/>
                  <a:gd name="T9" fmla="*/ 105 h 168"/>
                  <a:gd name="T10" fmla="*/ 84 w 175"/>
                  <a:gd name="T11" fmla="*/ 133 h 168"/>
                  <a:gd name="T12" fmla="*/ 0 w 175"/>
                  <a:gd name="T13" fmla="*/ 168 h 168"/>
                  <a:gd name="T14" fmla="*/ 32 w 175"/>
                  <a:gd name="T15" fmla="*/ 83 h 168"/>
                  <a:gd name="T16" fmla="*/ 48 w 175"/>
                  <a:gd name="T17" fmla="*/ 63 h 168"/>
                  <a:gd name="T18" fmla="*/ 65 w 175"/>
                  <a:gd name="T19" fmla="*/ 42 h 168"/>
                  <a:gd name="T20" fmla="*/ 99 w 175"/>
                  <a:gd name="T21" fmla="*/ 0 h 168"/>
                  <a:gd name="T22" fmla="*/ 103 w 175"/>
                  <a:gd name="T23" fmla="*/ 1 h 168"/>
                  <a:gd name="T24" fmla="*/ 108 w 175"/>
                  <a:gd name="T25" fmla="*/ 3 h 168"/>
                  <a:gd name="T26" fmla="*/ 113 w 175"/>
                  <a:gd name="T27" fmla="*/ 6 h 168"/>
                  <a:gd name="T28" fmla="*/ 115 w 175"/>
                  <a:gd name="T29" fmla="*/ 6 h 168"/>
                  <a:gd name="T30" fmla="*/ 115 w 175"/>
                  <a:gd name="T31" fmla="*/ 6 h 168"/>
                  <a:gd name="T32" fmla="*/ 115 w 175"/>
                  <a:gd name="T33" fmla="*/ 6 h 168"/>
                  <a:gd name="T34" fmla="*/ 131 w 175"/>
                  <a:gd name="T35" fmla="*/ 13 h 168"/>
                  <a:gd name="T36" fmla="*/ 136 w 175"/>
                  <a:gd name="T37" fmla="*/ 15 h 168"/>
                  <a:gd name="T38" fmla="*/ 138 w 175"/>
                  <a:gd name="T39" fmla="*/ 16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5" h="168">
                    <a:moveTo>
                      <a:pt x="138" y="16"/>
                    </a:moveTo>
                    <a:cubicBezTo>
                      <a:pt x="150" y="21"/>
                      <a:pt x="162" y="27"/>
                      <a:pt x="175" y="32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09" y="105"/>
                      <a:pt x="109" y="105"/>
                      <a:pt x="109" y="105"/>
                    </a:cubicBezTo>
                    <a:cubicBezTo>
                      <a:pt x="109" y="105"/>
                      <a:pt x="109" y="105"/>
                      <a:pt x="109" y="105"/>
                    </a:cubicBezTo>
                    <a:cubicBezTo>
                      <a:pt x="84" y="133"/>
                      <a:pt x="84" y="133"/>
                      <a:pt x="84" y="133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32" y="83"/>
                      <a:pt x="32" y="83"/>
                      <a:pt x="32" y="8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65" y="42"/>
                      <a:pt x="65" y="42"/>
                      <a:pt x="65" y="42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00" y="0"/>
                      <a:pt x="101" y="1"/>
                      <a:pt x="103" y="1"/>
                    </a:cubicBezTo>
                    <a:cubicBezTo>
                      <a:pt x="104" y="2"/>
                      <a:pt x="106" y="3"/>
                      <a:pt x="108" y="3"/>
                    </a:cubicBezTo>
                    <a:cubicBezTo>
                      <a:pt x="110" y="4"/>
                      <a:pt x="112" y="5"/>
                      <a:pt x="113" y="6"/>
                    </a:cubicBezTo>
                    <a:cubicBezTo>
                      <a:pt x="114" y="6"/>
                      <a:pt x="114" y="6"/>
                      <a:pt x="115" y="6"/>
                    </a:cubicBezTo>
                    <a:cubicBezTo>
                      <a:pt x="115" y="6"/>
                      <a:pt x="115" y="6"/>
                      <a:pt x="115" y="6"/>
                    </a:cubicBezTo>
                    <a:cubicBezTo>
                      <a:pt x="115" y="6"/>
                      <a:pt x="115" y="6"/>
                      <a:pt x="115" y="6"/>
                    </a:cubicBezTo>
                    <a:cubicBezTo>
                      <a:pt x="120" y="8"/>
                      <a:pt x="126" y="11"/>
                      <a:pt x="131" y="13"/>
                    </a:cubicBezTo>
                    <a:cubicBezTo>
                      <a:pt x="133" y="14"/>
                      <a:pt x="134" y="15"/>
                      <a:pt x="136" y="15"/>
                    </a:cubicBezTo>
                    <a:cubicBezTo>
                      <a:pt x="137" y="16"/>
                      <a:pt x="137" y="16"/>
                      <a:pt x="1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039" tIns="45520" rIns="91039" bIns="455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sz="1792" dirty="0"/>
              </a:p>
            </p:txBody>
          </p:sp>
          <p:sp>
            <p:nvSpPr>
              <p:cNvPr id="53" name="Полилиния 30">
                <a:extLst>
                  <a:ext uri="{FF2B5EF4-FFF2-40B4-BE49-F238E27FC236}">
                    <a16:creationId xmlns:a16="http://schemas.microsoft.com/office/drawing/2014/main" xmlns="" id="{ADA7EFA8-1700-4615-8891-221172E4BD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09570" y="528897"/>
                <a:ext cx="1571548" cy="1774039"/>
              </a:xfrm>
              <a:custGeom>
                <a:avLst/>
                <a:gdLst>
                  <a:gd name="T0" fmla="*/ 454 w 466"/>
                  <a:gd name="T1" fmla="*/ 77 h 527"/>
                  <a:gd name="T2" fmla="*/ 450 w 466"/>
                  <a:gd name="T3" fmla="*/ 81 h 527"/>
                  <a:gd name="T4" fmla="*/ 241 w 466"/>
                  <a:gd name="T5" fmla="*/ 334 h 527"/>
                  <a:gd name="T6" fmla="*/ 228 w 466"/>
                  <a:gd name="T7" fmla="*/ 350 h 527"/>
                  <a:gd name="T8" fmla="*/ 184 w 466"/>
                  <a:gd name="T9" fmla="*/ 403 h 527"/>
                  <a:gd name="T10" fmla="*/ 162 w 466"/>
                  <a:gd name="T11" fmla="*/ 429 h 527"/>
                  <a:gd name="T12" fmla="*/ 134 w 466"/>
                  <a:gd name="T13" fmla="*/ 461 h 527"/>
                  <a:gd name="T14" fmla="*/ 76 w 466"/>
                  <a:gd name="T15" fmla="*/ 527 h 527"/>
                  <a:gd name="T16" fmla="*/ 39 w 466"/>
                  <a:gd name="T17" fmla="*/ 511 h 527"/>
                  <a:gd name="T18" fmla="*/ 37 w 466"/>
                  <a:gd name="T19" fmla="*/ 510 h 527"/>
                  <a:gd name="T20" fmla="*/ 32 w 466"/>
                  <a:gd name="T21" fmla="*/ 508 h 527"/>
                  <a:gd name="T22" fmla="*/ 16 w 466"/>
                  <a:gd name="T23" fmla="*/ 501 h 527"/>
                  <a:gd name="T24" fmla="*/ 16 w 466"/>
                  <a:gd name="T25" fmla="*/ 501 h 527"/>
                  <a:gd name="T26" fmla="*/ 16 w 466"/>
                  <a:gd name="T27" fmla="*/ 501 h 527"/>
                  <a:gd name="T28" fmla="*/ 14 w 466"/>
                  <a:gd name="T29" fmla="*/ 501 h 527"/>
                  <a:gd name="T30" fmla="*/ 9 w 466"/>
                  <a:gd name="T31" fmla="*/ 498 h 527"/>
                  <a:gd name="T32" fmla="*/ 4 w 466"/>
                  <a:gd name="T33" fmla="*/ 496 h 527"/>
                  <a:gd name="T34" fmla="*/ 0 w 466"/>
                  <a:gd name="T35" fmla="*/ 495 h 527"/>
                  <a:gd name="T36" fmla="*/ 378 w 466"/>
                  <a:gd name="T37" fmla="*/ 24 h 527"/>
                  <a:gd name="T38" fmla="*/ 443 w 466"/>
                  <a:gd name="T39" fmla="*/ 16 h 527"/>
                  <a:gd name="T40" fmla="*/ 454 w 466"/>
                  <a:gd name="T41" fmla="*/ 77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66" h="527">
                    <a:moveTo>
                      <a:pt x="454" y="77"/>
                    </a:moveTo>
                    <a:cubicBezTo>
                      <a:pt x="453" y="78"/>
                      <a:pt x="452" y="80"/>
                      <a:pt x="450" y="81"/>
                    </a:cubicBezTo>
                    <a:cubicBezTo>
                      <a:pt x="241" y="334"/>
                      <a:pt x="241" y="334"/>
                      <a:pt x="241" y="334"/>
                    </a:cubicBezTo>
                    <a:cubicBezTo>
                      <a:pt x="228" y="350"/>
                      <a:pt x="228" y="350"/>
                      <a:pt x="228" y="350"/>
                    </a:cubicBezTo>
                    <a:cubicBezTo>
                      <a:pt x="184" y="403"/>
                      <a:pt x="184" y="403"/>
                      <a:pt x="184" y="403"/>
                    </a:cubicBezTo>
                    <a:cubicBezTo>
                      <a:pt x="162" y="429"/>
                      <a:pt x="162" y="429"/>
                      <a:pt x="162" y="429"/>
                    </a:cubicBezTo>
                    <a:cubicBezTo>
                      <a:pt x="134" y="461"/>
                      <a:pt x="134" y="461"/>
                      <a:pt x="134" y="461"/>
                    </a:cubicBezTo>
                    <a:cubicBezTo>
                      <a:pt x="76" y="527"/>
                      <a:pt x="76" y="527"/>
                      <a:pt x="76" y="527"/>
                    </a:cubicBezTo>
                    <a:cubicBezTo>
                      <a:pt x="63" y="522"/>
                      <a:pt x="51" y="516"/>
                      <a:pt x="39" y="511"/>
                    </a:cubicBezTo>
                    <a:cubicBezTo>
                      <a:pt x="38" y="511"/>
                      <a:pt x="38" y="511"/>
                      <a:pt x="37" y="510"/>
                    </a:cubicBezTo>
                    <a:cubicBezTo>
                      <a:pt x="35" y="510"/>
                      <a:pt x="34" y="509"/>
                      <a:pt x="32" y="508"/>
                    </a:cubicBezTo>
                    <a:cubicBezTo>
                      <a:pt x="27" y="506"/>
                      <a:pt x="21" y="503"/>
                      <a:pt x="16" y="501"/>
                    </a:cubicBezTo>
                    <a:cubicBezTo>
                      <a:pt x="16" y="501"/>
                      <a:pt x="16" y="501"/>
                      <a:pt x="16" y="501"/>
                    </a:cubicBezTo>
                    <a:cubicBezTo>
                      <a:pt x="16" y="501"/>
                      <a:pt x="16" y="501"/>
                      <a:pt x="16" y="501"/>
                    </a:cubicBezTo>
                    <a:cubicBezTo>
                      <a:pt x="15" y="501"/>
                      <a:pt x="15" y="501"/>
                      <a:pt x="14" y="501"/>
                    </a:cubicBezTo>
                    <a:cubicBezTo>
                      <a:pt x="13" y="500"/>
                      <a:pt x="11" y="499"/>
                      <a:pt x="9" y="498"/>
                    </a:cubicBezTo>
                    <a:cubicBezTo>
                      <a:pt x="7" y="498"/>
                      <a:pt x="5" y="497"/>
                      <a:pt x="4" y="496"/>
                    </a:cubicBezTo>
                    <a:cubicBezTo>
                      <a:pt x="2" y="496"/>
                      <a:pt x="1" y="495"/>
                      <a:pt x="0" y="495"/>
                    </a:cubicBezTo>
                    <a:cubicBezTo>
                      <a:pt x="378" y="24"/>
                      <a:pt x="378" y="24"/>
                      <a:pt x="378" y="24"/>
                    </a:cubicBezTo>
                    <a:cubicBezTo>
                      <a:pt x="394" y="4"/>
                      <a:pt x="423" y="0"/>
                      <a:pt x="443" y="16"/>
                    </a:cubicBezTo>
                    <a:cubicBezTo>
                      <a:pt x="462" y="31"/>
                      <a:pt x="466" y="57"/>
                      <a:pt x="454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039" tIns="45520" rIns="91039" bIns="455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sz="1792" dirty="0"/>
              </a:p>
            </p:txBody>
          </p:sp>
        </p:grpSp>
        <p:sp>
          <p:nvSpPr>
            <p:cNvPr id="54" name="Полилиния 31">
              <a:extLst>
                <a:ext uri="{FF2B5EF4-FFF2-40B4-BE49-F238E27FC236}">
                  <a16:creationId xmlns:a16="http://schemas.microsoft.com/office/drawing/2014/main" xmlns="" id="{B6F47CAE-1A30-4CE3-B40D-9C8C433D52D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9964" y="1441003"/>
              <a:ext cx="4582038" cy="5372291"/>
            </a:xfrm>
            <a:custGeom>
              <a:avLst/>
              <a:gdLst>
                <a:gd name="T0" fmla="*/ 1360 w 1360"/>
                <a:gd name="T1" fmla="*/ 1596 h 1596"/>
                <a:gd name="T2" fmla="*/ 935 w 1360"/>
                <a:gd name="T3" fmla="*/ 1437 h 1596"/>
                <a:gd name="T4" fmla="*/ 823 w 1360"/>
                <a:gd name="T5" fmla="*/ 1072 h 1596"/>
                <a:gd name="T6" fmla="*/ 756 w 1360"/>
                <a:gd name="T7" fmla="*/ 634 h 1596"/>
                <a:gd name="T8" fmla="*/ 753 w 1360"/>
                <a:gd name="T9" fmla="*/ 624 h 1596"/>
                <a:gd name="T10" fmla="*/ 750 w 1360"/>
                <a:gd name="T11" fmla="*/ 616 h 1596"/>
                <a:gd name="T12" fmla="*/ 737 w 1360"/>
                <a:gd name="T13" fmla="*/ 587 h 1596"/>
                <a:gd name="T14" fmla="*/ 729 w 1360"/>
                <a:gd name="T15" fmla="*/ 577 h 1596"/>
                <a:gd name="T16" fmla="*/ 722 w 1360"/>
                <a:gd name="T17" fmla="*/ 571 h 1596"/>
                <a:gd name="T18" fmla="*/ 718 w 1360"/>
                <a:gd name="T19" fmla="*/ 568 h 1596"/>
                <a:gd name="T20" fmla="*/ 699 w 1360"/>
                <a:gd name="T21" fmla="*/ 559 h 1596"/>
                <a:gd name="T22" fmla="*/ 694 w 1360"/>
                <a:gd name="T23" fmla="*/ 557 h 1596"/>
                <a:gd name="T24" fmla="*/ 667 w 1360"/>
                <a:gd name="T25" fmla="*/ 551 h 1596"/>
                <a:gd name="T26" fmla="*/ 637 w 1360"/>
                <a:gd name="T27" fmla="*/ 546 h 1596"/>
                <a:gd name="T28" fmla="*/ 612 w 1360"/>
                <a:gd name="T29" fmla="*/ 542 h 1596"/>
                <a:gd name="T30" fmla="*/ 597 w 1360"/>
                <a:gd name="T31" fmla="*/ 539 h 1596"/>
                <a:gd name="T32" fmla="*/ 554 w 1360"/>
                <a:gd name="T33" fmla="*/ 532 h 1596"/>
                <a:gd name="T34" fmla="*/ 495 w 1360"/>
                <a:gd name="T35" fmla="*/ 522 h 1596"/>
                <a:gd name="T36" fmla="*/ 469 w 1360"/>
                <a:gd name="T37" fmla="*/ 516 h 1596"/>
                <a:gd name="T38" fmla="*/ 447 w 1360"/>
                <a:gd name="T39" fmla="*/ 512 h 1596"/>
                <a:gd name="T40" fmla="*/ 421 w 1360"/>
                <a:gd name="T41" fmla="*/ 506 h 1596"/>
                <a:gd name="T42" fmla="*/ 402 w 1360"/>
                <a:gd name="T43" fmla="*/ 500 h 1596"/>
                <a:gd name="T44" fmla="*/ 382 w 1360"/>
                <a:gd name="T45" fmla="*/ 495 h 1596"/>
                <a:gd name="T46" fmla="*/ 367 w 1360"/>
                <a:gd name="T47" fmla="*/ 490 h 1596"/>
                <a:gd name="T48" fmla="*/ 355 w 1360"/>
                <a:gd name="T49" fmla="*/ 485 h 1596"/>
                <a:gd name="T50" fmla="*/ 332 w 1360"/>
                <a:gd name="T51" fmla="*/ 476 h 1596"/>
                <a:gd name="T52" fmla="*/ 290 w 1360"/>
                <a:gd name="T53" fmla="*/ 452 h 1596"/>
                <a:gd name="T54" fmla="*/ 280 w 1360"/>
                <a:gd name="T55" fmla="*/ 444 h 1596"/>
                <a:gd name="T56" fmla="*/ 264 w 1360"/>
                <a:gd name="T57" fmla="*/ 429 h 1596"/>
                <a:gd name="T58" fmla="*/ 252 w 1360"/>
                <a:gd name="T59" fmla="*/ 419 h 1596"/>
                <a:gd name="T60" fmla="*/ 241 w 1360"/>
                <a:gd name="T61" fmla="*/ 410 h 1596"/>
                <a:gd name="T62" fmla="*/ 129 w 1360"/>
                <a:gd name="T63" fmla="*/ 329 h 1596"/>
                <a:gd name="T64" fmla="*/ 106 w 1360"/>
                <a:gd name="T65" fmla="*/ 313 h 1596"/>
                <a:gd name="T66" fmla="*/ 68 w 1360"/>
                <a:gd name="T67" fmla="*/ 287 h 1596"/>
                <a:gd name="T68" fmla="*/ 33 w 1360"/>
                <a:gd name="T69" fmla="*/ 221 h 1596"/>
                <a:gd name="T70" fmla="*/ 73 w 1360"/>
                <a:gd name="T71" fmla="*/ 213 h 1596"/>
                <a:gd name="T72" fmla="*/ 79 w 1360"/>
                <a:gd name="T73" fmla="*/ 213 h 1596"/>
                <a:gd name="T74" fmla="*/ 87 w 1360"/>
                <a:gd name="T75" fmla="*/ 214 h 1596"/>
                <a:gd name="T76" fmla="*/ 119 w 1360"/>
                <a:gd name="T77" fmla="*/ 224 h 1596"/>
                <a:gd name="T78" fmla="*/ 128 w 1360"/>
                <a:gd name="T79" fmla="*/ 227 h 1596"/>
                <a:gd name="T80" fmla="*/ 135 w 1360"/>
                <a:gd name="T81" fmla="*/ 230 h 1596"/>
                <a:gd name="T82" fmla="*/ 151 w 1360"/>
                <a:gd name="T83" fmla="*/ 237 h 1596"/>
                <a:gd name="T84" fmla="*/ 158 w 1360"/>
                <a:gd name="T85" fmla="*/ 240 h 1596"/>
                <a:gd name="T86" fmla="*/ 197 w 1360"/>
                <a:gd name="T87" fmla="*/ 257 h 1596"/>
                <a:gd name="T88" fmla="*/ 412 w 1360"/>
                <a:gd name="T89" fmla="*/ 273 h 1596"/>
                <a:gd name="T90" fmla="*/ 461 w 1360"/>
                <a:gd name="T91" fmla="*/ 189 h 1596"/>
                <a:gd name="T92" fmla="*/ 460 w 1360"/>
                <a:gd name="T93" fmla="*/ 185 h 1596"/>
                <a:gd name="T94" fmla="*/ 460 w 1360"/>
                <a:gd name="T95" fmla="*/ 181 h 1596"/>
                <a:gd name="T96" fmla="*/ 457 w 1360"/>
                <a:gd name="T97" fmla="*/ 176 h 1596"/>
                <a:gd name="T98" fmla="*/ 455 w 1360"/>
                <a:gd name="T99" fmla="*/ 172 h 1596"/>
                <a:gd name="T100" fmla="*/ 451 w 1360"/>
                <a:gd name="T101" fmla="*/ 168 h 1596"/>
                <a:gd name="T102" fmla="*/ 444 w 1360"/>
                <a:gd name="T103" fmla="*/ 164 h 1596"/>
                <a:gd name="T104" fmla="*/ 423 w 1360"/>
                <a:gd name="T105" fmla="*/ 160 h 1596"/>
                <a:gd name="T106" fmla="*/ 281 w 1360"/>
                <a:gd name="T107" fmla="*/ 158 h 1596"/>
                <a:gd name="T108" fmla="*/ 347 w 1360"/>
                <a:gd name="T109" fmla="*/ 79 h 1596"/>
                <a:gd name="T110" fmla="*/ 420 w 1360"/>
                <a:gd name="T111" fmla="*/ 45 h 1596"/>
                <a:gd name="T112" fmla="*/ 548 w 1360"/>
                <a:gd name="T113" fmla="*/ 2 h 1596"/>
                <a:gd name="T114" fmla="*/ 584 w 1360"/>
                <a:gd name="T115" fmla="*/ 24 h 1596"/>
                <a:gd name="T116" fmla="*/ 905 w 1360"/>
                <a:gd name="T117" fmla="*/ 485 h 1596"/>
                <a:gd name="T118" fmla="*/ 918 w 1360"/>
                <a:gd name="T119" fmla="*/ 526 h 1596"/>
                <a:gd name="T120" fmla="*/ 1360 w 1360"/>
                <a:gd name="T121" fmla="*/ 1194 h 1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60" h="1596">
                  <a:moveTo>
                    <a:pt x="1360" y="1194"/>
                  </a:moveTo>
                  <a:cubicBezTo>
                    <a:pt x="1360" y="1596"/>
                    <a:pt x="1360" y="1596"/>
                    <a:pt x="1360" y="1596"/>
                  </a:cubicBezTo>
                  <a:cubicBezTo>
                    <a:pt x="1349" y="1575"/>
                    <a:pt x="1312" y="1536"/>
                    <a:pt x="1197" y="1497"/>
                  </a:cubicBezTo>
                  <a:cubicBezTo>
                    <a:pt x="1135" y="1476"/>
                    <a:pt x="1050" y="1455"/>
                    <a:pt x="935" y="1437"/>
                  </a:cubicBezTo>
                  <a:cubicBezTo>
                    <a:pt x="897" y="1361"/>
                    <a:pt x="867" y="1277"/>
                    <a:pt x="847" y="1188"/>
                  </a:cubicBezTo>
                  <a:cubicBezTo>
                    <a:pt x="838" y="1147"/>
                    <a:pt x="830" y="1108"/>
                    <a:pt x="823" y="1072"/>
                  </a:cubicBezTo>
                  <a:cubicBezTo>
                    <a:pt x="785" y="876"/>
                    <a:pt x="776" y="752"/>
                    <a:pt x="763" y="674"/>
                  </a:cubicBezTo>
                  <a:cubicBezTo>
                    <a:pt x="761" y="659"/>
                    <a:pt x="758" y="646"/>
                    <a:pt x="756" y="634"/>
                  </a:cubicBezTo>
                  <a:cubicBezTo>
                    <a:pt x="755" y="632"/>
                    <a:pt x="754" y="630"/>
                    <a:pt x="754" y="628"/>
                  </a:cubicBezTo>
                  <a:cubicBezTo>
                    <a:pt x="754" y="627"/>
                    <a:pt x="753" y="625"/>
                    <a:pt x="753" y="624"/>
                  </a:cubicBezTo>
                  <a:cubicBezTo>
                    <a:pt x="752" y="622"/>
                    <a:pt x="752" y="620"/>
                    <a:pt x="751" y="618"/>
                  </a:cubicBezTo>
                  <a:cubicBezTo>
                    <a:pt x="751" y="618"/>
                    <a:pt x="751" y="617"/>
                    <a:pt x="750" y="616"/>
                  </a:cubicBezTo>
                  <a:cubicBezTo>
                    <a:pt x="747" y="605"/>
                    <a:pt x="743" y="596"/>
                    <a:pt x="738" y="589"/>
                  </a:cubicBezTo>
                  <a:cubicBezTo>
                    <a:pt x="737" y="588"/>
                    <a:pt x="737" y="588"/>
                    <a:pt x="737" y="587"/>
                  </a:cubicBezTo>
                  <a:cubicBezTo>
                    <a:pt x="735" y="584"/>
                    <a:pt x="732" y="581"/>
                    <a:pt x="730" y="579"/>
                  </a:cubicBezTo>
                  <a:cubicBezTo>
                    <a:pt x="730" y="578"/>
                    <a:pt x="729" y="578"/>
                    <a:pt x="729" y="577"/>
                  </a:cubicBezTo>
                  <a:cubicBezTo>
                    <a:pt x="727" y="576"/>
                    <a:pt x="725" y="574"/>
                    <a:pt x="723" y="572"/>
                  </a:cubicBezTo>
                  <a:cubicBezTo>
                    <a:pt x="723" y="572"/>
                    <a:pt x="723" y="571"/>
                    <a:pt x="722" y="571"/>
                  </a:cubicBezTo>
                  <a:cubicBezTo>
                    <a:pt x="722" y="571"/>
                    <a:pt x="722" y="571"/>
                    <a:pt x="721" y="571"/>
                  </a:cubicBezTo>
                  <a:cubicBezTo>
                    <a:pt x="720" y="570"/>
                    <a:pt x="719" y="569"/>
                    <a:pt x="718" y="568"/>
                  </a:cubicBezTo>
                  <a:cubicBezTo>
                    <a:pt x="715" y="566"/>
                    <a:pt x="712" y="564"/>
                    <a:pt x="709" y="563"/>
                  </a:cubicBezTo>
                  <a:cubicBezTo>
                    <a:pt x="705" y="561"/>
                    <a:pt x="702" y="560"/>
                    <a:pt x="699" y="559"/>
                  </a:cubicBezTo>
                  <a:cubicBezTo>
                    <a:pt x="698" y="559"/>
                    <a:pt x="697" y="558"/>
                    <a:pt x="696" y="558"/>
                  </a:cubicBezTo>
                  <a:cubicBezTo>
                    <a:pt x="696" y="558"/>
                    <a:pt x="695" y="558"/>
                    <a:pt x="694" y="557"/>
                  </a:cubicBezTo>
                  <a:cubicBezTo>
                    <a:pt x="692" y="557"/>
                    <a:pt x="690" y="556"/>
                    <a:pt x="688" y="556"/>
                  </a:cubicBezTo>
                  <a:cubicBezTo>
                    <a:pt x="681" y="554"/>
                    <a:pt x="674" y="553"/>
                    <a:pt x="667" y="551"/>
                  </a:cubicBezTo>
                  <a:cubicBezTo>
                    <a:pt x="665" y="551"/>
                    <a:pt x="663" y="551"/>
                    <a:pt x="661" y="550"/>
                  </a:cubicBezTo>
                  <a:cubicBezTo>
                    <a:pt x="653" y="549"/>
                    <a:pt x="645" y="547"/>
                    <a:pt x="637" y="546"/>
                  </a:cubicBezTo>
                  <a:cubicBezTo>
                    <a:pt x="632" y="545"/>
                    <a:pt x="628" y="545"/>
                    <a:pt x="624" y="544"/>
                  </a:cubicBezTo>
                  <a:cubicBezTo>
                    <a:pt x="620" y="543"/>
                    <a:pt x="616" y="543"/>
                    <a:pt x="612" y="542"/>
                  </a:cubicBezTo>
                  <a:cubicBezTo>
                    <a:pt x="611" y="542"/>
                    <a:pt x="611" y="542"/>
                    <a:pt x="610" y="541"/>
                  </a:cubicBezTo>
                  <a:cubicBezTo>
                    <a:pt x="605" y="541"/>
                    <a:pt x="601" y="540"/>
                    <a:pt x="597" y="539"/>
                  </a:cubicBezTo>
                  <a:cubicBezTo>
                    <a:pt x="590" y="538"/>
                    <a:pt x="583" y="537"/>
                    <a:pt x="576" y="536"/>
                  </a:cubicBezTo>
                  <a:cubicBezTo>
                    <a:pt x="569" y="535"/>
                    <a:pt x="562" y="534"/>
                    <a:pt x="554" y="532"/>
                  </a:cubicBezTo>
                  <a:cubicBezTo>
                    <a:pt x="539" y="530"/>
                    <a:pt x="523" y="527"/>
                    <a:pt x="508" y="524"/>
                  </a:cubicBezTo>
                  <a:cubicBezTo>
                    <a:pt x="504" y="523"/>
                    <a:pt x="499" y="523"/>
                    <a:pt x="495" y="522"/>
                  </a:cubicBezTo>
                  <a:cubicBezTo>
                    <a:pt x="493" y="521"/>
                    <a:pt x="490" y="521"/>
                    <a:pt x="488" y="520"/>
                  </a:cubicBezTo>
                  <a:cubicBezTo>
                    <a:pt x="481" y="519"/>
                    <a:pt x="475" y="518"/>
                    <a:pt x="469" y="516"/>
                  </a:cubicBezTo>
                  <a:cubicBezTo>
                    <a:pt x="464" y="515"/>
                    <a:pt x="459" y="514"/>
                    <a:pt x="454" y="513"/>
                  </a:cubicBezTo>
                  <a:cubicBezTo>
                    <a:pt x="452" y="513"/>
                    <a:pt x="449" y="512"/>
                    <a:pt x="447" y="512"/>
                  </a:cubicBezTo>
                  <a:cubicBezTo>
                    <a:pt x="439" y="510"/>
                    <a:pt x="432" y="508"/>
                    <a:pt x="425" y="507"/>
                  </a:cubicBezTo>
                  <a:cubicBezTo>
                    <a:pt x="424" y="506"/>
                    <a:pt x="422" y="506"/>
                    <a:pt x="421" y="506"/>
                  </a:cubicBezTo>
                  <a:cubicBezTo>
                    <a:pt x="418" y="505"/>
                    <a:pt x="414" y="504"/>
                    <a:pt x="411" y="503"/>
                  </a:cubicBezTo>
                  <a:cubicBezTo>
                    <a:pt x="408" y="502"/>
                    <a:pt x="405" y="501"/>
                    <a:pt x="402" y="500"/>
                  </a:cubicBezTo>
                  <a:cubicBezTo>
                    <a:pt x="399" y="500"/>
                    <a:pt x="396" y="499"/>
                    <a:pt x="393" y="498"/>
                  </a:cubicBezTo>
                  <a:cubicBezTo>
                    <a:pt x="389" y="497"/>
                    <a:pt x="386" y="496"/>
                    <a:pt x="382" y="495"/>
                  </a:cubicBezTo>
                  <a:cubicBezTo>
                    <a:pt x="380" y="494"/>
                    <a:pt x="377" y="493"/>
                    <a:pt x="374" y="492"/>
                  </a:cubicBezTo>
                  <a:cubicBezTo>
                    <a:pt x="372" y="491"/>
                    <a:pt x="370" y="491"/>
                    <a:pt x="367" y="490"/>
                  </a:cubicBezTo>
                  <a:cubicBezTo>
                    <a:pt x="365" y="489"/>
                    <a:pt x="363" y="488"/>
                    <a:pt x="361" y="488"/>
                  </a:cubicBezTo>
                  <a:cubicBezTo>
                    <a:pt x="359" y="487"/>
                    <a:pt x="357" y="486"/>
                    <a:pt x="355" y="485"/>
                  </a:cubicBezTo>
                  <a:cubicBezTo>
                    <a:pt x="349" y="483"/>
                    <a:pt x="343" y="481"/>
                    <a:pt x="337" y="478"/>
                  </a:cubicBezTo>
                  <a:cubicBezTo>
                    <a:pt x="335" y="477"/>
                    <a:pt x="334" y="477"/>
                    <a:pt x="332" y="476"/>
                  </a:cubicBezTo>
                  <a:cubicBezTo>
                    <a:pt x="317" y="469"/>
                    <a:pt x="304" y="462"/>
                    <a:pt x="292" y="453"/>
                  </a:cubicBezTo>
                  <a:cubicBezTo>
                    <a:pt x="292" y="453"/>
                    <a:pt x="291" y="453"/>
                    <a:pt x="290" y="452"/>
                  </a:cubicBezTo>
                  <a:cubicBezTo>
                    <a:pt x="288" y="450"/>
                    <a:pt x="286" y="449"/>
                    <a:pt x="284" y="447"/>
                  </a:cubicBezTo>
                  <a:cubicBezTo>
                    <a:pt x="282" y="446"/>
                    <a:pt x="281" y="445"/>
                    <a:pt x="280" y="444"/>
                  </a:cubicBezTo>
                  <a:cubicBezTo>
                    <a:pt x="276" y="440"/>
                    <a:pt x="272" y="436"/>
                    <a:pt x="268" y="432"/>
                  </a:cubicBezTo>
                  <a:cubicBezTo>
                    <a:pt x="266" y="431"/>
                    <a:pt x="265" y="430"/>
                    <a:pt x="264" y="429"/>
                  </a:cubicBezTo>
                  <a:cubicBezTo>
                    <a:pt x="262" y="428"/>
                    <a:pt x="260" y="426"/>
                    <a:pt x="258" y="424"/>
                  </a:cubicBezTo>
                  <a:cubicBezTo>
                    <a:pt x="256" y="423"/>
                    <a:pt x="254" y="421"/>
                    <a:pt x="252" y="419"/>
                  </a:cubicBezTo>
                  <a:cubicBezTo>
                    <a:pt x="249" y="417"/>
                    <a:pt x="247" y="416"/>
                    <a:pt x="245" y="414"/>
                  </a:cubicBezTo>
                  <a:cubicBezTo>
                    <a:pt x="244" y="413"/>
                    <a:pt x="242" y="412"/>
                    <a:pt x="241" y="410"/>
                  </a:cubicBezTo>
                  <a:cubicBezTo>
                    <a:pt x="208" y="384"/>
                    <a:pt x="168" y="355"/>
                    <a:pt x="129" y="329"/>
                  </a:cubicBezTo>
                  <a:cubicBezTo>
                    <a:pt x="129" y="329"/>
                    <a:pt x="129" y="329"/>
                    <a:pt x="129" y="329"/>
                  </a:cubicBezTo>
                  <a:cubicBezTo>
                    <a:pt x="125" y="326"/>
                    <a:pt x="121" y="323"/>
                    <a:pt x="117" y="320"/>
                  </a:cubicBezTo>
                  <a:cubicBezTo>
                    <a:pt x="113" y="318"/>
                    <a:pt x="110" y="315"/>
                    <a:pt x="106" y="313"/>
                  </a:cubicBezTo>
                  <a:cubicBezTo>
                    <a:pt x="104" y="311"/>
                    <a:pt x="101" y="309"/>
                    <a:pt x="99" y="308"/>
                  </a:cubicBezTo>
                  <a:cubicBezTo>
                    <a:pt x="88" y="300"/>
                    <a:pt x="78" y="294"/>
                    <a:pt x="68" y="287"/>
                  </a:cubicBezTo>
                  <a:cubicBezTo>
                    <a:pt x="29" y="261"/>
                    <a:pt x="0" y="243"/>
                    <a:pt x="0" y="243"/>
                  </a:cubicBezTo>
                  <a:cubicBezTo>
                    <a:pt x="0" y="243"/>
                    <a:pt x="7" y="230"/>
                    <a:pt x="33" y="221"/>
                  </a:cubicBezTo>
                  <a:cubicBezTo>
                    <a:pt x="43" y="217"/>
                    <a:pt x="55" y="215"/>
                    <a:pt x="71" y="213"/>
                  </a:cubicBezTo>
                  <a:cubicBezTo>
                    <a:pt x="73" y="213"/>
                    <a:pt x="73" y="213"/>
                    <a:pt x="73" y="213"/>
                  </a:cubicBezTo>
                  <a:cubicBezTo>
                    <a:pt x="74" y="213"/>
                    <a:pt x="74" y="213"/>
                    <a:pt x="75" y="213"/>
                  </a:cubicBezTo>
                  <a:cubicBezTo>
                    <a:pt x="77" y="213"/>
                    <a:pt x="78" y="213"/>
                    <a:pt x="79" y="213"/>
                  </a:cubicBezTo>
                  <a:cubicBezTo>
                    <a:pt x="81" y="213"/>
                    <a:pt x="82" y="213"/>
                    <a:pt x="84" y="214"/>
                  </a:cubicBezTo>
                  <a:cubicBezTo>
                    <a:pt x="85" y="214"/>
                    <a:pt x="86" y="214"/>
                    <a:pt x="87" y="214"/>
                  </a:cubicBezTo>
                  <a:cubicBezTo>
                    <a:pt x="95" y="216"/>
                    <a:pt x="103" y="218"/>
                    <a:pt x="113" y="221"/>
                  </a:cubicBezTo>
                  <a:cubicBezTo>
                    <a:pt x="115" y="222"/>
                    <a:pt x="117" y="223"/>
                    <a:pt x="119" y="224"/>
                  </a:cubicBezTo>
                  <a:cubicBezTo>
                    <a:pt x="120" y="224"/>
                    <a:pt x="121" y="225"/>
                    <a:pt x="123" y="225"/>
                  </a:cubicBezTo>
                  <a:cubicBezTo>
                    <a:pt x="124" y="226"/>
                    <a:pt x="126" y="227"/>
                    <a:pt x="128" y="227"/>
                  </a:cubicBezTo>
                  <a:cubicBezTo>
                    <a:pt x="130" y="228"/>
                    <a:pt x="132" y="229"/>
                    <a:pt x="133" y="230"/>
                  </a:cubicBezTo>
                  <a:cubicBezTo>
                    <a:pt x="134" y="230"/>
                    <a:pt x="135" y="230"/>
                    <a:pt x="135" y="230"/>
                  </a:cubicBezTo>
                  <a:cubicBezTo>
                    <a:pt x="135" y="230"/>
                    <a:pt x="135" y="230"/>
                    <a:pt x="135" y="230"/>
                  </a:cubicBezTo>
                  <a:cubicBezTo>
                    <a:pt x="140" y="232"/>
                    <a:pt x="146" y="235"/>
                    <a:pt x="151" y="237"/>
                  </a:cubicBezTo>
                  <a:cubicBezTo>
                    <a:pt x="153" y="238"/>
                    <a:pt x="154" y="239"/>
                    <a:pt x="156" y="239"/>
                  </a:cubicBezTo>
                  <a:cubicBezTo>
                    <a:pt x="157" y="240"/>
                    <a:pt x="157" y="240"/>
                    <a:pt x="158" y="240"/>
                  </a:cubicBezTo>
                  <a:cubicBezTo>
                    <a:pt x="170" y="245"/>
                    <a:pt x="182" y="251"/>
                    <a:pt x="195" y="256"/>
                  </a:cubicBezTo>
                  <a:cubicBezTo>
                    <a:pt x="195" y="256"/>
                    <a:pt x="196" y="257"/>
                    <a:pt x="197" y="257"/>
                  </a:cubicBezTo>
                  <a:cubicBezTo>
                    <a:pt x="211" y="263"/>
                    <a:pt x="226" y="268"/>
                    <a:pt x="241" y="273"/>
                  </a:cubicBezTo>
                  <a:cubicBezTo>
                    <a:pt x="293" y="290"/>
                    <a:pt x="368" y="304"/>
                    <a:pt x="412" y="273"/>
                  </a:cubicBezTo>
                  <a:cubicBezTo>
                    <a:pt x="438" y="255"/>
                    <a:pt x="458" y="224"/>
                    <a:pt x="461" y="198"/>
                  </a:cubicBezTo>
                  <a:cubicBezTo>
                    <a:pt x="461" y="195"/>
                    <a:pt x="461" y="192"/>
                    <a:pt x="461" y="189"/>
                  </a:cubicBezTo>
                  <a:cubicBezTo>
                    <a:pt x="461" y="188"/>
                    <a:pt x="461" y="188"/>
                    <a:pt x="461" y="187"/>
                  </a:cubicBezTo>
                  <a:cubicBezTo>
                    <a:pt x="461" y="186"/>
                    <a:pt x="461" y="186"/>
                    <a:pt x="460" y="185"/>
                  </a:cubicBezTo>
                  <a:cubicBezTo>
                    <a:pt x="460" y="184"/>
                    <a:pt x="460" y="184"/>
                    <a:pt x="460" y="183"/>
                  </a:cubicBezTo>
                  <a:cubicBezTo>
                    <a:pt x="460" y="182"/>
                    <a:pt x="460" y="182"/>
                    <a:pt x="460" y="181"/>
                  </a:cubicBezTo>
                  <a:cubicBezTo>
                    <a:pt x="459" y="181"/>
                    <a:pt x="459" y="180"/>
                    <a:pt x="459" y="180"/>
                  </a:cubicBezTo>
                  <a:cubicBezTo>
                    <a:pt x="459" y="179"/>
                    <a:pt x="458" y="177"/>
                    <a:pt x="457" y="176"/>
                  </a:cubicBezTo>
                  <a:cubicBezTo>
                    <a:pt x="457" y="175"/>
                    <a:pt x="457" y="175"/>
                    <a:pt x="456" y="174"/>
                  </a:cubicBezTo>
                  <a:cubicBezTo>
                    <a:pt x="456" y="174"/>
                    <a:pt x="456" y="173"/>
                    <a:pt x="455" y="172"/>
                  </a:cubicBezTo>
                  <a:cubicBezTo>
                    <a:pt x="455" y="172"/>
                    <a:pt x="454" y="171"/>
                    <a:pt x="453" y="170"/>
                  </a:cubicBezTo>
                  <a:cubicBezTo>
                    <a:pt x="453" y="169"/>
                    <a:pt x="452" y="169"/>
                    <a:pt x="451" y="168"/>
                  </a:cubicBezTo>
                  <a:cubicBezTo>
                    <a:pt x="451" y="168"/>
                    <a:pt x="450" y="167"/>
                    <a:pt x="450" y="167"/>
                  </a:cubicBezTo>
                  <a:cubicBezTo>
                    <a:pt x="448" y="166"/>
                    <a:pt x="446" y="165"/>
                    <a:pt x="444" y="164"/>
                  </a:cubicBezTo>
                  <a:cubicBezTo>
                    <a:pt x="443" y="163"/>
                    <a:pt x="442" y="163"/>
                    <a:pt x="441" y="162"/>
                  </a:cubicBezTo>
                  <a:cubicBezTo>
                    <a:pt x="436" y="161"/>
                    <a:pt x="430" y="160"/>
                    <a:pt x="423" y="160"/>
                  </a:cubicBezTo>
                  <a:cubicBezTo>
                    <a:pt x="375" y="160"/>
                    <a:pt x="287" y="192"/>
                    <a:pt x="253" y="190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303" y="132"/>
                    <a:pt x="303" y="132"/>
                    <a:pt x="303" y="132"/>
                  </a:cubicBezTo>
                  <a:cubicBezTo>
                    <a:pt x="347" y="79"/>
                    <a:pt x="347" y="79"/>
                    <a:pt x="347" y="79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80" y="57"/>
                    <a:pt x="400" y="51"/>
                    <a:pt x="420" y="45"/>
                  </a:cubicBezTo>
                  <a:cubicBezTo>
                    <a:pt x="420" y="45"/>
                    <a:pt x="420" y="45"/>
                    <a:pt x="420" y="45"/>
                  </a:cubicBezTo>
                  <a:cubicBezTo>
                    <a:pt x="480" y="25"/>
                    <a:pt x="533" y="7"/>
                    <a:pt x="548" y="2"/>
                  </a:cubicBezTo>
                  <a:cubicBezTo>
                    <a:pt x="550" y="1"/>
                    <a:pt x="552" y="0"/>
                    <a:pt x="552" y="0"/>
                  </a:cubicBezTo>
                  <a:cubicBezTo>
                    <a:pt x="552" y="0"/>
                    <a:pt x="564" y="8"/>
                    <a:pt x="584" y="24"/>
                  </a:cubicBezTo>
                  <a:cubicBezTo>
                    <a:pt x="631" y="62"/>
                    <a:pt x="721" y="143"/>
                    <a:pt x="801" y="268"/>
                  </a:cubicBezTo>
                  <a:cubicBezTo>
                    <a:pt x="840" y="330"/>
                    <a:pt x="877" y="402"/>
                    <a:pt x="905" y="485"/>
                  </a:cubicBezTo>
                  <a:cubicBezTo>
                    <a:pt x="905" y="485"/>
                    <a:pt x="905" y="485"/>
                    <a:pt x="905" y="485"/>
                  </a:cubicBezTo>
                  <a:cubicBezTo>
                    <a:pt x="910" y="498"/>
                    <a:pt x="914" y="512"/>
                    <a:pt x="918" y="526"/>
                  </a:cubicBezTo>
                  <a:cubicBezTo>
                    <a:pt x="918" y="526"/>
                    <a:pt x="934" y="547"/>
                    <a:pt x="960" y="582"/>
                  </a:cubicBezTo>
                  <a:cubicBezTo>
                    <a:pt x="1041" y="691"/>
                    <a:pt x="1224" y="945"/>
                    <a:pt x="1360" y="1194"/>
                  </a:cubicBezTo>
                  <a:close/>
                </a:path>
              </a:pathLst>
            </a:custGeom>
            <a:gradFill>
              <a:gsLst>
                <a:gs pos="0">
                  <a:srgbClr val="E5C3FF"/>
                </a:gs>
                <a:gs pos="65000">
                  <a:srgbClr val="B0C7FF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5" name="Полилиния 32">
              <a:extLst>
                <a:ext uri="{FF2B5EF4-FFF2-40B4-BE49-F238E27FC236}">
                  <a16:creationId xmlns:a16="http://schemas.microsoft.com/office/drawing/2014/main" xmlns="" id="{742FC6CF-44F1-407F-BEB2-8F383DCEC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1066" y="1559272"/>
              <a:ext cx="2833086" cy="2015954"/>
            </a:xfrm>
            <a:custGeom>
              <a:avLst/>
              <a:gdLst>
                <a:gd name="T0" fmla="*/ 723 w 841"/>
                <a:gd name="T1" fmla="*/ 599 h 599"/>
                <a:gd name="T2" fmla="*/ 720 w 841"/>
                <a:gd name="T3" fmla="*/ 589 h 599"/>
                <a:gd name="T4" fmla="*/ 717 w 841"/>
                <a:gd name="T5" fmla="*/ 581 h 599"/>
                <a:gd name="T6" fmla="*/ 704 w 841"/>
                <a:gd name="T7" fmla="*/ 552 h 599"/>
                <a:gd name="T8" fmla="*/ 696 w 841"/>
                <a:gd name="T9" fmla="*/ 542 h 599"/>
                <a:gd name="T10" fmla="*/ 689 w 841"/>
                <a:gd name="T11" fmla="*/ 536 h 599"/>
                <a:gd name="T12" fmla="*/ 685 w 841"/>
                <a:gd name="T13" fmla="*/ 533 h 599"/>
                <a:gd name="T14" fmla="*/ 666 w 841"/>
                <a:gd name="T15" fmla="*/ 524 h 599"/>
                <a:gd name="T16" fmla="*/ 661 w 841"/>
                <a:gd name="T17" fmla="*/ 522 h 599"/>
                <a:gd name="T18" fmla="*/ 634 w 841"/>
                <a:gd name="T19" fmla="*/ 516 h 599"/>
                <a:gd name="T20" fmla="*/ 604 w 841"/>
                <a:gd name="T21" fmla="*/ 511 h 599"/>
                <a:gd name="T22" fmla="*/ 579 w 841"/>
                <a:gd name="T23" fmla="*/ 507 h 599"/>
                <a:gd name="T24" fmla="*/ 564 w 841"/>
                <a:gd name="T25" fmla="*/ 504 h 599"/>
                <a:gd name="T26" fmla="*/ 521 w 841"/>
                <a:gd name="T27" fmla="*/ 497 h 599"/>
                <a:gd name="T28" fmla="*/ 462 w 841"/>
                <a:gd name="T29" fmla="*/ 487 h 599"/>
                <a:gd name="T30" fmla="*/ 436 w 841"/>
                <a:gd name="T31" fmla="*/ 481 h 599"/>
                <a:gd name="T32" fmla="*/ 414 w 841"/>
                <a:gd name="T33" fmla="*/ 477 h 599"/>
                <a:gd name="T34" fmla="*/ 388 w 841"/>
                <a:gd name="T35" fmla="*/ 471 h 599"/>
                <a:gd name="T36" fmla="*/ 369 w 841"/>
                <a:gd name="T37" fmla="*/ 465 h 599"/>
                <a:gd name="T38" fmla="*/ 349 w 841"/>
                <a:gd name="T39" fmla="*/ 460 h 599"/>
                <a:gd name="T40" fmla="*/ 334 w 841"/>
                <a:gd name="T41" fmla="*/ 455 h 599"/>
                <a:gd name="T42" fmla="*/ 322 w 841"/>
                <a:gd name="T43" fmla="*/ 450 h 599"/>
                <a:gd name="T44" fmla="*/ 299 w 841"/>
                <a:gd name="T45" fmla="*/ 441 h 599"/>
                <a:gd name="T46" fmla="*/ 257 w 841"/>
                <a:gd name="T47" fmla="*/ 417 h 599"/>
                <a:gd name="T48" fmla="*/ 247 w 841"/>
                <a:gd name="T49" fmla="*/ 409 h 599"/>
                <a:gd name="T50" fmla="*/ 231 w 841"/>
                <a:gd name="T51" fmla="*/ 394 h 599"/>
                <a:gd name="T52" fmla="*/ 219 w 841"/>
                <a:gd name="T53" fmla="*/ 384 h 599"/>
                <a:gd name="T54" fmla="*/ 208 w 841"/>
                <a:gd name="T55" fmla="*/ 375 h 599"/>
                <a:gd name="T56" fmla="*/ 96 w 841"/>
                <a:gd name="T57" fmla="*/ 294 h 599"/>
                <a:gd name="T58" fmla="*/ 73 w 841"/>
                <a:gd name="T59" fmla="*/ 278 h 599"/>
                <a:gd name="T60" fmla="*/ 52 w 841"/>
                <a:gd name="T61" fmla="*/ 231 h 599"/>
                <a:gd name="T62" fmla="*/ 38 w 841"/>
                <a:gd name="T63" fmla="*/ 178 h 599"/>
                <a:gd name="T64" fmla="*/ 42 w 841"/>
                <a:gd name="T65" fmla="*/ 178 h 599"/>
                <a:gd name="T66" fmla="*/ 51 w 841"/>
                <a:gd name="T67" fmla="*/ 179 h 599"/>
                <a:gd name="T68" fmla="*/ 80 w 841"/>
                <a:gd name="T69" fmla="*/ 186 h 599"/>
                <a:gd name="T70" fmla="*/ 90 w 841"/>
                <a:gd name="T71" fmla="*/ 190 h 599"/>
                <a:gd name="T72" fmla="*/ 100 w 841"/>
                <a:gd name="T73" fmla="*/ 195 h 599"/>
                <a:gd name="T74" fmla="*/ 102 w 841"/>
                <a:gd name="T75" fmla="*/ 195 h 599"/>
                <a:gd name="T76" fmla="*/ 154 w 841"/>
                <a:gd name="T77" fmla="*/ 229 h 599"/>
                <a:gd name="T78" fmla="*/ 428 w 841"/>
                <a:gd name="T79" fmla="*/ 189 h 599"/>
                <a:gd name="T80" fmla="*/ 428 w 841"/>
                <a:gd name="T81" fmla="*/ 163 h 599"/>
                <a:gd name="T82" fmla="*/ 428 w 841"/>
                <a:gd name="T83" fmla="*/ 152 h 599"/>
                <a:gd name="T84" fmla="*/ 427 w 841"/>
                <a:gd name="T85" fmla="*/ 148 h 599"/>
                <a:gd name="T86" fmla="*/ 426 w 841"/>
                <a:gd name="T87" fmla="*/ 145 h 599"/>
                <a:gd name="T88" fmla="*/ 423 w 841"/>
                <a:gd name="T89" fmla="*/ 139 h 599"/>
                <a:gd name="T90" fmla="*/ 420 w 841"/>
                <a:gd name="T91" fmla="*/ 135 h 599"/>
                <a:gd name="T92" fmla="*/ 417 w 841"/>
                <a:gd name="T93" fmla="*/ 132 h 599"/>
                <a:gd name="T94" fmla="*/ 408 w 841"/>
                <a:gd name="T95" fmla="*/ 127 h 599"/>
                <a:gd name="T96" fmla="*/ 220 w 841"/>
                <a:gd name="T97" fmla="*/ 155 h 599"/>
                <a:gd name="T98" fmla="*/ 270 w 841"/>
                <a:gd name="T99" fmla="*/ 97 h 599"/>
                <a:gd name="T100" fmla="*/ 594 w 841"/>
                <a:gd name="T101" fmla="*/ 148 h 599"/>
                <a:gd name="T102" fmla="*/ 832 w 841"/>
                <a:gd name="T103" fmla="*/ 544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41" h="599">
                  <a:moveTo>
                    <a:pt x="832" y="544"/>
                  </a:moveTo>
                  <a:cubicBezTo>
                    <a:pt x="827" y="548"/>
                    <a:pt x="784" y="581"/>
                    <a:pt x="723" y="599"/>
                  </a:cubicBezTo>
                  <a:cubicBezTo>
                    <a:pt x="722" y="597"/>
                    <a:pt x="721" y="595"/>
                    <a:pt x="721" y="593"/>
                  </a:cubicBezTo>
                  <a:cubicBezTo>
                    <a:pt x="721" y="592"/>
                    <a:pt x="720" y="590"/>
                    <a:pt x="720" y="589"/>
                  </a:cubicBezTo>
                  <a:cubicBezTo>
                    <a:pt x="719" y="587"/>
                    <a:pt x="719" y="585"/>
                    <a:pt x="718" y="583"/>
                  </a:cubicBezTo>
                  <a:cubicBezTo>
                    <a:pt x="718" y="583"/>
                    <a:pt x="718" y="582"/>
                    <a:pt x="717" y="581"/>
                  </a:cubicBezTo>
                  <a:cubicBezTo>
                    <a:pt x="714" y="570"/>
                    <a:pt x="710" y="561"/>
                    <a:pt x="705" y="554"/>
                  </a:cubicBezTo>
                  <a:cubicBezTo>
                    <a:pt x="704" y="553"/>
                    <a:pt x="704" y="553"/>
                    <a:pt x="704" y="552"/>
                  </a:cubicBezTo>
                  <a:cubicBezTo>
                    <a:pt x="702" y="549"/>
                    <a:pt x="699" y="546"/>
                    <a:pt x="697" y="544"/>
                  </a:cubicBezTo>
                  <a:cubicBezTo>
                    <a:pt x="697" y="543"/>
                    <a:pt x="696" y="543"/>
                    <a:pt x="696" y="542"/>
                  </a:cubicBezTo>
                  <a:cubicBezTo>
                    <a:pt x="694" y="541"/>
                    <a:pt x="692" y="539"/>
                    <a:pt x="690" y="537"/>
                  </a:cubicBezTo>
                  <a:cubicBezTo>
                    <a:pt x="690" y="537"/>
                    <a:pt x="690" y="536"/>
                    <a:pt x="689" y="536"/>
                  </a:cubicBezTo>
                  <a:cubicBezTo>
                    <a:pt x="689" y="536"/>
                    <a:pt x="689" y="536"/>
                    <a:pt x="688" y="536"/>
                  </a:cubicBezTo>
                  <a:cubicBezTo>
                    <a:pt x="687" y="535"/>
                    <a:pt x="686" y="534"/>
                    <a:pt x="685" y="533"/>
                  </a:cubicBezTo>
                  <a:cubicBezTo>
                    <a:pt x="682" y="531"/>
                    <a:pt x="679" y="529"/>
                    <a:pt x="676" y="528"/>
                  </a:cubicBezTo>
                  <a:cubicBezTo>
                    <a:pt x="672" y="526"/>
                    <a:pt x="669" y="525"/>
                    <a:pt x="666" y="524"/>
                  </a:cubicBezTo>
                  <a:cubicBezTo>
                    <a:pt x="665" y="524"/>
                    <a:pt x="664" y="523"/>
                    <a:pt x="663" y="523"/>
                  </a:cubicBezTo>
                  <a:cubicBezTo>
                    <a:pt x="663" y="523"/>
                    <a:pt x="662" y="523"/>
                    <a:pt x="661" y="522"/>
                  </a:cubicBezTo>
                  <a:cubicBezTo>
                    <a:pt x="659" y="522"/>
                    <a:pt x="657" y="521"/>
                    <a:pt x="655" y="521"/>
                  </a:cubicBezTo>
                  <a:cubicBezTo>
                    <a:pt x="648" y="519"/>
                    <a:pt x="641" y="518"/>
                    <a:pt x="634" y="516"/>
                  </a:cubicBezTo>
                  <a:cubicBezTo>
                    <a:pt x="632" y="516"/>
                    <a:pt x="630" y="516"/>
                    <a:pt x="628" y="515"/>
                  </a:cubicBezTo>
                  <a:cubicBezTo>
                    <a:pt x="620" y="514"/>
                    <a:pt x="612" y="512"/>
                    <a:pt x="604" y="511"/>
                  </a:cubicBezTo>
                  <a:cubicBezTo>
                    <a:pt x="599" y="510"/>
                    <a:pt x="595" y="510"/>
                    <a:pt x="591" y="509"/>
                  </a:cubicBezTo>
                  <a:cubicBezTo>
                    <a:pt x="587" y="508"/>
                    <a:pt x="583" y="508"/>
                    <a:pt x="579" y="507"/>
                  </a:cubicBezTo>
                  <a:cubicBezTo>
                    <a:pt x="578" y="507"/>
                    <a:pt x="578" y="507"/>
                    <a:pt x="577" y="506"/>
                  </a:cubicBezTo>
                  <a:cubicBezTo>
                    <a:pt x="572" y="506"/>
                    <a:pt x="568" y="505"/>
                    <a:pt x="564" y="504"/>
                  </a:cubicBezTo>
                  <a:cubicBezTo>
                    <a:pt x="557" y="503"/>
                    <a:pt x="550" y="502"/>
                    <a:pt x="543" y="501"/>
                  </a:cubicBezTo>
                  <a:cubicBezTo>
                    <a:pt x="536" y="500"/>
                    <a:pt x="529" y="499"/>
                    <a:pt x="521" y="497"/>
                  </a:cubicBezTo>
                  <a:cubicBezTo>
                    <a:pt x="506" y="495"/>
                    <a:pt x="490" y="492"/>
                    <a:pt x="475" y="489"/>
                  </a:cubicBezTo>
                  <a:cubicBezTo>
                    <a:pt x="471" y="488"/>
                    <a:pt x="466" y="488"/>
                    <a:pt x="462" y="487"/>
                  </a:cubicBezTo>
                  <a:cubicBezTo>
                    <a:pt x="460" y="486"/>
                    <a:pt x="457" y="486"/>
                    <a:pt x="455" y="485"/>
                  </a:cubicBezTo>
                  <a:cubicBezTo>
                    <a:pt x="448" y="484"/>
                    <a:pt x="442" y="483"/>
                    <a:pt x="436" y="481"/>
                  </a:cubicBezTo>
                  <a:cubicBezTo>
                    <a:pt x="431" y="480"/>
                    <a:pt x="426" y="479"/>
                    <a:pt x="421" y="478"/>
                  </a:cubicBezTo>
                  <a:cubicBezTo>
                    <a:pt x="419" y="478"/>
                    <a:pt x="416" y="477"/>
                    <a:pt x="414" y="477"/>
                  </a:cubicBezTo>
                  <a:cubicBezTo>
                    <a:pt x="406" y="475"/>
                    <a:pt x="399" y="473"/>
                    <a:pt x="392" y="472"/>
                  </a:cubicBezTo>
                  <a:cubicBezTo>
                    <a:pt x="391" y="471"/>
                    <a:pt x="389" y="471"/>
                    <a:pt x="388" y="471"/>
                  </a:cubicBezTo>
                  <a:cubicBezTo>
                    <a:pt x="385" y="470"/>
                    <a:pt x="381" y="469"/>
                    <a:pt x="378" y="468"/>
                  </a:cubicBezTo>
                  <a:cubicBezTo>
                    <a:pt x="375" y="467"/>
                    <a:pt x="372" y="466"/>
                    <a:pt x="369" y="465"/>
                  </a:cubicBezTo>
                  <a:cubicBezTo>
                    <a:pt x="366" y="465"/>
                    <a:pt x="363" y="464"/>
                    <a:pt x="360" y="463"/>
                  </a:cubicBezTo>
                  <a:cubicBezTo>
                    <a:pt x="356" y="462"/>
                    <a:pt x="353" y="461"/>
                    <a:pt x="349" y="460"/>
                  </a:cubicBezTo>
                  <a:cubicBezTo>
                    <a:pt x="347" y="459"/>
                    <a:pt x="344" y="458"/>
                    <a:pt x="341" y="457"/>
                  </a:cubicBezTo>
                  <a:cubicBezTo>
                    <a:pt x="339" y="456"/>
                    <a:pt x="337" y="456"/>
                    <a:pt x="334" y="455"/>
                  </a:cubicBezTo>
                  <a:cubicBezTo>
                    <a:pt x="332" y="454"/>
                    <a:pt x="330" y="453"/>
                    <a:pt x="328" y="453"/>
                  </a:cubicBezTo>
                  <a:cubicBezTo>
                    <a:pt x="326" y="452"/>
                    <a:pt x="324" y="451"/>
                    <a:pt x="322" y="450"/>
                  </a:cubicBezTo>
                  <a:cubicBezTo>
                    <a:pt x="316" y="448"/>
                    <a:pt x="310" y="446"/>
                    <a:pt x="304" y="443"/>
                  </a:cubicBezTo>
                  <a:cubicBezTo>
                    <a:pt x="302" y="442"/>
                    <a:pt x="301" y="442"/>
                    <a:pt x="299" y="441"/>
                  </a:cubicBezTo>
                  <a:cubicBezTo>
                    <a:pt x="284" y="434"/>
                    <a:pt x="271" y="427"/>
                    <a:pt x="259" y="418"/>
                  </a:cubicBezTo>
                  <a:cubicBezTo>
                    <a:pt x="259" y="418"/>
                    <a:pt x="258" y="418"/>
                    <a:pt x="257" y="417"/>
                  </a:cubicBezTo>
                  <a:cubicBezTo>
                    <a:pt x="255" y="415"/>
                    <a:pt x="253" y="414"/>
                    <a:pt x="251" y="412"/>
                  </a:cubicBezTo>
                  <a:cubicBezTo>
                    <a:pt x="249" y="411"/>
                    <a:pt x="248" y="410"/>
                    <a:pt x="247" y="409"/>
                  </a:cubicBezTo>
                  <a:cubicBezTo>
                    <a:pt x="243" y="405"/>
                    <a:pt x="239" y="401"/>
                    <a:pt x="235" y="397"/>
                  </a:cubicBezTo>
                  <a:cubicBezTo>
                    <a:pt x="233" y="396"/>
                    <a:pt x="232" y="395"/>
                    <a:pt x="231" y="394"/>
                  </a:cubicBezTo>
                  <a:cubicBezTo>
                    <a:pt x="229" y="393"/>
                    <a:pt x="227" y="391"/>
                    <a:pt x="225" y="389"/>
                  </a:cubicBezTo>
                  <a:cubicBezTo>
                    <a:pt x="223" y="388"/>
                    <a:pt x="221" y="386"/>
                    <a:pt x="219" y="384"/>
                  </a:cubicBezTo>
                  <a:cubicBezTo>
                    <a:pt x="216" y="382"/>
                    <a:pt x="214" y="381"/>
                    <a:pt x="212" y="379"/>
                  </a:cubicBezTo>
                  <a:cubicBezTo>
                    <a:pt x="211" y="378"/>
                    <a:pt x="209" y="377"/>
                    <a:pt x="208" y="375"/>
                  </a:cubicBezTo>
                  <a:cubicBezTo>
                    <a:pt x="175" y="349"/>
                    <a:pt x="135" y="320"/>
                    <a:pt x="96" y="294"/>
                  </a:cubicBezTo>
                  <a:cubicBezTo>
                    <a:pt x="96" y="294"/>
                    <a:pt x="96" y="294"/>
                    <a:pt x="96" y="294"/>
                  </a:cubicBezTo>
                  <a:cubicBezTo>
                    <a:pt x="92" y="291"/>
                    <a:pt x="88" y="288"/>
                    <a:pt x="84" y="285"/>
                  </a:cubicBezTo>
                  <a:cubicBezTo>
                    <a:pt x="80" y="283"/>
                    <a:pt x="77" y="280"/>
                    <a:pt x="73" y="278"/>
                  </a:cubicBezTo>
                  <a:cubicBezTo>
                    <a:pt x="71" y="276"/>
                    <a:pt x="68" y="274"/>
                    <a:pt x="66" y="273"/>
                  </a:cubicBezTo>
                  <a:cubicBezTo>
                    <a:pt x="65" y="256"/>
                    <a:pt x="60" y="242"/>
                    <a:pt x="52" y="231"/>
                  </a:cubicBezTo>
                  <a:cubicBezTo>
                    <a:pt x="38" y="211"/>
                    <a:pt x="16" y="198"/>
                    <a:pt x="0" y="186"/>
                  </a:cubicBezTo>
                  <a:cubicBezTo>
                    <a:pt x="10" y="182"/>
                    <a:pt x="22" y="180"/>
                    <a:pt x="38" y="178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1" y="178"/>
                    <a:pt x="41" y="178"/>
                    <a:pt x="42" y="178"/>
                  </a:cubicBezTo>
                  <a:cubicBezTo>
                    <a:pt x="44" y="178"/>
                    <a:pt x="45" y="178"/>
                    <a:pt x="46" y="178"/>
                  </a:cubicBezTo>
                  <a:cubicBezTo>
                    <a:pt x="48" y="178"/>
                    <a:pt x="49" y="178"/>
                    <a:pt x="51" y="179"/>
                  </a:cubicBezTo>
                  <a:cubicBezTo>
                    <a:pt x="52" y="179"/>
                    <a:pt x="53" y="179"/>
                    <a:pt x="54" y="179"/>
                  </a:cubicBezTo>
                  <a:cubicBezTo>
                    <a:pt x="62" y="181"/>
                    <a:pt x="70" y="183"/>
                    <a:pt x="80" y="186"/>
                  </a:cubicBezTo>
                  <a:cubicBezTo>
                    <a:pt x="82" y="187"/>
                    <a:pt x="84" y="188"/>
                    <a:pt x="86" y="189"/>
                  </a:cubicBezTo>
                  <a:cubicBezTo>
                    <a:pt x="87" y="189"/>
                    <a:pt x="88" y="190"/>
                    <a:pt x="90" y="190"/>
                  </a:cubicBezTo>
                  <a:cubicBezTo>
                    <a:pt x="91" y="191"/>
                    <a:pt x="93" y="192"/>
                    <a:pt x="95" y="192"/>
                  </a:cubicBezTo>
                  <a:cubicBezTo>
                    <a:pt x="97" y="193"/>
                    <a:pt x="99" y="194"/>
                    <a:pt x="100" y="195"/>
                  </a:cubicBezTo>
                  <a:cubicBezTo>
                    <a:pt x="101" y="195"/>
                    <a:pt x="101" y="195"/>
                    <a:pt x="102" y="195"/>
                  </a:cubicBezTo>
                  <a:cubicBezTo>
                    <a:pt x="102" y="195"/>
                    <a:pt x="102" y="195"/>
                    <a:pt x="102" y="195"/>
                  </a:cubicBezTo>
                  <a:cubicBezTo>
                    <a:pt x="102" y="195"/>
                    <a:pt x="102" y="195"/>
                    <a:pt x="102" y="195"/>
                  </a:cubicBezTo>
                  <a:cubicBezTo>
                    <a:pt x="116" y="207"/>
                    <a:pt x="134" y="218"/>
                    <a:pt x="154" y="229"/>
                  </a:cubicBezTo>
                  <a:cubicBezTo>
                    <a:pt x="251" y="280"/>
                    <a:pt x="405" y="310"/>
                    <a:pt x="428" y="196"/>
                  </a:cubicBezTo>
                  <a:cubicBezTo>
                    <a:pt x="429" y="193"/>
                    <a:pt x="429" y="191"/>
                    <a:pt x="428" y="189"/>
                  </a:cubicBezTo>
                  <a:cubicBezTo>
                    <a:pt x="430" y="180"/>
                    <a:pt x="430" y="171"/>
                    <a:pt x="428" y="163"/>
                  </a:cubicBezTo>
                  <a:cubicBezTo>
                    <a:pt x="428" y="163"/>
                    <a:pt x="428" y="163"/>
                    <a:pt x="428" y="163"/>
                  </a:cubicBezTo>
                  <a:cubicBezTo>
                    <a:pt x="428" y="160"/>
                    <a:pt x="428" y="157"/>
                    <a:pt x="428" y="154"/>
                  </a:cubicBezTo>
                  <a:cubicBezTo>
                    <a:pt x="428" y="153"/>
                    <a:pt x="428" y="153"/>
                    <a:pt x="428" y="152"/>
                  </a:cubicBezTo>
                  <a:cubicBezTo>
                    <a:pt x="428" y="151"/>
                    <a:pt x="428" y="151"/>
                    <a:pt x="427" y="150"/>
                  </a:cubicBezTo>
                  <a:cubicBezTo>
                    <a:pt x="427" y="149"/>
                    <a:pt x="427" y="149"/>
                    <a:pt x="427" y="148"/>
                  </a:cubicBezTo>
                  <a:cubicBezTo>
                    <a:pt x="427" y="147"/>
                    <a:pt x="427" y="147"/>
                    <a:pt x="427" y="146"/>
                  </a:cubicBezTo>
                  <a:cubicBezTo>
                    <a:pt x="426" y="146"/>
                    <a:pt x="426" y="145"/>
                    <a:pt x="426" y="145"/>
                  </a:cubicBezTo>
                  <a:cubicBezTo>
                    <a:pt x="426" y="144"/>
                    <a:pt x="425" y="142"/>
                    <a:pt x="424" y="141"/>
                  </a:cubicBezTo>
                  <a:cubicBezTo>
                    <a:pt x="424" y="140"/>
                    <a:pt x="424" y="140"/>
                    <a:pt x="423" y="139"/>
                  </a:cubicBezTo>
                  <a:cubicBezTo>
                    <a:pt x="423" y="139"/>
                    <a:pt x="423" y="138"/>
                    <a:pt x="422" y="137"/>
                  </a:cubicBezTo>
                  <a:cubicBezTo>
                    <a:pt x="422" y="137"/>
                    <a:pt x="421" y="136"/>
                    <a:pt x="420" y="135"/>
                  </a:cubicBezTo>
                  <a:cubicBezTo>
                    <a:pt x="420" y="134"/>
                    <a:pt x="419" y="134"/>
                    <a:pt x="418" y="133"/>
                  </a:cubicBezTo>
                  <a:cubicBezTo>
                    <a:pt x="418" y="133"/>
                    <a:pt x="417" y="132"/>
                    <a:pt x="417" y="132"/>
                  </a:cubicBezTo>
                  <a:cubicBezTo>
                    <a:pt x="415" y="131"/>
                    <a:pt x="413" y="130"/>
                    <a:pt x="411" y="129"/>
                  </a:cubicBezTo>
                  <a:cubicBezTo>
                    <a:pt x="410" y="128"/>
                    <a:pt x="409" y="128"/>
                    <a:pt x="408" y="127"/>
                  </a:cubicBezTo>
                  <a:cubicBezTo>
                    <a:pt x="403" y="126"/>
                    <a:pt x="397" y="125"/>
                    <a:pt x="390" y="125"/>
                  </a:cubicBezTo>
                  <a:cubicBezTo>
                    <a:pt x="342" y="125"/>
                    <a:pt x="254" y="157"/>
                    <a:pt x="220" y="155"/>
                  </a:cubicBezTo>
                  <a:cubicBezTo>
                    <a:pt x="248" y="123"/>
                    <a:pt x="248" y="123"/>
                    <a:pt x="248" y="123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333" y="79"/>
                    <a:pt x="410" y="61"/>
                    <a:pt x="464" y="53"/>
                  </a:cubicBezTo>
                  <a:cubicBezTo>
                    <a:pt x="541" y="42"/>
                    <a:pt x="566" y="0"/>
                    <a:pt x="594" y="148"/>
                  </a:cubicBezTo>
                  <a:cubicBezTo>
                    <a:pt x="621" y="297"/>
                    <a:pt x="682" y="329"/>
                    <a:pt x="730" y="361"/>
                  </a:cubicBezTo>
                  <a:cubicBezTo>
                    <a:pt x="779" y="394"/>
                    <a:pt x="841" y="538"/>
                    <a:pt x="832" y="5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6" name="Полилиния 33">
              <a:extLst>
                <a:ext uri="{FF2B5EF4-FFF2-40B4-BE49-F238E27FC236}">
                  <a16:creationId xmlns:a16="http://schemas.microsoft.com/office/drawing/2014/main" xmlns="" id="{86469AEA-7511-41DC-A011-88DD817483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664" y="3197122"/>
              <a:ext cx="964074" cy="677360"/>
            </a:xfrm>
            <a:custGeom>
              <a:avLst/>
              <a:gdLst>
                <a:gd name="T0" fmla="*/ 462 w 538"/>
                <a:gd name="T1" fmla="*/ 0 h 378"/>
                <a:gd name="T2" fmla="*/ 0 w 538"/>
                <a:gd name="T3" fmla="*/ 245 h 378"/>
                <a:gd name="T4" fmla="*/ 0 w 538"/>
                <a:gd name="T5" fmla="*/ 378 h 378"/>
                <a:gd name="T6" fmla="*/ 538 w 538"/>
                <a:gd name="T7" fmla="*/ 100 h 378"/>
                <a:gd name="T8" fmla="*/ 462 w 538"/>
                <a:gd name="T9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378">
                  <a:moveTo>
                    <a:pt x="462" y="0"/>
                  </a:moveTo>
                  <a:lnTo>
                    <a:pt x="0" y="245"/>
                  </a:lnTo>
                  <a:lnTo>
                    <a:pt x="0" y="378"/>
                  </a:lnTo>
                  <a:lnTo>
                    <a:pt x="538" y="100"/>
                  </a:lnTo>
                  <a:lnTo>
                    <a:pt x="4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7" name="Полилиния 34">
              <a:extLst>
                <a:ext uri="{FF2B5EF4-FFF2-40B4-BE49-F238E27FC236}">
                  <a16:creationId xmlns:a16="http://schemas.microsoft.com/office/drawing/2014/main" xmlns="" id="{A828F27C-2D7F-4EC9-819B-5E25949089D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664" y="3376318"/>
              <a:ext cx="2331338" cy="3436976"/>
            </a:xfrm>
            <a:custGeom>
              <a:avLst/>
              <a:gdLst>
                <a:gd name="T0" fmla="*/ 692 w 692"/>
                <a:gd name="T1" fmla="*/ 543 h 1021"/>
                <a:gd name="T2" fmla="*/ 692 w 692"/>
                <a:gd name="T3" fmla="*/ 1021 h 1021"/>
                <a:gd name="T4" fmla="*/ 529 w 692"/>
                <a:gd name="T5" fmla="*/ 922 h 1021"/>
                <a:gd name="T6" fmla="*/ 267 w 692"/>
                <a:gd name="T7" fmla="*/ 862 h 1021"/>
                <a:gd name="T8" fmla="*/ 222 w 692"/>
                <a:gd name="T9" fmla="*/ 855 h 1021"/>
                <a:gd name="T10" fmla="*/ 85 w 692"/>
                <a:gd name="T11" fmla="*/ 506 h 1021"/>
                <a:gd name="T12" fmla="*/ 0 w 692"/>
                <a:gd name="T13" fmla="*/ 148 h 1021"/>
                <a:gd name="T14" fmla="*/ 95 w 692"/>
                <a:gd name="T15" fmla="*/ 99 h 1021"/>
                <a:gd name="T16" fmla="*/ 183 w 692"/>
                <a:gd name="T17" fmla="*/ 54 h 1021"/>
                <a:gd name="T18" fmla="*/ 263 w 692"/>
                <a:gd name="T19" fmla="*/ 13 h 1021"/>
                <a:gd name="T20" fmla="*/ 286 w 692"/>
                <a:gd name="T21" fmla="*/ 0 h 1021"/>
                <a:gd name="T22" fmla="*/ 286 w 692"/>
                <a:gd name="T23" fmla="*/ 0 h 1021"/>
                <a:gd name="T24" fmla="*/ 286 w 692"/>
                <a:gd name="T25" fmla="*/ 0 h 1021"/>
                <a:gd name="T26" fmla="*/ 292 w 692"/>
                <a:gd name="T27" fmla="*/ 7 h 1021"/>
                <a:gd name="T28" fmla="*/ 692 w 692"/>
                <a:gd name="T29" fmla="*/ 543 h 1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2" h="1021">
                  <a:moveTo>
                    <a:pt x="692" y="543"/>
                  </a:moveTo>
                  <a:cubicBezTo>
                    <a:pt x="692" y="1021"/>
                    <a:pt x="692" y="1021"/>
                    <a:pt x="692" y="1021"/>
                  </a:cubicBezTo>
                  <a:cubicBezTo>
                    <a:pt x="681" y="1000"/>
                    <a:pt x="644" y="961"/>
                    <a:pt x="529" y="922"/>
                  </a:cubicBezTo>
                  <a:cubicBezTo>
                    <a:pt x="467" y="901"/>
                    <a:pt x="382" y="880"/>
                    <a:pt x="267" y="862"/>
                  </a:cubicBezTo>
                  <a:cubicBezTo>
                    <a:pt x="252" y="860"/>
                    <a:pt x="238" y="857"/>
                    <a:pt x="222" y="855"/>
                  </a:cubicBezTo>
                  <a:cubicBezTo>
                    <a:pt x="164" y="741"/>
                    <a:pt x="118" y="618"/>
                    <a:pt x="85" y="506"/>
                  </a:cubicBezTo>
                  <a:cubicBezTo>
                    <a:pt x="24" y="308"/>
                    <a:pt x="0" y="148"/>
                    <a:pt x="0" y="148"/>
                  </a:cubicBezTo>
                  <a:cubicBezTo>
                    <a:pt x="95" y="99"/>
                    <a:pt x="95" y="99"/>
                    <a:pt x="95" y="99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263" y="13"/>
                    <a:pt x="263" y="13"/>
                    <a:pt x="263" y="13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88" y="2"/>
                    <a:pt x="290" y="5"/>
                    <a:pt x="292" y="7"/>
                  </a:cubicBezTo>
                  <a:cubicBezTo>
                    <a:pt x="354" y="77"/>
                    <a:pt x="539" y="303"/>
                    <a:pt x="692" y="543"/>
                  </a:cubicBezTo>
                  <a:close/>
                </a:path>
              </a:pathLst>
            </a:custGeom>
            <a:gradFill>
              <a:gsLst>
                <a:gs pos="0">
                  <a:srgbClr val="0A2DDB"/>
                </a:gs>
                <a:gs pos="83000">
                  <a:srgbClr val="3E04A9"/>
                </a:gs>
              </a:gsLst>
              <a:lin ang="13200000" scaled="0"/>
            </a:gra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58" name="Полилиния 35">
              <a:extLst>
                <a:ext uri="{FF2B5EF4-FFF2-40B4-BE49-F238E27FC236}">
                  <a16:creationId xmlns:a16="http://schemas.microsoft.com/office/drawing/2014/main" xmlns="" id="{3CEFFA90-EB51-41A6-8D88-DC1FC480C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664" y="3557306"/>
              <a:ext cx="1782999" cy="2922684"/>
            </a:xfrm>
            <a:custGeom>
              <a:avLst/>
              <a:gdLst>
                <a:gd name="T0" fmla="*/ 529 w 529"/>
                <a:gd name="T1" fmla="*/ 868 h 868"/>
                <a:gd name="T2" fmla="*/ 267 w 529"/>
                <a:gd name="T3" fmla="*/ 808 h 868"/>
                <a:gd name="T4" fmla="*/ 222 w 529"/>
                <a:gd name="T5" fmla="*/ 801 h 868"/>
                <a:gd name="T6" fmla="*/ 85 w 529"/>
                <a:gd name="T7" fmla="*/ 452 h 868"/>
                <a:gd name="T8" fmla="*/ 0 w 529"/>
                <a:gd name="T9" fmla="*/ 94 h 868"/>
                <a:gd name="T10" fmla="*/ 95 w 529"/>
                <a:gd name="T11" fmla="*/ 45 h 868"/>
                <a:gd name="T12" fmla="*/ 183 w 529"/>
                <a:gd name="T13" fmla="*/ 0 h 868"/>
                <a:gd name="T14" fmla="*/ 194 w 529"/>
                <a:gd name="T15" fmla="*/ 1 h 868"/>
                <a:gd name="T16" fmla="*/ 315 w 529"/>
                <a:gd name="T17" fmla="*/ 378 h 868"/>
                <a:gd name="T18" fmla="*/ 315 w 529"/>
                <a:gd name="T19" fmla="*/ 421 h 868"/>
                <a:gd name="T20" fmla="*/ 508 w 529"/>
                <a:gd name="T21" fmla="*/ 855 h 868"/>
                <a:gd name="T22" fmla="*/ 529 w 529"/>
                <a:gd name="T23" fmla="*/ 868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9" h="868">
                  <a:moveTo>
                    <a:pt x="529" y="868"/>
                  </a:moveTo>
                  <a:cubicBezTo>
                    <a:pt x="467" y="847"/>
                    <a:pt x="382" y="826"/>
                    <a:pt x="267" y="808"/>
                  </a:cubicBezTo>
                  <a:cubicBezTo>
                    <a:pt x="252" y="806"/>
                    <a:pt x="238" y="803"/>
                    <a:pt x="222" y="801"/>
                  </a:cubicBezTo>
                  <a:cubicBezTo>
                    <a:pt x="164" y="687"/>
                    <a:pt x="118" y="564"/>
                    <a:pt x="85" y="452"/>
                  </a:cubicBezTo>
                  <a:cubicBezTo>
                    <a:pt x="24" y="254"/>
                    <a:pt x="0" y="94"/>
                    <a:pt x="0" y="94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187" y="0"/>
                    <a:pt x="190" y="0"/>
                    <a:pt x="194" y="1"/>
                  </a:cubicBezTo>
                  <a:cubicBezTo>
                    <a:pt x="194" y="1"/>
                    <a:pt x="315" y="244"/>
                    <a:pt x="315" y="378"/>
                  </a:cubicBezTo>
                  <a:cubicBezTo>
                    <a:pt x="315" y="392"/>
                    <a:pt x="315" y="406"/>
                    <a:pt x="315" y="421"/>
                  </a:cubicBezTo>
                  <a:cubicBezTo>
                    <a:pt x="311" y="551"/>
                    <a:pt x="307" y="720"/>
                    <a:pt x="508" y="855"/>
                  </a:cubicBezTo>
                  <a:cubicBezTo>
                    <a:pt x="515" y="859"/>
                    <a:pt x="522" y="864"/>
                    <a:pt x="529" y="868"/>
                  </a:cubicBezTo>
                  <a:close/>
                </a:path>
              </a:pathLst>
            </a:custGeom>
            <a:gradFill>
              <a:gsLst>
                <a:gs pos="100000">
                  <a:srgbClr val="5936E0"/>
                </a:gs>
                <a:gs pos="44000">
                  <a:srgbClr val="371DBD"/>
                </a:gs>
              </a:gsLst>
              <a:lin ang="13200000" scaled="0"/>
            </a:gradFill>
            <a:ln>
              <a:noFill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  <p:sp>
          <p:nvSpPr>
            <p:cNvPr id="67" name="Полилиния: Фигура 66">
              <a:extLst>
                <a:ext uri="{FF2B5EF4-FFF2-40B4-BE49-F238E27FC236}">
                  <a16:creationId xmlns:a16="http://schemas.microsoft.com/office/drawing/2014/main" xmlns="" id="{2ACAA286-8EC7-477A-B799-85B6B23E638D}"/>
                </a:ext>
              </a:extLst>
            </p:cNvPr>
            <p:cNvSpPr/>
            <p:nvPr/>
          </p:nvSpPr>
          <p:spPr>
            <a:xfrm rot="20923453">
              <a:off x="6655548" y="-439156"/>
              <a:ext cx="5488008" cy="1037277"/>
            </a:xfrm>
            <a:custGeom>
              <a:avLst/>
              <a:gdLst>
                <a:gd name="connsiteX0" fmla="*/ 584535 w 5488008"/>
                <a:gd name="connsiteY0" fmla="*/ 0 h 1037277"/>
                <a:gd name="connsiteX1" fmla="*/ 5488008 w 5488008"/>
                <a:gd name="connsiteY1" fmla="*/ 977656 h 1037277"/>
                <a:gd name="connsiteX2" fmla="*/ 5476121 w 5488008"/>
                <a:gd name="connsiteY2" fmla="*/ 1037276 h 1037277"/>
                <a:gd name="connsiteX3" fmla="*/ 0 w 5488008"/>
                <a:gd name="connsiteY3" fmla="*/ 1037277 h 1037277"/>
                <a:gd name="connsiteX4" fmla="*/ 35107 w 5488008"/>
                <a:gd name="connsiteY4" fmla="*/ 912868 h 1037277"/>
                <a:gd name="connsiteX5" fmla="*/ 584535 w 5488008"/>
                <a:gd name="connsiteY5" fmla="*/ 0 h 1037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88008" h="1037277">
                  <a:moveTo>
                    <a:pt x="584535" y="0"/>
                  </a:moveTo>
                  <a:lnTo>
                    <a:pt x="5488008" y="977656"/>
                  </a:lnTo>
                  <a:lnTo>
                    <a:pt x="5476121" y="1037276"/>
                  </a:lnTo>
                  <a:lnTo>
                    <a:pt x="0" y="1037277"/>
                  </a:lnTo>
                  <a:lnTo>
                    <a:pt x="35107" y="912868"/>
                  </a:lnTo>
                  <a:cubicBezTo>
                    <a:pt x="217952" y="337066"/>
                    <a:pt x="584535" y="0"/>
                    <a:pt x="584535" y="0"/>
                  </a:cubicBezTo>
                  <a:close/>
                </a:path>
              </a:pathLst>
            </a:custGeom>
            <a:gradFill>
              <a:gsLst>
                <a:gs pos="0">
                  <a:srgbClr val="7CEFD8"/>
                </a:gs>
                <a:gs pos="83000">
                  <a:srgbClr val="6672E4"/>
                </a:gs>
              </a:gsLst>
              <a:lin ang="2400000" scaled="0"/>
            </a:gra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039" tIns="45520" rIns="91039" bIns="455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sz="1792" dirty="0"/>
            </a:p>
          </p:txBody>
        </p:sp>
      </p:grpSp>
      <p:sp>
        <p:nvSpPr>
          <p:cNvPr id="15" name="Заголовок 14" hidden="1">
            <a:extLst>
              <a:ext uri="{FF2B5EF4-FFF2-40B4-BE49-F238E27FC236}">
                <a16:creationId xmlns:a16="http://schemas.microsoft.com/office/drawing/2014/main" xmlns="" id="{1B710331-53CB-4E4F-A9D3-D1E190EEA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/>
              <a:t>Слайд </a:t>
            </a:r>
            <a:r>
              <a:rPr lang="en-US" dirty="0" smtClean="0"/>
              <a:t>2</a:t>
            </a:r>
            <a:r>
              <a:rPr lang="ru-RU" dirty="0" smtClean="0"/>
              <a:t> </a:t>
            </a:r>
            <a:r>
              <a:rPr lang="ru-RU" dirty="0"/>
              <a:t>с информацией о кадрах</a:t>
            </a:r>
            <a:endParaRPr lang="ru" dirty="0"/>
          </a:p>
        </p:txBody>
      </p:sp>
      <p:pic>
        <p:nvPicPr>
          <p:cNvPr id="37" name="Рисунок 36" descr="Group of people working together around a laptop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8" y="2382222"/>
            <a:ext cx="1469258" cy="759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Рисунок 37" descr="https://affinityworkforce.com/wp-content/uploads/2024/04/42301-e171379000546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9" y="3300014"/>
            <a:ext cx="1425738" cy="930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Рисунок 38" descr="https://affinityworkforce.com/wp-content/uploads/2024/04/6036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8" y="4509593"/>
            <a:ext cx="1371965" cy="721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Рисунок 39" descr="https://affinityworkforce.com/wp-content/uploads/2024/04/214917868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8" y="5467544"/>
            <a:ext cx="1371965" cy="876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138" y="86195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2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ntitled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01165" y="1777069"/>
            <a:ext cx="8041469" cy="4548200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690" y="134482"/>
            <a:ext cx="2302174" cy="64332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A68B8554-658C-49B2-9595-8B62E72981EB}"/>
              </a:ext>
            </a:extLst>
          </p:cNvPr>
          <p:cNvSpPr/>
          <p:nvPr/>
        </p:nvSpPr>
        <p:spPr>
          <a:xfrm>
            <a:off x="785427" y="1121522"/>
            <a:ext cx="10909738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90000"/>
              </a:lnSpc>
              <a:spcAft>
                <a:spcPct val="0"/>
              </a:spcAft>
            </a:pPr>
            <a:r>
              <a:rPr lang="en-US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PISA 2025 </a:t>
            </a:r>
            <a:r>
              <a:rPr lang="en-US" sz="28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Raqamli</a:t>
            </a:r>
            <a:r>
              <a:rPr lang="en-US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dunyoda</a:t>
            </a:r>
            <a:r>
              <a:rPr lang="en-US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o‘rganish</a:t>
            </a:r>
            <a:r>
              <a:rPr lang="en-US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nteraktiv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topshiriqlari</a:t>
            </a:r>
            <a:endParaRPr lang="en-US" sz="2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46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ntitled 3 (online-video-cutter.com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79149" y="1777069"/>
            <a:ext cx="8515734" cy="4502512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690" y="134482"/>
            <a:ext cx="2302174" cy="643323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68B8554-658C-49B2-9595-8B62E72981EB}"/>
              </a:ext>
            </a:extLst>
          </p:cNvPr>
          <p:cNvSpPr/>
          <p:nvPr/>
        </p:nvSpPr>
        <p:spPr>
          <a:xfrm>
            <a:off x="785427" y="1121522"/>
            <a:ext cx="10909738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90000"/>
              </a:lnSpc>
              <a:spcAft>
                <a:spcPct val="0"/>
              </a:spcAft>
            </a:pP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Algortimli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blockly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dasturlar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bilan</a:t>
            </a:r>
            <a:r>
              <a:rPr lang="en-US" sz="2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ishlash</a:t>
            </a:r>
            <a:endParaRPr lang="en-US" sz="2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8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Untitled 4 (online-video-cutter.com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4034" y="1266338"/>
            <a:ext cx="9104811" cy="5065736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690" y="134482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9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ntitled 7 (online-video-cutter.com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3913" y="1160649"/>
            <a:ext cx="10493707" cy="5336697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690" y="134482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58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>
            <a:spLocks noGrp="1"/>
          </p:cNvSpPr>
          <p:nvPr>
            <p:ph type="ctrTitle"/>
          </p:nvPr>
        </p:nvSpPr>
        <p:spPr>
          <a:xfrm>
            <a:off x="858372" y="2592050"/>
            <a:ext cx="4840762" cy="203920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-US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PISA 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2025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raqamli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dunyoda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o‘rganish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interaktiv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topshiriqlari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dan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nima</a:t>
            </a:r>
            <a:r>
              <a:rPr lang="en-US" sz="3000" dirty="0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US" sz="3000" dirty="0" err="1" smtClean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o‘rgandingiz</a:t>
            </a:r>
            <a:r>
              <a:rPr lang="en-US" sz="3000" dirty="0">
                <a:solidFill>
                  <a:srgbClr val="003366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?</a:t>
            </a:r>
            <a:endParaRPr dirty="0">
              <a:solidFill>
                <a:srgbClr val="003366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grpSp>
        <p:nvGrpSpPr>
          <p:cNvPr id="48" name="Google Shape;48;p15"/>
          <p:cNvGrpSpPr/>
          <p:nvPr/>
        </p:nvGrpSpPr>
        <p:grpSpPr>
          <a:xfrm>
            <a:off x="3469877" y="191003"/>
            <a:ext cx="7459196" cy="6497486"/>
            <a:chOff x="2765885" y="-900988"/>
            <a:chExt cx="5594397" cy="6350724"/>
          </a:xfrm>
        </p:grpSpPr>
        <p:sp>
          <p:nvSpPr>
            <p:cNvPr id="49" name="Google Shape;49;p15"/>
            <p:cNvSpPr/>
            <p:nvPr/>
          </p:nvSpPr>
          <p:spPr>
            <a:xfrm rot="-5400000">
              <a:off x="3985262" y="213022"/>
              <a:ext cx="1105" cy="2210"/>
            </a:xfrm>
            <a:custGeom>
              <a:avLst/>
              <a:gdLst/>
              <a:ahLst/>
              <a:cxnLst/>
              <a:rect l="l" t="t" r="r" b="b"/>
              <a:pathLst>
                <a:path w="11" h="22" extrusionOk="0">
                  <a:moveTo>
                    <a:pt x="1" y="1"/>
                  </a:moveTo>
                  <a:cubicBezTo>
                    <a:pt x="0" y="1"/>
                    <a:pt x="8" y="21"/>
                    <a:pt x="10" y="22"/>
                  </a:cubicBezTo>
                  <a:cubicBezTo>
                    <a:pt x="4" y="6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0" name="Google Shape;50;p15"/>
            <p:cNvSpPr/>
            <p:nvPr/>
          </p:nvSpPr>
          <p:spPr>
            <a:xfrm rot="-5400000">
              <a:off x="4429188" y="-264549"/>
              <a:ext cx="4922" cy="703"/>
            </a:xfrm>
            <a:custGeom>
              <a:avLst/>
              <a:gdLst/>
              <a:ahLst/>
              <a:cxnLst/>
              <a:rect l="l" t="t" r="r" b="b"/>
              <a:pathLst>
                <a:path w="49" h="7" extrusionOk="0">
                  <a:moveTo>
                    <a:pt x="11" y="1"/>
                  </a:moveTo>
                  <a:cubicBezTo>
                    <a:pt x="0" y="1"/>
                    <a:pt x="40" y="7"/>
                    <a:pt x="46" y="7"/>
                  </a:cubicBezTo>
                  <a:cubicBezTo>
                    <a:pt x="48" y="7"/>
                    <a:pt x="44" y="5"/>
                    <a:pt x="23" y="2"/>
                  </a:cubicBezTo>
                  <a:cubicBezTo>
                    <a:pt x="16" y="1"/>
                    <a:pt x="13" y="1"/>
                    <a:pt x="1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1" name="Google Shape;51;p15"/>
            <p:cNvSpPr/>
            <p:nvPr/>
          </p:nvSpPr>
          <p:spPr>
            <a:xfrm rot="-5400000">
              <a:off x="4164962" y="100623"/>
              <a:ext cx="7232" cy="2310"/>
            </a:xfrm>
            <a:custGeom>
              <a:avLst/>
              <a:gdLst/>
              <a:ahLst/>
              <a:cxnLst/>
              <a:rect l="l" t="t" r="r" b="b"/>
              <a:pathLst>
                <a:path w="72" h="23" extrusionOk="0">
                  <a:moveTo>
                    <a:pt x="42" y="0"/>
                  </a:moveTo>
                  <a:cubicBezTo>
                    <a:pt x="28" y="0"/>
                    <a:pt x="8" y="6"/>
                    <a:pt x="0" y="22"/>
                  </a:cubicBezTo>
                  <a:lnTo>
                    <a:pt x="6" y="22"/>
                  </a:lnTo>
                  <a:cubicBezTo>
                    <a:pt x="72" y="14"/>
                    <a:pt x="63" y="0"/>
                    <a:pt x="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2" name="Google Shape;52;p15"/>
            <p:cNvSpPr/>
            <p:nvPr/>
          </p:nvSpPr>
          <p:spPr>
            <a:xfrm rot="-5400000">
              <a:off x="3880596" y="825945"/>
              <a:ext cx="62478" cy="35056"/>
            </a:xfrm>
            <a:custGeom>
              <a:avLst/>
              <a:gdLst/>
              <a:ahLst/>
              <a:cxnLst/>
              <a:rect l="l" t="t" r="r" b="b"/>
              <a:pathLst>
                <a:path w="622" h="349" extrusionOk="0">
                  <a:moveTo>
                    <a:pt x="391" y="1"/>
                  </a:moveTo>
                  <a:cubicBezTo>
                    <a:pt x="386" y="1"/>
                    <a:pt x="376" y="12"/>
                    <a:pt x="348" y="47"/>
                  </a:cubicBezTo>
                  <a:cubicBezTo>
                    <a:pt x="268" y="151"/>
                    <a:pt x="244" y="143"/>
                    <a:pt x="162" y="181"/>
                  </a:cubicBezTo>
                  <a:cubicBezTo>
                    <a:pt x="131" y="196"/>
                    <a:pt x="104" y="198"/>
                    <a:pt x="82" y="198"/>
                  </a:cubicBezTo>
                  <a:cubicBezTo>
                    <a:pt x="75" y="198"/>
                    <a:pt x="68" y="198"/>
                    <a:pt x="62" y="198"/>
                  </a:cubicBezTo>
                  <a:cubicBezTo>
                    <a:pt x="38" y="198"/>
                    <a:pt x="20" y="201"/>
                    <a:pt x="8" y="228"/>
                  </a:cubicBezTo>
                  <a:cubicBezTo>
                    <a:pt x="1" y="244"/>
                    <a:pt x="7" y="250"/>
                    <a:pt x="20" y="250"/>
                  </a:cubicBezTo>
                  <a:cubicBezTo>
                    <a:pt x="41" y="250"/>
                    <a:pt x="81" y="236"/>
                    <a:pt x="113" y="236"/>
                  </a:cubicBezTo>
                  <a:cubicBezTo>
                    <a:pt x="126" y="236"/>
                    <a:pt x="137" y="238"/>
                    <a:pt x="145" y="245"/>
                  </a:cubicBezTo>
                  <a:cubicBezTo>
                    <a:pt x="162" y="258"/>
                    <a:pt x="167" y="260"/>
                    <a:pt x="173" y="260"/>
                  </a:cubicBezTo>
                  <a:cubicBezTo>
                    <a:pt x="174" y="260"/>
                    <a:pt x="175" y="260"/>
                    <a:pt x="177" y="260"/>
                  </a:cubicBezTo>
                  <a:cubicBezTo>
                    <a:pt x="184" y="260"/>
                    <a:pt x="194" y="261"/>
                    <a:pt x="225" y="286"/>
                  </a:cubicBezTo>
                  <a:cubicBezTo>
                    <a:pt x="281" y="329"/>
                    <a:pt x="302" y="346"/>
                    <a:pt x="326" y="346"/>
                  </a:cubicBezTo>
                  <a:cubicBezTo>
                    <a:pt x="329" y="346"/>
                    <a:pt x="333" y="345"/>
                    <a:pt x="338" y="345"/>
                  </a:cubicBezTo>
                  <a:cubicBezTo>
                    <a:pt x="410" y="329"/>
                    <a:pt x="435" y="306"/>
                    <a:pt x="444" y="266"/>
                  </a:cubicBezTo>
                  <a:cubicBezTo>
                    <a:pt x="448" y="247"/>
                    <a:pt x="450" y="237"/>
                    <a:pt x="457" y="237"/>
                  </a:cubicBezTo>
                  <a:cubicBezTo>
                    <a:pt x="464" y="237"/>
                    <a:pt x="479" y="249"/>
                    <a:pt x="509" y="275"/>
                  </a:cubicBezTo>
                  <a:cubicBezTo>
                    <a:pt x="548" y="310"/>
                    <a:pt x="551" y="348"/>
                    <a:pt x="555" y="348"/>
                  </a:cubicBezTo>
                  <a:cubicBezTo>
                    <a:pt x="557" y="348"/>
                    <a:pt x="559" y="341"/>
                    <a:pt x="564" y="325"/>
                  </a:cubicBezTo>
                  <a:cubicBezTo>
                    <a:pt x="582" y="268"/>
                    <a:pt x="607" y="163"/>
                    <a:pt x="607" y="163"/>
                  </a:cubicBezTo>
                  <a:cubicBezTo>
                    <a:pt x="585" y="130"/>
                    <a:pt x="621" y="41"/>
                    <a:pt x="502" y="41"/>
                  </a:cubicBezTo>
                  <a:cubicBezTo>
                    <a:pt x="497" y="41"/>
                    <a:pt x="492" y="41"/>
                    <a:pt x="487" y="41"/>
                  </a:cubicBezTo>
                  <a:cubicBezTo>
                    <a:pt x="483" y="41"/>
                    <a:pt x="479" y="42"/>
                    <a:pt x="476" y="42"/>
                  </a:cubicBezTo>
                  <a:cubicBezTo>
                    <a:pt x="396" y="42"/>
                    <a:pt x="400" y="1"/>
                    <a:pt x="39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3" name="Google Shape;53;p15"/>
            <p:cNvSpPr/>
            <p:nvPr/>
          </p:nvSpPr>
          <p:spPr>
            <a:xfrm rot="-5400000">
              <a:off x="3937700" y="831017"/>
              <a:ext cx="55848" cy="38572"/>
            </a:xfrm>
            <a:custGeom>
              <a:avLst/>
              <a:gdLst/>
              <a:ahLst/>
              <a:cxnLst/>
              <a:rect l="l" t="t" r="r" b="b"/>
              <a:pathLst>
                <a:path w="556" h="384" extrusionOk="0">
                  <a:moveTo>
                    <a:pt x="358" y="0"/>
                  </a:moveTo>
                  <a:cubicBezTo>
                    <a:pt x="351" y="0"/>
                    <a:pt x="343" y="13"/>
                    <a:pt x="331" y="51"/>
                  </a:cubicBezTo>
                  <a:cubicBezTo>
                    <a:pt x="297" y="156"/>
                    <a:pt x="387" y="125"/>
                    <a:pt x="297" y="156"/>
                  </a:cubicBezTo>
                  <a:cubicBezTo>
                    <a:pt x="288" y="159"/>
                    <a:pt x="280" y="161"/>
                    <a:pt x="272" y="161"/>
                  </a:cubicBezTo>
                  <a:cubicBezTo>
                    <a:pt x="216" y="161"/>
                    <a:pt x="187" y="93"/>
                    <a:pt x="153" y="93"/>
                  </a:cubicBezTo>
                  <a:cubicBezTo>
                    <a:pt x="145" y="93"/>
                    <a:pt x="137" y="97"/>
                    <a:pt x="128" y="107"/>
                  </a:cubicBezTo>
                  <a:cubicBezTo>
                    <a:pt x="115" y="122"/>
                    <a:pt x="108" y="126"/>
                    <a:pt x="105" y="126"/>
                  </a:cubicBezTo>
                  <a:cubicBezTo>
                    <a:pt x="101" y="126"/>
                    <a:pt x="102" y="120"/>
                    <a:pt x="100" y="120"/>
                  </a:cubicBezTo>
                  <a:cubicBezTo>
                    <a:pt x="99" y="120"/>
                    <a:pt x="96" y="128"/>
                    <a:pt x="80" y="162"/>
                  </a:cubicBezTo>
                  <a:cubicBezTo>
                    <a:pt x="40" y="250"/>
                    <a:pt x="0" y="225"/>
                    <a:pt x="79" y="276"/>
                  </a:cubicBezTo>
                  <a:cubicBezTo>
                    <a:pt x="119" y="301"/>
                    <a:pt x="134" y="301"/>
                    <a:pt x="148" y="301"/>
                  </a:cubicBezTo>
                  <a:cubicBezTo>
                    <a:pt x="161" y="301"/>
                    <a:pt x="171" y="301"/>
                    <a:pt x="200" y="325"/>
                  </a:cubicBezTo>
                  <a:cubicBezTo>
                    <a:pt x="241" y="360"/>
                    <a:pt x="281" y="383"/>
                    <a:pt x="309" y="383"/>
                  </a:cubicBezTo>
                  <a:cubicBezTo>
                    <a:pt x="320" y="383"/>
                    <a:pt x="329" y="380"/>
                    <a:pt x="336" y="373"/>
                  </a:cubicBezTo>
                  <a:cubicBezTo>
                    <a:pt x="359" y="350"/>
                    <a:pt x="377" y="279"/>
                    <a:pt x="424" y="279"/>
                  </a:cubicBezTo>
                  <a:cubicBezTo>
                    <a:pt x="424" y="279"/>
                    <a:pt x="425" y="279"/>
                    <a:pt x="425" y="279"/>
                  </a:cubicBezTo>
                  <a:cubicBezTo>
                    <a:pt x="473" y="279"/>
                    <a:pt x="505" y="271"/>
                    <a:pt x="505" y="271"/>
                  </a:cubicBezTo>
                  <a:lnTo>
                    <a:pt x="556" y="111"/>
                  </a:lnTo>
                  <a:cubicBezTo>
                    <a:pt x="517" y="87"/>
                    <a:pt x="459" y="39"/>
                    <a:pt x="411" y="36"/>
                  </a:cubicBezTo>
                  <a:cubicBezTo>
                    <a:pt x="381" y="36"/>
                    <a:pt x="370" y="0"/>
                    <a:pt x="35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4" name="Google Shape;54;p15"/>
            <p:cNvSpPr/>
            <p:nvPr/>
          </p:nvSpPr>
          <p:spPr>
            <a:xfrm rot="-5400000">
              <a:off x="3908420" y="877373"/>
              <a:ext cx="68404" cy="29531"/>
            </a:xfrm>
            <a:custGeom>
              <a:avLst/>
              <a:gdLst/>
              <a:ahLst/>
              <a:cxnLst/>
              <a:rect l="l" t="t" r="r" b="b"/>
              <a:pathLst>
                <a:path w="681" h="294" extrusionOk="0">
                  <a:moveTo>
                    <a:pt x="556" y="1"/>
                  </a:moveTo>
                  <a:cubicBezTo>
                    <a:pt x="545" y="1"/>
                    <a:pt x="533" y="5"/>
                    <a:pt x="521" y="15"/>
                  </a:cubicBezTo>
                  <a:cubicBezTo>
                    <a:pt x="495" y="36"/>
                    <a:pt x="475" y="40"/>
                    <a:pt x="455" y="40"/>
                  </a:cubicBezTo>
                  <a:cubicBezTo>
                    <a:pt x="442" y="40"/>
                    <a:pt x="428" y="38"/>
                    <a:pt x="413" y="38"/>
                  </a:cubicBezTo>
                  <a:cubicBezTo>
                    <a:pt x="399" y="38"/>
                    <a:pt x="384" y="40"/>
                    <a:pt x="367" y="46"/>
                  </a:cubicBezTo>
                  <a:cubicBezTo>
                    <a:pt x="301" y="69"/>
                    <a:pt x="278" y="69"/>
                    <a:pt x="228" y="132"/>
                  </a:cubicBezTo>
                  <a:cubicBezTo>
                    <a:pt x="215" y="150"/>
                    <a:pt x="205" y="155"/>
                    <a:pt x="197" y="155"/>
                  </a:cubicBezTo>
                  <a:cubicBezTo>
                    <a:pt x="184" y="155"/>
                    <a:pt x="174" y="143"/>
                    <a:pt x="157" y="143"/>
                  </a:cubicBezTo>
                  <a:cubicBezTo>
                    <a:pt x="145" y="143"/>
                    <a:pt x="129" y="149"/>
                    <a:pt x="107" y="171"/>
                  </a:cubicBezTo>
                  <a:cubicBezTo>
                    <a:pt x="34" y="241"/>
                    <a:pt x="0" y="217"/>
                    <a:pt x="82" y="266"/>
                  </a:cubicBezTo>
                  <a:cubicBezTo>
                    <a:pt x="117" y="287"/>
                    <a:pt x="143" y="293"/>
                    <a:pt x="169" y="293"/>
                  </a:cubicBezTo>
                  <a:cubicBezTo>
                    <a:pt x="198" y="293"/>
                    <a:pt x="227" y="286"/>
                    <a:pt x="268" y="286"/>
                  </a:cubicBezTo>
                  <a:cubicBezTo>
                    <a:pt x="279" y="286"/>
                    <a:pt x="290" y="287"/>
                    <a:pt x="302" y="288"/>
                  </a:cubicBezTo>
                  <a:cubicBezTo>
                    <a:pt x="312" y="289"/>
                    <a:pt x="321" y="289"/>
                    <a:pt x="330" y="289"/>
                  </a:cubicBezTo>
                  <a:cubicBezTo>
                    <a:pt x="394" y="289"/>
                    <a:pt x="409" y="261"/>
                    <a:pt x="446" y="261"/>
                  </a:cubicBezTo>
                  <a:cubicBezTo>
                    <a:pt x="453" y="261"/>
                    <a:pt x="461" y="262"/>
                    <a:pt x="470" y="265"/>
                  </a:cubicBezTo>
                  <a:cubicBezTo>
                    <a:pt x="480" y="267"/>
                    <a:pt x="490" y="268"/>
                    <a:pt x="500" y="268"/>
                  </a:cubicBezTo>
                  <a:cubicBezTo>
                    <a:pt x="549" y="268"/>
                    <a:pt x="581" y="238"/>
                    <a:pt x="607" y="217"/>
                  </a:cubicBezTo>
                  <a:cubicBezTo>
                    <a:pt x="641" y="192"/>
                    <a:pt x="665" y="194"/>
                    <a:pt x="673" y="146"/>
                  </a:cubicBezTo>
                  <a:cubicBezTo>
                    <a:pt x="680" y="103"/>
                    <a:pt x="676" y="21"/>
                    <a:pt x="657" y="21"/>
                  </a:cubicBezTo>
                  <a:cubicBezTo>
                    <a:pt x="655" y="21"/>
                    <a:pt x="653" y="22"/>
                    <a:pt x="650" y="24"/>
                  </a:cubicBezTo>
                  <a:cubicBezTo>
                    <a:pt x="644" y="30"/>
                    <a:pt x="639" y="32"/>
                    <a:pt x="633" y="32"/>
                  </a:cubicBezTo>
                  <a:cubicBezTo>
                    <a:pt x="610" y="32"/>
                    <a:pt x="586" y="1"/>
                    <a:pt x="55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5" name="Google Shape;55;p15"/>
            <p:cNvSpPr/>
            <p:nvPr/>
          </p:nvSpPr>
          <p:spPr>
            <a:xfrm rot="-5400000">
              <a:off x="3985011" y="876520"/>
              <a:ext cx="31038" cy="30235"/>
            </a:xfrm>
            <a:custGeom>
              <a:avLst/>
              <a:gdLst/>
              <a:ahLst/>
              <a:cxnLst/>
              <a:rect l="l" t="t" r="r" b="b"/>
              <a:pathLst>
                <a:path w="309" h="301" extrusionOk="0">
                  <a:moveTo>
                    <a:pt x="145" y="1"/>
                  </a:moveTo>
                  <a:cubicBezTo>
                    <a:pt x="127" y="1"/>
                    <a:pt x="111" y="7"/>
                    <a:pt x="100" y="19"/>
                  </a:cubicBezTo>
                  <a:cubicBezTo>
                    <a:pt x="60" y="67"/>
                    <a:pt x="108" y="67"/>
                    <a:pt x="59" y="123"/>
                  </a:cubicBezTo>
                  <a:cubicBezTo>
                    <a:pt x="8" y="181"/>
                    <a:pt x="0" y="220"/>
                    <a:pt x="40" y="244"/>
                  </a:cubicBezTo>
                  <a:cubicBezTo>
                    <a:pt x="48" y="249"/>
                    <a:pt x="53" y="250"/>
                    <a:pt x="58" y="250"/>
                  </a:cubicBezTo>
                  <a:cubicBezTo>
                    <a:pt x="71" y="250"/>
                    <a:pt x="77" y="239"/>
                    <a:pt x="87" y="239"/>
                  </a:cubicBezTo>
                  <a:cubicBezTo>
                    <a:pt x="95" y="239"/>
                    <a:pt x="105" y="246"/>
                    <a:pt x="122" y="269"/>
                  </a:cubicBezTo>
                  <a:cubicBezTo>
                    <a:pt x="139" y="292"/>
                    <a:pt x="147" y="301"/>
                    <a:pt x="153" y="301"/>
                  </a:cubicBezTo>
                  <a:cubicBezTo>
                    <a:pt x="164" y="301"/>
                    <a:pt x="169" y="273"/>
                    <a:pt x="211" y="253"/>
                  </a:cubicBezTo>
                  <a:cubicBezTo>
                    <a:pt x="276" y="223"/>
                    <a:pt x="308" y="150"/>
                    <a:pt x="293" y="118"/>
                  </a:cubicBezTo>
                  <a:cubicBezTo>
                    <a:pt x="259" y="46"/>
                    <a:pt x="194" y="1"/>
                    <a:pt x="14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6" name="Google Shape;56;p15"/>
            <p:cNvSpPr/>
            <p:nvPr/>
          </p:nvSpPr>
          <p:spPr>
            <a:xfrm rot="-5400000">
              <a:off x="3945786" y="899974"/>
              <a:ext cx="59063" cy="17578"/>
            </a:xfrm>
            <a:custGeom>
              <a:avLst/>
              <a:gdLst/>
              <a:ahLst/>
              <a:cxnLst/>
              <a:rect l="l" t="t" r="r" b="b"/>
              <a:pathLst>
                <a:path w="588" h="175" extrusionOk="0">
                  <a:moveTo>
                    <a:pt x="376" y="1"/>
                  </a:moveTo>
                  <a:cubicBezTo>
                    <a:pt x="355" y="1"/>
                    <a:pt x="335" y="7"/>
                    <a:pt x="307" y="30"/>
                  </a:cubicBezTo>
                  <a:cubicBezTo>
                    <a:pt x="259" y="69"/>
                    <a:pt x="246" y="87"/>
                    <a:pt x="190" y="87"/>
                  </a:cubicBezTo>
                  <a:cubicBezTo>
                    <a:pt x="177" y="87"/>
                    <a:pt x="163" y="86"/>
                    <a:pt x="146" y="84"/>
                  </a:cubicBezTo>
                  <a:cubicBezTo>
                    <a:pt x="96" y="80"/>
                    <a:pt x="59" y="75"/>
                    <a:pt x="35" y="75"/>
                  </a:cubicBezTo>
                  <a:cubicBezTo>
                    <a:pt x="12" y="75"/>
                    <a:pt x="1" y="79"/>
                    <a:pt x="1" y="90"/>
                  </a:cubicBezTo>
                  <a:cubicBezTo>
                    <a:pt x="1" y="115"/>
                    <a:pt x="82" y="100"/>
                    <a:pt x="130" y="124"/>
                  </a:cubicBezTo>
                  <a:cubicBezTo>
                    <a:pt x="178" y="149"/>
                    <a:pt x="210" y="157"/>
                    <a:pt x="244" y="167"/>
                  </a:cubicBezTo>
                  <a:cubicBezTo>
                    <a:pt x="261" y="172"/>
                    <a:pt x="273" y="175"/>
                    <a:pt x="289" y="175"/>
                  </a:cubicBezTo>
                  <a:cubicBezTo>
                    <a:pt x="303" y="175"/>
                    <a:pt x="321" y="173"/>
                    <a:pt x="347" y="169"/>
                  </a:cubicBezTo>
                  <a:cubicBezTo>
                    <a:pt x="401" y="160"/>
                    <a:pt x="587" y="137"/>
                    <a:pt x="580" y="57"/>
                  </a:cubicBezTo>
                  <a:cubicBezTo>
                    <a:pt x="576" y="12"/>
                    <a:pt x="547" y="7"/>
                    <a:pt x="507" y="7"/>
                  </a:cubicBezTo>
                  <a:cubicBezTo>
                    <a:pt x="493" y="7"/>
                    <a:pt x="478" y="7"/>
                    <a:pt x="462" y="7"/>
                  </a:cubicBezTo>
                  <a:cubicBezTo>
                    <a:pt x="459" y="7"/>
                    <a:pt x="455" y="7"/>
                    <a:pt x="452" y="7"/>
                  </a:cubicBezTo>
                  <a:cubicBezTo>
                    <a:pt x="419" y="7"/>
                    <a:pt x="397" y="1"/>
                    <a:pt x="37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7" name="Google Shape;57;p15"/>
            <p:cNvSpPr/>
            <p:nvPr/>
          </p:nvSpPr>
          <p:spPr>
            <a:xfrm rot="-5400000">
              <a:off x="3990033" y="1035023"/>
              <a:ext cx="122847" cy="72623"/>
            </a:xfrm>
            <a:custGeom>
              <a:avLst/>
              <a:gdLst/>
              <a:ahLst/>
              <a:cxnLst/>
              <a:rect l="l" t="t" r="r" b="b"/>
              <a:pathLst>
                <a:path w="1223" h="723" extrusionOk="0">
                  <a:moveTo>
                    <a:pt x="899" y="0"/>
                  </a:moveTo>
                  <a:cubicBezTo>
                    <a:pt x="848" y="0"/>
                    <a:pt x="815" y="12"/>
                    <a:pt x="789" y="56"/>
                  </a:cubicBezTo>
                  <a:cubicBezTo>
                    <a:pt x="738" y="138"/>
                    <a:pt x="796" y="104"/>
                    <a:pt x="738" y="138"/>
                  </a:cubicBezTo>
                  <a:cubicBezTo>
                    <a:pt x="731" y="141"/>
                    <a:pt x="725" y="143"/>
                    <a:pt x="720" y="143"/>
                  </a:cubicBezTo>
                  <a:cubicBezTo>
                    <a:pt x="695" y="143"/>
                    <a:pt x="684" y="109"/>
                    <a:pt x="671" y="109"/>
                  </a:cubicBezTo>
                  <a:cubicBezTo>
                    <a:pt x="663" y="109"/>
                    <a:pt x="655" y="120"/>
                    <a:pt x="642" y="153"/>
                  </a:cubicBezTo>
                  <a:cubicBezTo>
                    <a:pt x="599" y="256"/>
                    <a:pt x="681" y="241"/>
                    <a:pt x="599" y="256"/>
                  </a:cubicBezTo>
                  <a:cubicBezTo>
                    <a:pt x="519" y="271"/>
                    <a:pt x="511" y="248"/>
                    <a:pt x="470" y="287"/>
                  </a:cubicBezTo>
                  <a:cubicBezTo>
                    <a:pt x="458" y="299"/>
                    <a:pt x="448" y="302"/>
                    <a:pt x="440" y="302"/>
                  </a:cubicBezTo>
                  <a:cubicBezTo>
                    <a:pt x="434" y="302"/>
                    <a:pt x="428" y="301"/>
                    <a:pt x="422" y="301"/>
                  </a:cubicBezTo>
                  <a:cubicBezTo>
                    <a:pt x="407" y="301"/>
                    <a:pt x="389" y="307"/>
                    <a:pt x="357" y="350"/>
                  </a:cubicBezTo>
                  <a:cubicBezTo>
                    <a:pt x="291" y="438"/>
                    <a:pt x="324" y="365"/>
                    <a:pt x="291" y="438"/>
                  </a:cubicBezTo>
                  <a:cubicBezTo>
                    <a:pt x="259" y="509"/>
                    <a:pt x="219" y="469"/>
                    <a:pt x="162" y="533"/>
                  </a:cubicBezTo>
                  <a:cubicBezTo>
                    <a:pt x="105" y="596"/>
                    <a:pt x="114" y="556"/>
                    <a:pt x="82" y="630"/>
                  </a:cubicBezTo>
                  <a:cubicBezTo>
                    <a:pt x="50" y="701"/>
                    <a:pt x="0" y="669"/>
                    <a:pt x="50" y="701"/>
                  </a:cubicBezTo>
                  <a:cubicBezTo>
                    <a:pt x="71" y="715"/>
                    <a:pt x="93" y="723"/>
                    <a:pt x="112" y="723"/>
                  </a:cubicBezTo>
                  <a:cubicBezTo>
                    <a:pt x="134" y="723"/>
                    <a:pt x="151" y="713"/>
                    <a:pt x="160" y="692"/>
                  </a:cubicBezTo>
                  <a:cubicBezTo>
                    <a:pt x="176" y="650"/>
                    <a:pt x="177" y="612"/>
                    <a:pt x="234" y="579"/>
                  </a:cubicBezTo>
                  <a:cubicBezTo>
                    <a:pt x="291" y="547"/>
                    <a:pt x="284" y="524"/>
                    <a:pt x="354" y="516"/>
                  </a:cubicBezTo>
                  <a:cubicBezTo>
                    <a:pt x="428" y="509"/>
                    <a:pt x="378" y="516"/>
                    <a:pt x="444" y="478"/>
                  </a:cubicBezTo>
                  <a:cubicBezTo>
                    <a:pt x="497" y="444"/>
                    <a:pt x="402" y="410"/>
                    <a:pt x="479" y="410"/>
                  </a:cubicBezTo>
                  <a:cubicBezTo>
                    <a:pt x="495" y="410"/>
                    <a:pt x="518" y="412"/>
                    <a:pt x="550" y="415"/>
                  </a:cubicBezTo>
                  <a:cubicBezTo>
                    <a:pt x="574" y="417"/>
                    <a:pt x="595" y="418"/>
                    <a:pt x="613" y="418"/>
                  </a:cubicBezTo>
                  <a:cubicBezTo>
                    <a:pt x="739" y="418"/>
                    <a:pt x="734" y="370"/>
                    <a:pt x="782" y="370"/>
                  </a:cubicBezTo>
                  <a:cubicBezTo>
                    <a:pt x="783" y="370"/>
                    <a:pt x="783" y="370"/>
                    <a:pt x="784" y="370"/>
                  </a:cubicBezTo>
                  <a:cubicBezTo>
                    <a:pt x="817" y="370"/>
                    <a:pt x="829" y="360"/>
                    <a:pt x="841" y="360"/>
                  </a:cubicBezTo>
                  <a:cubicBezTo>
                    <a:pt x="849" y="360"/>
                    <a:pt x="858" y="364"/>
                    <a:pt x="873" y="379"/>
                  </a:cubicBezTo>
                  <a:cubicBezTo>
                    <a:pt x="969" y="469"/>
                    <a:pt x="969" y="478"/>
                    <a:pt x="1032" y="495"/>
                  </a:cubicBezTo>
                  <a:cubicBezTo>
                    <a:pt x="1035" y="495"/>
                    <a:pt x="1037" y="496"/>
                    <a:pt x="1039" y="496"/>
                  </a:cubicBezTo>
                  <a:cubicBezTo>
                    <a:pt x="1068" y="496"/>
                    <a:pt x="1034" y="439"/>
                    <a:pt x="1058" y="333"/>
                  </a:cubicBezTo>
                  <a:cubicBezTo>
                    <a:pt x="1083" y="219"/>
                    <a:pt x="1115" y="230"/>
                    <a:pt x="1092" y="148"/>
                  </a:cubicBezTo>
                  <a:cubicBezTo>
                    <a:pt x="1069" y="68"/>
                    <a:pt x="1223" y="19"/>
                    <a:pt x="1061" y="11"/>
                  </a:cubicBezTo>
                  <a:cubicBezTo>
                    <a:pt x="991" y="7"/>
                    <a:pt x="939" y="0"/>
                    <a:pt x="89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8" name="Google Shape;58;p15"/>
            <p:cNvSpPr/>
            <p:nvPr/>
          </p:nvSpPr>
          <p:spPr>
            <a:xfrm rot="-5400000">
              <a:off x="3979436" y="924181"/>
              <a:ext cx="91608" cy="59565"/>
            </a:xfrm>
            <a:custGeom>
              <a:avLst/>
              <a:gdLst/>
              <a:ahLst/>
              <a:cxnLst/>
              <a:rect l="l" t="t" r="r" b="b"/>
              <a:pathLst>
                <a:path w="912" h="593" extrusionOk="0">
                  <a:moveTo>
                    <a:pt x="431" y="1"/>
                  </a:moveTo>
                  <a:cubicBezTo>
                    <a:pt x="418" y="1"/>
                    <a:pt x="400" y="12"/>
                    <a:pt x="374" y="43"/>
                  </a:cubicBezTo>
                  <a:cubicBezTo>
                    <a:pt x="276" y="153"/>
                    <a:pt x="291" y="187"/>
                    <a:pt x="227" y="266"/>
                  </a:cubicBezTo>
                  <a:cubicBezTo>
                    <a:pt x="211" y="286"/>
                    <a:pt x="199" y="292"/>
                    <a:pt x="189" y="292"/>
                  </a:cubicBezTo>
                  <a:cubicBezTo>
                    <a:pt x="175" y="292"/>
                    <a:pt x="164" y="281"/>
                    <a:pt x="151" y="281"/>
                  </a:cubicBezTo>
                  <a:cubicBezTo>
                    <a:pt x="135" y="281"/>
                    <a:pt x="115" y="296"/>
                    <a:pt x="82" y="361"/>
                  </a:cubicBezTo>
                  <a:cubicBezTo>
                    <a:pt x="0" y="523"/>
                    <a:pt x="17" y="514"/>
                    <a:pt x="39" y="572"/>
                  </a:cubicBezTo>
                  <a:cubicBezTo>
                    <a:pt x="45" y="587"/>
                    <a:pt x="55" y="593"/>
                    <a:pt x="68" y="593"/>
                  </a:cubicBezTo>
                  <a:cubicBezTo>
                    <a:pt x="89" y="593"/>
                    <a:pt x="118" y="579"/>
                    <a:pt x="153" y="564"/>
                  </a:cubicBezTo>
                  <a:cubicBezTo>
                    <a:pt x="211" y="541"/>
                    <a:pt x="274" y="492"/>
                    <a:pt x="274" y="492"/>
                  </a:cubicBezTo>
                  <a:cubicBezTo>
                    <a:pt x="316" y="472"/>
                    <a:pt x="331" y="471"/>
                    <a:pt x="343" y="471"/>
                  </a:cubicBezTo>
                  <a:cubicBezTo>
                    <a:pt x="345" y="471"/>
                    <a:pt x="346" y="471"/>
                    <a:pt x="348" y="471"/>
                  </a:cubicBezTo>
                  <a:cubicBezTo>
                    <a:pt x="361" y="471"/>
                    <a:pt x="374" y="469"/>
                    <a:pt x="427" y="438"/>
                  </a:cubicBezTo>
                  <a:cubicBezTo>
                    <a:pt x="531" y="375"/>
                    <a:pt x="484" y="367"/>
                    <a:pt x="573" y="360"/>
                  </a:cubicBezTo>
                  <a:cubicBezTo>
                    <a:pt x="661" y="352"/>
                    <a:pt x="668" y="329"/>
                    <a:pt x="678" y="304"/>
                  </a:cubicBezTo>
                  <a:cubicBezTo>
                    <a:pt x="685" y="281"/>
                    <a:pt x="696" y="215"/>
                    <a:pt x="744" y="200"/>
                  </a:cubicBezTo>
                  <a:cubicBezTo>
                    <a:pt x="793" y="184"/>
                    <a:pt x="808" y="184"/>
                    <a:pt x="824" y="152"/>
                  </a:cubicBezTo>
                  <a:cubicBezTo>
                    <a:pt x="856" y="91"/>
                    <a:pt x="912" y="5"/>
                    <a:pt x="895" y="5"/>
                  </a:cubicBezTo>
                  <a:lnTo>
                    <a:pt x="895" y="5"/>
                  </a:lnTo>
                  <a:cubicBezTo>
                    <a:pt x="889" y="5"/>
                    <a:pt x="878" y="12"/>
                    <a:pt x="858" y="30"/>
                  </a:cubicBezTo>
                  <a:cubicBezTo>
                    <a:pt x="768" y="109"/>
                    <a:pt x="751" y="118"/>
                    <a:pt x="670" y="126"/>
                  </a:cubicBezTo>
                  <a:cubicBezTo>
                    <a:pt x="664" y="126"/>
                    <a:pt x="659" y="127"/>
                    <a:pt x="654" y="127"/>
                  </a:cubicBezTo>
                  <a:cubicBezTo>
                    <a:pt x="591" y="127"/>
                    <a:pt x="594" y="84"/>
                    <a:pt x="527" y="83"/>
                  </a:cubicBezTo>
                  <a:cubicBezTo>
                    <a:pt x="473" y="83"/>
                    <a:pt x="467" y="1"/>
                    <a:pt x="43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59" name="Google Shape;59;p15"/>
            <p:cNvSpPr/>
            <p:nvPr/>
          </p:nvSpPr>
          <p:spPr>
            <a:xfrm rot="-5400000">
              <a:off x="4099169" y="1044215"/>
              <a:ext cx="37366" cy="27824"/>
            </a:xfrm>
            <a:custGeom>
              <a:avLst/>
              <a:gdLst/>
              <a:ahLst/>
              <a:cxnLst/>
              <a:rect l="l" t="t" r="r" b="b"/>
              <a:pathLst>
                <a:path w="372" h="277" extrusionOk="0">
                  <a:moveTo>
                    <a:pt x="372" y="2"/>
                  </a:moveTo>
                  <a:lnTo>
                    <a:pt x="372" y="2"/>
                  </a:lnTo>
                  <a:cubicBezTo>
                    <a:pt x="324" y="12"/>
                    <a:pt x="250" y="0"/>
                    <a:pt x="178" y="59"/>
                  </a:cubicBezTo>
                  <a:cubicBezTo>
                    <a:pt x="104" y="119"/>
                    <a:pt x="42" y="193"/>
                    <a:pt x="18" y="237"/>
                  </a:cubicBezTo>
                  <a:cubicBezTo>
                    <a:pt x="0" y="272"/>
                    <a:pt x="31" y="276"/>
                    <a:pt x="67" y="276"/>
                  </a:cubicBezTo>
                  <a:cubicBezTo>
                    <a:pt x="79" y="276"/>
                    <a:pt x="91" y="276"/>
                    <a:pt x="103" y="276"/>
                  </a:cubicBezTo>
                  <a:cubicBezTo>
                    <a:pt x="106" y="276"/>
                    <a:pt x="110" y="276"/>
                    <a:pt x="113" y="276"/>
                  </a:cubicBezTo>
                  <a:cubicBezTo>
                    <a:pt x="114" y="276"/>
                    <a:pt x="115" y="276"/>
                    <a:pt x="115" y="276"/>
                  </a:cubicBezTo>
                  <a:cubicBezTo>
                    <a:pt x="162" y="276"/>
                    <a:pt x="149" y="232"/>
                    <a:pt x="201" y="168"/>
                  </a:cubicBezTo>
                  <a:cubicBezTo>
                    <a:pt x="287" y="62"/>
                    <a:pt x="372" y="2"/>
                    <a:pt x="372" y="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0" name="Google Shape;60;p15"/>
            <p:cNvSpPr/>
            <p:nvPr/>
          </p:nvSpPr>
          <p:spPr>
            <a:xfrm rot="-5400000">
              <a:off x="5357069" y="3278727"/>
              <a:ext cx="2669377" cy="1672642"/>
            </a:xfrm>
            <a:custGeom>
              <a:avLst/>
              <a:gdLst/>
              <a:ahLst/>
              <a:cxnLst/>
              <a:rect l="l" t="t" r="r" b="b"/>
              <a:pathLst>
                <a:path w="26575" h="16652" extrusionOk="0">
                  <a:moveTo>
                    <a:pt x="20451" y="0"/>
                  </a:moveTo>
                  <a:cubicBezTo>
                    <a:pt x="20449" y="0"/>
                    <a:pt x="20442" y="1"/>
                    <a:pt x="20403" y="3"/>
                  </a:cubicBezTo>
                  <a:cubicBezTo>
                    <a:pt x="20326" y="6"/>
                    <a:pt x="20348" y="7"/>
                    <a:pt x="20294" y="30"/>
                  </a:cubicBezTo>
                  <a:cubicBezTo>
                    <a:pt x="20242" y="54"/>
                    <a:pt x="20242" y="38"/>
                    <a:pt x="20214" y="78"/>
                  </a:cubicBezTo>
                  <a:cubicBezTo>
                    <a:pt x="20185" y="118"/>
                    <a:pt x="20222" y="131"/>
                    <a:pt x="20160" y="146"/>
                  </a:cubicBezTo>
                  <a:cubicBezTo>
                    <a:pt x="20111" y="159"/>
                    <a:pt x="20112" y="171"/>
                    <a:pt x="20090" y="171"/>
                  </a:cubicBezTo>
                  <a:cubicBezTo>
                    <a:pt x="20085" y="171"/>
                    <a:pt x="20079" y="170"/>
                    <a:pt x="20071" y="169"/>
                  </a:cubicBezTo>
                  <a:cubicBezTo>
                    <a:pt x="20065" y="168"/>
                    <a:pt x="20059" y="167"/>
                    <a:pt x="20055" y="167"/>
                  </a:cubicBezTo>
                  <a:cubicBezTo>
                    <a:pt x="20042" y="167"/>
                    <a:pt x="20037" y="172"/>
                    <a:pt x="20032" y="172"/>
                  </a:cubicBezTo>
                  <a:cubicBezTo>
                    <a:pt x="20026" y="172"/>
                    <a:pt x="20021" y="167"/>
                    <a:pt x="20008" y="147"/>
                  </a:cubicBezTo>
                  <a:cubicBezTo>
                    <a:pt x="19977" y="103"/>
                    <a:pt x="20015" y="111"/>
                    <a:pt x="19977" y="103"/>
                  </a:cubicBezTo>
                  <a:cubicBezTo>
                    <a:pt x="19968" y="101"/>
                    <a:pt x="19962" y="101"/>
                    <a:pt x="19958" y="101"/>
                  </a:cubicBezTo>
                  <a:cubicBezTo>
                    <a:pt x="19946" y="101"/>
                    <a:pt x="19944" y="105"/>
                    <a:pt x="19933" y="105"/>
                  </a:cubicBezTo>
                  <a:cubicBezTo>
                    <a:pt x="19929" y="105"/>
                    <a:pt x="19923" y="104"/>
                    <a:pt x="19915" y="103"/>
                  </a:cubicBezTo>
                  <a:cubicBezTo>
                    <a:pt x="19912" y="102"/>
                    <a:pt x="19910" y="102"/>
                    <a:pt x="19908" y="102"/>
                  </a:cubicBezTo>
                  <a:cubicBezTo>
                    <a:pt x="19879" y="102"/>
                    <a:pt x="19879" y="143"/>
                    <a:pt x="19831" y="186"/>
                  </a:cubicBezTo>
                  <a:cubicBezTo>
                    <a:pt x="19778" y="234"/>
                    <a:pt x="19761" y="315"/>
                    <a:pt x="19761" y="326"/>
                  </a:cubicBezTo>
                  <a:cubicBezTo>
                    <a:pt x="19761" y="340"/>
                    <a:pt x="19764" y="348"/>
                    <a:pt x="19757" y="368"/>
                  </a:cubicBezTo>
                  <a:cubicBezTo>
                    <a:pt x="19749" y="387"/>
                    <a:pt x="19748" y="445"/>
                    <a:pt x="19730" y="445"/>
                  </a:cubicBezTo>
                  <a:cubicBezTo>
                    <a:pt x="19730" y="445"/>
                    <a:pt x="19729" y="445"/>
                    <a:pt x="19729" y="445"/>
                  </a:cubicBezTo>
                  <a:cubicBezTo>
                    <a:pt x="19728" y="444"/>
                    <a:pt x="19726" y="444"/>
                    <a:pt x="19725" y="444"/>
                  </a:cubicBezTo>
                  <a:cubicBezTo>
                    <a:pt x="19703" y="444"/>
                    <a:pt x="19668" y="489"/>
                    <a:pt x="19644" y="508"/>
                  </a:cubicBezTo>
                  <a:cubicBezTo>
                    <a:pt x="19621" y="529"/>
                    <a:pt x="19594" y="585"/>
                    <a:pt x="19563" y="585"/>
                  </a:cubicBezTo>
                  <a:cubicBezTo>
                    <a:pt x="19530" y="585"/>
                    <a:pt x="19510" y="585"/>
                    <a:pt x="19486" y="595"/>
                  </a:cubicBezTo>
                  <a:cubicBezTo>
                    <a:pt x="19461" y="608"/>
                    <a:pt x="19406" y="648"/>
                    <a:pt x="19393" y="648"/>
                  </a:cubicBezTo>
                  <a:cubicBezTo>
                    <a:pt x="19380" y="648"/>
                    <a:pt x="19352" y="708"/>
                    <a:pt x="19313" y="708"/>
                  </a:cubicBezTo>
                  <a:cubicBezTo>
                    <a:pt x="19272" y="708"/>
                    <a:pt x="19163" y="776"/>
                    <a:pt x="19144" y="783"/>
                  </a:cubicBezTo>
                  <a:cubicBezTo>
                    <a:pt x="19124" y="791"/>
                    <a:pt x="19124" y="783"/>
                    <a:pt x="19092" y="806"/>
                  </a:cubicBezTo>
                  <a:cubicBezTo>
                    <a:pt x="19059" y="831"/>
                    <a:pt x="19039" y="842"/>
                    <a:pt x="19010" y="854"/>
                  </a:cubicBezTo>
                  <a:cubicBezTo>
                    <a:pt x="18982" y="865"/>
                    <a:pt x="18970" y="877"/>
                    <a:pt x="18952" y="894"/>
                  </a:cubicBezTo>
                  <a:cubicBezTo>
                    <a:pt x="18930" y="909"/>
                    <a:pt x="18922" y="925"/>
                    <a:pt x="18907" y="939"/>
                  </a:cubicBezTo>
                  <a:cubicBezTo>
                    <a:pt x="18892" y="949"/>
                    <a:pt x="18890" y="979"/>
                    <a:pt x="18862" y="994"/>
                  </a:cubicBezTo>
                  <a:cubicBezTo>
                    <a:pt x="18833" y="1010"/>
                    <a:pt x="18838" y="1046"/>
                    <a:pt x="18793" y="1050"/>
                  </a:cubicBezTo>
                  <a:cubicBezTo>
                    <a:pt x="18748" y="1054"/>
                    <a:pt x="18713" y="1079"/>
                    <a:pt x="18661" y="1085"/>
                  </a:cubicBezTo>
                  <a:cubicBezTo>
                    <a:pt x="18608" y="1093"/>
                    <a:pt x="18599" y="1108"/>
                    <a:pt x="18502" y="1134"/>
                  </a:cubicBezTo>
                  <a:cubicBezTo>
                    <a:pt x="18407" y="1162"/>
                    <a:pt x="18333" y="1200"/>
                    <a:pt x="18290" y="1217"/>
                  </a:cubicBezTo>
                  <a:cubicBezTo>
                    <a:pt x="18244" y="1233"/>
                    <a:pt x="18270" y="1233"/>
                    <a:pt x="18233" y="1248"/>
                  </a:cubicBezTo>
                  <a:cubicBezTo>
                    <a:pt x="18197" y="1264"/>
                    <a:pt x="18099" y="1319"/>
                    <a:pt x="18062" y="1347"/>
                  </a:cubicBezTo>
                  <a:cubicBezTo>
                    <a:pt x="18025" y="1373"/>
                    <a:pt x="18030" y="1414"/>
                    <a:pt x="17982" y="1425"/>
                  </a:cubicBezTo>
                  <a:cubicBezTo>
                    <a:pt x="17933" y="1437"/>
                    <a:pt x="17889" y="1448"/>
                    <a:pt x="17848" y="1464"/>
                  </a:cubicBezTo>
                  <a:cubicBezTo>
                    <a:pt x="17808" y="1479"/>
                    <a:pt x="17763" y="1519"/>
                    <a:pt x="17743" y="1531"/>
                  </a:cubicBezTo>
                  <a:cubicBezTo>
                    <a:pt x="17722" y="1542"/>
                    <a:pt x="17736" y="1561"/>
                    <a:pt x="17662" y="1591"/>
                  </a:cubicBezTo>
                  <a:cubicBezTo>
                    <a:pt x="17589" y="1622"/>
                    <a:pt x="17592" y="1587"/>
                    <a:pt x="17529" y="1642"/>
                  </a:cubicBezTo>
                  <a:cubicBezTo>
                    <a:pt x="17463" y="1699"/>
                    <a:pt x="17471" y="1739"/>
                    <a:pt x="17420" y="1742"/>
                  </a:cubicBezTo>
                  <a:cubicBezTo>
                    <a:pt x="17368" y="1747"/>
                    <a:pt x="17328" y="1773"/>
                    <a:pt x="17294" y="1781"/>
                  </a:cubicBezTo>
                  <a:cubicBezTo>
                    <a:pt x="17267" y="1787"/>
                    <a:pt x="17274" y="1808"/>
                    <a:pt x="17244" y="1808"/>
                  </a:cubicBezTo>
                  <a:cubicBezTo>
                    <a:pt x="17237" y="1808"/>
                    <a:pt x="17228" y="1806"/>
                    <a:pt x="17217" y="1804"/>
                  </a:cubicBezTo>
                  <a:cubicBezTo>
                    <a:pt x="17158" y="1793"/>
                    <a:pt x="17151" y="1772"/>
                    <a:pt x="17106" y="1768"/>
                  </a:cubicBezTo>
                  <a:cubicBezTo>
                    <a:pt x="17081" y="1766"/>
                    <a:pt x="17074" y="1762"/>
                    <a:pt x="17066" y="1762"/>
                  </a:cubicBezTo>
                  <a:cubicBezTo>
                    <a:pt x="17060" y="1762"/>
                    <a:pt x="17054" y="1764"/>
                    <a:pt x="17038" y="1772"/>
                  </a:cubicBezTo>
                  <a:cubicBezTo>
                    <a:pt x="17001" y="1787"/>
                    <a:pt x="17001" y="1795"/>
                    <a:pt x="16966" y="1832"/>
                  </a:cubicBezTo>
                  <a:lnTo>
                    <a:pt x="16852" y="1972"/>
                  </a:lnTo>
                  <a:cubicBezTo>
                    <a:pt x="16852" y="1972"/>
                    <a:pt x="16838" y="1968"/>
                    <a:pt x="16818" y="1968"/>
                  </a:cubicBezTo>
                  <a:cubicBezTo>
                    <a:pt x="16795" y="1968"/>
                    <a:pt x="16764" y="1973"/>
                    <a:pt x="16738" y="1995"/>
                  </a:cubicBezTo>
                  <a:cubicBezTo>
                    <a:pt x="16690" y="2035"/>
                    <a:pt x="16738" y="2050"/>
                    <a:pt x="16689" y="2066"/>
                  </a:cubicBezTo>
                  <a:cubicBezTo>
                    <a:pt x="16639" y="2081"/>
                    <a:pt x="16655" y="2187"/>
                    <a:pt x="16630" y="2195"/>
                  </a:cubicBezTo>
                  <a:cubicBezTo>
                    <a:pt x="16607" y="2203"/>
                    <a:pt x="16575" y="2258"/>
                    <a:pt x="16542" y="2258"/>
                  </a:cubicBezTo>
                  <a:cubicBezTo>
                    <a:pt x="16509" y="2258"/>
                    <a:pt x="16484" y="2296"/>
                    <a:pt x="16469" y="2323"/>
                  </a:cubicBezTo>
                  <a:cubicBezTo>
                    <a:pt x="16413" y="2418"/>
                    <a:pt x="16436" y="2466"/>
                    <a:pt x="16396" y="2500"/>
                  </a:cubicBezTo>
                  <a:cubicBezTo>
                    <a:pt x="16353" y="2532"/>
                    <a:pt x="16207" y="2715"/>
                    <a:pt x="16199" y="2763"/>
                  </a:cubicBezTo>
                  <a:cubicBezTo>
                    <a:pt x="16192" y="2811"/>
                    <a:pt x="16150" y="2834"/>
                    <a:pt x="16135" y="2881"/>
                  </a:cubicBezTo>
                  <a:cubicBezTo>
                    <a:pt x="16116" y="2931"/>
                    <a:pt x="16165" y="2971"/>
                    <a:pt x="16124" y="3011"/>
                  </a:cubicBezTo>
                  <a:cubicBezTo>
                    <a:pt x="16084" y="3051"/>
                    <a:pt x="16059" y="3108"/>
                    <a:pt x="16036" y="3131"/>
                  </a:cubicBezTo>
                  <a:cubicBezTo>
                    <a:pt x="16013" y="3154"/>
                    <a:pt x="16019" y="3186"/>
                    <a:pt x="16004" y="3219"/>
                  </a:cubicBezTo>
                  <a:cubicBezTo>
                    <a:pt x="15988" y="3251"/>
                    <a:pt x="15996" y="3289"/>
                    <a:pt x="15978" y="3316"/>
                  </a:cubicBezTo>
                  <a:cubicBezTo>
                    <a:pt x="15962" y="3340"/>
                    <a:pt x="15953" y="3403"/>
                    <a:pt x="15873" y="3459"/>
                  </a:cubicBezTo>
                  <a:cubicBezTo>
                    <a:pt x="15790" y="3516"/>
                    <a:pt x="15731" y="3554"/>
                    <a:pt x="15708" y="3562"/>
                  </a:cubicBezTo>
                  <a:cubicBezTo>
                    <a:pt x="15588" y="3608"/>
                    <a:pt x="15557" y="3682"/>
                    <a:pt x="15539" y="3703"/>
                  </a:cubicBezTo>
                  <a:cubicBezTo>
                    <a:pt x="15499" y="3756"/>
                    <a:pt x="15513" y="3756"/>
                    <a:pt x="15520" y="3756"/>
                  </a:cubicBezTo>
                  <a:cubicBezTo>
                    <a:pt x="15527" y="3756"/>
                    <a:pt x="15527" y="3756"/>
                    <a:pt x="15459" y="3808"/>
                  </a:cubicBezTo>
                  <a:cubicBezTo>
                    <a:pt x="15437" y="3825"/>
                    <a:pt x="15420" y="3836"/>
                    <a:pt x="15406" y="3850"/>
                  </a:cubicBezTo>
                  <a:cubicBezTo>
                    <a:pt x="15348" y="3899"/>
                    <a:pt x="15341" y="3917"/>
                    <a:pt x="15332" y="3917"/>
                  </a:cubicBezTo>
                  <a:cubicBezTo>
                    <a:pt x="15330" y="3917"/>
                    <a:pt x="15327" y="3915"/>
                    <a:pt x="15322" y="3911"/>
                  </a:cubicBezTo>
                  <a:cubicBezTo>
                    <a:pt x="15304" y="3899"/>
                    <a:pt x="15265" y="3887"/>
                    <a:pt x="15224" y="3887"/>
                  </a:cubicBezTo>
                  <a:cubicBezTo>
                    <a:pt x="15208" y="3887"/>
                    <a:pt x="15193" y="3889"/>
                    <a:pt x="15177" y="3893"/>
                  </a:cubicBezTo>
                  <a:cubicBezTo>
                    <a:pt x="15122" y="3908"/>
                    <a:pt x="15034" y="3916"/>
                    <a:pt x="14992" y="3924"/>
                  </a:cubicBezTo>
                  <a:cubicBezTo>
                    <a:pt x="14952" y="3931"/>
                    <a:pt x="14912" y="3939"/>
                    <a:pt x="14881" y="3947"/>
                  </a:cubicBezTo>
                  <a:cubicBezTo>
                    <a:pt x="14867" y="3950"/>
                    <a:pt x="14857" y="3952"/>
                    <a:pt x="14845" y="3952"/>
                  </a:cubicBezTo>
                  <a:cubicBezTo>
                    <a:pt x="14830" y="3952"/>
                    <a:pt x="14811" y="3949"/>
                    <a:pt x="14775" y="3944"/>
                  </a:cubicBezTo>
                  <a:cubicBezTo>
                    <a:pt x="14712" y="3934"/>
                    <a:pt x="14703" y="3927"/>
                    <a:pt x="14646" y="3927"/>
                  </a:cubicBezTo>
                  <a:cubicBezTo>
                    <a:pt x="14622" y="3927"/>
                    <a:pt x="14610" y="3925"/>
                    <a:pt x="14600" y="3925"/>
                  </a:cubicBezTo>
                  <a:cubicBezTo>
                    <a:pt x="14586" y="3925"/>
                    <a:pt x="14575" y="3928"/>
                    <a:pt x="14543" y="3942"/>
                  </a:cubicBezTo>
                  <a:cubicBezTo>
                    <a:pt x="14487" y="3965"/>
                    <a:pt x="14567" y="3965"/>
                    <a:pt x="14446" y="3988"/>
                  </a:cubicBezTo>
                  <a:cubicBezTo>
                    <a:pt x="14377" y="4001"/>
                    <a:pt x="14342" y="4010"/>
                    <a:pt x="14314" y="4010"/>
                  </a:cubicBezTo>
                  <a:cubicBezTo>
                    <a:pt x="14293" y="4010"/>
                    <a:pt x="14276" y="4005"/>
                    <a:pt x="14252" y="3994"/>
                  </a:cubicBezTo>
                  <a:cubicBezTo>
                    <a:pt x="14196" y="3970"/>
                    <a:pt x="14160" y="3944"/>
                    <a:pt x="14126" y="3936"/>
                  </a:cubicBezTo>
                  <a:cubicBezTo>
                    <a:pt x="13973" y="3902"/>
                    <a:pt x="14019" y="3896"/>
                    <a:pt x="13922" y="3894"/>
                  </a:cubicBezTo>
                  <a:cubicBezTo>
                    <a:pt x="13921" y="3894"/>
                    <a:pt x="13920" y="3894"/>
                    <a:pt x="13919" y="3894"/>
                  </a:cubicBezTo>
                  <a:cubicBezTo>
                    <a:pt x="13864" y="3894"/>
                    <a:pt x="13911" y="3917"/>
                    <a:pt x="13899" y="3917"/>
                  </a:cubicBezTo>
                  <a:cubicBezTo>
                    <a:pt x="13893" y="3917"/>
                    <a:pt x="13866" y="3909"/>
                    <a:pt x="13787" y="3885"/>
                  </a:cubicBezTo>
                  <a:cubicBezTo>
                    <a:pt x="13571" y="3817"/>
                    <a:pt x="13635" y="3819"/>
                    <a:pt x="13571" y="3817"/>
                  </a:cubicBezTo>
                  <a:cubicBezTo>
                    <a:pt x="13394" y="3831"/>
                    <a:pt x="13374" y="3831"/>
                    <a:pt x="13345" y="3831"/>
                  </a:cubicBezTo>
                  <a:cubicBezTo>
                    <a:pt x="13335" y="3831"/>
                    <a:pt x="13323" y="3832"/>
                    <a:pt x="13311" y="3832"/>
                  </a:cubicBezTo>
                  <a:cubicBezTo>
                    <a:pt x="13126" y="3832"/>
                    <a:pt x="12754" y="3799"/>
                    <a:pt x="12686" y="3759"/>
                  </a:cubicBezTo>
                  <a:cubicBezTo>
                    <a:pt x="12614" y="3719"/>
                    <a:pt x="12599" y="3687"/>
                    <a:pt x="12526" y="3687"/>
                  </a:cubicBezTo>
                  <a:cubicBezTo>
                    <a:pt x="12470" y="3687"/>
                    <a:pt x="12447" y="3719"/>
                    <a:pt x="12404" y="3719"/>
                  </a:cubicBezTo>
                  <a:cubicBezTo>
                    <a:pt x="12391" y="3719"/>
                    <a:pt x="12376" y="3716"/>
                    <a:pt x="12357" y="3708"/>
                  </a:cubicBezTo>
                  <a:cubicBezTo>
                    <a:pt x="12275" y="3674"/>
                    <a:pt x="12291" y="3700"/>
                    <a:pt x="12195" y="3674"/>
                  </a:cubicBezTo>
                  <a:cubicBezTo>
                    <a:pt x="12147" y="3662"/>
                    <a:pt x="12151" y="3662"/>
                    <a:pt x="12153" y="3662"/>
                  </a:cubicBezTo>
                  <a:cubicBezTo>
                    <a:pt x="12155" y="3662"/>
                    <a:pt x="12155" y="3662"/>
                    <a:pt x="12098" y="3650"/>
                  </a:cubicBezTo>
                  <a:cubicBezTo>
                    <a:pt x="11987" y="3625"/>
                    <a:pt x="11987" y="3640"/>
                    <a:pt x="11906" y="3616"/>
                  </a:cubicBezTo>
                  <a:cubicBezTo>
                    <a:pt x="11884" y="3609"/>
                    <a:pt x="11879" y="3607"/>
                    <a:pt x="11880" y="3607"/>
                  </a:cubicBezTo>
                  <a:lnTo>
                    <a:pt x="11880" y="3607"/>
                  </a:lnTo>
                  <a:cubicBezTo>
                    <a:pt x="11882" y="3607"/>
                    <a:pt x="11893" y="3610"/>
                    <a:pt x="11894" y="3610"/>
                  </a:cubicBezTo>
                  <a:cubicBezTo>
                    <a:pt x="11894" y="3610"/>
                    <a:pt x="11881" y="3606"/>
                    <a:pt x="11826" y="3590"/>
                  </a:cubicBezTo>
                  <a:cubicBezTo>
                    <a:pt x="11681" y="3550"/>
                    <a:pt x="11786" y="3565"/>
                    <a:pt x="11641" y="3540"/>
                  </a:cubicBezTo>
                  <a:cubicBezTo>
                    <a:pt x="11612" y="3535"/>
                    <a:pt x="11592" y="3534"/>
                    <a:pt x="11579" y="3534"/>
                  </a:cubicBezTo>
                  <a:cubicBezTo>
                    <a:pt x="11551" y="3534"/>
                    <a:pt x="11552" y="3541"/>
                    <a:pt x="11546" y="3541"/>
                  </a:cubicBezTo>
                  <a:cubicBezTo>
                    <a:pt x="11541" y="3541"/>
                    <a:pt x="11532" y="3536"/>
                    <a:pt x="11496" y="3516"/>
                  </a:cubicBezTo>
                  <a:cubicBezTo>
                    <a:pt x="11473" y="3502"/>
                    <a:pt x="11472" y="3496"/>
                    <a:pt x="11473" y="3493"/>
                  </a:cubicBezTo>
                  <a:cubicBezTo>
                    <a:pt x="11472" y="3493"/>
                    <a:pt x="11467" y="3493"/>
                    <a:pt x="11464" y="3489"/>
                  </a:cubicBezTo>
                  <a:cubicBezTo>
                    <a:pt x="11380" y="3473"/>
                    <a:pt x="11336" y="3467"/>
                    <a:pt x="11304" y="3467"/>
                  </a:cubicBezTo>
                  <a:cubicBezTo>
                    <a:pt x="11269" y="3467"/>
                    <a:pt x="11248" y="3475"/>
                    <a:pt x="11205" y="3488"/>
                  </a:cubicBezTo>
                  <a:cubicBezTo>
                    <a:pt x="11145" y="3505"/>
                    <a:pt x="11153" y="3537"/>
                    <a:pt x="11119" y="3537"/>
                  </a:cubicBezTo>
                  <a:cubicBezTo>
                    <a:pt x="11108" y="3537"/>
                    <a:pt x="11093" y="3534"/>
                    <a:pt x="11070" y="3526"/>
                  </a:cubicBezTo>
                  <a:cubicBezTo>
                    <a:pt x="10973" y="3494"/>
                    <a:pt x="10951" y="3479"/>
                    <a:pt x="10908" y="3462"/>
                  </a:cubicBezTo>
                  <a:lnTo>
                    <a:pt x="10788" y="3411"/>
                  </a:lnTo>
                  <a:cubicBezTo>
                    <a:pt x="10777" y="3411"/>
                    <a:pt x="10766" y="3411"/>
                    <a:pt x="10755" y="3411"/>
                  </a:cubicBezTo>
                  <a:cubicBezTo>
                    <a:pt x="10579" y="3411"/>
                    <a:pt x="10493" y="3371"/>
                    <a:pt x="10428" y="3371"/>
                  </a:cubicBezTo>
                  <a:cubicBezTo>
                    <a:pt x="10419" y="3371"/>
                    <a:pt x="10410" y="3372"/>
                    <a:pt x="10402" y="3374"/>
                  </a:cubicBezTo>
                  <a:cubicBezTo>
                    <a:pt x="10379" y="3379"/>
                    <a:pt x="10355" y="3380"/>
                    <a:pt x="10332" y="3380"/>
                  </a:cubicBezTo>
                  <a:cubicBezTo>
                    <a:pt x="10280" y="3380"/>
                    <a:pt x="10227" y="3372"/>
                    <a:pt x="10177" y="3372"/>
                  </a:cubicBezTo>
                  <a:cubicBezTo>
                    <a:pt x="10103" y="3372"/>
                    <a:pt x="10096" y="3403"/>
                    <a:pt x="10023" y="3403"/>
                  </a:cubicBezTo>
                  <a:cubicBezTo>
                    <a:pt x="9969" y="3403"/>
                    <a:pt x="9946" y="3416"/>
                    <a:pt x="9913" y="3416"/>
                  </a:cubicBezTo>
                  <a:cubicBezTo>
                    <a:pt x="9901" y="3416"/>
                    <a:pt x="9888" y="3414"/>
                    <a:pt x="9871" y="3409"/>
                  </a:cubicBezTo>
                  <a:cubicBezTo>
                    <a:pt x="9805" y="3392"/>
                    <a:pt x="9805" y="3385"/>
                    <a:pt x="9734" y="3359"/>
                  </a:cubicBezTo>
                  <a:cubicBezTo>
                    <a:pt x="9661" y="3334"/>
                    <a:pt x="9620" y="3317"/>
                    <a:pt x="9581" y="3292"/>
                  </a:cubicBezTo>
                  <a:cubicBezTo>
                    <a:pt x="9573" y="3288"/>
                    <a:pt x="9569" y="3286"/>
                    <a:pt x="9567" y="3286"/>
                  </a:cubicBezTo>
                  <a:cubicBezTo>
                    <a:pt x="9560" y="3286"/>
                    <a:pt x="9570" y="3300"/>
                    <a:pt x="9548" y="3300"/>
                  </a:cubicBezTo>
                  <a:cubicBezTo>
                    <a:pt x="9540" y="3300"/>
                    <a:pt x="9528" y="3298"/>
                    <a:pt x="9509" y="3292"/>
                  </a:cubicBezTo>
                  <a:cubicBezTo>
                    <a:pt x="9420" y="3266"/>
                    <a:pt x="9412" y="3235"/>
                    <a:pt x="9334" y="3194"/>
                  </a:cubicBezTo>
                  <a:cubicBezTo>
                    <a:pt x="9253" y="3151"/>
                    <a:pt x="9294" y="3146"/>
                    <a:pt x="9212" y="3143"/>
                  </a:cubicBezTo>
                  <a:cubicBezTo>
                    <a:pt x="9145" y="3143"/>
                    <a:pt x="9157" y="3178"/>
                    <a:pt x="9099" y="3178"/>
                  </a:cubicBezTo>
                  <a:cubicBezTo>
                    <a:pt x="9088" y="3178"/>
                    <a:pt x="9075" y="3177"/>
                    <a:pt x="9058" y="3174"/>
                  </a:cubicBezTo>
                  <a:cubicBezTo>
                    <a:pt x="8955" y="3157"/>
                    <a:pt x="8986" y="3134"/>
                    <a:pt x="8899" y="3092"/>
                  </a:cubicBezTo>
                  <a:cubicBezTo>
                    <a:pt x="8810" y="3051"/>
                    <a:pt x="8739" y="3009"/>
                    <a:pt x="8689" y="2977"/>
                  </a:cubicBezTo>
                  <a:cubicBezTo>
                    <a:pt x="8641" y="2943"/>
                    <a:pt x="8608" y="2977"/>
                    <a:pt x="8512" y="2941"/>
                  </a:cubicBezTo>
                  <a:cubicBezTo>
                    <a:pt x="8416" y="2908"/>
                    <a:pt x="8416" y="2940"/>
                    <a:pt x="8353" y="2900"/>
                  </a:cubicBezTo>
                  <a:cubicBezTo>
                    <a:pt x="8288" y="2858"/>
                    <a:pt x="8338" y="2843"/>
                    <a:pt x="8265" y="2818"/>
                  </a:cubicBezTo>
                  <a:cubicBezTo>
                    <a:pt x="8193" y="2794"/>
                    <a:pt x="8188" y="2781"/>
                    <a:pt x="8137" y="2738"/>
                  </a:cubicBezTo>
                  <a:cubicBezTo>
                    <a:pt x="8028" y="2643"/>
                    <a:pt x="7990" y="2627"/>
                    <a:pt x="7945" y="2627"/>
                  </a:cubicBezTo>
                  <a:cubicBezTo>
                    <a:pt x="7922" y="2627"/>
                    <a:pt x="7898" y="2631"/>
                    <a:pt x="7862" y="2631"/>
                  </a:cubicBezTo>
                  <a:cubicBezTo>
                    <a:pt x="7860" y="2631"/>
                    <a:pt x="7858" y="2631"/>
                    <a:pt x="7856" y="2630"/>
                  </a:cubicBezTo>
                  <a:cubicBezTo>
                    <a:pt x="7809" y="2629"/>
                    <a:pt x="7795" y="2628"/>
                    <a:pt x="7786" y="2628"/>
                  </a:cubicBezTo>
                  <a:cubicBezTo>
                    <a:pt x="7773" y="2628"/>
                    <a:pt x="7771" y="2631"/>
                    <a:pt x="7694" y="2643"/>
                  </a:cubicBezTo>
                  <a:cubicBezTo>
                    <a:pt x="7672" y="2647"/>
                    <a:pt x="7657" y="2648"/>
                    <a:pt x="7645" y="2648"/>
                  </a:cubicBezTo>
                  <a:cubicBezTo>
                    <a:pt x="7614" y="2648"/>
                    <a:pt x="7617" y="2637"/>
                    <a:pt x="7611" y="2637"/>
                  </a:cubicBezTo>
                  <a:cubicBezTo>
                    <a:pt x="7607" y="2637"/>
                    <a:pt x="7597" y="2643"/>
                    <a:pt x="7565" y="2666"/>
                  </a:cubicBezTo>
                  <a:cubicBezTo>
                    <a:pt x="7477" y="2731"/>
                    <a:pt x="7426" y="2720"/>
                    <a:pt x="7395" y="2731"/>
                  </a:cubicBezTo>
                  <a:cubicBezTo>
                    <a:pt x="7363" y="2738"/>
                    <a:pt x="7226" y="2743"/>
                    <a:pt x="7226" y="2743"/>
                  </a:cubicBezTo>
                  <a:cubicBezTo>
                    <a:pt x="7226" y="2743"/>
                    <a:pt x="7185" y="2760"/>
                    <a:pt x="7158" y="2760"/>
                  </a:cubicBezTo>
                  <a:cubicBezTo>
                    <a:pt x="7154" y="2760"/>
                    <a:pt x="7150" y="2759"/>
                    <a:pt x="7146" y="2758"/>
                  </a:cubicBezTo>
                  <a:cubicBezTo>
                    <a:pt x="7121" y="2751"/>
                    <a:pt x="7138" y="2766"/>
                    <a:pt x="7064" y="2718"/>
                  </a:cubicBezTo>
                  <a:cubicBezTo>
                    <a:pt x="6992" y="2669"/>
                    <a:pt x="7057" y="2686"/>
                    <a:pt x="6992" y="2669"/>
                  </a:cubicBezTo>
                  <a:lnTo>
                    <a:pt x="6929" y="2651"/>
                  </a:lnTo>
                  <a:cubicBezTo>
                    <a:pt x="6929" y="2651"/>
                    <a:pt x="6903" y="2657"/>
                    <a:pt x="6867" y="2657"/>
                  </a:cubicBezTo>
                  <a:cubicBezTo>
                    <a:pt x="6836" y="2657"/>
                    <a:pt x="6797" y="2652"/>
                    <a:pt x="6760" y="2634"/>
                  </a:cubicBezTo>
                  <a:cubicBezTo>
                    <a:pt x="6678" y="2594"/>
                    <a:pt x="6695" y="2609"/>
                    <a:pt x="6623" y="2558"/>
                  </a:cubicBezTo>
                  <a:cubicBezTo>
                    <a:pt x="6549" y="2510"/>
                    <a:pt x="6615" y="2510"/>
                    <a:pt x="6549" y="2510"/>
                  </a:cubicBezTo>
                  <a:cubicBezTo>
                    <a:pt x="6542" y="2510"/>
                    <a:pt x="6535" y="2510"/>
                    <a:pt x="6528" y="2510"/>
                  </a:cubicBezTo>
                  <a:cubicBezTo>
                    <a:pt x="6475" y="2510"/>
                    <a:pt x="6433" y="2512"/>
                    <a:pt x="6395" y="2534"/>
                  </a:cubicBezTo>
                  <a:cubicBezTo>
                    <a:pt x="6355" y="2557"/>
                    <a:pt x="6339" y="2574"/>
                    <a:pt x="6307" y="2604"/>
                  </a:cubicBezTo>
                  <a:cubicBezTo>
                    <a:pt x="6275" y="2635"/>
                    <a:pt x="6270" y="2663"/>
                    <a:pt x="6256" y="2694"/>
                  </a:cubicBezTo>
                  <a:cubicBezTo>
                    <a:pt x="6216" y="2789"/>
                    <a:pt x="6216" y="2797"/>
                    <a:pt x="6239" y="2838"/>
                  </a:cubicBezTo>
                  <a:cubicBezTo>
                    <a:pt x="6264" y="2878"/>
                    <a:pt x="6295" y="2878"/>
                    <a:pt x="6262" y="2941"/>
                  </a:cubicBezTo>
                  <a:cubicBezTo>
                    <a:pt x="6238" y="2988"/>
                    <a:pt x="6237" y="3028"/>
                    <a:pt x="6214" y="3028"/>
                  </a:cubicBezTo>
                  <a:cubicBezTo>
                    <a:pt x="6207" y="3028"/>
                    <a:pt x="6197" y="3023"/>
                    <a:pt x="6182" y="3012"/>
                  </a:cubicBezTo>
                  <a:cubicBezTo>
                    <a:pt x="6134" y="2978"/>
                    <a:pt x="6165" y="2918"/>
                    <a:pt x="6132" y="2918"/>
                  </a:cubicBezTo>
                  <a:cubicBezTo>
                    <a:pt x="6127" y="2918"/>
                    <a:pt x="6120" y="2919"/>
                    <a:pt x="6110" y="2923"/>
                  </a:cubicBezTo>
                  <a:cubicBezTo>
                    <a:pt x="6044" y="2948"/>
                    <a:pt x="6060" y="2975"/>
                    <a:pt x="6023" y="2975"/>
                  </a:cubicBezTo>
                  <a:cubicBezTo>
                    <a:pt x="6015" y="2975"/>
                    <a:pt x="6004" y="2973"/>
                    <a:pt x="5990" y="2971"/>
                  </a:cubicBezTo>
                  <a:cubicBezTo>
                    <a:pt x="5971" y="2967"/>
                    <a:pt x="5959" y="2965"/>
                    <a:pt x="5951" y="2965"/>
                  </a:cubicBezTo>
                  <a:cubicBezTo>
                    <a:pt x="5938" y="2965"/>
                    <a:pt x="5937" y="2969"/>
                    <a:pt x="5934" y="2969"/>
                  </a:cubicBezTo>
                  <a:cubicBezTo>
                    <a:pt x="5931" y="2969"/>
                    <a:pt x="5926" y="2966"/>
                    <a:pt x="5908" y="2954"/>
                  </a:cubicBezTo>
                  <a:cubicBezTo>
                    <a:pt x="5890" y="2941"/>
                    <a:pt x="5878" y="2937"/>
                    <a:pt x="5867" y="2937"/>
                  </a:cubicBezTo>
                  <a:cubicBezTo>
                    <a:pt x="5850" y="2937"/>
                    <a:pt x="5838" y="2948"/>
                    <a:pt x="5813" y="2951"/>
                  </a:cubicBezTo>
                  <a:cubicBezTo>
                    <a:pt x="5811" y="2951"/>
                    <a:pt x="5809" y="2951"/>
                    <a:pt x="5807" y="2951"/>
                  </a:cubicBezTo>
                  <a:cubicBezTo>
                    <a:pt x="5772" y="2951"/>
                    <a:pt x="5772" y="2887"/>
                    <a:pt x="5733" y="2886"/>
                  </a:cubicBezTo>
                  <a:cubicBezTo>
                    <a:pt x="5693" y="2886"/>
                    <a:pt x="5678" y="2886"/>
                    <a:pt x="5621" y="2877"/>
                  </a:cubicBezTo>
                  <a:cubicBezTo>
                    <a:pt x="5610" y="2875"/>
                    <a:pt x="5603" y="2874"/>
                    <a:pt x="5598" y="2874"/>
                  </a:cubicBezTo>
                  <a:cubicBezTo>
                    <a:pt x="5586" y="2874"/>
                    <a:pt x="5587" y="2878"/>
                    <a:pt x="5585" y="2878"/>
                  </a:cubicBezTo>
                  <a:cubicBezTo>
                    <a:pt x="5583" y="2878"/>
                    <a:pt x="5579" y="2875"/>
                    <a:pt x="5564" y="2866"/>
                  </a:cubicBezTo>
                  <a:cubicBezTo>
                    <a:pt x="5524" y="2841"/>
                    <a:pt x="5708" y="2861"/>
                    <a:pt x="5524" y="2841"/>
                  </a:cubicBezTo>
                  <a:cubicBezTo>
                    <a:pt x="5339" y="2824"/>
                    <a:pt x="5371" y="2840"/>
                    <a:pt x="5339" y="2824"/>
                  </a:cubicBezTo>
                  <a:cubicBezTo>
                    <a:pt x="5307" y="2808"/>
                    <a:pt x="5251" y="2808"/>
                    <a:pt x="5217" y="2808"/>
                  </a:cubicBezTo>
                  <a:cubicBezTo>
                    <a:pt x="5196" y="2808"/>
                    <a:pt x="5199" y="2804"/>
                    <a:pt x="5188" y="2804"/>
                  </a:cubicBezTo>
                  <a:cubicBezTo>
                    <a:pt x="5182" y="2804"/>
                    <a:pt x="5173" y="2805"/>
                    <a:pt x="5154" y="2808"/>
                  </a:cubicBezTo>
                  <a:cubicBezTo>
                    <a:pt x="5099" y="2815"/>
                    <a:pt x="5091" y="2854"/>
                    <a:pt x="5066" y="2878"/>
                  </a:cubicBezTo>
                  <a:cubicBezTo>
                    <a:pt x="5030" y="2913"/>
                    <a:pt x="5002" y="2925"/>
                    <a:pt x="4980" y="2925"/>
                  </a:cubicBezTo>
                  <a:cubicBezTo>
                    <a:pt x="4951" y="2925"/>
                    <a:pt x="4931" y="2907"/>
                    <a:pt x="4914" y="2894"/>
                  </a:cubicBezTo>
                  <a:cubicBezTo>
                    <a:pt x="4914" y="2894"/>
                    <a:pt x="4939" y="2784"/>
                    <a:pt x="4859" y="2772"/>
                  </a:cubicBezTo>
                  <a:cubicBezTo>
                    <a:pt x="4729" y="2754"/>
                    <a:pt x="4690" y="2733"/>
                    <a:pt x="4679" y="2733"/>
                  </a:cubicBezTo>
                  <a:cubicBezTo>
                    <a:pt x="4674" y="2733"/>
                    <a:pt x="4674" y="2737"/>
                    <a:pt x="4674" y="2746"/>
                  </a:cubicBezTo>
                  <a:cubicBezTo>
                    <a:pt x="4674" y="2773"/>
                    <a:pt x="4579" y="2842"/>
                    <a:pt x="4546" y="2842"/>
                  </a:cubicBezTo>
                  <a:cubicBezTo>
                    <a:pt x="4539" y="2842"/>
                    <a:pt x="4535" y="2839"/>
                    <a:pt x="4535" y="2832"/>
                  </a:cubicBezTo>
                  <a:cubicBezTo>
                    <a:pt x="4535" y="2792"/>
                    <a:pt x="4640" y="2786"/>
                    <a:pt x="4577" y="2720"/>
                  </a:cubicBezTo>
                  <a:cubicBezTo>
                    <a:pt x="4514" y="2655"/>
                    <a:pt x="4497" y="2647"/>
                    <a:pt x="4463" y="2647"/>
                  </a:cubicBezTo>
                  <a:cubicBezTo>
                    <a:pt x="4434" y="2647"/>
                    <a:pt x="4405" y="2680"/>
                    <a:pt x="4359" y="2680"/>
                  </a:cubicBezTo>
                  <a:cubicBezTo>
                    <a:pt x="4354" y="2680"/>
                    <a:pt x="4349" y="2679"/>
                    <a:pt x="4343" y="2678"/>
                  </a:cubicBezTo>
                  <a:cubicBezTo>
                    <a:pt x="4286" y="2671"/>
                    <a:pt x="4214" y="2604"/>
                    <a:pt x="4214" y="2604"/>
                  </a:cubicBezTo>
                  <a:lnTo>
                    <a:pt x="4084" y="2515"/>
                  </a:lnTo>
                  <a:cubicBezTo>
                    <a:pt x="4084" y="2515"/>
                    <a:pt x="4024" y="2439"/>
                    <a:pt x="4052" y="2439"/>
                  </a:cubicBezTo>
                  <a:cubicBezTo>
                    <a:pt x="4054" y="2439"/>
                    <a:pt x="4057" y="2440"/>
                    <a:pt x="4061" y="2441"/>
                  </a:cubicBezTo>
                  <a:cubicBezTo>
                    <a:pt x="4088" y="2451"/>
                    <a:pt x="4116" y="2462"/>
                    <a:pt x="4139" y="2462"/>
                  </a:cubicBezTo>
                  <a:cubicBezTo>
                    <a:pt x="4156" y="2462"/>
                    <a:pt x="4170" y="2455"/>
                    <a:pt x="4175" y="2435"/>
                  </a:cubicBezTo>
                  <a:cubicBezTo>
                    <a:pt x="4193" y="2353"/>
                    <a:pt x="4227" y="2301"/>
                    <a:pt x="4250" y="2301"/>
                  </a:cubicBezTo>
                  <a:cubicBezTo>
                    <a:pt x="4259" y="2301"/>
                    <a:pt x="4266" y="2308"/>
                    <a:pt x="4271" y="2324"/>
                  </a:cubicBezTo>
                  <a:cubicBezTo>
                    <a:pt x="4271" y="2324"/>
                    <a:pt x="4384" y="2246"/>
                    <a:pt x="4361" y="2212"/>
                  </a:cubicBezTo>
                  <a:cubicBezTo>
                    <a:pt x="4290" y="2109"/>
                    <a:pt x="4258" y="2072"/>
                    <a:pt x="4228" y="2072"/>
                  </a:cubicBezTo>
                  <a:cubicBezTo>
                    <a:pt x="4225" y="2072"/>
                    <a:pt x="4223" y="2073"/>
                    <a:pt x="4220" y="2073"/>
                  </a:cubicBezTo>
                  <a:cubicBezTo>
                    <a:pt x="4192" y="2080"/>
                    <a:pt x="4192" y="2109"/>
                    <a:pt x="4167" y="2109"/>
                  </a:cubicBezTo>
                  <a:cubicBezTo>
                    <a:pt x="4161" y="2109"/>
                    <a:pt x="4154" y="2107"/>
                    <a:pt x="4146" y="2104"/>
                  </a:cubicBezTo>
                  <a:cubicBezTo>
                    <a:pt x="4098" y="2089"/>
                    <a:pt x="4113" y="2089"/>
                    <a:pt x="4075" y="2024"/>
                  </a:cubicBezTo>
                  <a:cubicBezTo>
                    <a:pt x="4041" y="1965"/>
                    <a:pt x="4050" y="1840"/>
                    <a:pt x="4008" y="1840"/>
                  </a:cubicBezTo>
                  <a:cubicBezTo>
                    <a:pt x="4003" y="1840"/>
                    <a:pt x="3996" y="1842"/>
                    <a:pt x="3989" y="1847"/>
                  </a:cubicBezTo>
                  <a:cubicBezTo>
                    <a:pt x="3923" y="1887"/>
                    <a:pt x="3867" y="1992"/>
                    <a:pt x="3881" y="2015"/>
                  </a:cubicBezTo>
                  <a:cubicBezTo>
                    <a:pt x="3896" y="2039"/>
                    <a:pt x="4000" y="2138"/>
                    <a:pt x="4000" y="2138"/>
                  </a:cubicBezTo>
                  <a:cubicBezTo>
                    <a:pt x="4000" y="2138"/>
                    <a:pt x="4000" y="2217"/>
                    <a:pt x="3964" y="2217"/>
                  </a:cubicBezTo>
                  <a:cubicBezTo>
                    <a:pt x="3962" y="2217"/>
                    <a:pt x="3960" y="2217"/>
                    <a:pt x="3958" y="2216"/>
                  </a:cubicBezTo>
                  <a:cubicBezTo>
                    <a:pt x="3934" y="2212"/>
                    <a:pt x="3921" y="2202"/>
                    <a:pt x="3910" y="2202"/>
                  </a:cubicBezTo>
                  <a:cubicBezTo>
                    <a:pt x="3902" y="2202"/>
                    <a:pt x="3895" y="2207"/>
                    <a:pt x="3884" y="2224"/>
                  </a:cubicBezTo>
                  <a:cubicBezTo>
                    <a:pt x="3862" y="2263"/>
                    <a:pt x="4011" y="2395"/>
                    <a:pt x="3967" y="2395"/>
                  </a:cubicBezTo>
                  <a:cubicBezTo>
                    <a:pt x="3966" y="2395"/>
                    <a:pt x="3964" y="2395"/>
                    <a:pt x="3963" y="2395"/>
                  </a:cubicBezTo>
                  <a:cubicBezTo>
                    <a:pt x="3955" y="2394"/>
                    <a:pt x="3950" y="2393"/>
                    <a:pt x="3946" y="2393"/>
                  </a:cubicBezTo>
                  <a:cubicBezTo>
                    <a:pt x="3925" y="2393"/>
                    <a:pt x="3940" y="2407"/>
                    <a:pt x="3912" y="2407"/>
                  </a:cubicBezTo>
                  <a:cubicBezTo>
                    <a:pt x="3904" y="2407"/>
                    <a:pt x="3892" y="2406"/>
                    <a:pt x="3875" y="2403"/>
                  </a:cubicBezTo>
                  <a:lnTo>
                    <a:pt x="3786" y="2386"/>
                  </a:lnTo>
                  <a:cubicBezTo>
                    <a:pt x="3698" y="2369"/>
                    <a:pt x="3763" y="2256"/>
                    <a:pt x="3699" y="2239"/>
                  </a:cubicBezTo>
                  <a:cubicBezTo>
                    <a:pt x="3680" y="2234"/>
                    <a:pt x="3668" y="2232"/>
                    <a:pt x="3657" y="2232"/>
                  </a:cubicBezTo>
                  <a:cubicBezTo>
                    <a:pt x="3634" y="2232"/>
                    <a:pt x="3624" y="2246"/>
                    <a:pt x="3578" y="2278"/>
                  </a:cubicBezTo>
                  <a:cubicBezTo>
                    <a:pt x="3513" y="2326"/>
                    <a:pt x="3609" y="2440"/>
                    <a:pt x="3561" y="2440"/>
                  </a:cubicBezTo>
                  <a:cubicBezTo>
                    <a:pt x="3528" y="2440"/>
                    <a:pt x="3481" y="2400"/>
                    <a:pt x="3467" y="2400"/>
                  </a:cubicBezTo>
                  <a:cubicBezTo>
                    <a:pt x="3460" y="2400"/>
                    <a:pt x="3461" y="2408"/>
                    <a:pt x="3473" y="2432"/>
                  </a:cubicBezTo>
                  <a:cubicBezTo>
                    <a:pt x="3513" y="2504"/>
                    <a:pt x="3552" y="2489"/>
                    <a:pt x="3504" y="2535"/>
                  </a:cubicBezTo>
                  <a:cubicBezTo>
                    <a:pt x="3461" y="2578"/>
                    <a:pt x="3421" y="2670"/>
                    <a:pt x="3399" y="2670"/>
                  </a:cubicBezTo>
                  <a:cubicBezTo>
                    <a:pt x="3395" y="2670"/>
                    <a:pt x="3392" y="2668"/>
                    <a:pt x="3390" y="2663"/>
                  </a:cubicBezTo>
                  <a:cubicBezTo>
                    <a:pt x="3335" y="2557"/>
                    <a:pt x="3351" y="2453"/>
                    <a:pt x="3351" y="2453"/>
                  </a:cubicBezTo>
                  <a:cubicBezTo>
                    <a:pt x="3351" y="2453"/>
                    <a:pt x="3401" y="2373"/>
                    <a:pt x="3336" y="2349"/>
                  </a:cubicBezTo>
                  <a:cubicBezTo>
                    <a:pt x="3299" y="2334"/>
                    <a:pt x="3275" y="2326"/>
                    <a:pt x="3256" y="2326"/>
                  </a:cubicBezTo>
                  <a:cubicBezTo>
                    <a:pt x="3243" y="2326"/>
                    <a:pt x="3232" y="2330"/>
                    <a:pt x="3222" y="2340"/>
                  </a:cubicBezTo>
                  <a:lnTo>
                    <a:pt x="3054" y="2201"/>
                  </a:lnTo>
                  <a:cubicBezTo>
                    <a:pt x="3054" y="2201"/>
                    <a:pt x="3045" y="2312"/>
                    <a:pt x="2982" y="2320"/>
                  </a:cubicBezTo>
                  <a:cubicBezTo>
                    <a:pt x="2926" y="2326"/>
                    <a:pt x="2871" y="2425"/>
                    <a:pt x="2816" y="2425"/>
                  </a:cubicBezTo>
                  <a:cubicBezTo>
                    <a:pt x="2807" y="2425"/>
                    <a:pt x="2797" y="2422"/>
                    <a:pt x="2788" y="2415"/>
                  </a:cubicBezTo>
                  <a:cubicBezTo>
                    <a:pt x="2723" y="2366"/>
                    <a:pt x="2611" y="2340"/>
                    <a:pt x="2611" y="2340"/>
                  </a:cubicBezTo>
                  <a:cubicBezTo>
                    <a:pt x="2611" y="2340"/>
                    <a:pt x="2598" y="2374"/>
                    <a:pt x="2569" y="2374"/>
                  </a:cubicBezTo>
                  <a:cubicBezTo>
                    <a:pt x="2564" y="2374"/>
                    <a:pt x="2559" y="2373"/>
                    <a:pt x="2553" y="2370"/>
                  </a:cubicBezTo>
                  <a:cubicBezTo>
                    <a:pt x="2513" y="2353"/>
                    <a:pt x="2562" y="2323"/>
                    <a:pt x="2497" y="2289"/>
                  </a:cubicBezTo>
                  <a:cubicBezTo>
                    <a:pt x="2465" y="2272"/>
                    <a:pt x="2436" y="2266"/>
                    <a:pt x="2412" y="2266"/>
                  </a:cubicBezTo>
                  <a:cubicBezTo>
                    <a:pt x="2390" y="2266"/>
                    <a:pt x="2371" y="2272"/>
                    <a:pt x="2360" y="2280"/>
                  </a:cubicBezTo>
                  <a:cubicBezTo>
                    <a:pt x="2337" y="2294"/>
                    <a:pt x="2284" y="2409"/>
                    <a:pt x="2251" y="2409"/>
                  </a:cubicBezTo>
                  <a:cubicBezTo>
                    <a:pt x="2249" y="2409"/>
                    <a:pt x="2247" y="2408"/>
                    <a:pt x="2245" y="2407"/>
                  </a:cubicBezTo>
                  <a:cubicBezTo>
                    <a:pt x="2212" y="2392"/>
                    <a:pt x="2200" y="2403"/>
                    <a:pt x="2158" y="2341"/>
                  </a:cubicBezTo>
                  <a:cubicBezTo>
                    <a:pt x="2077" y="2227"/>
                    <a:pt x="2143" y="2219"/>
                    <a:pt x="2095" y="2172"/>
                  </a:cubicBezTo>
                  <a:cubicBezTo>
                    <a:pt x="2070" y="2146"/>
                    <a:pt x="2069" y="2130"/>
                    <a:pt x="2064" y="2130"/>
                  </a:cubicBezTo>
                  <a:cubicBezTo>
                    <a:pt x="2060" y="2130"/>
                    <a:pt x="2054" y="2144"/>
                    <a:pt x="2021" y="2179"/>
                  </a:cubicBezTo>
                  <a:cubicBezTo>
                    <a:pt x="1957" y="2250"/>
                    <a:pt x="1941" y="2292"/>
                    <a:pt x="1938" y="2364"/>
                  </a:cubicBezTo>
                  <a:cubicBezTo>
                    <a:pt x="1938" y="2438"/>
                    <a:pt x="2035" y="2423"/>
                    <a:pt x="1954" y="2470"/>
                  </a:cubicBezTo>
                  <a:cubicBezTo>
                    <a:pt x="1874" y="2518"/>
                    <a:pt x="1849" y="2574"/>
                    <a:pt x="1775" y="2574"/>
                  </a:cubicBezTo>
                  <a:cubicBezTo>
                    <a:pt x="1716" y="2574"/>
                    <a:pt x="1717" y="2562"/>
                    <a:pt x="1685" y="2562"/>
                  </a:cubicBezTo>
                  <a:cubicBezTo>
                    <a:pt x="1677" y="2562"/>
                    <a:pt x="1668" y="2563"/>
                    <a:pt x="1657" y="2564"/>
                  </a:cubicBezTo>
                  <a:cubicBezTo>
                    <a:pt x="1590" y="2572"/>
                    <a:pt x="1567" y="2610"/>
                    <a:pt x="1575" y="2635"/>
                  </a:cubicBezTo>
                  <a:cubicBezTo>
                    <a:pt x="1583" y="2661"/>
                    <a:pt x="1527" y="2707"/>
                    <a:pt x="1606" y="2724"/>
                  </a:cubicBezTo>
                  <a:cubicBezTo>
                    <a:pt x="1687" y="2741"/>
                    <a:pt x="1743" y="2741"/>
                    <a:pt x="1727" y="2757"/>
                  </a:cubicBezTo>
                  <a:cubicBezTo>
                    <a:pt x="1712" y="2772"/>
                    <a:pt x="1727" y="2831"/>
                    <a:pt x="1711" y="2854"/>
                  </a:cubicBezTo>
                  <a:cubicBezTo>
                    <a:pt x="1692" y="2878"/>
                    <a:pt x="1644" y="2917"/>
                    <a:pt x="1660" y="2941"/>
                  </a:cubicBezTo>
                  <a:cubicBezTo>
                    <a:pt x="1675" y="2964"/>
                    <a:pt x="1736" y="3006"/>
                    <a:pt x="1710" y="3006"/>
                  </a:cubicBezTo>
                  <a:cubicBezTo>
                    <a:pt x="1707" y="3006"/>
                    <a:pt x="1703" y="3006"/>
                    <a:pt x="1698" y="3005"/>
                  </a:cubicBezTo>
                  <a:cubicBezTo>
                    <a:pt x="1650" y="2997"/>
                    <a:pt x="1595" y="2988"/>
                    <a:pt x="1538" y="2988"/>
                  </a:cubicBezTo>
                  <a:cubicBezTo>
                    <a:pt x="1481" y="2988"/>
                    <a:pt x="1523" y="2900"/>
                    <a:pt x="1475" y="2874"/>
                  </a:cubicBezTo>
                  <a:cubicBezTo>
                    <a:pt x="1466" y="2869"/>
                    <a:pt x="1460" y="2867"/>
                    <a:pt x="1456" y="2867"/>
                  </a:cubicBezTo>
                  <a:cubicBezTo>
                    <a:pt x="1438" y="2867"/>
                    <a:pt x="1446" y="2898"/>
                    <a:pt x="1408" y="2898"/>
                  </a:cubicBezTo>
                  <a:cubicBezTo>
                    <a:pt x="1404" y="2898"/>
                    <a:pt x="1401" y="2897"/>
                    <a:pt x="1396" y="2897"/>
                  </a:cubicBezTo>
                  <a:cubicBezTo>
                    <a:pt x="1393" y="2896"/>
                    <a:pt x="1390" y="2896"/>
                    <a:pt x="1387" y="2896"/>
                  </a:cubicBezTo>
                  <a:cubicBezTo>
                    <a:pt x="1350" y="2896"/>
                    <a:pt x="1408" y="2946"/>
                    <a:pt x="1369" y="2946"/>
                  </a:cubicBezTo>
                  <a:cubicBezTo>
                    <a:pt x="1361" y="2946"/>
                    <a:pt x="1349" y="2944"/>
                    <a:pt x="1330" y="2938"/>
                  </a:cubicBezTo>
                  <a:cubicBezTo>
                    <a:pt x="1318" y="2934"/>
                    <a:pt x="1310" y="2933"/>
                    <a:pt x="1305" y="2933"/>
                  </a:cubicBezTo>
                  <a:cubicBezTo>
                    <a:pt x="1263" y="2933"/>
                    <a:pt x="1426" y="3048"/>
                    <a:pt x="1353" y="3092"/>
                  </a:cubicBezTo>
                  <a:cubicBezTo>
                    <a:pt x="1273" y="3140"/>
                    <a:pt x="1289" y="3203"/>
                    <a:pt x="1256" y="3243"/>
                  </a:cubicBezTo>
                  <a:cubicBezTo>
                    <a:pt x="1223" y="3285"/>
                    <a:pt x="1264" y="3348"/>
                    <a:pt x="1190" y="3356"/>
                  </a:cubicBezTo>
                  <a:cubicBezTo>
                    <a:pt x="1118" y="3363"/>
                    <a:pt x="1095" y="3379"/>
                    <a:pt x="1069" y="3386"/>
                  </a:cubicBezTo>
                  <a:cubicBezTo>
                    <a:pt x="1052" y="3392"/>
                    <a:pt x="1007" y="3441"/>
                    <a:pt x="979" y="3441"/>
                  </a:cubicBezTo>
                  <a:cubicBezTo>
                    <a:pt x="969" y="3441"/>
                    <a:pt x="960" y="3434"/>
                    <a:pt x="956" y="3417"/>
                  </a:cubicBezTo>
                  <a:cubicBezTo>
                    <a:pt x="941" y="3351"/>
                    <a:pt x="1030" y="3297"/>
                    <a:pt x="973" y="3240"/>
                  </a:cubicBezTo>
                  <a:cubicBezTo>
                    <a:pt x="918" y="3182"/>
                    <a:pt x="965" y="3166"/>
                    <a:pt x="884" y="3151"/>
                  </a:cubicBezTo>
                  <a:cubicBezTo>
                    <a:pt x="860" y="3146"/>
                    <a:pt x="848" y="3144"/>
                    <a:pt x="842" y="3144"/>
                  </a:cubicBezTo>
                  <a:cubicBezTo>
                    <a:pt x="826" y="3144"/>
                    <a:pt x="839" y="3155"/>
                    <a:pt x="788" y="3166"/>
                  </a:cubicBezTo>
                  <a:cubicBezTo>
                    <a:pt x="781" y="3168"/>
                    <a:pt x="774" y="3168"/>
                    <a:pt x="767" y="3168"/>
                  </a:cubicBezTo>
                  <a:cubicBezTo>
                    <a:pt x="736" y="3168"/>
                    <a:pt x="716" y="3154"/>
                    <a:pt x="701" y="3154"/>
                  </a:cubicBezTo>
                  <a:cubicBezTo>
                    <a:pt x="687" y="3154"/>
                    <a:pt x="677" y="3165"/>
                    <a:pt x="667" y="3205"/>
                  </a:cubicBezTo>
                  <a:cubicBezTo>
                    <a:pt x="642" y="3302"/>
                    <a:pt x="642" y="3405"/>
                    <a:pt x="625" y="3439"/>
                  </a:cubicBezTo>
                  <a:cubicBezTo>
                    <a:pt x="610" y="3469"/>
                    <a:pt x="696" y="3562"/>
                    <a:pt x="744" y="3562"/>
                  </a:cubicBezTo>
                  <a:cubicBezTo>
                    <a:pt x="751" y="3562"/>
                    <a:pt x="758" y="3562"/>
                    <a:pt x="766" y="3562"/>
                  </a:cubicBezTo>
                  <a:cubicBezTo>
                    <a:pt x="807" y="3562"/>
                    <a:pt x="850" y="3561"/>
                    <a:pt x="898" y="3546"/>
                  </a:cubicBezTo>
                  <a:cubicBezTo>
                    <a:pt x="902" y="3545"/>
                    <a:pt x="907" y="3545"/>
                    <a:pt x="912" y="3545"/>
                  </a:cubicBezTo>
                  <a:cubicBezTo>
                    <a:pt x="968" y="3545"/>
                    <a:pt x="1050" y="3620"/>
                    <a:pt x="1050" y="3620"/>
                  </a:cubicBezTo>
                  <a:lnTo>
                    <a:pt x="1098" y="3697"/>
                  </a:lnTo>
                  <a:lnTo>
                    <a:pt x="1152" y="3785"/>
                  </a:lnTo>
                  <a:cubicBezTo>
                    <a:pt x="1152" y="3785"/>
                    <a:pt x="1167" y="3768"/>
                    <a:pt x="1183" y="3768"/>
                  </a:cubicBezTo>
                  <a:cubicBezTo>
                    <a:pt x="1198" y="3768"/>
                    <a:pt x="1213" y="3780"/>
                    <a:pt x="1223" y="3825"/>
                  </a:cubicBezTo>
                  <a:cubicBezTo>
                    <a:pt x="1246" y="3920"/>
                    <a:pt x="1206" y="3979"/>
                    <a:pt x="1206" y="3987"/>
                  </a:cubicBezTo>
                  <a:lnTo>
                    <a:pt x="1206" y="3996"/>
                  </a:lnTo>
                  <a:cubicBezTo>
                    <a:pt x="1206" y="3996"/>
                    <a:pt x="1190" y="4023"/>
                    <a:pt x="1168" y="4023"/>
                  </a:cubicBezTo>
                  <a:cubicBezTo>
                    <a:pt x="1151" y="4023"/>
                    <a:pt x="1130" y="4006"/>
                    <a:pt x="1110" y="3947"/>
                  </a:cubicBezTo>
                  <a:cubicBezTo>
                    <a:pt x="1070" y="3827"/>
                    <a:pt x="967" y="3712"/>
                    <a:pt x="925" y="3712"/>
                  </a:cubicBezTo>
                  <a:cubicBezTo>
                    <a:pt x="919" y="3712"/>
                    <a:pt x="915" y="3714"/>
                    <a:pt x="912" y="3719"/>
                  </a:cubicBezTo>
                  <a:cubicBezTo>
                    <a:pt x="887" y="3759"/>
                    <a:pt x="884" y="3888"/>
                    <a:pt x="876" y="3913"/>
                  </a:cubicBezTo>
                  <a:cubicBezTo>
                    <a:pt x="869" y="3935"/>
                    <a:pt x="889" y="4018"/>
                    <a:pt x="857" y="4018"/>
                  </a:cubicBezTo>
                  <a:cubicBezTo>
                    <a:pt x="855" y="4018"/>
                    <a:pt x="853" y="4018"/>
                    <a:pt x="852" y="4017"/>
                  </a:cubicBezTo>
                  <a:cubicBezTo>
                    <a:pt x="812" y="4010"/>
                    <a:pt x="756" y="3959"/>
                    <a:pt x="756" y="3959"/>
                  </a:cubicBezTo>
                  <a:cubicBezTo>
                    <a:pt x="756" y="3959"/>
                    <a:pt x="836" y="3856"/>
                    <a:pt x="741" y="3847"/>
                  </a:cubicBezTo>
                  <a:cubicBezTo>
                    <a:pt x="718" y="3844"/>
                    <a:pt x="701" y="3843"/>
                    <a:pt x="687" y="3843"/>
                  </a:cubicBezTo>
                  <a:cubicBezTo>
                    <a:pt x="645" y="3843"/>
                    <a:pt x="632" y="3852"/>
                    <a:pt x="593" y="3852"/>
                  </a:cubicBezTo>
                  <a:cubicBezTo>
                    <a:pt x="589" y="3852"/>
                    <a:pt x="584" y="3851"/>
                    <a:pt x="579" y="3851"/>
                  </a:cubicBezTo>
                  <a:cubicBezTo>
                    <a:pt x="513" y="3851"/>
                    <a:pt x="496" y="3996"/>
                    <a:pt x="456" y="3996"/>
                  </a:cubicBezTo>
                  <a:cubicBezTo>
                    <a:pt x="427" y="3996"/>
                    <a:pt x="414" y="4038"/>
                    <a:pt x="401" y="4038"/>
                  </a:cubicBezTo>
                  <a:cubicBezTo>
                    <a:pt x="395" y="4038"/>
                    <a:pt x="389" y="4029"/>
                    <a:pt x="382" y="4004"/>
                  </a:cubicBezTo>
                  <a:cubicBezTo>
                    <a:pt x="359" y="3924"/>
                    <a:pt x="391" y="3859"/>
                    <a:pt x="391" y="3859"/>
                  </a:cubicBezTo>
                  <a:cubicBezTo>
                    <a:pt x="391" y="3859"/>
                    <a:pt x="434" y="3634"/>
                    <a:pt x="404" y="3610"/>
                  </a:cubicBezTo>
                  <a:cubicBezTo>
                    <a:pt x="373" y="3585"/>
                    <a:pt x="380" y="3528"/>
                    <a:pt x="342" y="3480"/>
                  </a:cubicBezTo>
                  <a:cubicBezTo>
                    <a:pt x="318" y="3452"/>
                    <a:pt x="276" y="3430"/>
                    <a:pt x="250" y="3430"/>
                  </a:cubicBezTo>
                  <a:cubicBezTo>
                    <a:pt x="233" y="3430"/>
                    <a:pt x="222" y="3440"/>
                    <a:pt x="228" y="3463"/>
                  </a:cubicBezTo>
                  <a:cubicBezTo>
                    <a:pt x="243" y="3519"/>
                    <a:pt x="153" y="3663"/>
                    <a:pt x="176" y="3688"/>
                  </a:cubicBezTo>
                  <a:cubicBezTo>
                    <a:pt x="202" y="3713"/>
                    <a:pt x="183" y="3802"/>
                    <a:pt x="191" y="3842"/>
                  </a:cubicBezTo>
                  <a:cubicBezTo>
                    <a:pt x="199" y="3882"/>
                    <a:pt x="205" y="3996"/>
                    <a:pt x="205" y="3996"/>
                  </a:cubicBezTo>
                  <a:cubicBezTo>
                    <a:pt x="205" y="3996"/>
                    <a:pt x="165" y="4004"/>
                    <a:pt x="125" y="4051"/>
                  </a:cubicBezTo>
                  <a:cubicBezTo>
                    <a:pt x="83" y="4101"/>
                    <a:pt x="74" y="4179"/>
                    <a:pt x="91" y="4204"/>
                  </a:cubicBezTo>
                  <a:cubicBezTo>
                    <a:pt x="93" y="4207"/>
                    <a:pt x="95" y="4208"/>
                    <a:pt x="97" y="4208"/>
                  </a:cubicBezTo>
                  <a:cubicBezTo>
                    <a:pt x="104" y="4208"/>
                    <a:pt x="112" y="4191"/>
                    <a:pt x="113" y="4191"/>
                  </a:cubicBezTo>
                  <a:lnTo>
                    <a:pt x="113" y="4191"/>
                  </a:lnTo>
                  <a:cubicBezTo>
                    <a:pt x="115" y="4191"/>
                    <a:pt x="109" y="4208"/>
                    <a:pt x="91" y="4275"/>
                  </a:cubicBezTo>
                  <a:cubicBezTo>
                    <a:pt x="88" y="4290"/>
                    <a:pt x="86" y="4302"/>
                    <a:pt x="82" y="4316"/>
                  </a:cubicBezTo>
                  <a:cubicBezTo>
                    <a:pt x="59" y="4432"/>
                    <a:pt x="96" y="4441"/>
                    <a:pt x="73" y="4478"/>
                  </a:cubicBezTo>
                  <a:cubicBezTo>
                    <a:pt x="48" y="4518"/>
                    <a:pt x="105" y="4642"/>
                    <a:pt x="86" y="4670"/>
                  </a:cubicBezTo>
                  <a:cubicBezTo>
                    <a:pt x="20" y="4773"/>
                    <a:pt x="53" y="4806"/>
                    <a:pt x="28" y="4847"/>
                  </a:cubicBezTo>
                  <a:cubicBezTo>
                    <a:pt x="5" y="4887"/>
                    <a:pt x="51" y="4927"/>
                    <a:pt x="36" y="4967"/>
                  </a:cubicBezTo>
                  <a:cubicBezTo>
                    <a:pt x="20" y="5009"/>
                    <a:pt x="42" y="5104"/>
                    <a:pt x="42" y="5104"/>
                  </a:cubicBezTo>
                  <a:cubicBezTo>
                    <a:pt x="42" y="5104"/>
                    <a:pt x="67" y="5206"/>
                    <a:pt x="47" y="5206"/>
                  </a:cubicBezTo>
                  <a:cubicBezTo>
                    <a:pt x="45" y="5206"/>
                    <a:pt x="43" y="5205"/>
                    <a:pt x="40" y="5203"/>
                  </a:cubicBezTo>
                  <a:cubicBezTo>
                    <a:pt x="37" y="5201"/>
                    <a:pt x="35" y="5200"/>
                    <a:pt x="32" y="5200"/>
                  </a:cubicBezTo>
                  <a:cubicBezTo>
                    <a:pt x="5" y="5200"/>
                    <a:pt x="1" y="5310"/>
                    <a:pt x="22" y="5348"/>
                  </a:cubicBezTo>
                  <a:cubicBezTo>
                    <a:pt x="48" y="5388"/>
                    <a:pt x="110" y="5526"/>
                    <a:pt x="110" y="5526"/>
                  </a:cubicBezTo>
                  <a:lnTo>
                    <a:pt x="150" y="5494"/>
                  </a:lnTo>
                  <a:cubicBezTo>
                    <a:pt x="150" y="5494"/>
                    <a:pt x="179" y="5513"/>
                    <a:pt x="203" y="5513"/>
                  </a:cubicBezTo>
                  <a:cubicBezTo>
                    <a:pt x="219" y="5513"/>
                    <a:pt x="232" y="5504"/>
                    <a:pt x="230" y="5471"/>
                  </a:cubicBezTo>
                  <a:cubicBezTo>
                    <a:pt x="225" y="5389"/>
                    <a:pt x="280" y="5303"/>
                    <a:pt x="274" y="5221"/>
                  </a:cubicBezTo>
                  <a:cubicBezTo>
                    <a:pt x="267" y="5141"/>
                    <a:pt x="310" y="5044"/>
                    <a:pt x="310" y="5044"/>
                  </a:cubicBezTo>
                  <a:cubicBezTo>
                    <a:pt x="310" y="5044"/>
                    <a:pt x="390" y="4989"/>
                    <a:pt x="430" y="4933"/>
                  </a:cubicBezTo>
                  <a:cubicBezTo>
                    <a:pt x="471" y="4878"/>
                    <a:pt x="448" y="4870"/>
                    <a:pt x="504" y="4855"/>
                  </a:cubicBezTo>
                  <a:cubicBezTo>
                    <a:pt x="561" y="4840"/>
                    <a:pt x="658" y="4849"/>
                    <a:pt x="633" y="4798"/>
                  </a:cubicBezTo>
                  <a:cubicBezTo>
                    <a:pt x="610" y="4750"/>
                    <a:pt x="658" y="4703"/>
                    <a:pt x="675" y="4662"/>
                  </a:cubicBezTo>
                  <a:cubicBezTo>
                    <a:pt x="691" y="4621"/>
                    <a:pt x="838" y="4550"/>
                    <a:pt x="861" y="4527"/>
                  </a:cubicBezTo>
                  <a:cubicBezTo>
                    <a:pt x="881" y="4509"/>
                    <a:pt x="886" y="4491"/>
                    <a:pt x="919" y="4491"/>
                  </a:cubicBezTo>
                  <a:cubicBezTo>
                    <a:pt x="930" y="4491"/>
                    <a:pt x="943" y="4492"/>
                    <a:pt x="959" y="4496"/>
                  </a:cubicBezTo>
                  <a:cubicBezTo>
                    <a:pt x="1007" y="4507"/>
                    <a:pt x="1044" y="4525"/>
                    <a:pt x="1066" y="4525"/>
                  </a:cubicBezTo>
                  <a:cubicBezTo>
                    <a:pt x="1078" y="4525"/>
                    <a:pt x="1086" y="4520"/>
                    <a:pt x="1089" y="4505"/>
                  </a:cubicBezTo>
                  <a:cubicBezTo>
                    <a:pt x="1096" y="4465"/>
                    <a:pt x="1210" y="4458"/>
                    <a:pt x="1169" y="4387"/>
                  </a:cubicBezTo>
                  <a:cubicBezTo>
                    <a:pt x="1129" y="4313"/>
                    <a:pt x="1130" y="4305"/>
                    <a:pt x="1130" y="4265"/>
                  </a:cubicBezTo>
                  <a:lnTo>
                    <a:pt x="1130" y="4262"/>
                  </a:lnTo>
                  <a:cubicBezTo>
                    <a:pt x="1136" y="4225"/>
                    <a:pt x="1212" y="4216"/>
                    <a:pt x="1236" y="4139"/>
                  </a:cubicBezTo>
                  <a:cubicBezTo>
                    <a:pt x="1260" y="4061"/>
                    <a:pt x="1268" y="4027"/>
                    <a:pt x="1316" y="4027"/>
                  </a:cubicBezTo>
                  <a:cubicBezTo>
                    <a:pt x="1317" y="4027"/>
                    <a:pt x="1318" y="4027"/>
                    <a:pt x="1320" y="4027"/>
                  </a:cubicBezTo>
                  <a:cubicBezTo>
                    <a:pt x="1341" y="4027"/>
                    <a:pt x="1356" y="4028"/>
                    <a:pt x="1369" y="4031"/>
                  </a:cubicBezTo>
                  <a:cubicBezTo>
                    <a:pt x="1387" y="4034"/>
                    <a:pt x="1398" y="4044"/>
                    <a:pt x="1407" y="4067"/>
                  </a:cubicBezTo>
                  <a:cubicBezTo>
                    <a:pt x="1423" y="4108"/>
                    <a:pt x="1415" y="4156"/>
                    <a:pt x="1373" y="4227"/>
                  </a:cubicBezTo>
                  <a:cubicBezTo>
                    <a:pt x="1333" y="4298"/>
                    <a:pt x="1307" y="4356"/>
                    <a:pt x="1315" y="4412"/>
                  </a:cubicBezTo>
                  <a:cubicBezTo>
                    <a:pt x="1320" y="4450"/>
                    <a:pt x="1343" y="4477"/>
                    <a:pt x="1367" y="4477"/>
                  </a:cubicBezTo>
                  <a:cubicBezTo>
                    <a:pt x="1380" y="4477"/>
                    <a:pt x="1393" y="4469"/>
                    <a:pt x="1404" y="4452"/>
                  </a:cubicBezTo>
                  <a:cubicBezTo>
                    <a:pt x="1436" y="4404"/>
                    <a:pt x="1566" y="4350"/>
                    <a:pt x="1623" y="4310"/>
                  </a:cubicBezTo>
                  <a:cubicBezTo>
                    <a:pt x="1681" y="4270"/>
                    <a:pt x="1769" y="4231"/>
                    <a:pt x="1795" y="4224"/>
                  </a:cubicBezTo>
                  <a:cubicBezTo>
                    <a:pt x="1799" y="4223"/>
                    <a:pt x="1804" y="4222"/>
                    <a:pt x="1810" y="4222"/>
                  </a:cubicBezTo>
                  <a:cubicBezTo>
                    <a:pt x="1843" y="4222"/>
                    <a:pt x="1910" y="4235"/>
                    <a:pt x="1956" y="4235"/>
                  </a:cubicBezTo>
                  <a:cubicBezTo>
                    <a:pt x="1965" y="4235"/>
                    <a:pt x="1973" y="4234"/>
                    <a:pt x="1980" y="4233"/>
                  </a:cubicBezTo>
                  <a:cubicBezTo>
                    <a:pt x="2010" y="4228"/>
                    <a:pt x="2057" y="4211"/>
                    <a:pt x="2085" y="4211"/>
                  </a:cubicBezTo>
                  <a:cubicBezTo>
                    <a:pt x="2102" y="4211"/>
                    <a:pt x="2112" y="4217"/>
                    <a:pt x="2108" y="4235"/>
                  </a:cubicBezTo>
                  <a:cubicBezTo>
                    <a:pt x="2100" y="4282"/>
                    <a:pt x="2165" y="4251"/>
                    <a:pt x="2260" y="4341"/>
                  </a:cubicBezTo>
                  <a:cubicBezTo>
                    <a:pt x="2357" y="4428"/>
                    <a:pt x="2412" y="4455"/>
                    <a:pt x="2396" y="4519"/>
                  </a:cubicBezTo>
                  <a:cubicBezTo>
                    <a:pt x="2377" y="4582"/>
                    <a:pt x="2385" y="4656"/>
                    <a:pt x="2411" y="4664"/>
                  </a:cubicBezTo>
                  <a:cubicBezTo>
                    <a:pt x="2414" y="4665"/>
                    <a:pt x="2419" y="4666"/>
                    <a:pt x="2425" y="4666"/>
                  </a:cubicBezTo>
                  <a:cubicBezTo>
                    <a:pt x="2458" y="4666"/>
                    <a:pt x="2527" y="4653"/>
                    <a:pt x="2572" y="4653"/>
                  </a:cubicBezTo>
                  <a:cubicBezTo>
                    <a:pt x="2586" y="4653"/>
                    <a:pt x="2598" y="4654"/>
                    <a:pt x="2605" y="4658"/>
                  </a:cubicBezTo>
                  <a:cubicBezTo>
                    <a:pt x="2637" y="4673"/>
                    <a:pt x="2876" y="4789"/>
                    <a:pt x="2934" y="4821"/>
                  </a:cubicBezTo>
                  <a:cubicBezTo>
                    <a:pt x="2990" y="4855"/>
                    <a:pt x="2982" y="4910"/>
                    <a:pt x="3021" y="4967"/>
                  </a:cubicBezTo>
                  <a:cubicBezTo>
                    <a:pt x="3059" y="5024"/>
                    <a:pt x="3059" y="5104"/>
                    <a:pt x="3147" y="5195"/>
                  </a:cubicBezTo>
                  <a:cubicBezTo>
                    <a:pt x="3236" y="5283"/>
                    <a:pt x="3275" y="5381"/>
                    <a:pt x="3315" y="5389"/>
                  </a:cubicBezTo>
                  <a:cubicBezTo>
                    <a:pt x="3346" y="5396"/>
                    <a:pt x="3379" y="5419"/>
                    <a:pt x="3407" y="5419"/>
                  </a:cubicBezTo>
                  <a:cubicBezTo>
                    <a:pt x="3415" y="5419"/>
                    <a:pt x="3422" y="5418"/>
                    <a:pt x="3428" y="5414"/>
                  </a:cubicBezTo>
                  <a:cubicBezTo>
                    <a:pt x="3461" y="5398"/>
                    <a:pt x="3476" y="5421"/>
                    <a:pt x="3493" y="5334"/>
                  </a:cubicBezTo>
                  <a:cubicBezTo>
                    <a:pt x="3500" y="5300"/>
                    <a:pt x="3516" y="5287"/>
                    <a:pt x="3535" y="5287"/>
                  </a:cubicBezTo>
                  <a:cubicBezTo>
                    <a:pt x="3565" y="5287"/>
                    <a:pt x="3603" y="5321"/>
                    <a:pt x="3622" y="5351"/>
                  </a:cubicBezTo>
                  <a:cubicBezTo>
                    <a:pt x="3647" y="5386"/>
                    <a:pt x="3639" y="5410"/>
                    <a:pt x="3671" y="5410"/>
                  </a:cubicBezTo>
                  <a:cubicBezTo>
                    <a:pt x="3682" y="5410"/>
                    <a:pt x="3697" y="5407"/>
                    <a:pt x="3719" y="5401"/>
                  </a:cubicBezTo>
                  <a:cubicBezTo>
                    <a:pt x="3807" y="5378"/>
                    <a:pt x="3863" y="5386"/>
                    <a:pt x="3866" y="5348"/>
                  </a:cubicBezTo>
                  <a:cubicBezTo>
                    <a:pt x="3866" y="5306"/>
                    <a:pt x="3890" y="5275"/>
                    <a:pt x="3883" y="5234"/>
                  </a:cubicBezTo>
                  <a:cubicBezTo>
                    <a:pt x="3875" y="5194"/>
                    <a:pt x="3876" y="5114"/>
                    <a:pt x="3884" y="5072"/>
                  </a:cubicBezTo>
                  <a:cubicBezTo>
                    <a:pt x="3893" y="5032"/>
                    <a:pt x="3901" y="4935"/>
                    <a:pt x="3960" y="4920"/>
                  </a:cubicBezTo>
                  <a:cubicBezTo>
                    <a:pt x="4015" y="4904"/>
                    <a:pt x="4032" y="4841"/>
                    <a:pt x="4121" y="4833"/>
                  </a:cubicBezTo>
                  <a:cubicBezTo>
                    <a:pt x="4130" y="4833"/>
                    <a:pt x="4139" y="4832"/>
                    <a:pt x="4147" y="4832"/>
                  </a:cubicBezTo>
                  <a:cubicBezTo>
                    <a:pt x="4224" y="4832"/>
                    <a:pt x="4287" y="4861"/>
                    <a:pt x="4323" y="4890"/>
                  </a:cubicBezTo>
                  <a:cubicBezTo>
                    <a:pt x="4363" y="4924"/>
                    <a:pt x="4468" y="4957"/>
                    <a:pt x="4498" y="4964"/>
                  </a:cubicBezTo>
                  <a:cubicBezTo>
                    <a:pt x="4531" y="4972"/>
                    <a:pt x="4546" y="4964"/>
                    <a:pt x="4571" y="4997"/>
                  </a:cubicBezTo>
                  <a:cubicBezTo>
                    <a:pt x="4594" y="5029"/>
                    <a:pt x="4651" y="5126"/>
                    <a:pt x="4651" y="5126"/>
                  </a:cubicBezTo>
                  <a:cubicBezTo>
                    <a:pt x="4651" y="5126"/>
                    <a:pt x="4645" y="5122"/>
                    <a:pt x="4640" y="5122"/>
                  </a:cubicBezTo>
                  <a:cubicBezTo>
                    <a:pt x="4630" y="5122"/>
                    <a:pt x="4624" y="5136"/>
                    <a:pt x="4666" y="5214"/>
                  </a:cubicBezTo>
                  <a:cubicBezTo>
                    <a:pt x="4729" y="5335"/>
                    <a:pt x="4848" y="5451"/>
                    <a:pt x="4825" y="5466"/>
                  </a:cubicBezTo>
                  <a:cubicBezTo>
                    <a:pt x="4800" y="5481"/>
                    <a:pt x="4671" y="5537"/>
                    <a:pt x="4839" y="5595"/>
                  </a:cubicBezTo>
                  <a:cubicBezTo>
                    <a:pt x="5008" y="5652"/>
                    <a:pt x="5137" y="5671"/>
                    <a:pt x="5137" y="5671"/>
                  </a:cubicBezTo>
                  <a:lnTo>
                    <a:pt x="5217" y="5622"/>
                  </a:lnTo>
                  <a:lnTo>
                    <a:pt x="5314" y="5680"/>
                  </a:lnTo>
                  <a:cubicBezTo>
                    <a:pt x="5314" y="5680"/>
                    <a:pt x="5502" y="5720"/>
                    <a:pt x="5514" y="5755"/>
                  </a:cubicBezTo>
                  <a:cubicBezTo>
                    <a:pt x="5553" y="5876"/>
                    <a:pt x="5610" y="5909"/>
                    <a:pt x="5610" y="5909"/>
                  </a:cubicBezTo>
                  <a:cubicBezTo>
                    <a:pt x="5610" y="5909"/>
                    <a:pt x="5733" y="5789"/>
                    <a:pt x="5771" y="5789"/>
                  </a:cubicBezTo>
                  <a:cubicBezTo>
                    <a:pt x="5772" y="5789"/>
                    <a:pt x="5773" y="5789"/>
                    <a:pt x="5774" y="5789"/>
                  </a:cubicBezTo>
                  <a:cubicBezTo>
                    <a:pt x="5807" y="5799"/>
                    <a:pt x="5838" y="5814"/>
                    <a:pt x="5830" y="5855"/>
                  </a:cubicBezTo>
                  <a:cubicBezTo>
                    <a:pt x="5822" y="5896"/>
                    <a:pt x="5867" y="5906"/>
                    <a:pt x="5821" y="5943"/>
                  </a:cubicBezTo>
                  <a:cubicBezTo>
                    <a:pt x="5714" y="6029"/>
                    <a:pt x="5651" y="5982"/>
                    <a:pt x="5659" y="6037"/>
                  </a:cubicBezTo>
                  <a:cubicBezTo>
                    <a:pt x="5667" y="6094"/>
                    <a:pt x="5456" y="6091"/>
                    <a:pt x="5690" y="6159"/>
                  </a:cubicBezTo>
                  <a:cubicBezTo>
                    <a:pt x="5837" y="6202"/>
                    <a:pt x="5913" y="6239"/>
                    <a:pt x="5949" y="6239"/>
                  </a:cubicBezTo>
                  <a:cubicBezTo>
                    <a:pt x="5971" y="6239"/>
                    <a:pt x="5979" y="6226"/>
                    <a:pt x="5979" y="6194"/>
                  </a:cubicBezTo>
                  <a:cubicBezTo>
                    <a:pt x="5979" y="6105"/>
                    <a:pt x="6078" y="6066"/>
                    <a:pt x="6015" y="6009"/>
                  </a:cubicBezTo>
                  <a:cubicBezTo>
                    <a:pt x="5952" y="5951"/>
                    <a:pt x="5870" y="5911"/>
                    <a:pt x="5870" y="5911"/>
                  </a:cubicBezTo>
                  <a:cubicBezTo>
                    <a:pt x="5895" y="5814"/>
                    <a:pt x="5928" y="5752"/>
                    <a:pt x="5961" y="5751"/>
                  </a:cubicBezTo>
                  <a:cubicBezTo>
                    <a:pt x="6041" y="5744"/>
                    <a:pt x="6041" y="5710"/>
                    <a:pt x="6085" y="5710"/>
                  </a:cubicBezTo>
                  <a:cubicBezTo>
                    <a:pt x="6090" y="5710"/>
                    <a:pt x="6094" y="5710"/>
                    <a:pt x="6099" y="5711"/>
                  </a:cubicBezTo>
                  <a:cubicBezTo>
                    <a:pt x="6155" y="5720"/>
                    <a:pt x="6210" y="5743"/>
                    <a:pt x="6252" y="5752"/>
                  </a:cubicBezTo>
                  <a:cubicBezTo>
                    <a:pt x="6292" y="5760"/>
                    <a:pt x="6307" y="5752"/>
                    <a:pt x="6364" y="5771"/>
                  </a:cubicBezTo>
                  <a:cubicBezTo>
                    <a:pt x="6368" y="5772"/>
                    <a:pt x="6372" y="5773"/>
                    <a:pt x="6376" y="5773"/>
                  </a:cubicBezTo>
                  <a:cubicBezTo>
                    <a:pt x="6419" y="5773"/>
                    <a:pt x="6458" y="5707"/>
                    <a:pt x="6499" y="5707"/>
                  </a:cubicBezTo>
                  <a:cubicBezTo>
                    <a:pt x="6508" y="5707"/>
                    <a:pt x="6517" y="5710"/>
                    <a:pt x="6526" y="5717"/>
                  </a:cubicBezTo>
                  <a:cubicBezTo>
                    <a:pt x="6583" y="5759"/>
                    <a:pt x="6575" y="5717"/>
                    <a:pt x="6541" y="5845"/>
                  </a:cubicBezTo>
                  <a:cubicBezTo>
                    <a:pt x="6511" y="5965"/>
                    <a:pt x="6536" y="6073"/>
                    <a:pt x="6493" y="6073"/>
                  </a:cubicBezTo>
                  <a:cubicBezTo>
                    <a:pt x="6490" y="6073"/>
                    <a:pt x="6486" y="6072"/>
                    <a:pt x="6483" y="6071"/>
                  </a:cubicBezTo>
                  <a:cubicBezTo>
                    <a:pt x="6472" y="6068"/>
                    <a:pt x="6461" y="6066"/>
                    <a:pt x="6450" y="6066"/>
                  </a:cubicBezTo>
                  <a:cubicBezTo>
                    <a:pt x="6401" y="6066"/>
                    <a:pt x="6353" y="6099"/>
                    <a:pt x="6352" y="6165"/>
                  </a:cubicBezTo>
                  <a:cubicBezTo>
                    <a:pt x="6352" y="6245"/>
                    <a:pt x="6375" y="6302"/>
                    <a:pt x="6364" y="6342"/>
                  </a:cubicBezTo>
                  <a:cubicBezTo>
                    <a:pt x="6356" y="6382"/>
                    <a:pt x="6363" y="6456"/>
                    <a:pt x="6372" y="6480"/>
                  </a:cubicBezTo>
                  <a:cubicBezTo>
                    <a:pt x="6379" y="6504"/>
                    <a:pt x="6403" y="6584"/>
                    <a:pt x="6436" y="6610"/>
                  </a:cubicBezTo>
                  <a:cubicBezTo>
                    <a:pt x="6460" y="6627"/>
                    <a:pt x="6479" y="6750"/>
                    <a:pt x="6508" y="6750"/>
                  </a:cubicBezTo>
                  <a:cubicBezTo>
                    <a:pt x="6518" y="6750"/>
                    <a:pt x="6528" y="6738"/>
                    <a:pt x="6540" y="6707"/>
                  </a:cubicBezTo>
                  <a:cubicBezTo>
                    <a:pt x="6580" y="6606"/>
                    <a:pt x="6598" y="6575"/>
                    <a:pt x="6623" y="6575"/>
                  </a:cubicBezTo>
                  <a:cubicBezTo>
                    <a:pt x="6630" y="6575"/>
                    <a:pt x="6637" y="6577"/>
                    <a:pt x="6646" y="6581"/>
                  </a:cubicBezTo>
                  <a:cubicBezTo>
                    <a:pt x="6686" y="6596"/>
                    <a:pt x="6757" y="6679"/>
                    <a:pt x="6757" y="6679"/>
                  </a:cubicBezTo>
                  <a:cubicBezTo>
                    <a:pt x="6909" y="6719"/>
                    <a:pt x="6926" y="6751"/>
                    <a:pt x="6975" y="6753"/>
                  </a:cubicBezTo>
                  <a:cubicBezTo>
                    <a:pt x="7009" y="6753"/>
                    <a:pt x="7014" y="6782"/>
                    <a:pt x="7049" y="6782"/>
                  </a:cubicBezTo>
                  <a:cubicBezTo>
                    <a:pt x="7063" y="6782"/>
                    <a:pt x="7083" y="6778"/>
                    <a:pt x="7111" y="6764"/>
                  </a:cubicBezTo>
                  <a:cubicBezTo>
                    <a:pt x="7188" y="6725"/>
                    <a:pt x="7234" y="6679"/>
                    <a:pt x="7257" y="6679"/>
                  </a:cubicBezTo>
                  <a:cubicBezTo>
                    <a:pt x="7264" y="6679"/>
                    <a:pt x="7269" y="6683"/>
                    <a:pt x="7272" y="6691"/>
                  </a:cubicBezTo>
                  <a:cubicBezTo>
                    <a:pt x="7334" y="6853"/>
                    <a:pt x="7295" y="6836"/>
                    <a:pt x="7286" y="6918"/>
                  </a:cubicBezTo>
                  <a:cubicBezTo>
                    <a:pt x="7283" y="6943"/>
                    <a:pt x="7281" y="6949"/>
                    <a:pt x="7280" y="6949"/>
                  </a:cubicBezTo>
                  <a:cubicBezTo>
                    <a:pt x="7279" y="6949"/>
                    <a:pt x="7279" y="6943"/>
                    <a:pt x="7278" y="6943"/>
                  </a:cubicBezTo>
                  <a:cubicBezTo>
                    <a:pt x="7278" y="6943"/>
                    <a:pt x="7278" y="6953"/>
                    <a:pt x="7277" y="6998"/>
                  </a:cubicBezTo>
                  <a:cubicBezTo>
                    <a:pt x="7275" y="7110"/>
                    <a:pt x="7283" y="7158"/>
                    <a:pt x="7283" y="7158"/>
                  </a:cubicBezTo>
                  <a:cubicBezTo>
                    <a:pt x="7283" y="7158"/>
                    <a:pt x="7257" y="7198"/>
                    <a:pt x="7280" y="7327"/>
                  </a:cubicBezTo>
                  <a:cubicBezTo>
                    <a:pt x="7302" y="7456"/>
                    <a:pt x="7411" y="7884"/>
                    <a:pt x="7411" y="7915"/>
                  </a:cubicBezTo>
                  <a:cubicBezTo>
                    <a:pt x="7411" y="7949"/>
                    <a:pt x="7426" y="8037"/>
                    <a:pt x="7426" y="8037"/>
                  </a:cubicBezTo>
                  <a:cubicBezTo>
                    <a:pt x="7426" y="8037"/>
                    <a:pt x="7476" y="8100"/>
                    <a:pt x="7449" y="8118"/>
                  </a:cubicBezTo>
                  <a:cubicBezTo>
                    <a:pt x="7425" y="8134"/>
                    <a:pt x="7522" y="8183"/>
                    <a:pt x="7506" y="8206"/>
                  </a:cubicBezTo>
                  <a:cubicBezTo>
                    <a:pt x="7488" y="8229"/>
                    <a:pt x="7545" y="8295"/>
                    <a:pt x="7569" y="8320"/>
                  </a:cubicBezTo>
                  <a:cubicBezTo>
                    <a:pt x="7593" y="8345"/>
                    <a:pt x="7617" y="8345"/>
                    <a:pt x="7633" y="8377"/>
                  </a:cubicBezTo>
                  <a:cubicBezTo>
                    <a:pt x="7648" y="8411"/>
                    <a:pt x="7696" y="8459"/>
                    <a:pt x="7696" y="8459"/>
                  </a:cubicBezTo>
                  <a:cubicBezTo>
                    <a:pt x="7777" y="8523"/>
                    <a:pt x="7871" y="8565"/>
                    <a:pt x="7871" y="8565"/>
                  </a:cubicBezTo>
                  <a:cubicBezTo>
                    <a:pt x="7871" y="8565"/>
                    <a:pt x="7927" y="8589"/>
                    <a:pt x="7953" y="8629"/>
                  </a:cubicBezTo>
                  <a:cubicBezTo>
                    <a:pt x="7976" y="8669"/>
                    <a:pt x="8000" y="8669"/>
                    <a:pt x="8033" y="8677"/>
                  </a:cubicBezTo>
                  <a:cubicBezTo>
                    <a:pt x="8037" y="8678"/>
                    <a:pt x="8040" y="8679"/>
                    <a:pt x="8042" y="8679"/>
                  </a:cubicBezTo>
                  <a:cubicBezTo>
                    <a:pt x="8049" y="8679"/>
                    <a:pt x="8044" y="8673"/>
                    <a:pt x="8065" y="8673"/>
                  </a:cubicBezTo>
                  <a:cubicBezTo>
                    <a:pt x="8076" y="8673"/>
                    <a:pt x="8096" y="8675"/>
                    <a:pt x="8130" y="8680"/>
                  </a:cubicBezTo>
                  <a:cubicBezTo>
                    <a:pt x="8209" y="8692"/>
                    <a:pt x="8200" y="8704"/>
                    <a:pt x="8223" y="8704"/>
                  </a:cubicBezTo>
                  <a:cubicBezTo>
                    <a:pt x="8232" y="8704"/>
                    <a:pt x="8247" y="8702"/>
                    <a:pt x="8276" y="8697"/>
                  </a:cubicBezTo>
                  <a:cubicBezTo>
                    <a:pt x="8371" y="8682"/>
                    <a:pt x="8371" y="8714"/>
                    <a:pt x="8396" y="8643"/>
                  </a:cubicBezTo>
                  <a:cubicBezTo>
                    <a:pt x="8422" y="8569"/>
                    <a:pt x="8462" y="8565"/>
                    <a:pt x="8502" y="8546"/>
                  </a:cubicBezTo>
                  <a:cubicBezTo>
                    <a:pt x="8522" y="8539"/>
                    <a:pt x="8506" y="8539"/>
                    <a:pt x="8498" y="8539"/>
                  </a:cubicBezTo>
                  <a:cubicBezTo>
                    <a:pt x="8490" y="8539"/>
                    <a:pt x="8490" y="8539"/>
                    <a:pt x="8542" y="8531"/>
                  </a:cubicBezTo>
                  <a:cubicBezTo>
                    <a:pt x="8556" y="8529"/>
                    <a:pt x="8569" y="8528"/>
                    <a:pt x="8580" y="8528"/>
                  </a:cubicBezTo>
                  <a:cubicBezTo>
                    <a:pt x="8647" y="8528"/>
                    <a:pt x="8672" y="8558"/>
                    <a:pt x="8702" y="8558"/>
                  </a:cubicBezTo>
                  <a:cubicBezTo>
                    <a:pt x="8705" y="8558"/>
                    <a:pt x="8708" y="8558"/>
                    <a:pt x="8712" y="8557"/>
                  </a:cubicBezTo>
                  <a:cubicBezTo>
                    <a:pt x="8728" y="8554"/>
                    <a:pt x="8744" y="8553"/>
                    <a:pt x="8760" y="8553"/>
                  </a:cubicBezTo>
                  <a:cubicBezTo>
                    <a:pt x="8792" y="8553"/>
                    <a:pt x="8824" y="8557"/>
                    <a:pt x="8846" y="8557"/>
                  </a:cubicBezTo>
                  <a:cubicBezTo>
                    <a:pt x="8865" y="8557"/>
                    <a:pt x="8878" y="8554"/>
                    <a:pt x="8881" y="8543"/>
                  </a:cubicBezTo>
                  <a:cubicBezTo>
                    <a:pt x="8892" y="8511"/>
                    <a:pt x="9003" y="8537"/>
                    <a:pt x="8987" y="8465"/>
                  </a:cubicBezTo>
                  <a:cubicBezTo>
                    <a:pt x="8972" y="8391"/>
                    <a:pt x="9070" y="8215"/>
                    <a:pt x="9087" y="8175"/>
                  </a:cubicBezTo>
                  <a:cubicBezTo>
                    <a:pt x="9103" y="8135"/>
                    <a:pt x="9127" y="8120"/>
                    <a:pt x="9161" y="8097"/>
                  </a:cubicBezTo>
                  <a:cubicBezTo>
                    <a:pt x="9185" y="8079"/>
                    <a:pt x="9203" y="8070"/>
                    <a:pt x="9237" y="8070"/>
                  </a:cubicBezTo>
                  <a:cubicBezTo>
                    <a:pt x="9249" y="8070"/>
                    <a:pt x="9264" y="8071"/>
                    <a:pt x="9281" y="8074"/>
                  </a:cubicBezTo>
                  <a:cubicBezTo>
                    <a:pt x="9338" y="8082"/>
                    <a:pt x="9277" y="8118"/>
                    <a:pt x="9351" y="8118"/>
                  </a:cubicBezTo>
                  <a:cubicBezTo>
                    <a:pt x="9362" y="8118"/>
                    <a:pt x="9376" y="8117"/>
                    <a:pt x="9394" y="8115"/>
                  </a:cubicBezTo>
                  <a:cubicBezTo>
                    <a:pt x="9406" y="8114"/>
                    <a:pt x="9417" y="8114"/>
                    <a:pt x="9428" y="8114"/>
                  </a:cubicBezTo>
                  <a:cubicBezTo>
                    <a:pt x="9524" y="8114"/>
                    <a:pt x="9563" y="8153"/>
                    <a:pt x="9586" y="8153"/>
                  </a:cubicBezTo>
                  <a:cubicBezTo>
                    <a:pt x="9590" y="8153"/>
                    <a:pt x="9593" y="8152"/>
                    <a:pt x="9595" y="8151"/>
                  </a:cubicBezTo>
                  <a:cubicBezTo>
                    <a:pt x="9612" y="8140"/>
                    <a:pt x="9625" y="8125"/>
                    <a:pt x="9651" y="8125"/>
                  </a:cubicBezTo>
                  <a:cubicBezTo>
                    <a:pt x="9662" y="8125"/>
                    <a:pt x="9676" y="8128"/>
                    <a:pt x="9694" y="8135"/>
                  </a:cubicBezTo>
                  <a:cubicBezTo>
                    <a:pt x="9707" y="8141"/>
                    <a:pt x="9716" y="8143"/>
                    <a:pt x="9724" y="8143"/>
                  </a:cubicBezTo>
                  <a:cubicBezTo>
                    <a:pt x="9736" y="8143"/>
                    <a:pt x="9743" y="8138"/>
                    <a:pt x="9751" y="8138"/>
                  </a:cubicBezTo>
                  <a:cubicBezTo>
                    <a:pt x="9758" y="8138"/>
                    <a:pt x="9767" y="8142"/>
                    <a:pt x="9782" y="8160"/>
                  </a:cubicBezTo>
                  <a:cubicBezTo>
                    <a:pt x="9813" y="8197"/>
                    <a:pt x="9821" y="8216"/>
                    <a:pt x="9859" y="8216"/>
                  </a:cubicBezTo>
                  <a:cubicBezTo>
                    <a:pt x="9870" y="8216"/>
                    <a:pt x="9885" y="8214"/>
                    <a:pt x="9903" y="8211"/>
                  </a:cubicBezTo>
                  <a:cubicBezTo>
                    <a:pt x="9928" y="8206"/>
                    <a:pt x="9951" y="8205"/>
                    <a:pt x="9971" y="8205"/>
                  </a:cubicBezTo>
                  <a:cubicBezTo>
                    <a:pt x="10011" y="8205"/>
                    <a:pt x="10039" y="8211"/>
                    <a:pt x="10046" y="8211"/>
                  </a:cubicBezTo>
                  <a:lnTo>
                    <a:pt x="10048" y="8211"/>
                  </a:lnTo>
                  <a:cubicBezTo>
                    <a:pt x="10048" y="8211"/>
                    <a:pt x="9935" y="8240"/>
                    <a:pt x="9855" y="8240"/>
                  </a:cubicBezTo>
                  <a:cubicBezTo>
                    <a:pt x="9843" y="8240"/>
                    <a:pt x="9833" y="8240"/>
                    <a:pt x="9823" y="8238"/>
                  </a:cubicBezTo>
                  <a:cubicBezTo>
                    <a:pt x="9741" y="8231"/>
                    <a:pt x="9734" y="8214"/>
                    <a:pt x="9678" y="8214"/>
                  </a:cubicBezTo>
                  <a:cubicBezTo>
                    <a:pt x="9620" y="8214"/>
                    <a:pt x="9458" y="8214"/>
                    <a:pt x="9435" y="8203"/>
                  </a:cubicBezTo>
                  <a:cubicBezTo>
                    <a:pt x="9350" y="8164"/>
                    <a:pt x="9316" y="8136"/>
                    <a:pt x="9293" y="8136"/>
                  </a:cubicBezTo>
                  <a:cubicBezTo>
                    <a:pt x="9286" y="8136"/>
                    <a:pt x="9280" y="8139"/>
                    <a:pt x="9274" y="8145"/>
                  </a:cubicBezTo>
                  <a:cubicBezTo>
                    <a:pt x="9249" y="8168"/>
                    <a:pt x="9135" y="8223"/>
                    <a:pt x="9153" y="8280"/>
                  </a:cubicBezTo>
                  <a:cubicBezTo>
                    <a:pt x="9169" y="8337"/>
                    <a:pt x="9195" y="8314"/>
                    <a:pt x="9169" y="8368"/>
                  </a:cubicBezTo>
                  <a:cubicBezTo>
                    <a:pt x="9120" y="8465"/>
                    <a:pt x="9177" y="8537"/>
                    <a:pt x="9118" y="8545"/>
                  </a:cubicBezTo>
                  <a:cubicBezTo>
                    <a:pt x="9063" y="8552"/>
                    <a:pt x="9030" y="8616"/>
                    <a:pt x="9004" y="8665"/>
                  </a:cubicBezTo>
                  <a:cubicBezTo>
                    <a:pt x="8979" y="8713"/>
                    <a:pt x="8984" y="8796"/>
                    <a:pt x="8972" y="8827"/>
                  </a:cubicBezTo>
                  <a:cubicBezTo>
                    <a:pt x="8939" y="8907"/>
                    <a:pt x="8939" y="8897"/>
                    <a:pt x="8946" y="8939"/>
                  </a:cubicBezTo>
                  <a:cubicBezTo>
                    <a:pt x="8953" y="8980"/>
                    <a:pt x="8938" y="9028"/>
                    <a:pt x="8953" y="9068"/>
                  </a:cubicBezTo>
                  <a:cubicBezTo>
                    <a:pt x="8969" y="9108"/>
                    <a:pt x="9001" y="9093"/>
                    <a:pt x="8986" y="9157"/>
                  </a:cubicBezTo>
                  <a:cubicBezTo>
                    <a:pt x="8969" y="9221"/>
                    <a:pt x="8981" y="9273"/>
                    <a:pt x="8969" y="9301"/>
                  </a:cubicBezTo>
                  <a:cubicBezTo>
                    <a:pt x="8910" y="9413"/>
                    <a:pt x="8981" y="9584"/>
                    <a:pt x="8981" y="9584"/>
                  </a:cubicBezTo>
                  <a:cubicBezTo>
                    <a:pt x="8981" y="9584"/>
                    <a:pt x="9078" y="9658"/>
                    <a:pt x="9086" y="9682"/>
                  </a:cubicBezTo>
                  <a:cubicBezTo>
                    <a:pt x="9093" y="9707"/>
                    <a:pt x="9086" y="9730"/>
                    <a:pt x="9164" y="9789"/>
                  </a:cubicBezTo>
                  <a:cubicBezTo>
                    <a:pt x="9243" y="9846"/>
                    <a:pt x="9347" y="9886"/>
                    <a:pt x="9364" y="9912"/>
                  </a:cubicBezTo>
                  <a:cubicBezTo>
                    <a:pt x="9380" y="9935"/>
                    <a:pt x="9395" y="9959"/>
                    <a:pt x="9469" y="10001"/>
                  </a:cubicBezTo>
                  <a:cubicBezTo>
                    <a:pt x="9541" y="10043"/>
                    <a:pt x="9580" y="10083"/>
                    <a:pt x="9620" y="10123"/>
                  </a:cubicBezTo>
                  <a:cubicBezTo>
                    <a:pt x="9661" y="10166"/>
                    <a:pt x="9732" y="10261"/>
                    <a:pt x="9732" y="10261"/>
                  </a:cubicBezTo>
                  <a:cubicBezTo>
                    <a:pt x="9732" y="10261"/>
                    <a:pt x="9808" y="10313"/>
                    <a:pt x="9859" y="10313"/>
                  </a:cubicBezTo>
                  <a:cubicBezTo>
                    <a:pt x="9863" y="10313"/>
                    <a:pt x="9866" y="10312"/>
                    <a:pt x="9869" y="10312"/>
                  </a:cubicBezTo>
                  <a:cubicBezTo>
                    <a:pt x="9874" y="10311"/>
                    <a:pt x="9879" y="10311"/>
                    <a:pt x="9885" y="10311"/>
                  </a:cubicBezTo>
                  <a:cubicBezTo>
                    <a:pt x="9930" y="10311"/>
                    <a:pt x="9986" y="10338"/>
                    <a:pt x="10020" y="10354"/>
                  </a:cubicBezTo>
                  <a:cubicBezTo>
                    <a:pt x="10059" y="10371"/>
                    <a:pt x="10085" y="10371"/>
                    <a:pt x="10109" y="10404"/>
                  </a:cubicBezTo>
                  <a:cubicBezTo>
                    <a:pt x="10129" y="10429"/>
                    <a:pt x="10051" y="10467"/>
                    <a:pt x="10111" y="10467"/>
                  </a:cubicBezTo>
                  <a:cubicBezTo>
                    <a:pt x="10117" y="10467"/>
                    <a:pt x="10125" y="10467"/>
                    <a:pt x="10134" y="10466"/>
                  </a:cubicBezTo>
                  <a:cubicBezTo>
                    <a:pt x="10146" y="10517"/>
                    <a:pt x="10236" y="10646"/>
                    <a:pt x="10236" y="10646"/>
                  </a:cubicBezTo>
                  <a:cubicBezTo>
                    <a:pt x="10236" y="10646"/>
                    <a:pt x="10308" y="10678"/>
                    <a:pt x="10340" y="10745"/>
                  </a:cubicBezTo>
                  <a:cubicBezTo>
                    <a:pt x="10373" y="10808"/>
                    <a:pt x="10427" y="10858"/>
                    <a:pt x="10434" y="10883"/>
                  </a:cubicBezTo>
                  <a:cubicBezTo>
                    <a:pt x="10442" y="10908"/>
                    <a:pt x="10482" y="10940"/>
                    <a:pt x="10516" y="10971"/>
                  </a:cubicBezTo>
                  <a:cubicBezTo>
                    <a:pt x="10545" y="11003"/>
                    <a:pt x="10597" y="11070"/>
                    <a:pt x="10664" y="11070"/>
                  </a:cubicBezTo>
                  <a:cubicBezTo>
                    <a:pt x="10667" y="11070"/>
                    <a:pt x="10671" y="11070"/>
                    <a:pt x="10674" y="11069"/>
                  </a:cubicBezTo>
                  <a:cubicBezTo>
                    <a:pt x="10686" y="11068"/>
                    <a:pt x="10697" y="11068"/>
                    <a:pt x="10708" y="11068"/>
                  </a:cubicBezTo>
                  <a:cubicBezTo>
                    <a:pt x="10759" y="11068"/>
                    <a:pt x="10791" y="11083"/>
                    <a:pt x="10810" y="11105"/>
                  </a:cubicBezTo>
                  <a:cubicBezTo>
                    <a:pt x="10834" y="11129"/>
                    <a:pt x="10794" y="11137"/>
                    <a:pt x="10913" y="11169"/>
                  </a:cubicBezTo>
                  <a:cubicBezTo>
                    <a:pt x="11035" y="11205"/>
                    <a:pt x="11035" y="11171"/>
                    <a:pt x="11105" y="11237"/>
                  </a:cubicBezTo>
                  <a:cubicBezTo>
                    <a:pt x="11178" y="11302"/>
                    <a:pt x="11244" y="11294"/>
                    <a:pt x="11344" y="11448"/>
                  </a:cubicBezTo>
                  <a:cubicBezTo>
                    <a:pt x="11344" y="11448"/>
                    <a:pt x="11567" y="11587"/>
                    <a:pt x="11626" y="11620"/>
                  </a:cubicBezTo>
                  <a:cubicBezTo>
                    <a:pt x="11681" y="11653"/>
                    <a:pt x="11673" y="11670"/>
                    <a:pt x="11713" y="11685"/>
                  </a:cubicBezTo>
                  <a:cubicBezTo>
                    <a:pt x="11755" y="11702"/>
                    <a:pt x="11843" y="11736"/>
                    <a:pt x="11883" y="11736"/>
                  </a:cubicBezTo>
                  <a:cubicBezTo>
                    <a:pt x="11916" y="11736"/>
                    <a:pt x="12012" y="11768"/>
                    <a:pt x="12065" y="11768"/>
                  </a:cubicBezTo>
                  <a:cubicBezTo>
                    <a:pt x="12077" y="11768"/>
                    <a:pt x="12087" y="11766"/>
                    <a:pt x="12094" y="11762"/>
                  </a:cubicBezTo>
                  <a:cubicBezTo>
                    <a:pt x="12102" y="11756"/>
                    <a:pt x="12116" y="11754"/>
                    <a:pt x="12132" y="11754"/>
                  </a:cubicBezTo>
                  <a:cubicBezTo>
                    <a:pt x="12177" y="11754"/>
                    <a:pt x="12237" y="11771"/>
                    <a:pt x="12237" y="11771"/>
                  </a:cubicBezTo>
                  <a:cubicBezTo>
                    <a:pt x="12237" y="11771"/>
                    <a:pt x="12309" y="11748"/>
                    <a:pt x="12351" y="11716"/>
                  </a:cubicBezTo>
                  <a:cubicBezTo>
                    <a:pt x="12371" y="11701"/>
                    <a:pt x="12383" y="11701"/>
                    <a:pt x="12397" y="11701"/>
                  </a:cubicBezTo>
                  <a:cubicBezTo>
                    <a:pt x="12411" y="11701"/>
                    <a:pt x="12427" y="11701"/>
                    <a:pt x="12455" y="11685"/>
                  </a:cubicBezTo>
                  <a:cubicBezTo>
                    <a:pt x="12495" y="11664"/>
                    <a:pt x="12514" y="11630"/>
                    <a:pt x="12536" y="11630"/>
                  </a:cubicBezTo>
                  <a:cubicBezTo>
                    <a:pt x="12545" y="11630"/>
                    <a:pt x="12555" y="11637"/>
                    <a:pt x="12568" y="11654"/>
                  </a:cubicBezTo>
                  <a:cubicBezTo>
                    <a:pt x="12600" y="11700"/>
                    <a:pt x="12572" y="11738"/>
                    <a:pt x="12604" y="11738"/>
                  </a:cubicBezTo>
                  <a:cubicBezTo>
                    <a:pt x="12614" y="11738"/>
                    <a:pt x="12628" y="11735"/>
                    <a:pt x="12649" y="11728"/>
                  </a:cubicBezTo>
                  <a:cubicBezTo>
                    <a:pt x="12719" y="11706"/>
                    <a:pt x="12760" y="11657"/>
                    <a:pt x="12784" y="11657"/>
                  </a:cubicBezTo>
                  <a:cubicBezTo>
                    <a:pt x="12793" y="11657"/>
                    <a:pt x="12799" y="11664"/>
                    <a:pt x="12803" y="11682"/>
                  </a:cubicBezTo>
                  <a:cubicBezTo>
                    <a:pt x="12819" y="11747"/>
                    <a:pt x="12794" y="11825"/>
                    <a:pt x="12802" y="11867"/>
                  </a:cubicBezTo>
                  <a:cubicBezTo>
                    <a:pt x="12809" y="11907"/>
                    <a:pt x="12809" y="11899"/>
                    <a:pt x="12833" y="11947"/>
                  </a:cubicBezTo>
                  <a:cubicBezTo>
                    <a:pt x="12833" y="11948"/>
                    <a:pt x="12834" y="11951"/>
                    <a:pt x="12834" y="11953"/>
                  </a:cubicBezTo>
                  <a:cubicBezTo>
                    <a:pt x="12842" y="11955"/>
                    <a:pt x="12863" y="11971"/>
                    <a:pt x="12928" y="12039"/>
                  </a:cubicBezTo>
                  <a:cubicBezTo>
                    <a:pt x="13080" y="12193"/>
                    <a:pt x="13134" y="12322"/>
                    <a:pt x="13134" y="12322"/>
                  </a:cubicBezTo>
                  <a:cubicBezTo>
                    <a:pt x="13214" y="12410"/>
                    <a:pt x="13248" y="12379"/>
                    <a:pt x="13256" y="12410"/>
                  </a:cubicBezTo>
                  <a:cubicBezTo>
                    <a:pt x="13264" y="12444"/>
                    <a:pt x="13287" y="12476"/>
                    <a:pt x="13287" y="12516"/>
                  </a:cubicBezTo>
                  <a:cubicBezTo>
                    <a:pt x="13287" y="12556"/>
                    <a:pt x="13310" y="12606"/>
                    <a:pt x="13325" y="12646"/>
                  </a:cubicBezTo>
                  <a:cubicBezTo>
                    <a:pt x="13325" y="12646"/>
                    <a:pt x="13299" y="12701"/>
                    <a:pt x="13267" y="12733"/>
                  </a:cubicBezTo>
                  <a:cubicBezTo>
                    <a:pt x="13234" y="12764"/>
                    <a:pt x="13267" y="12749"/>
                    <a:pt x="13274" y="12807"/>
                  </a:cubicBezTo>
                  <a:cubicBezTo>
                    <a:pt x="13282" y="12863"/>
                    <a:pt x="13297" y="12961"/>
                    <a:pt x="13297" y="12961"/>
                  </a:cubicBezTo>
                  <a:cubicBezTo>
                    <a:pt x="13297" y="12961"/>
                    <a:pt x="13325" y="12849"/>
                    <a:pt x="13368" y="12849"/>
                  </a:cubicBezTo>
                  <a:cubicBezTo>
                    <a:pt x="13379" y="12849"/>
                    <a:pt x="13391" y="12857"/>
                    <a:pt x="13404" y="12875"/>
                  </a:cubicBezTo>
                  <a:cubicBezTo>
                    <a:pt x="13467" y="12963"/>
                    <a:pt x="13404" y="12963"/>
                    <a:pt x="13458" y="13044"/>
                  </a:cubicBezTo>
                  <a:cubicBezTo>
                    <a:pt x="13513" y="13124"/>
                    <a:pt x="13481" y="13157"/>
                    <a:pt x="13561" y="13183"/>
                  </a:cubicBezTo>
                  <a:cubicBezTo>
                    <a:pt x="13588" y="13191"/>
                    <a:pt x="13613" y="13193"/>
                    <a:pt x="13631" y="13193"/>
                  </a:cubicBezTo>
                  <a:cubicBezTo>
                    <a:pt x="13645" y="13193"/>
                    <a:pt x="13656" y="13192"/>
                    <a:pt x="13661" y="13192"/>
                  </a:cubicBezTo>
                  <a:cubicBezTo>
                    <a:pt x="13669" y="13192"/>
                    <a:pt x="13665" y="13195"/>
                    <a:pt x="13642" y="13208"/>
                  </a:cubicBezTo>
                  <a:cubicBezTo>
                    <a:pt x="13584" y="13238"/>
                    <a:pt x="13610" y="13246"/>
                    <a:pt x="13602" y="13303"/>
                  </a:cubicBezTo>
                  <a:cubicBezTo>
                    <a:pt x="13591" y="13360"/>
                    <a:pt x="13633" y="13440"/>
                    <a:pt x="13622" y="13480"/>
                  </a:cubicBezTo>
                  <a:cubicBezTo>
                    <a:pt x="13615" y="13522"/>
                    <a:pt x="13661" y="13562"/>
                    <a:pt x="13638" y="13577"/>
                  </a:cubicBezTo>
                  <a:cubicBezTo>
                    <a:pt x="13613" y="13592"/>
                    <a:pt x="13661" y="13634"/>
                    <a:pt x="13628" y="13657"/>
                  </a:cubicBezTo>
                  <a:cubicBezTo>
                    <a:pt x="13598" y="13680"/>
                    <a:pt x="13581" y="13722"/>
                    <a:pt x="13611" y="13777"/>
                  </a:cubicBezTo>
                  <a:cubicBezTo>
                    <a:pt x="13642" y="13834"/>
                    <a:pt x="13699" y="13868"/>
                    <a:pt x="13667" y="13891"/>
                  </a:cubicBezTo>
                  <a:cubicBezTo>
                    <a:pt x="13635" y="13914"/>
                    <a:pt x="13658" y="13962"/>
                    <a:pt x="13642" y="13977"/>
                  </a:cubicBezTo>
                  <a:cubicBezTo>
                    <a:pt x="13625" y="13994"/>
                    <a:pt x="13642" y="14057"/>
                    <a:pt x="13698" y="14076"/>
                  </a:cubicBezTo>
                  <a:cubicBezTo>
                    <a:pt x="13753" y="14091"/>
                    <a:pt x="13813" y="14122"/>
                    <a:pt x="13835" y="14148"/>
                  </a:cubicBezTo>
                  <a:cubicBezTo>
                    <a:pt x="13906" y="14247"/>
                    <a:pt x="13795" y="14148"/>
                    <a:pt x="13929" y="14294"/>
                  </a:cubicBezTo>
                  <a:cubicBezTo>
                    <a:pt x="14066" y="14441"/>
                    <a:pt x="14073" y="14458"/>
                    <a:pt x="14121" y="14458"/>
                  </a:cubicBezTo>
                  <a:cubicBezTo>
                    <a:pt x="14148" y="14458"/>
                    <a:pt x="14192" y="14448"/>
                    <a:pt x="14235" y="14448"/>
                  </a:cubicBezTo>
                  <a:cubicBezTo>
                    <a:pt x="14269" y="14448"/>
                    <a:pt x="14301" y="14454"/>
                    <a:pt x="14323" y="14476"/>
                  </a:cubicBezTo>
                  <a:cubicBezTo>
                    <a:pt x="14372" y="14524"/>
                    <a:pt x="14412" y="14596"/>
                    <a:pt x="14475" y="14615"/>
                  </a:cubicBezTo>
                  <a:cubicBezTo>
                    <a:pt x="14538" y="14632"/>
                    <a:pt x="14531" y="14639"/>
                    <a:pt x="14668" y="14738"/>
                  </a:cubicBezTo>
                  <a:cubicBezTo>
                    <a:pt x="14803" y="14835"/>
                    <a:pt x="14812" y="14787"/>
                    <a:pt x="14851" y="14835"/>
                  </a:cubicBezTo>
                  <a:cubicBezTo>
                    <a:pt x="14891" y="14886"/>
                    <a:pt x="14674" y="14881"/>
                    <a:pt x="14946" y="14901"/>
                  </a:cubicBezTo>
                  <a:cubicBezTo>
                    <a:pt x="15157" y="14915"/>
                    <a:pt x="15192" y="14932"/>
                    <a:pt x="15226" y="14932"/>
                  </a:cubicBezTo>
                  <a:cubicBezTo>
                    <a:pt x="15236" y="14932"/>
                    <a:pt x="15246" y="14931"/>
                    <a:pt x="15260" y="14927"/>
                  </a:cubicBezTo>
                  <a:cubicBezTo>
                    <a:pt x="15301" y="14918"/>
                    <a:pt x="15317" y="14911"/>
                    <a:pt x="15332" y="14911"/>
                  </a:cubicBezTo>
                  <a:cubicBezTo>
                    <a:pt x="15342" y="14911"/>
                    <a:pt x="15351" y="14913"/>
                    <a:pt x="15366" y="14919"/>
                  </a:cubicBezTo>
                  <a:cubicBezTo>
                    <a:pt x="15406" y="14938"/>
                    <a:pt x="15446" y="14904"/>
                    <a:pt x="15470" y="14978"/>
                  </a:cubicBezTo>
                  <a:cubicBezTo>
                    <a:pt x="15496" y="15050"/>
                    <a:pt x="15526" y="15073"/>
                    <a:pt x="15551" y="15084"/>
                  </a:cubicBezTo>
                  <a:cubicBezTo>
                    <a:pt x="15574" y="15093"/>
                    <a:pt x="15662" y="15133"/>
                    <a:pt x="15696" y="15133"/>
                  </a:cubicBezTo>
                  <a:cubicBezTo>
                    <a:pt x="15720" y="15133"/>
                    <a:pt x="15795" y="15162"/>
                    <a:pt x="15854" y="15162"/>
                  </a:cubicBezTo>
                  <a:cubicBezTo>
                    <a:pt x="15873" y="15162"/>
                    <a:pt x="15891" y="15159"/>
                    <a:pt x="15905" y="15150"/>
                  </a:cubicBezTo>
                  <a:cubicBezTo>
                    <a:pt x="15926" y="15139"/>
                    <a:pt x="15949" y="15135"/>
                    <a:pt x="15969" y="15135"/>
                  </a:cubicBezTo>
                  <a:cubicBezTo>
                    <a:pt x="16005" y="15135"/>
                    <a:pt x="16037" y="15147"/>
                    <a:pt x="16051" y="15153"/>
                  </a:cubicBezTo>
                  <a:cubicBezTo>
                    <a:pt x="16151" y="15192"/>
                    <a:pt x="16167" y="15205"/>
                    <a:pt x="16202" y="15205"/>
                  </a:cubicBezTo>
                  <a:cubicBezTo>
                    <a:pt x="16211" y="15205"/>
                    <a:pt x="16222" y="15204"/>
                    <a:pt x="16236" y="15203"/>
                  </a:cubicBezTo>
                  <a:cubicBezTo>
                    <a:pt x="16296" y="15195"/>
                    <a:pt x="16378" y="15140"/>
                    <a:pt x="16447" y="15140"/>
                  </a:cubicBezTo>
                  <a:cubicBezTo>
                    <a:pt x="16453" y="15140"/>
                    <a:pt x="16458" y="15140"/>
                    <a:pt x="16462" y="15141"/>
                  </a:cubicBezTo>
                  <a:cubicBezTo>
                    <a:pt x="16527" y="15148"/>
                    <a:pt x="16619" y="15187"/>
                    <a:pt x="16674" y="15187"/>
                  </a:cubicBezTo>
                  <a:cubicBezTo>
                    <a:pt x="16683" y="15187"/>
                    <a:pt x="16690" y="15186"/>
                    <a:pt x="16696" y="15184"/>
                  </a:cubicBezTo>
                  <a:cubicBezTo>
                    <a:pt x="16704" y="15182"/>
                    <a:pt x="16712" y="15181"/>
                    <a:pt x="16719" y="15181"/>
                  </a:cubicBezTo>
                  <a:cubicBezTo>
                    <a:pt x="16749" y="15181"/>
                    <a:pt x="16776" y="15197"/>
                    <a:pt x="16821" y="15197"/>
                  </a:cubicBezTo>
                  <a:cubicBezTo>
                    <a:pt x="16832" y="15197"/>
                    <a:pt x="16844" y="15196"/>
                    <a:pt x="16858" y="15193"/>
                  </a:cubicBezTo>
                  <a:cubicBezTo>
                    <a:pt x="16885" y="15188"/>
                    <a:pt x="16910" y="15187"/>
                    <a:pt x="16931" y="15187"/>
                  </a:cubicBezTo>
                  <a:cubicBezTo>
                    <a:pt x="16960" y="15187"/>
                    <a:pt x="16984" y="15189"/>
                    <a:pt x="17004" y="15189"/>
                  </a:cubicBezTo>
                  <a:cubicBezTo>
                    <a:pt x="17013" y="15189"/>
                    <a:pt x="17020" y="15189"/>
                    <a:pt x="17027" y="15187"/>
                  </a:cubicBezTo>
                  <a:cubicBezTo>
                    <a:pt x="17032" y="15186"/>
                    <a:pt x="17036" y="15186"/>
                    <a:pt x="17039" y="15186"/>
                  </a:cubicBezTo>
                  <a:cubicBezTo>
                    <a:pt x="17048" y="15186"/>
                    <a:pt x="17051" y="15190"/>
                    <a:pt x="17067" y="15190"/>
                  </a:cubicBezTo>
                  <a:cubicBezTo>
                    <a:pt x="17079" y="15190"/>
                    <a:pt x="17098" y="15188"/>
                    <a:pt x="17132" y="15180"/>
                  </a:cubicBezTo>
                  <a:cubicBezTo>
                    <a:pt x="17200" y="15163"/>
                    <a:pt x="17232" y="15116"/>
                    <a:pt x="17254" y="15116"/>
                  </a:cubicBezTo>
                  <a:cubicBezTo>
                    <a:pt x="17263" y="15116"/>
                    <a:pt x="17270" y="15125"/>
                    <a:pt x="17277" y="15149"/>
                  </a:cubicBezTo>
                  <a:cubicBezTo>
                    <a:pt x="17285" y="15179"/>
                    <a:pt x="17288" y="15185"/>
                    <a:pt x="17288" y="15185"/>
                  </a:cubicBezTo>
                  <a:cubicBezTo>
                    <a:pt x="17288" y="15185"/>
                    <a:pt x="17288" y="15183"/>
                    <a:pt x="17288" y="15183"/>
                  </a:cubicBezTo>
                  <a:lnTo>
                    <a:pt x="17288" y="15183"/>
                  </a:lnTo>
                  <a:cubicBezTo>
                    <a:pt x="17289" y="15183"/>
                    <a:pt x="17290" y="15190"/>
                    <a:pt x="17300" y="15230"/>
                  </a:cubicBezTo>
                  <a:cubicBezTo>
                    <a:pt x="17315" y="15293"/>
                    <a:pt x="17310" y="15339"/>
                    <a:pt x="17313" y="15339"/>
                  </a:cubicBezTo>
                  <a:cubicBezTo>
                    <a:pt x="17315" y="15339"/>
                    <a:pt x="17319" y="15326"/>
                    <a:pt x="17331" y="15295"/>
                  </a:cubicBezTo>
                  <a:cubicBezTo>
                    <a:pt x="17363" y="15207"/>
                    <a:pt x="17381" y="15166"/>
                    <a:pt x="17381" y="15166"/>
                  </a:cubicBezTo>
                  <a:cubicBezTo>
                    <a:pt x="17381" y="15166"/>
                    <a:pt x="17384" y="15165"/>
                    <a:pt x="17387" y="15165"/>
                  </a:cubicBezTo>
                  <a:cubicBezTo>
                    <a:pt x="17396" y="15165"/>
                    <a:pt x="17413" y="15173"/>
                    <a:pt x="17412" y="15240"/>
                  </a:cubicBezTo>
                  <a:cubicBezTo>
                    <a:pt x="17412" y="15327"/>
                    <a:pt x="17435" y="15295"/>
                    <a:pt x="17417" y="15361"/>
                  </a:cubicBezTo>
                  <a:cubicBezTo>
                    <a:pt x="17410" y="15387"/>
                    <a:pt x="17398" y="15391"/>
                    <a:pt x="17390" y="15391"/>
                  </a:cubicBezTo>
                  <a:cubicBezTo>
                    <a:pt x="17387" y="15391"/>
                    <a:pt x="17384" y="15390"/>
                    <a:pt x="17382" y="15390"/>
                  </a:cubicBezTo>
                  <a:cubicBezTo>
                    <a:pt x="17377" y="15390"/>
                    <a:pt x="17380" y="15395"/>
                    <a:pt x="17400" y="15426"/>
                  </a:cubicBezTo>
                  <a:cubicBezTo>
                    <a:pt x="17448" y="15500"/>
                    <a:pt x="17463" y="15563"/>
                    <a:pt x="17529" y="15572"/>
                  </a:cubicBezTo>
                  <a:cubicBezTo>
                    <a:pt x="17592" y="15580"/>
                    <a:pt x="17659" y="15638"/>
                    <a:pt x="17682" y="15655"/>
                  </a:cubicBezTo>
                  <a:cubicBezTo>
                    <a:pt x="17705" y="15671"/>
                    <a:pt x="17752" y="15695"/>
                    <a:pt x="17752" y="15695"/>
                  </a:cubicBezTo>
                  <a:cubicBezTo>
                    <a:pt x="17752" y="15695"/>
                    <a:pt x="17809" y="15703"/>
                    <a:pt x="17832" y="15712"/>
                  </a:cubicBezTo>
                  <a:cubicBezTo>
                    <a:pt x="17856" y="15720"/>
                    <a:pt x="17937" y="15720"/>
                    <a:pt x="17945" y="15746"/>
                  </a:cubicBezTo>
                  <a:cubicBezTo>
                    <a:pt x="17953" y="15771"/>
                    <a:pt x="17936" y="15786"/>
                    <a:pt x="18025" y="15851"/>
                  </a:cubicBezTo>
                  <a:cubicBezTo>
                    <a:pt x="18114" y="15917"/>
                    <a:pt x="18305" y="16151"/>
                    <a:pt x="18368" y="16217"/>
                  </a:cubicBezTo>
                  <a:cubicBezTo>
                    <a:pt x="18433" y="16282"/>
                    <a:pt x="18399" y="16305"/>
                    <a:pt x="18471" y="16348"/>
                  </a:cubicBezTo>
                  <a:cubicBezTo>
                    <a:pt x="18544" y="16388"/>
                    <a:pt x="18544" y="16396"/>
                    <a:pt x="18615" y="16443"/>
                  </a:cubicBezTo>
                  <a:cubicBezTo>
                    <a:pt x="18687" y="16494"/>
                    <a:pt x="18687" y="16517"/>
                    <a:pt x="18718" y="16534"/>
                  </a:cubicBezTo>
                  <a:cubicBezTo>
                    <a:pt x="18748" y="16551"/>
                    <a:pt x="18807" y="16559"/>
                    <a:pt x="18845" y="16585"/>
                  </a:cubicBezTo>
                  <a:cubicBezTo>
                    <a:pt x="18882" y="16608"/>
                    <a:pt x="18938" y="16643"/>
                    <a:pt x="18979" y="16643"/>
                  </a:cubicBezTo>
                  <a:cubicBezTo>
                    <a:pt x="18983" y="16643"/>
                    <a:pt x="18987" y="16643"/>
                    <a:pt x="18990" y="16642"/>
                  </a:cubicBezTo>
                  <a:cubicBezTo>
                    <a:pt x="18998" y="16640"/>
                    <a:pt x="19007" y="16640"/>
                    <a:pt x="19018" y="16640"/>
                  </a:cubicBezTo>
                  <a:cubicBezTo>
                    <a:pt x="19051" y="16640"/>
                    <a:pt x="19094" y="16646"/>
                    <a:pt x="19121" y="16646"/>
                  </a:cubicBezTo>
                  <a:cubicBezTo>
                    <a:pt x="19130" y="16646"/>
                    <a:pt x="19136" y="16645"/>
                    <a:pt x="19141" y="16643"/>
                  </a:cubicBezTo>
                  <a:cubicBezTo>
                    <a:pt x="19167" y="16636"/>
                    <a:pt x="19183" y="16636"/>
                    <a:pt x="19239" y="16628"/>
                  </a:cubicBezTo>
                  <a:cubicBezTo>
                    <a:pt x="19276" y="16623"/>
                    <a:pt x="19321" y="16608"/>
                    <a:pt x="19358" y="16608"/>
                  </a:cubicBezTo>
                  <a:cubicBezTo>
                    <a:pt x="19378" y="16608"/>
                    <a:pt x="19395" y="16612"/>
                    <a:pt x="19409" y="16623"/>
                  </a:cubicBezTo>
                  <a:cubicBezTo>
                    <a:pt x="19408" y="16639"/>
                    <a:pt x="19431" y="16651"/>
                    <a:pt x="19469" y="16651"/>
                  </a:cubicBezTo>
                  <a:cubicBezTo>
                    <a:pt x="19483" y="16651"/>
                    <a:pt x="19500" y="16649"/>
                    <a:pt x="19518" y="16645"/>
                  </a:cubicBezTo>
                  <a:cubicBezTo>
                    <a:pt x="19561" y="16633"/>
                    <a:pt x="19598" y="16637"/>
                    <a:pt x="19632" y="16633"/>
                  </a:cubicBezTo>
                  <a:lnTo>
                    <a:pt x="19632" y="16633"/>
                  </a:lnTo>
                  <a:cubicBezTo>
                    <a:pt x="19623" y="16637"/>
                    <a:pt x="19617" y="16640"/>
                    <a:pt x="19619" y="16640"/>
                  </a:cubicBezTo>
                  <a:cubicBezTo>
                    <a:pt x="19620" y="16640"/>
                    <a:pt x="19628" y="16638"/>
                    <a:pt x="19644" y="16630"/>
                  </a:cubicBezTo>
                  <a:cubicBezTo>
                    <a:pt x="19658" y="16627"/>
                    <a:pt x="19669" y="16622"/>
                    <a:pt x="19680" y="16614"/>
                  </a:cubicBezTo>
                  <a:lnTo>
                    <a:pt x="19680" y="16611"/>
                  </a:lnTo>
                  <a:cubicBezTo>
                    <a:pt x="19700" y="16602"/>
                    <a:pt x="19726" y="16591"/>
                    <a:pt x="19761" y="16573"/>
                  </a:cubicBezTo>
                  <a:cubicBezTo>
                    <a:pt x="20052" y="16431"/>
                    <a:pt x="20100" y="16456"/>
                    <a:pt x="20092" y="16393"/>
                  </a:cubicBezTo>
                  <a:cubicBezTo>
                    <a:pt x="20085" y="16326"/>
                    <a:pt x="20078" y="16263"/>
                    <a:pt x="20086" y="16208"/>
                  </a:cubicBezTo>
                  <a:cubicBezTo>
                    <a:pt x="20097" y="16152"/>
                    <a:pt x="20128" y="16168"/>
                    <a:pt x="20129" y="16111"/>
                  </a:cubicBezTo>
                  <a:cubicBezTo>
                    <a:pt x="20129" y="16055"/>
                    <a:pt x="20131" y="15942"/>
                    <a:pt x="20131" y="15942"/>
                  </a:cubicBezTo>
                  <a:cubicBezTo>
                    <a:pt x="20131" y="15942"/>
                    <a:pt x="20098" y="15926"/>
                    <a:pt x="20155" y="15861"/>
                  </a:cubicBezTo>
                  <a:cubicBezTo>
                    <a:pt x="20214" y="15798"/>
                    <a:pt x="20239" y="15764"/>
                    <a:pt x="20294" y="15749"/>
                  </a:cubicBezTo>
                  <a:cubicBezTo>
                    <a:pt x="20351" y="15734"/>
                    <a:pt x="20448" y="15718"/>
                    <a:pt x="20482" y="15663"/>
                  </a:cubicBezTo>
                  <a:cubicBezTo>
                    <a:pt x="20514" y="15607"/>
                    <a:pt x="20531" y="15541"/>
                    <a:pt x="20539" y="15518"/>
                  </a:cubicBezTo>
                  <a:cubicBezTo>
                    <a:pt x="20546" y="15495"/>
                    <a:pt x="20597" y="15470"/>
                    <a:pt x="20622" y="15415"/>
                  </a:cubicBezTo>
                  <a:cubicBezTo>
                    <a:pt x="20645" y="15360"/>
                    <a:pt x="20736" y="15295"/>
                    <a:pt x="20743" y="15272"/>
                  </a:cubicBezTo>
                  <a:cubicBezTo>
                    <a:pt x="20751" y="15247"/>
                    <a:pt x="20800" y="15192"/>
                    <a:pt x="20825" y="15153"/>
                  </a:cubicBezTo>
                  <a:cubicBezTo>
                    <a:pt x="20851" y="15113"/>
                    <a:pt x="20900" y="15024"/>
                    <a:pt x="20916" y="15001"/>
                  </a:cubicBezTo>
                  <a:cubicBezTo>
                    <a:pt x="20933" y="14978"/>
                    <a:pt x="20902" y="14847"/>
                    <a:pt x="20933" y="14832"/>
                  </a:cubicBezTo>
                  <a:cubicBezTo>
                    <a:pt x="20967" y="14816"/>
                    <a:pt x="20967" y="14792"/>
                    <a:pt x="20982" y="14744"/>
                  </a:cubicBezTo>
                  <a:cubicBezTo>
                    <a:pt x="20999" y="14695"/>
                    <a:pt x="21031" y="14647"/>
                    <a:pt x="21007" y="14573"/>
                  </a:cubicBezTo>
                  <a:cubicBezTo>
                    <a:pt x="20984" y="14501"/>
                    <a:pt x="21016" y="14493"/>
                    <a:pt x="20968" y="14419"/>
                  </a:cubicBezTo>
                  <a:cubicBezTo>
                    <a:pt x="20921" y="14347"/>
                    <a:pt x="20961" y="14347"/>
                    <a:pt x="20937" y="14276"/>
                  </a:cubicBezTo>
                  <a:cubicBezTo>
                    <a:pt x="20914" y="14202"/>
                    <a:pt x="20953" y="14219"/>
                    <a:pt x="20962" y="14147"/>
                  </a:cubicBezTo>
                  <a:cubicBezTo>
                    <a:pt x="20971" y="14076"/>
                    <a:pt x="21061" y="14051"/>
                    <a:pt x="21045" y="13970"/>
                  </a:cubicBezTo>
                  <a:cubicBezTo>
                    <a:pt x="21030" y="13890"/>
                    <a:pt x="21054" y="13882"/>
                    <a:pt x="21062" y="13848"/>
                  </a:cubicBezTo>
                  <a:cubicBezTo>
                    <a:pt x="21070" y="13816"/>
                    <a:pt x="21127" y="13833"/>
                    <a:pt x="21150" y="13745"/>
                  </a:cubicBezTo>
                  <a:cubicBezTo>
                    <a:pt x="21176" y="13656"/>
                    <a:pt x="21231" y="13680"/>
                    <a:pt x="21176" y="13608"/>
                  </a:cubicBezTo>
                  <a:cubicBezTo>
                    <a:pt x="21155" y="13581"/>
                    <a:pt x="21150" y="13576"/>
                    <a:pt x="21148" y="13576"/>
                  </a:cubicBezTo>
                  <a:cubicBezTo>
                    <a:pt x="21147" y="13576"/>
                    <a:pt x="21148" y="13578"/>
                    <a:pt x="21147" y="13578"/>
                  </a:cubicBezTo>
                  <a:cubicBezTo>
                    <a:pt x="21147" y="13578"/>
                    <a:pt x="21143" y="13571"/>
                    <a:pt x="21119" y="13534"/>
                  </a:cubicBezTo>
                  <a:cubicBezTo>
                    <a:pt x="21064" y="13446"/>
                    <a:pt x="21058" y="13358"/>
                    <a:pt x="21058" y="13358"/>
                  </a:cubicBezTo>
                  <a:cubicBezTo>
                    <a:pt x="21068" y="13277"/>
                    <a:pt x="21124" y="13335"/>
                    <a:pt x="21068" y="13277"/>
                  </a:cubicBezTo>
                  <a:cubicBezTo>
                    <a:pt x="21050" y="13259"/>
                    <a:pt x="21035" y="13255"/>
                    <a:pt x="21023" y="13255"/>
                  </a:cubicBezTo>
                  <a:cubicBezTo>
                    <a:pt x="21012" y="13255"/>
                    <a:pt x="21004" y="13258"/>
                    <a:pt x="20997" y="13258"/>
                  </a:cubicBezTo>
                  <a:cubicBezTo>
                    <a:pt x="20988" y="13258"/>
                    <a:pt x="20982" y="13251"/>
                    <a:pt x="20979" y="13220"/>
                  </a:cubicBezTo>
                  <a:cubicBezTo>
                    <a:pt x="20974" y="13169"/>
                    <a:pt x="20985" y="13144"/>
                    <a:pt x="21014" y="13144"/>
                  </a:cubicBezTo>
                  <a:cubicBezTo>
                    <a:pt x="21031" y="13144"/>
                    <a:pt x="21055" y="13153"/>
                    <a:pt x="21085" y="13171"/>
                  </a:cubicBezTo>
                  <a:cubicBezTo>
                    <a:pt x="21151" y="13213"/>
                    <a:pt x="21162" y="13222"/>
                    <a:pt x="21182" y="13222"/>
                  </a:cubicBezTo>
                  <a:cubicBezTo>
                    <a:pt x="21186" y="13222"/>
                    <a:pt x="21191" y="13222"/>
                    <a:pt x="21196" y="13221"/>
                  </a:cubicBezTo>
                  <a:cubicBezTo>
                    <a:pt x="21333" y="13206"/>
                    <a:pt x="21318" y="13191"/>
                    <a:pt x="21376" y="13135"/>
                  </a:cubicBezTo>
                  <a:cubicBezTo>
                    <a:pt x="21433" y="13078"/>
                    <a:pt x="21408" y="13054"/>
                    <a:pt x="21425" y="13014"/>
                  </a:cubicBezTo>
                  <a:cubicBezTo>
                    <a:pt x="21442" y="12974"/>
                    <a:pt x="21442" y="12901"/>
                    <a:pt x="21476" y="12877"/>
                  </a:cubicBezTo>
                  <a:cubicBezTo>
                    <a:pt x="21509" y="12854"/>
                    <a:pt x="21493" y="12821"/>
                    <a:pt x="21525" y="12797"/>
                  </a:cubicBezTo>
                  <a:cubicBezTo>
                    <a:pt x="21558" y="12773"/>
                    <a:pt x="21576" y="12707"/>
                    <a:pt x="21558" y="12667"/>
                  </a:cubicBezTo>
                  <a:cubicBezTo>
                    <a:pt x="21542" y="12627"/>
                    <a:pt x="21609" y="12563"/>
                    <a:pt x="21601" y="12530"/>
                  </a:cubicBezTo>
                  <a:cubicBezTo>
                    <a:pt x="21593" y="12498"/>
                    <a:pt x="21673" y="12467"/>
                    <a:pt x="21658" y="12427"/>
                  </a:cubicBezTo>
                  <a:cubicBezTo>
                    <a:pt x="21642" y="12386"/>
                    <a:pt x="21732" y="12389"/>
                    <a:pt x="21716" y="12339"/>
                  </a:cubicBezTo>
                  <a:cubicBezTo>
                    <a:pt x="21701" y="12292"/>
                    <a:pt x="21789" y="12309"/>
                    <a:pt x="21781" y="12259"/>
                  </a:cubicBezTo>
                  <a:cubicBezTo>
                    <a:pt x="21773" y="12212"/>
                    <a:pt x="21799" y="12204"/>
                    <a:pt x="21758" y="12162"/>
                  </a:cubicBezTo>
                  <a:cubicBezTo>
                    <a:pt x="21718" y="12121"/>
                    <a:pt x="21784" y="12138"/>
                    <a:pt x="21769" y="12098"/>
                  </a:cubicBezTo>
                  <a:cubicBezTo>
                    <a:pt x="21753" y="12058"/>
                    <a:pt x="21809" y="12008"/>
                    <a:pt x="21763" y="11968"/>
                  </a:cubicBezTo>
                  <a:cubicBezTo>
                    <a:pt x="21715" y="11928"/>
                    <a:pt x="21779" y="11928"/>
                    <a:pt x="21699" y="11888"/>
                  </a:cubicBezTo>
                  <a:cubicBezTo>
                    <a:pt x="21619" y="11847"/>
                    <a:pt x="21607" y="11842"/>
                    <a:pt x="21539" y="11790"/>
                  </a:cubicBezTo>
                  <a:cubicBezTo>
                    <a:pt x="21442" y="11716"/>
                    <a:pt x="21484" y="11716"/>
                    <a:pt x="21412" y="11636"/>
                  </a:cubicBezTo>
                  <a:cubicBezTo>
                    <a:pt x="21341" y="11554"/>
                    <a:pt x="21402" y="11588"/>
                    <a:pt x="21341" y="11554"/>
                  </a:cubicBezTo>
                  <a:cubicBezTo>
                    <a:pt x="21276" y="11522"/>
                    <a:pt x="21308" y="11530"/>
                    <a:pt x="21270" y="11482"/>
                  </a:cubicBezTo>
                  <a:cubicBezTo>
                    <a:pt x="21230" y="11434"/>
                    <a:pt x="21287" y="11442"/>
                    <a:pt x="21230" y="11434"/>
                  </a:cubicBezTo>
                  <a:lnTo>
                    <a:pt x="21173" y="11423"/>
                  </a:lnTo>
                  <a:lnTo>
                    <a:pt x="21173" y="11423"/>
                  </a:lnTo>
                  <a:cubicBezTo>
                    <a:pt x="21173" y="11423"/>
                    <a:pt x="21193" y="11426"/>
                    <a:pt x="21218" y="11426"/>
                  </a:cubicBezTo>
                  <a:cubicBezTo>
                    <a:pt x="21264" y="11426"/>
                    <a:pt x="21326" y="11417"/>
                    <a:pt x="21310" y="11370"/>
                  </a:cubicBezTo>
                  <a:cubicBezTo>
                    <a:pt x="21287" y="11297"/>
                    <a:pt x="21271" y="11208"/>
                    <a:pt x="21271" y="11208"/>
                  </a:cubicBezTo>
                  <a:cubicBezTo>
                    <a:pt x="21271" y="11208"/>
                    <a:pt x="21353" y="11129"/>
                    <a:pt x="21355" y="11097"/>
                  </a:cubicBezTo>
                  <a:cubicBezTo>
                    <a:pt x="21355" y="11065"/>
                    <a:pt x="21368" y="11065"/>
                    <a:pt x="21410" y="11016"/>
                  </a:cubicBezTo>
                  <a:cubicBezTo>
                    <a:pt x="21422" y="11003"/>
                    <a:pt x="21429" y="10998"/>
                    <a:pt x="21434" y="10998"/>
                  </a:cubicBezTo>
                  <a:cubicBezTo>
                    <a:pt x="21458" y="10998"/>
                    <a:pt x="21394" y="11151"/>
                    <a:pt x="21401" y="11185"/>
                  </a:cubicBezTo>
                  <a:cubicBezTo>
                    <a:pt x="21408" y="11226"/>
                    <a:pt x="21401" y="11177"/>
                    <a:pt x="21407" y="11290"/>
                  </a:cubicBezTo>
                  <a:cubicBezTo>
                    <a:pt x="21415" y="11403"/>
                    <a:pt x="21404" y="11427"/>
                    <a:pt x="21415" y="11483"/>
                  </a:cubicBezTo>
                  <a:cubicBezTo>
                    <a:pt x="21422" y="11539"/>
                    <a:pt x="21492" y="11668"/>
                    <a:pt x="21492" y="11668"/>
                  </a:cubicBezTo>
                  <a:cubicBezTo>
                    <a:pt x="21492" y="11668"/>
                    <a:pt x="21515" y="11693"/>
                    <a:pt x="21564" y="11701"/>
                  </a:cubicBezTo>
                  <a:cubicBezTo>
                    <a:pt x="21612" y="11708"/>
                    <a:pt x="21619" y="11708"/>
                    <a:pt x="21669" y="11727"/>
                  </a:cubicBezTo>
                  <a:cubicBezTo>
                    <a:pt x="21716" y="11744"/>
                    <a:pt x="21764" y="11744"/>
                    <a:pt x="21804" y="11751"/>
                  </a:cubicBezTo>
                  <a:cubicBezTo>
                    <a:pt x="21827" y="11756"/>
                    <a:pt x="21854" y="11771"/>
                    <a:pt x="21874" y="11771"/>
                  </a:cubicBezTo>
                  <a:cubicBezTo>
                    <a:pt x="21890" y="11771"/>
                    <a:pt x="21901" y="11761"/>
                    <a:pt x="21901" y="11728"/>
                  </a:cubicBezTo>
                  <a:cubicBezTo>
                    <a:pt x="21901" y="11657"/>
                    <a:pt x="21886" y="11560"/>
                    <a:pt x="21895" y="11520"/>
                  </a:cubicBezTo>
                  <a:cubicBezTo>
                    <a:pt x="21904" y="11480"/>
                    <a:pt x="21927" y="11465"/>
                    <a:pt x="21904" y="11407"/>
                  </a:cubicBezTo>
                  <a:cubicBezTo>
                    <a:pt x="21881" y="11351"/>
                    <a:pt x="21904" y="11351"/>
                    <a:pt x="21930" y="11237"/>
                  </a:cubicBezTo>
                  <a:cubicBezTo>
                    <a:pt x="21955" y="11126"/>
                    <a:pt x="22027" y="11191"/>
                    <a:pt x="21947" y="11092"/>
                  </a:cubicBezTo>
                  <a:cubicBezTo>
                    <a:pt x="21869" y="10995"/>
                    <a:pt x="21861" y="10946"/>
                    <a:pt x="21827" y="10946"/>
                  </a:cubicBezTo>
                  <a:cubicBezTo>
                    <a:pt x="21795" y="10946"/>
                    <a:pt x="21835" y="10980"/>
                    <a:pt x="21739" y="10985"/>
                  </a:cubicBezTo>
                  <a:cubicBezTo>
                    <a:pt x="21710" y="10987"/>
                    <a:pt x="21682" y="10989"/>
                    <a:pt x="21657" y="10989"/>
                  </a:cubicBezTo>
                  <a:cubicBezTo>
                    <a:pt x="21602" y="10989"/>
                    <a:pt x="21565" y="10981"/>
                    <a:pt x="21570" y="10959"/>
                  </a:cubicBezTo>
                  <a:cubicBezTo>
                    <a:pt x="21577" y="10929"/>
                    <a:pt x="21619" y="10894"/>
                    <a:pt x="21638" y="10894"/>
                  </a:cubicBezTo>
                  <a:cubicBezTo>
                    <a:pt x="21640" y="10894"/>
                    <a:pt x="21641" y="10895"/>
                    <a:pt x="21642" y="10895"/>
                  </a:cubicBezTo>
                  <a:cubicBezTo>
                    <a:pt x="21644" y="10896"/>
                    <a:pt x="21645" y="10896"/>
                    <a:pt x="21646" y="10896"/>
                  </a:cubicBezTo>
                  <a:cubicBezTo>
                    <a:pt x="21665" y="10896"/>
                    <a:pt x="21695" y="10850"/>
                    <a:pt x="21724" y="10838"/>
                  </a:cubicBezTo>
                  <a:cubicBezTo>
                    <a:pt x="21820" y="10804"/>
                    <a:pt x="21841" y="10772"/>
                    <a:pt x="21865" y="10772"/>
                  </a:cubicBezTo>
                  <a:cubicBezTo>
                    <a:pt x="21873" y="10772"/>
                    <a:pt x="21881" y="10776"/>
                    <a:pt x="21893" y="10785"/>
                  </a:cubicBezTo>
                  <a:cubicBezTo>
                    <a:pt x="21941" y="10818"/>
                    <a:pt x="21933" y="10811"/>
                    <a:pt x="21989" y="10851"/>
                  </a:cubicBezTo>
                  <a:cubicBezTo>
                    <a:pt x="22003" y="10861"/>
                    <a:pt x="22012" y="10863"/>
                    <a:pt x="22018" y="10863"/>
                  </a:cubicBezTo>
                  <a:cubicBezTo>
                    <a:pt x="22026" y="10863"/>
                    <a:pt x="22030" y="10860"/>
                    <a:pt x="22034" y="10860"/>
                  </a:cubicBezTo>
                  <a:cubicBezTo>
                    <a:pt x="22041" y="10860"/>
                    <a:pt x="22047" y="10870"/>
                    <a:pt x="22069" y="10923"/>
                  </a:cubicBezTo>
                  <a:cubicBezTo>
                    <a:pt x="22117" y="11037"/>
                    <a:pt x="22107" y="11037"/>
                    <a:pt x="22147" y="11092"/>
                  </a:cubicBezTo>
                  <a:cubicBezTo>
                    <a:pt x="22187" y="11151"/>
                    <a:pt x="22187" y="11174"/>
                    <a:pt x="22234" y="11199"/>
                  </a:cubicBezTo>
                  <a:cubicBezTo>
                    <a:pt x="22247" y="11205"/>
                    <a:pt x="22257" y="11207"/>
                    <a:pt x="22267" y="11207"/>
                  </a:cubicBezTo>
                  <a:cubicBezTo>
                    <a:pt x="22280" y="11207"/>
                    <a:pt x="22291" y="11204"/>
                    <a:pt x="22303" y="11204"/>
                  </a:cubicBezTo>
                  <a:cubicBezTo>
                    <a:pt x="22317" y="11204"/>
                    <a:pt x="22333" y="11208"/>
                    <a:pt x="22355" y="11223"/>
                  </a:cubicBezTo>
                  <a:cubicBezTo>
                    <a:pt x="22393" y="11252"/>
                    <a:pt x="22326" y="11271"/>
                    <a:pt x="22344" y="11271"/>
                  </a:cubicBezTo>
                  <a:cubicBezTo>
                    <a:pt x="22352" y="11271"/>
                    <a:pt x="22379" y="11267"/>
                    <a:pt x="22443" y="11257"/>
                  </a:cubicBezTo>
                  <a:cubicBezTo>
                    <a:pt x="22443" y="11257"/>
                    <a:pt x="22501" y="11248"/>
                    <a:pt x="22539" y="11248"/>
                  </a:cubicBezTo>
                  <a:cubicBezTo>
                    <a:pt x="22550" y="11248"/>
                    <a:pt x="22559" y="11249"/>
                    <a:pt x="22565" y="11251"/>
                  </a:cubicBezTo>
                  <a:cubicBezTo>
                    <a:pt x="22568" y="11252"/>
                    <a:pt x="22571" y="11253"/>
                    <a:pt x="22575" y="11253"/>
                  </a:cubicBezTo>
                  <a:cubicBezTo>
                    <a:pt x="22600" y="11253"/>
                    <a:pt x="22639" y="11233"/>
                    <a:pt x="22646" y="11213"/>
                  </a:cubicBezTo>
                  <a:cubicBezTo>
                    <a:pt x="22654" y="11188"/>
                    <a:pt x="22719" y="11116"/>
                    <a:pt x="22719" y="11092"/>
                  </a:cubicBezTo>
                  <a:cubicBezTo>
                    <a:pt x="22719" y="11069"/>
                    <a:pt x="22785" y="11022"/>
                    <a:pt x="22777" y="10989"/>
                  </a:cubicBezTo>
                  <a:cubicBezTo>
                    <a:pt x="22769" y="10957"/>
                    <a:pt x="22842" y="10966"/>
                    <a:pt x="22872" y="10957"/>
                  </a:cubicBezTo>
                  <a:cubicBezTo>
                    <a:pt x="22878" y="10956"/>
                    <a:pt x="22885" y="10955"/>
                    <a:pt x="22892" y="10955"/>
                  </a:cubicBezTo>
                  <a:cubicBezTo>
                    <a:pt x="22923" y="10955"/>
                    <a:pt x="22961" y="10966"/>
                    <a:pt x="22994" y="10966"/>
                  </a:cubicBezTo>
                  <a:cubicBezTo>
                    <a:pt x="23013" y="10966"/>
                    <a:pt x="23032" y="10972"/>
                    <a:pt x="23052" y="10972"/>
                  </a:cubicBezTo>
                  <a:cubicBezTo>
                    <a:pt x="23076" y="10972"/>
                    <a:pt x="23102" y="10965"/>
                    <a:pt x="23133" y="10935"/>
                  </a:cubicBezTo>
                  <a:cubicBezTo>
                    <a:pt x="23188" y="10880"/>
                    <a:pt x="23228" y="10912"/>
                    <a:pt x="23287" y="10882"/>
                  </a:cubicBezTo>
                  <a:cubicBezTo>
                    <a:pt x="23299" y="10874"/>
                    <a:pt x="23308" y="10872"/>
                    <a:pt x="23315" y="10872"/>
                  </a:cubicBezTo>
                  <a:cubicBezTo>
                    <a:pt x="23328" y="10872"/>
                    <a:pt x="23335" y="10880"/>
                    <a:pt x="23351" y="10880"/>
                  </a:cubicBezTo>
                  <a:cubicBezTo>
                    <a:pt x="23365" y="10880"/>
                    <a:pt x="23387" y="10874"/>
                    <a:pt x="23425" y="10851"/>
                  </a:cubicBezTo>
                  <a:cubicBezTo>
                    <a:pt x="23528" y="10788"/>
                    <a:pt x="23513" y="10706"/>
                    <a:pt x="23513" y="10706"/>
                  </a:cubicBezTo>
                  <a:cubicBezTo>
                    <a:pt x="23513" y="10706"/>
                    <a:pt x="23536" y="10692"/>
                    <a:pt x="23564" y="10674"/>
                  </a:cubicBezTo>
                  <a:cubicBezTo>
                    <a:pt x="23605" y="10643"/>
                    <a:pt x="23662" y="10603"/>
                    <a:pt x="23674" y="10580"/>
                  </a:cubicBezTo>
                  <a:cubicBezTo>
                    <a:pt x="23701" y="10541"/>
                    <a:pt x="23821" y="10412"/>
                    <a:pt x="23839" y="10364"/>
                  </a:cubicBezTo>
                  <a:cubicBezTo>
                    <a:pt x="23855" y="10315"/>
                    <a:pt x="23881" y="10275"/>
                    <a:pt x="23904" y="10220"/>
                  </a:cubicBezTo>
                  <a:cubicBezTo>
                    <a:pt x="23928" y="10164"/>
                    <a:pt x="23993" y="10157"/>
                    <a:pt x="23978" y="10084"/>
                  </a:cubicBezTo>
                  <a:cubicBezTo>
                    <a:pt x="23962" y="10012"/>
                    <a:pt x="24042" y="10061"/>
                    <a:pt x="24042" y="9996"/>
                  </a:cubicBezTo>
                  <a:cubicBezTo>
                    <a:pt x="24042" y="9933"/>
                    <a:pt x="24090" y="9966"/>
                    <a:pt x="24082" y="9918"/>
                  </a:cubicBezTo>
                  <a:cubicBezTo>
                    <a:pt x="24075" y="9869"/>
                    <a:pt x="24141" y="9884"/>
                    <a:pt x="24133" y="9836"/>
                  </a:cubicBezTo>
                  <a:cubicBezTo>
                    <a:pt x="24132" y="9830"/>
                    <a:pt x="24132" y="9822"/>
                    <a:pt x="24133" y="9815"/>
                  </a:cubicBezTo>
                  <a:cubicBezTo>
                    <a:pt x="24136" y="9769"/>
                    <a:pt x="24164" y="9710"/>
                    <a:pt x="24142" y="9675"/>
                  </a:cubicBezTo>
                  <a:cubicBezTo>
                    <a:pt x="24119" y="9635"/>
                    <a:pt x="24142" y="9642"/>
                    <a:pt x="24119" y="9579"/>
                  </a:cubicBezTo>
                  <a:cubicBezTo>
                    <a:pt x="24095" y="9513"/>
                    <a:pt x="24186" y="9482"/>
                    <a:pt x="24155" y="9435"/>
                  </a:cubicBezTo>
                  <a:cubicBezTo>
                    <a:pt x="24121" y="9387"/>
                    <a:pt x="24170" y="9450"/>
                    <a:pt x="24172" y="9345"/>
                  </a:cubicBezTo>
                  <a:cubicBezTo>
                    <a:pt x="24173" y="9241"/>
                    <a:pt x="24196" y="9225"/>
                    <a:pt x="24173" y="9168"/>
                  </a:cubicBezTo>
                  <a:cubicBezTo>
                    <a:pt x="24150" y="9111"/>
                    <a:pt x="24110" y="9127"/>
                    <a:pt x="24102" y="9096"/>
                  </a:cubicBezTo>
                  <a:cubicBezTo>
                    <a:pt x="24095" y="9064"/>
                    <a:pt x="24182" y="9088"/>
                    <a:pt x="24136" y="8991"/>
                  </a:cubicBezTo>
                  <a:cubicBezTo>
                    <a:pt x="24089" y="8896"/>
                    <a:pt x="24121" y="8911"/>
                    <a:pt x="24098" y="8863"/>
                  </a:cubicBezTo>
                  <a:cubicBezTo>
                    <a:pt x="24085" y="8837"/>
                    <a:pt x="24095" y="8827"/>
                    <a:pt x="24110" y="8817"/>
                  </a:cubicBezTo>
                  <a:cubicBezTo>
                    <a:pt x="24121" y="8806"/>
                    <a:pt x="24139" y="8799"/>
                    <a:pt x="24149" y="8783"/>
                  </a:cubicBezTo>
                  <a:cubicBezTo>
                    <a:pt x="24206" y="8688"/>
                    <a:pt x="24236" y="8680"/>
                    <a:pt x="24295" y="8642"/>
                  </a:cubicBezTo>
                  <a:cubicBezTo>
                    <a:pt x="24352" y="8602"/>
                    <a:pt x="24466" y="8426"/>
                    <a:pt x="24458" y="8419"/>
                  </a:cubicBezTo>
                  <a:cubicBezTo>
                    <a:pt x="24449" y="8409"/>
                    <a:pt x="24490" y="8411"/>
                    <a:pt x="24481" y="8352"/>
                  </a:cubicBezTo>
                  <a:cubicBezTo>
                    <a:pt x="24473" y="8297"/>
                    <a:pt x="24440" y="8217"/>
                    <a:pt x="24490" y="8209"/>
                  </a:cubicBezTo>
                  <a:cubicBezTo>
                    <a:pt x="24587" y="8194"/>
                    <a:pt x="24555" y="8202"/>
                    <a:pt x="24620" y="8194"/>
                  </a:cubicBezTo>
                  <a:cubicBezTo>
                    <a:pt x="24683" y="8186"/>
                    <a:pt x="24701" y="8145"/>
                    <a:pt x="24741" y="8125"/>
                  </a:cubicBezTo>
                  <a:cubicBezTo>
                    <a:pt x="24781" y="8101"/>
                    <a:pt x="24821" y="8117"/>
                    <a:pt x="24837" y="8052"/>
                  </a:cubicBezTo>
                  <a:cubicBezTo>
                    <a:pt x="24855" y="7988"/>
                    <a:pt x="24864" y="7972"/>
                    <a:pt x="24904" y="7949"/>
                  </a:cubicBezTo>
                  <a:cubicBezTo>
                    <a:pt x="24944" y="7926"/>
                    <a:pt x="24960" y="7886"/>
                    <a:pt x="24978" y="7837"/>
                  </a:cubicBezTo>
                  <a:cubicBezTo>
                    <a:pt x="24989" y="7804"/>
                    <a:pt x="25012" y="7775"/>
                    <a:pt x="25026" y="7749"/>
                  </a:cubicBezTo>
                  <a:cubicBezTo>
                    <a:pt x="25032" y="7737"/>
                    <a:pt x="25035" y="7726"/>
                    <a:pt x="25035" y="7717"/>
                  </a:cubicBezTo>
                  <a:cubicBezTo>
                    <a:pt x="25035" y="7683"/>
                    <a:pt x="25083" y="7701"/>
                    <a:pt x="25109" y="7652"/>
                  </a:cubicBezTo>
                  <a:cubicBezTo>
                    <a:pt x="25134" y="7604"/>
                    <a:pt x="25189" y="7589"/>
                    <a:pt x="25189" y="7516"/>
                  </a:cubicBezTo>
                  <a:cubicBezTo>
                    <a:pt x="25189" y="7443"/>
                    <a:pt x="25217" y="7398"/>
                    <a:pt x="25191" y="7355"/>
                  </a:cubicBezTo>
                  <a:cubicBezTo>
                    <a:pt x="25126" y="7240"/>
                    <a:pt x="25109" y="7186"/>
                    <a:pt x="25133" y="7186"/>
                  </a:cubicBezTo>
                  <a:cubicBezTo>
                    <a:pt x="25138" y="7186"/>
                    <a:pt x="25144" y="7189"/>
                    <a:pt x="25152" y="7193"/>
                  </a:cubicBezTo>
                  <a:cubicBezTo>
                    <a:pt x="25202" y="7218"/>
                    <a:pt x="25202" y="7210"/>
                    <a:pt x="25257" y="7258"/>
                  </a:cubicBezTo>
                  <a:cubicBezTo>
                    <a:pt x="25312" y="7309"/>
                    <a:pt x="25386" y="7349"/>
                    <a:pt x="25386" y="7349"/>
                  </a:cubicBezTo>
                  <a:cubicBezTo>
                    <a:pt x="25474" y="7259"/>
                    <a:pt x="25514" y="7278"/>
                    <a:pt x="25514" y="7229"/>
                  </a:cubicBezTo>
                  <a:cubicBezTo>
                    <a:pt x="25514" y="7181"/>
                    <a:pt x="25548" y="7181"/>
                    <a:pt x="25525" y="7118"/>
                  </a:cubicBezTo>
                  <a:cubicBezTo>
                    <a:pt x="25499" y="7052"/>
                    <a:pt x="25517" y="7044"/>
                    <a:pt x="25557" y="7029"/>
                  </a:cubicBezTo>
                  <a:cubicBezTo>
                    <a:pt x="25565" y="7025"/>
                    <a:pt x="25573" y="7024"/>
                    <a:pt x="25580" y="7024"/>
                  </a:cubicBezTo>
                  <a:cubicBezTo>
                    <a:pt x="25599" y="7024"/>
                    <a:pt x="25617" y="7031"/>
                    <a:pt x="25629" y="7031"/>
                  </a:cubicBezTo>
                  <a:cubicBezTo>
                    <a:pt x="25637" y="7031"/>
                    <a:pt x="25642" y="7029"/>
                    <a:pt x="25645" y="7021"/>
                  </a:cubicBezTo>
                  <a:cubicBezTo>
                    <a:pt x="25653" y="6998"/>
                    <a:pt x="25605" y="6948"/>
                    <a:pt x="25574" y="6901"/>
                  </a:cubicBezTo>
                  <a:cubicBezTo>
                    <a:pt x="25542" y="6851"/>
                    <a:pt x="25551" y="6795"/>
                    <a:pt x="25576" y="6787"/>
                  </a:cubicBezTo>
                  <a:cubicBezTo>
                    <a:pt x="25592" y="6781"/>
                    <a:pt x="25638" y="6781"/>
                    <a:pt x="25664" y="6781"/>
                  </a:cubicBezTo>
                  <a:cubicBezTo>
                    <a:pt x="25674" y="6781"/>
                    <a:pt x="25680" y="6781"/>
                    <a:pt x="25680" y="6781"/>
                  </a:cubicBezTo>
                  <a:cubicBezTo>
                    <a:pt x="25680" y="6781"/>
                    <a:pt x="25609" y="6659"/>
                    <a:pt x="25665" y="6642"/>
                  </a:cubicBezTo>
                  <a:cubicBezTo>
                    <a:pt x="25690" y="6635"/>
                    <a:pt x="25709" y="6632"/>
                    <a:pt x="25724" y="6632"/>
                  </a:cubicBezTo>
                  <a:cubicBezTo>
                    <a:pt x="25744" y="6632"/>
                    <a:pt x="25760" y="6638"/>
                    <a:pt x="25779" y="6651"/>
                  </a:cubicBezTo>
                  <a:cubicBezTo>
                    <a:pt x="25781" y="6653"/>
                    <a:pt x="25783" y="6654"/>
                    <a:pt x="25784" y="6654"/>
                  </a:cubicBezTo>
                  <a:cubicBezTo>
                    <a:pt x="25793" y="6654"/>
                    <a:pt x="25769" y="6603"/>
                    <a:pt x="25770" y="6603"/>
                  </a:cubicBezTo>
                  <a:lnTo>
                    <a:pt x="25770" y="6603"/>
                  </a:lnTo>
                  <a:cubicBezTo>
                    <a:pt x="25771" y="6603"/>
                    <a:pt x="25781" y="6621"/>
                    <a:pt x="25811" y="6678"/>
                  </a:cubicBezTo>
                  <a:cubicBezTo>
                    <a:pt x="25848" y="6744"/>
                    <a:pt x="25876" y="6787"/>
                    <a:pt x="25896" y="6816"/>
                  </a:cubicBezTo>
                  <a:cubicBezTo>
                    <a:pt x="25903" y="6734"/>
                    <a:pt x="25919" y="6624"/>
                    <a:pt x="25902" y="6613"/>
                  </a:cubicBezTo>
                  <a:cubicBezTo>
                    <a:pt x="25868" y="6596"/>
                    <a:pt x="25863" y="6485"/>
                    <a:pt x="25871" y="6444"/>
                  </a:cubicBezTo>
                  <a:cubicBezTo>
                    <a:pt x="25879" y="6404"/>
                    <a:pt x="25903" y="6419"/>
                    <a:pt x="25880" y="6323"/>
                  </a:cubicBezTo>
                  <a:cubicBezTo>
                    <a:pt x="25857" y="6226"/>
                    <a:pt x="25953" y="6251"/>
                    <a:pt x="25834" y="6128"/>
                  </a:cubicBezTo>
                  <a:lnTo>
                    <a:pt x="25714" y="6008"/>
                  </a:lnTo>
                  <a:cubicBezTo>
                    <a:pt x="25714" y="6008"/>
                    <a:pt x="25748" y="5863"/>
                    <a:pt x="25733" y="5812"/>
                  </a:cubicBezTo>
                  <a:cubicBezTo>
                    <a:pt x="25717" y="5765"/>
                    <a:pt x="25757" y="5742"/>
                    <a:pt x="25774" y="5654"/>
                  </a:cubicBezTo>
                  <a:cubicBezTo>
                    <a:pt x="25791" y="5565"/>
                    <a:pt x="25822" y="5620"/>
                    <a:pt x="25848" y="5549"/>
                  </a:cubicBezTo>
                  <a:cubicBezTo>
                    <a:pt x="25873" y="5477"/>
                    <a:pt x="25944" y="5518"/>
                    <a:pt x="25913" y="5446"/>
                  </a:cubicBezTo>
                  <a:cubicBezTo>
                    <a:pt x="25882" y="5372"/>
                    <a:pt x="25882" y="5389"/>
                    <a:pt x="25882" y="5301"/>
                  </a:cubicBezTo>
                  <a:cubicBezTo>
                    <a:pt x="25882" y="5276"/>
                    <a:pt x="25887" y="5270"/>
                    <a:pt x="25893" y="5270"/>
                  </a:cubicBezTo>
                  <a:cubicBezTo>
                    <a:pt x="25898" y="5270"/>
                    <a:pt x="25904" y="5275"/>
                    <a:pt x="25907" y="5275"/>
                  </a:cubicBezTo>
                  <a:cubicBezTo>
                    <a:pt x="25914" y="5275"/>
                    <a:pt x="25912" y="5259"/>
                    <a:pt x="25883" y="5164"/>
                  </a:cubicBezTo>
                  <a:cubicBezTo>
                    <a:pt x="25822" y="4963"/>
                    <a:pt x="25756" y="5010"/>
                    <a:pt x="25822" y="4907"/>
                  </a:cubicBezTo>
                  <a:cubicBezTo>
                    <a:pt x="25888" y="4803"/>
                    <a:pt x="25879" y="4866"/>
                    <a:pt x="25888" y="4803"/>
                  </a:cubicBezTo>
                  <a:cubicBezTo>
                    <a:pt x="25890" y="4786"/>
                    <a:pt x="25887" y="4778"/>
                    <a:pt x="25880" y="4773"/>
                  </a:cubicBezTo>
                  <a:cubicBezTo>
                    <a:pt x="25882" y="4772"/>
                    <a:pt x="25887" y="4772"/>
                    <a:pt x="25888" y="4772"/>
                  </a:cubicBezTo>
                  <a:cubicBezTo>
                    <a:pt x="25953" y="4749"/>
                    <a:pt x="26025" y="4684"/>
                    <a:pt x="26025" y="4684"/>
                  </a:cubicBezTo>
                  <a:cubicBezTo>
                    <a:pt x="26025" y="4684"/>
                    <a:pt x="26042" y="4688"/>
                    <a:pt x="26063" y="4688"/>
                  </a:cubicBezTo>
                  <a:cubicBezTo>
                    <a:pt x="26093" y="4688"/>
                    <a:pt x="26129" y="4680"/>
                    <a:pt x="26130" y="4638"/>
                  </a:cubicBezTo>
                  <a:cubicBezTo>
                    <a:pt x="26130" y="4564"/>
                    <a:pt x="26165" y="4461"/>
                    <a:pt x="26165" y="4404"/>
                  </a:cubicBezTo>
                  <a:cubicBezTo>
                    <a:pt x="26165" y="4348"/>
                    <a:pt x="26207" y="4324"/>
                    <a:pt x="26214" y="4285"/>
                  </a:cubicBezTo>
                  <a:cubicBezTo>
                    <a:pt x="26222" y="4245"/>
                    <a:pt x="26264" y="4278"/>
                    <a:pt x="26311" y="4245"/>
                  </a:cubicBezTo>
                  <a:cubicBezTo>
                    <a:pt x="26322" y="4238"/>
                    <a:pt x="26335" y="4236"/>
                    <a:pt x="26349" y="4236"/>
                  </a:cubicBezTo>
                  <a:cubicBezTo>
                    <a:pt x="26368" y="4236"/>
                    <a:pt x="26388" y="4241"/>
                    <a:pt x="26406" y="4241"/>
                  </a:cubicBezTo>
                  <a:cubicBezTo>
                    <a:pt x="26428" y="4241"/>
                    <a:pt x="26446" y="4233"/>
                    <a:pt x="26450" y="4199"/>
                  </a:cubicBezTo>
                  <a:cubicBezTo>
                    <a:pt x="26459" y="4118"/>
                    <a:pt x="26538" y="4110"/>
                    <a:pt x="26459" y="4054"/>
                  </a:cubicBezTo>
                  <a:cubicBezTo>
                    <a:pt x="26379" y="3996"/>
                    <a:pt x="26315" y="3948"/>
                    <a:pt x="26267" y="3941"/>
                  </a:cubicBezTo>
                  <a:cubicBezTo>
                    <a:pt x="26265" y="3940"/>
                    <a:pt x="26263" y="3940"/>
                    <a:pt x="26261" y="3940"/>
                  </a:cubicBezTo>
                  <a:cubicBezTo>
                    <a:pt x="26236" y="3940"/>
                    <a:pt x="26237" y="3975"/>
                    <a:pt x="26223" y="3975"/>
                  </a:cubicBezTo>
                  <a:cubicBezTo>
                    <a:pt x="26215" y="3975"/>
                    <a:pt x="26203" y="3965"/>
                    <a:pt x="26179" y="3931"/>
                  </a:cubicBezTo>
                  <a:cubicBezTo>
                    <a:pt x="26107" y="3833"/>
                    <a:pt x="26133" y="3777"/>
                    <a:pt x="26094" y="3688"/>
                  </a:cubicBezTo>
                  <a:cubicBezTo>
                    <a:pt x="26053" y="3600"/>
                    <a:pt x="26045" y="3585"/>
                    <a:pt x="25997" y="3568"/>
                  </a:cubicBezTo>
                  <a:cubicBezTo>
                    <a:pt x="25967" y="3557"/>
                    <a:pt x="25956" y="3552"/>
                    <a:pt x="25937" y="3552"/>
                  </a:cubicBezTo>
                  <a:cubicBezTo>
                    <a:pt x="25924" y="3552"/>
                    <a:pt x="25909" y="3554"/>
                    <a:pt x="25883" y="3557"/>
                  </a:cubicBezTo>
                  <a:cubicBezTo>
                    <a:pt x="25819" y="3565"/>
                    <a:pt x="25811" y="3700"/>
                    <a:pt x="25714" y="3700"/>
                  </a:cubicBezTo>
                  <a:cubicBezTo>
                    <a:pt x="25714" y="3700"/>
                    <a:pt x="25713" y="3700"/>
                    <a:pt x="25713" y="3700"/>
                  </a:cubicBezTo>
                  <a:cubicBezTo>
                    <a:pt x="25710" y="3700"/>
                    <a:pt x="25708" y="3700"/>
                    <a:pt x="25706" y="3700"/>
                  </a:cubicBezTo>
                  <a:cubicBezTo>
                    <a:pt x="25629" y="3700"/>
                    <a:pt x="25666" y="3725"/>
                    <a:pt x="25581" y="3725"/>
                  </a:cubicBezTo>
                  <a:cubicBezTo>
                    <a:pt x="25570" y="3725"/>
                    <a:pt x="25558" y="3724"/>
                    <a:pt x="25543" y="3723"/>
                  </a:cubicBezTo>
                  <a:cubicBezTo>
                    <a:pt x="25536" y="3723"/>
                    <a:pt x="25530" y="3723"/>
                    <a:pt x="25523" y="3723"/>
                  </a:cubicBezTo>
                  <a:cubicBezTo>
                    <a:pt x="25450" y="3723"/>
                    <a:pt x="25430" y="3754"/>
                    <a:pt x="25408" y="3754"/>
                  </a:cubicBezTo>
                  <a:cubicBezTo>
                    <a:pt x="25396" y="3754"/>
                    <a:pt x="25383" y="3744"/>
                    <a:pt x="25359" y="3714"/>
                  </a:cubicBezTo>
                  <a:cubicBezTo>
                    <a:pt x="25288" y="3625"/>
                    <a:pt x="25335" y="3602"/>
                    <a:pt x="25352" y="3554"/>
                  </a:cubicBezTo>
                  <a:cubicBezTo>
                    <a:pt x="25371" y="3505"/>
                    <a:pt x="25506" y="3419"/>
                    <a:pt x="25565" y="3411"/>
                  </a:cubicBezTo>
                  <a:cubicBezTo>
                    <a:pt x="25598" y="3406"/>
                    <a:pt x="25598" y="3373"/>
                    <a:pt x="25624" y="3373"/>
                  </a:cubicBezTo>
                  <a:cubicBezTo>
                    <a:pt x="25641" y="3373"/>
                    <a:pt x="25671" y="3389"/>
                    <a:pt x="25733" y="3439"/>
                  </a:cubicBezTo>
                  <a:cubicBezTo>
                    <a:pt x="25798" y="3491"/>
                    <a:pt x="25880" y="3507"/>
                    <a:pt x="25955" y="3507"/>
                  </a:cubicBezTo>
                  <a:cubicBezTo>
                    <a:pt x="26053" y="3507"/>
                    <a:pt x="26137" y="3480"/>
                    <a:pt x="26150" y="3476"/>
                  </a:cubicBezTo>
                  <a:cubicBezTo>
                    <a:pt x="26172" y="3467"/>
                    <a:pt x="26160" y="3418"/>
                    <a:pt x="26211" y="3418"/>
                  </a:cubicBezTo>
                  <a:cubicBezTo>
                    <a:pt x="26213" y="3418"/>
                    <a:pt x="26215" y="3418"/>
                    <a:pt x="26218" y="3419"/>
                  </a:cubicBezTo>
                  <a:lnTo>
                    <a:pt x="26222" y="3419"/>
                  </a:lnTo>
                  <a:cubicBezTo>
                    <a:pt x="26287" y="3428"/>
                    <a:pt x="26304" y="3411"/>
                    <a:pt x="26302" y="3477"/>
                  </a:cubicBezTo>
                  <a:cubicBezTo>
                    <a:pt x="26302" y="3540"/>
                    <a:pt x="26284" y="3613"/>
                    <a:pt x="26318" y="3646"/>
                  </a:cubicBezTo>
                  <a:cubicBezTo>
                    <a:pt x="26345" y="3674"/>
                    <a:pt x="26389" y="3732"/>
                    <a:pt x="26422" y="3732"/>
                  </a:cubicBezTo>
                  <a:cubicBezTo>
                    <a:pt x="26427" y="3732"/>
                    <a:pt x="26433" y="3730"/>
                    <a:pt x="26438" y="3727"/>
                  </a:cubicBezTo>
                  <a:cubicBezTo>
                    <a:pt x="26444" y="3722"/>
                    <a:pt x="26447" y="3720"/>
                    <a:pt x="26447" y="3720"/>
                  </a:cubicBezTo>
                  <a:lnTo>
                    <a:pt x="26447" y="3720"/>
                  </a:lnTo>
                  <a:cubicBezTo>
                    <a:pt x="26449" y="3720"/>
                    <a:pt x="26405" y="3753"/>
                    <a:pt x="26405" y="3753"/>
                  </a:cubicBezTo>
                  <a:cubicBezTo>
                    <a:pt x="26405" y="3753"/>
                    <a:pt x="26390" y="3785"/>
                    <a:pt x="26396" y="3808"/>
                  </a:cubicBezTo>
                  <a:cubicBezTo>
                    <a:pt x="26399" y="3818"/>
                    <a:pt x="26403" y="3821"/>
                    <a:pt x="26410" y="3821"/>
                  </a:cubicBezTo>
                  <a:cubicBezTo>
                    <a:pt x="26420" y="3821"/>
                    <a:pt x="26436" y="3813"/>
                    <a:pt x="26461" y="3808"/>
                  </a:cubicBezTo>
                  <a:cubicBezTo>
                    <a:pt x="26502" y="3800"/>
                    <a:pt x="26558" y="3817"/>
                    <a:pt x="26565" y="3745"/>
                  </a:cubicBezTo>
                  <a:cubicBezTo>
                    <a:pt x="26575" y="3673"/>
                    <a:pt x="26575" y="3673"/>
                    <a:pt x="26567" y="3585"/>
                  </a:cubicBezTo>
                  <a:cubicBezTo>
                    <a:pt x="26559" y="3496"/>
                    <a:pt x="26561" y="3480"/>
                    <a:pt x="26521" y="3408"/>
                  </a:cubicBezTo>
                  <a:cubicBezTo>
                    <a:pt x="26481" y="3334"/>
                    <a:pt x="26435" y="3286"/>
                    <a:pt x="26395" y="3269"/>
                  </a:cubicBezTo>
                  <a:cubicBezTo>
                    <a:pt x="26353" y="3252"/>
                    <a:pt x="26338" y="3262"/>
                    <a:pt x="26290" y="3171"/>
                  </a:cubicBezTo>
                  <a:cubicBezTo>
                    <a:pt x="26244" y="3083"/>
                    <a:pt x="26259" y="3108"/>
                    <a:pt x="26204" y="3032"/>
                  </a:cubicBezTo>
                  <a:cubicBezTo>
                    <a:pt x="26181" y="3003"/>
                    <a:pt x="26169" y="2999"/>
                    <a:pt x="26162" y="2999"/>
                  </a:cubicBezTo>
                  <a:cubicBezTo>
                    <a:pt x="26159" y="2999"/>
                    <a:pt x="26157" y="2999"/>
                    <a:pt x="26156" y="2999"/>
                  </a:cubicBezTo>
                  <a:cubicBezTo>
                    <a:pt x="26152" y="2999"/>
                    <a:pt x="26152" y="2995"/>
                    <a:pt x="26148" y="2960"/>
                  </a:cubicBezTo>
                  <a:cubicBezTo>
                    <a:pt x="26146" y="2932"/>
                    <a:pt x="26142" y="2926"/>
                    <a:pt x="26138" y="2926"/>
                  </a:cubicBezTo>
                  <a:cubicBezTo>
                    <a:pt x="26136" y="2926"/>
                    <a:pt x="26134" y="2929"/>
                    <a:pt x="26133" y="2929"/>
                  </a:cubicBezTo>
                  <a:cubicBezTo>
                    <a:pt x="26132" y="2929"/>
                    <a:pt x="26133" y="2921"/>
                    <a:pt x="26141" y="2878"/>
                  </a:cubicBezTo>
                  <a:cubicBezTo>
                    <a:pt x="26157" y="2775"/>
                    <a:pt x="26213" y="2791"/>
                    <a:pt x="26182" y="2717"/>
                  </a:cubicBezTo>
                  <a:cubicBezTo>
                    <a:pt x="26175" y="2700"/>
                    <a:pt x="26178" y="2695"/>
                    <a:pt x="26184" y="2695"/>
                  </a:cubicBezTo>
                  <a:cubicBezTo>
                    <a:pt x="26196" y="2695"/>
                    <a:pt x="26220" y="2712"/>
                    <a:pt x="26223" y="2712"/>
                  </a:cubicBezTo>
                  <a:cubicBezTo>
                    <a:pt x="26225" y="2712"/>
                    <a:pt x="26210" y="2698"/>
                    <a:pt x="26151" y="2644"/>
                  </a:cubicBezTo>
                  <a:cubicBezTo>
                    <a:pt x="25991" y="2498"/>
                    <a:pt x="26064" y="2610"/>
                    <a:pt x="26057" y="2483"/>
                  </a:cubicBezTo>
                  <a:cubicBezTo>
                    <a:pt x="26050" y="2353"/>
                    <a:pt x="26059" y="2312"/>
                    <a:pt x="26027" y="2264"/>
                  </a:cubicBezTo>
                  <a:cubicBezTo>
                    <a:pt x="25996" y="2215"/>
                    <a:pt x="25937" y="2199"/>
                    <a:pt x="25891" y="2150"/>
                  </a:cubicBezTo>
                  <a:cubicBezTo>
                    <a:pt x="25872" y="2131"/>
                    <a:pt x="25872" y="2126"/>
                    <a:pt x="25872" y="2126"/>
                  </a:cubicBezTo>
                  <a:lnTo>
                    <a:pt x="25872" y="2126"/>
                  </a:lnTo>
                  <a:cubicBezTo>
                    <a:pt x="25871" y="2126"/>
                    <a:pt x="25870" y="2130"/>
                    <a:pt x="25848" y="2130"/>
                  </a:cubicBezTo>
                  <a:cubicBezTo>
                    <a:pt x="25836" y="2130"/>
                    <a:pt x="25820" y="2129"/>
                    <a:pt x="25796" y="2126"/>
                  </a:cubicBezTo>
                  <a:cubicBezTo>
                    <a:pt x="25674" y="2109"/>
                    <a:pt x="25553" y="2130"/>
                    <a:pt x="25506" y="2081"/>
                  </a:cubicBezTo>
                  <a:cubicBezTo>
                    <a:pt x="25459" y="2032"/>
                    <a:pt x="25459" y="2041"/>
                    <a:pt x="25459" y="1993"/>
                  </a:cubicBezTo>
                  <a:cubicBezTo>
                    <a:pt x="25459" y="1945"/>
                    <a:pt x="25517" y="1938"/>
                    <a:pt x="25428" y="1879"/>
                  </a:cubicBezTo>
                  <a:cubicBezTo>
                    <a:pt x="25340" y="1822"/>
                    <a:pt x="25251" y="1788"/>
                    <a:pt x="25220" y="1739"/>
                  </a:cubicBezTo>
                  <a:cubicBezTo>
                    <a:pt x="25189" y="1691"/>
                    <a:pt x="25212" y="1699"/>
                    <a:pt x="25149" y="1658"/>
                  </a:cubicBezTo>
                  <a:cubicBezTo>
                    <a:pt x="25086" y="1618"/>
                    <a:pt x="25094" y="1641"/>
                    <a:pt x="25045" y="1618"/>
                  </a:cubicBezTo>
                  <a:cubicBezTo>
                    <a:pt x="25032" y="1610"/>
                    <a:pt x="25029" y="1602"/>
                    <a:pt x="25032" y="1594"/>
                  </a:cubicBezTo>
                  <a:cubicBezTo>
                    <a:pt x="24943" y="1570"/>
                    <a:pt x="24871" y="1504"/>
                    <a:pt x="24878" y="1394"/>
                  </a:cubicBezTo>
                  <a:lnTo>
                    <a:pt x="24878" y="1394"/>
                  </a:lnTo>
                  <a:cubicBezTo>
                    <a:pt x="24866" y="1399"/>
                    <a:pt x="24854" y="1400"/>
                    <a:pt x="24843" y="1400"/>
                  </a:cubicBezTo>
                  <a:cubicBezTo>
                    <a:pt x="24781" y="1400"/>
                    <a:pt x="24738" y="1340"/>
                    <a:pt x="24703" y="1287"/>
                  </a:cubicBezTo>
                  <a:cubicBezTo>
                    <a:pt x="24667" y="1324"/>
                    <a:pt x="24641" y="1353"/>
                    <a:pt x="24641" y="1353"/>
                  </a:cubicBezTo>
                  <a:cubicBezTo>
                    <a:pt x="24641" y="1353"/>
                    <a:pt x="24633" y="1345"/>
                    <a:pt x="24606" y="1342"/>
                  </a:cubicBezTo>
                  <a:cubicBezTo>
                    <a:pt x="24578" y="1342"/>
                    <a:pt x="24593" y="1350"/>
                    <a:pt x="24549" y="1365"/>
                  </a:cubicBezTo>
                  <a:cubicBezTo>
                    <a:pt x="24506" y="1380"/>
                    <a:pt x="24497" y="1425"/>
                    <a:pt x="24471" y="1425"/>
                  </a:cubicBezTo>
                  <a:cubicBezTo>
                    <a:pt x="24470" y="1425"/>
                    <a:pt x="24469" y="1425"/>
                    <a:pt x="24467" y="1425"/>
                  </a:cubicBezTo>
                  <a:cubicBezTo>
                    <a:pt x="24466" y="1425"/>
                    <a:pt x="24465" y="1425"/>
                    <a:pt x="24465" y="1425"/>
                  </a:cubicBezTo>
                  <a:cubicBezTo>
                    <a:pt x="24445" y="1425"/>
                    <a:pt x="24437" y="1450"/>
                    <a:pt x="24410" y="1450"/>
                  </a:cubicBezTo>
                  <a:cubicBezTo>
                    <a:pt x="24404" y="1450"/>
                    <a:pt x="24396" y="1449"/>
                    <a:pt x="24387" y="1445"/>
                  </a:cubicBezTo>
                  <a:cubicBezTo>
                    <a:pt x="24365" y="1435"/>
                    <a:pt x="24347" y="1433"/>
                    <a:pt x="24331" y="1433"/>
                  </a:cubicBezTo>
                  <a:cubicBezTo>
                    <a:pt x="24317" y="1433"/>
                    <a:pt x="24304" y="1435"/>
                    <a:pt x="24292" y="1435"/>
                  </a:cubicBezTo>
                  <a:cubicBezTo>
                    <a:pt x="24289" y="1435"/>
                    <a:pt x="24286" y="1435"/>
                    <a:pt x="24283" y="1434"/>
                  </a:cubicBezTo>
                  <a:cubicBezTo>
                    <a:pt x="24255" y="1434"/>
                    <a:pt x="24170" y="1450"/>
                    <a:pt x="24139" y="1450"/>
                  </a:cubicBezTo>
                  <a:cubicBezTo>
                    <a:pt x="24106" y="1450"/>
                    <a:pt x="24076" y="1408"/>
                    <a:pt x="24028" y="1408"/>
                  </a:cubicBezTo>
                  <a:cubicBezTo>
                    <a:pt x="24027" y="1408"/>
                    <a:pt x="24026" y="1408"/>
                    <a:pt x="24025" y="1408"/>
                  </a:cubicBezTo>
                  <a:cubicBezTo>
                    <a:pt x="23978" y="1411"/>
                    <a:pt x="24005" y="1424"/>
                    <a:pt x="23952" y="1444"/>
                  </a:cubicBezTo>
                  <a:cubicBezTo>
                    <a:pt x="23905" y="1461"/>
                    <a:pt x="23879" y="1486"/>
                    <a:pt x="23848" y="1486"/>
                  </a:cubicBezTo>
                  <a:cubicBezTo>
                    <a:pt x="23846" y="1486"/>
                    <a:pt x="23843" y="1486"/>
                    <a:pt x="23841" y="1485"/>
                  </a:cubicBezTo>
                  <a:cubicBezTo>
                    <a:pt x="23804" y="1482"/>
                    <a:pt x="23767" y="1487"/>
                    <a:pt x="23724" y="1479"/>
                  </a:cubicBezTo>
                  <a:cubicBezTo>
                    <a:pt x="23679" y="1471"/>
                    <a:pt x="23647" y="1479"/>
                    <a:pt x="23602" y="1465"/>
                  </a:cubicBezTo>
                  <a:cubicBezTo>
                    <a:pt x="23593" y="1463"/>
                    <a:pt x="23582" y="1462"/>
                    <a:pt x="23570" y="1462"/>
                  </a:cubicBezTo>
                  <a:cubicBezTo>
                    <a:pt x="23521" y="1462"/>
                    <a:pt x="23452" y="1479"/>
                    <a:pt x="23436" y="1493"/>
                  </a:cubicBezTo>
                  <a:cubicBezTo>
                    <a:pt x="23424" y="1503"/>
                    <a:pt x="23436" y="1518"/>
                    <a:pt x="23429" y="1518"/>
                  </a:cubicBezTo>
                  <a:cubicBezTo>
                    <a:pt x="23425" y="1518"/>
                    <a:pt x="23416" y="1514"/>
                    <a:pt x="23393" y="1501"/>
                  </a:cubicBezTo>
                  <a:cubicBezTo>
                    <a:pt x="23328" y="1464"/>
                    <a:pt x="23325" y="1444"/>
                    <a:pt x="23293" y="1421"/>
                  </a:cubicBezTo>
                  <a:cubicBezTo>
                    <a:pt x="23262" y="1394"/>
                    <a:pt x="23256" y="1401"/>
                    <a:pt x="23216" y="1376"/>
                  </a:cubicBezTo>
                  <a:cubicBezTo>
                    <a:pt x="23174" y="1350"/>
                    <a:pt x="23180" y="1350"/>
                    <a:pt x="23142" y="1336"/>
                  </a:cubicBezTo>
                  <a:cubicBezTo>
                    <a:pt x="23108" y="1317"/>
                    <a:pt x="23102" y="1324"/>
                    <a:pt x="23082" y="1285"/>
                  </a:cubicBezTo>
                  <a:cubicBezTo>
                    <a:pt x="23063" y="1248"/>
                    <a:pt x="23103" y="1277"/>
                    <a:pt x="23063" y="1248"/>
                  </a:cubicBezTo>
                  <a:cubicBezTo>
                    <a:pt x="23055" y="1242"/>
                    <a:pt x="23050" y="1241"/>
                    <a:pt x="23047" y="1241"/>
                  </a:cubicBezTo>
                  <a:cubicBezTo>
                    <a:pt x="23041" y="1241"/>
                    <a:pt x="23044" y="1249"/>
                    <a:pt x="23043" y="1249"/>
                  </a:cubicBezTo>
                  <a:cubicBezTo>
                    <a:pt x="23042" y="1249"/>
                    <a:pt x="23038" y="1243"/>
                    <a:pt x="23023" y="1220"/>
                  </a:cubicBezTo>
                  <a:cubicBezTo>
                    <a:pt x="22982" y="1159"/>
                    <a:pt x="23011" y="1128"/>
                    <a:pt x="22996" y="1099"/>
                  </a:cubicBezTo>
                  <a:cubicBezTo>
                    <a:pt x="22979" y="1070"/>
                    <a:pt x="22993" y="1079"/>
                    <a:pt x="22980" y="1046"/>
                  </a:cubicBezTo>
                  <a:cubicBezTo>
                    <a:pt x="22969" y="1014"/>
                    <a:pt x="22946" y="951"/>
                    <a:pt x="22897" y="948"/>
                  </a:cubicBezTo>
                  <a:cubicBezTo>
                    <a:pt x="22849" y="948"/>
                    <a:pt x="22805" y="936"/>
                    <a:pt x="22769" y="928"/>
                  </a:cubicBezTo>
                  <a:cubicBezTo>
                    <a:pt x="22732" y="917"/>
                    <a:pt x="22743" y="922"/>
                    <a:pt x="22740" y="902"/>
                  </a:cubicBezTo>
                  <a:cubicBezTo>
                    <a:pt x="22735" y="882"/>
                    <a:pt x="22695" y="893"/>
                    <a:pt x="22685" y="885"/>
                  </a:cubicBezTo>
                  <a:cubicBezTo>
                    <a:pt x="22674" y="879"/>
                    <a:pt x="22651" y="863"/>
                    <a:pt x="22628" y="856"/>
                  </a:cubicBezTo>
                  <a:cubicBezTo>
                    <a:pt x="22623" y="854"/>
                    <a:pt x="22615" y="853"/>
                    <a:pt x="22609" y="853"/>
                  </a:cubicBezTo>
                  <a:cubicBezTo>
                    <a:pt x="22607" y="852"/>
                    <a:pt x="22605" y="852"/>
                    <a:pt x="22602" y="852"/>
                  </a:cubicBezTo>
                  <a:cubicBezTo>
                    <a:pt x="22574" y="852"/>
                    <a:pt x="22549" y="876"/>
                    <a:pt x="22528" y="876"/>
                  </a:cubicBezTo>
                  <a:cubicBezTo>
                    <a:pt x="22527" y="876"/>
                    <a:pt x="22526" y="876"/>
                    <a:pt x="22525" y="876"/>
                  </a:cubicBezTo>
                  <a:cubicBezTo>
                    <a:pt x="22500" y="871"/>
                    <a:pt x="22501" y="839"/>
                    <a:pt x="22501" y="809"/>
                  </a:cubicBezTo>
                  <a:cubicBezTo>
                    <a:pt x="22501" y="782"/>
                    <a:pt x="22517" y="759"/>
                    <a:pt x="22505" y="729"/>
                  </a:cubicBezTo>
                  <a:cubicBezTo>
                    <a:pt x="22494" y="700"/>
                    <a:pt x="22461" y="631"/>
                    <a:pt x="22449" y="620"/>
                  </a:cubicBezTo>
                  <a:cubicBezTo>
                    <a:pt x="22438" y="608"/>
                    <a:pt x="22431" y="608"/>
                    <a:pt x="22418" y="586"/>
                  </a:cubicBezTo>
                  <a:cubicBezTo>
                    <a:pt x="22408" y="568"/>
                    <a:pt x="22418" y="506"/>
                    <a:pt x="22408" y="491"/>
                  </a:cubicBezTo>
                  <a:cubicBezTo>
                    <a:pt x="22395" y="475"/>
                    <a:pt x="22424" y="478"/>
                    <a:pt x="22395" y="446"/>
                  </a:cubicBezTo>
                  <a:cubicBezTo>
                    <a:pt x="22369" y="414"/>
                    <a:pt x="22388" y="406"/>
                    <a:pt x="22348" y="406"/>
                  </a:cubicBezTo>
                  <a:cubicBezTo>
                    <a:pt x="22322" y="406"/>
                    <a:pt x="22304" y="396"/>
                    <a:pt x="22287" y="396"/>
                  </a:cubicBezTo>
                  <a:cubicBezTo>
                    <a:pt x="22277" y="396"/>
                    <a:pt x="22267" y="399"/>
                    <a:pt x="22255" y="409"/>
                  </a:cubicBezTo>
                  <a:cubicBezTo>
                    <a:pt x="22223" y="437"/>
                    <a:pt x="22215" y="429"/>
                    <a:pt x="22189" y="437"/>
                  </a:cubicBezTo>
                  <a:cubicBezTo>
                    <a:pt x="22169" y="444"/>
                    <a:pt x="22182" y="453"/>
                    <a:pt x="22158" y="453"/>
                  </a:cubicBezTo>
                  <a:cubicBezTo>
                    <a:pt x="22155" y="453"/>
                    <a:pt x="22151" y="453"/>
                    <a:pt x="22146" y="452"/>
                  </a:cubicBezTo>
                  <a:cubicBezTo>
                    <a:pt x="22139" y="451"/>
                    <a:pt x="22135" y="451"/>
                    <a:pt x="22132" y="451"/>
                  </a:cubicBezTo>
                  <a:cubicBezTo>
                    <a:pt x="22128" y="451"/>
                    <a:pt x="22127" y="452"/>
                    <a:pt x="22127" y="452"/>
                  </a:cubicBezTo>
                  <a:cubicBezTo>
                    <a:pt x="22127" y="452"/>
                    <a:pt x="22134" y="447"/>
                    <a:pt x="22101" y="412"/>
                  </a:cubicBezTo>
                  <a:cubicBezTo>
                    <a:pt x="22049" y="354"/>
                    <a:pt x="22038" y="323"/>
                    <a:pt x="22009" y="314"/>
                  </a:cubicBezTo>
                  <a:cubicBezTo>
                    <a:pt x="22000" y="311"/>
                    <a:pt x="21995" y="310"/>
                    <a:pt x="21990" y="310"/>
                  </a:cubicBezTo>
                  <a:cubicBezTo>
                    <a:pt x="21980" y="310"/>
                    <a:pt x="21974" y="315"/>
                    <a:pt x="21949" y="317"/>
                  </a:cubicBezTo>
                  <a:cubicBezTo>
                    <a:pt x="21922" y="320"/>
                    <a:pt x="21915" y="323"/>
                    <a:pt x="21899" y="323"/>
                  </a:cubicBezTo>
                  <a:cubicBezTo>
                    <a:pt x="21893" y="323"/>
                    <a:pt x="21886" y="322"/>
                    <a:pt x="21876" y="321"/>
                  </a:cubicBezTo>
                  <a:cubicBezTo>
                    <a:pt x="21840" y="317"/>
                    <a:pt x="21739" y="320"/>
                    <a:pt x="21719" y="304"/>
                  </a:cubicBezTo>
                  <a:cubicBezTo>
                    <a:pt x="21701" y="286"/>
                    <a:pt x="21664" y="251"/>
                    <a:pt x="21619" y="228"/>
                  </a:cubicBezTo>
                  <a:cubicBezTo>
                    <a:pt x="21576" y="201"/>
                    <a:pt x="21604" y="201"/>
                    <a:pt x="21556" y="201"/>
                  </a:cubicBezTo>
                  <a:cubicBezTo>
                    <a:pt x="21520" y="201"/>
                    <a:pt x="21516" y="222"/>
                    <a:pt x="21499" y="222"/>
                  </a:cubicBezTo>
                  <a:cubicBezTo>
                    <a:pt x="21493" y="222"/>
                    <a:pt x="21486" y="220"/>
                    <a:pt x="21476" y="214"/>
                  </a:cubicBezTo>
                  <a:cubicBezTo>
                    <a:pt x="21447" y="195"/>
                    <a:pt x="21461" y="179"/>
                    <a:pt x="21455" y="179"/>
                  </a:cubicBezTo>
                  <a:lnTo>
                    <a:pt x="21455" y="179"/>
                  </a:lnTo>
                  <a:cubicBezTo>
                    <a:pt x="21453" y="179"/>
                    <a:pt x="21447" y="181"/>
                    <a:pt x="21435" y="188"/>
                  </a:cubicBezTo>
                  <a:cubicBezTo>
                    <a:pt x="21397" y="207"/>
                    <a:pt x="21384" y="268"/>
                    <a:pt x="21369" y="268"/>
                  </a:cubicBezTo>
                  <a:cubicBezTo>
                    <a:pt x="21367" y="268"/>
                    <a:pt x="21365" y="266"/>
                    <a:pt x="21362" y="263"/>
                  </a:cubicBezTo>
                  <a:cubicBezTo>
                    <a:pt x="21342" y="240"/>
                    <a:pt x="21347" y="234"/>
                    <a:pt x="21322" y="226"/>
                  </a:cubicBezTo>
                  <a:cubicBezTo>
                    <a:pt x="21313" y="223"/>
                    <a:pt x="21306" y="221"/>
                    <a:pt x="21299" y="221"/>
                  </a:cubicBezTo>
                  <a:cubicBezTo>
                    <a:pt x="21288" y="221"/>
                    <a:pt x="21278" y="228"/>
                    <a:pt x="21261" y="249"/>
                  </a:cubicBezTo>
                  <a:cubicBezTo>
                    <a:pt x="21231" y="286"/>
                    <a:pt x="21235" y="338"/>
                    <a:pt x="21191" y="338"/>
                  </a:cubicBezTo>
                  <a:cubicBezTo>
                    <a:pt x="21145" y="338"/>
                    <a:pt x="21122" y="375"/>
                    <a:pt x="21122" y="375"/>
                  </a:cubicBezTo>
                  <a:cubicBezTo>
                    <a:pt x="21122" y="375"/>
                    <a:pt x="21093" y="431"/>
                    <a:pt x="21125" y="446"/>
                  </a:cubicBezTo>
                  <a:cubicBezTo>
                    <a:pt x="21158" y="463"/>
                    <a:pt x="21181" y="483"/>
                    <a:pt x="21218" y="500"/>
                  </a:cubicBezTo>
                  <a:cubicBezTo>
                    <a:pt x="21255" y="517"/>
                    <a:pt x="21348" y="552"/>
                    <a:pt x="21330" y="562"/>
                  </a:cubicBezTo>
                  <a:cubicBezTo>
                    <a:pt x="21321" y="566"/>
                    <a:pt x="21309" y="568"/>
                    <a:pt x="21294" y="568"/>
                  </a:cubicBezTo>
                  <a:cubicBezTo>
                    <a:pt x="21233" y="568"/>
                    <a:pt x="21138" y="534"/>
                    <a:pt x="21138" y="534"/>
                  </a:cubicBezTo>
                  <a:cubicBezTo>
                    <a:pt x="21138" y="534"/>
                    <a:pt x="21138" y="557"/>
                    <a:pt x="21113" y="557"/>
                  </a:cubicBezTo>
                  <a:cubicBezTo>
                    <a:pt x="21104" y="557"/>
                    <a:pt x="21092" y="554"/>
                    <a:pt x="21076" y="546"/>
                  </a:cubicBezTo>
                  <a:cubicBezTo>
                    <a:pt x="21016" y="517"/>
                    <a:pt x="20945" y="417"/>
                    <a:pt x="20945" y="417"/>
                  </a:cubicBezTo>
                  <a:cubicBezTo>
                    <a:pt x="20945" y="417"/>
                    <a:pt x="20945" y="415"/>
                    <a:pt x="20942" y="414"/>
                  </a:cubicBezTo>
                  <a:cubicBezTo>
                    <a:pt x="20934" y="401"/>
                    <a:pt x="20914" y="365"/>
                    <a:pt x="20900" y="349"/>
                  </a:cubicBezTo>
                  <a:cubicBezTo>
                    <a:pt x="20885" y="329"/>
                    <a:pt x="20885" y="294"/>
                    <a:pt x="20853" y="257"/>
                  </a:cubicBezTo>
                  <a:cubicBezTo>
                    <a:pt x="20822" y="221"/>
                    <a:pt x="20870" y="261"/>
                    <a:pt x="20814" y="195"/>
                  </a:cubicBezTo>
                  <a:cubicBezTo>
                    <a:pt x="20757" y="132"/>
                    <a:pt x="20742" y="103"/>
                    <a:pt x="20714" y="86"/>
                  </a:cubicBezTo>
                  <a:cubicBezTo>
                    <a:pt x="20685" y="71"/>
                    <a:pt x="20596" y="49"/>
                    <a:pt x="20570" y="41"/>
                  </a:cubicBezTo>
                  <a:cubicBezTo>
                    <a:pt x="20542" y="32"/>
                    <a:pt x="20506" y="7"/>
                    <a:pt x="20469" y="3"/>
                  </a:cubicBezTo>
                  <a:cubicBezTo>
                    <a:pt x="20451" y="1"/>
                    <a:pt x="20454" y="0"/>
                    <a:pt x="2045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1" name="Google Shape;61;p15"/>
            <p:cNvSpPr/>
            <p:nvPr/>
          </p:nvSpPr>
          <p:spPr>
            <a:xfrm rot="-5400000">
              <a:off x="5687539" y="-264606"/>
              <a:ext cx="745718" cy="1046758"/>
            </a:xfrm>
            <a:custGeom>
              <a:avLst/>
              <a:gdLst/>
              <a:ahLst/>
              <a:cxnLst/>
              <a:rect l="l" t="t" r="r" b="b"/>
              <a:pathLst>
                <a:path w="7424" h="10421" extrusionOk="0">
                  <a:moveTo>
                    <a:pt x="5974" y="0"/>
                  </a:moveTo>
                  <a:cubicBezTo>
                    <a:pt x="5946" y="0"/>
                    <a:pt x="5924" y="11"/>
                    <a:pt x="5896" y="46"/>
                  </a:cubicBezTo>
                  <a:cubicBezTo>
                    <a:pt x="5701" y="288"/>
                    <a:pt x="5670" y="305"/>
                    <a:pt x="5638" y="368"/>
                  </a:cubicBezTo>
                  <a:cubicBezTo>
                    <a:pt x="5605" y="431"/>
                    <a:pt x="5613" y="473"/>
                    <a:pt x="5605" y="528"/>
                  </a:cubicBezTo>
                  <a:cubicBezTo>
                    <a:pt x="5578" y="711"/>
                    <a:pt x="5605" y="767"/>
                    <a:pt x="5590" y="816"/>
                  </a:cubicBezTo>
                  <a:cubicBezTo>
                    <a:pt x="5585" y="801"/>
                    <a:pt x="5582" y="782"/>
                    <a:pt x="5573" y="753"/>
                  </a:cubicBezTo>
                  <a:cubicBezTo>
                    <a:pt x="5524" y="608"/>
                    <a:pt x="5539" y="480"/>
                    <a:pt x="5539" y="480"/>
                  </a:cubicBezTo>
                  <a:lnTo>
                    <a:pt x="5539" y="303"/>
                  </a:lnTo>
                  <a:cubicBezTo>
                    <a:pt x="5362" y="319"/>
                    <a:pt x="5254" y="314"/>
                    <a:pt x="5234" y="383"/>
                  </a:cubicBezTo>
                  <a:cubicBezTo>
                    <a:pt x="5170" y="591"/>
                    <a:pt x="5251" y="513"/>
                    <a:pt x="5170" y="591"/>
                  </a:cubicBezTo>
                  <a:cubicBezTo>
                    <a:pt x="5090" y="673"/>
                    <a:pt x="5042" y="639"/>
                    <a:pt x="5008" y="721"/>
                  </a:cubicBezTo>
                  <a:cubicBezTo>
                    <a:pt x="5002" y="737"/>
                    <a:pt x="4995" y="742"/>
                    <a:pt x="4990" y="742"/>
                  </a:cubicBezTo>
                  <a:cubicBezTo>
                    <a:pt x="4979" y="742"/>
                    <a:pt x="4972" y="725"/>
                    <a:pt x="4971" y="725"/>
                  </a:cubicBezTo>
                  <a:lnTo>
                    <a:pt x="4971" y="725"/>
                  </a:lnTo>
                  <a:cubicBezTo>
                    <a:pt x="4970" y="725"/>
                    <a:pt x="4979" y="751"/>
                    <a:pt x="5008" y="865"/>
                  </a:cubicBezTo>
                  <a:cubicBezTo>
                    <a:pt x="5073" y="1122"/>
                    <a:pt x="5122" y="1042"/>
                    <a:pt x="5073" y="1122"/>
                  </a:cubicBezTo>
                  <a:cubicBezTo>
                    <a:pt x="4880" y="1315"/>
                    <a:pt x="5057" y="1299"/>
                    <a:pt x="4993" y="1347"/>
                  </a:cubicBezTo>
                  <a:cubicBezTo>
                    <a:pt x="4928" y="1396"/>
                    <a:pt x="4865" y="1362"/>
                    <a:pt x="4831" y="1459"/>
                  </a:cubicBezTo>
                  <a:cubicBezTo>
                    <a:pt x="4799" y="1555"/>
                    <a:pt x="4783" y="1555"/>
                    <a:pt x="4783" y="1621"/>
                  </a:cubicBezTo>
                  <a:cubicBezTo>
                    <a:pt x="4783" y="1684"/>
                    <a:pt x="4816" y="1830"/>
                    <a:pt x="4799" y="1878"/>
                  </a:cubicBezTo>
                  <a:cubicBezTo>
                    <a:pt x="4799" y="1878"/>
                    <a:pt x="4846" y="2023"/>
                    <a:pt x="4814" y="2071"/>
                  </a:cubicBezTo>
                  <a:cubicBezTo>
                    <a:pt x="4782" y="2120"/>
                    <a:pt x="4799" y="2425"/>
                    <a:pt x="4799" y="2425"/>
                  </a:cubicBezTo>
                  <a:lnTo>
                    <a:pt x="4783" y="2651"/>
                  </a:lnTo>
                  <a:lnTo>
                    <a:pt x="4783" y="2794"/>
                  </a:lnTo>
                  <a:cubicBezTo>
                    <a:pt x="4622" y="2954"/>
                    <a:pt x="4654" y="2987"/>
                    <a:pt x="4703" y="3037"/>
                  </a:cubicBezTo>
                  <a:lnTo>
                    <a:pt x="4880" y="2908"/>
                  </a:lnTo>
                  <a:lnTo>
                    <a:pt x="4880" y="2908"/>
                  </a:lnTo>
                  <a:cubicBezTo>
                    <a:pt x="4880" y="2908"/>
                    <a:pt x="4846" y="3022"/>
                    <a:pt x="4831" y="3070"/>
                  </a:cubicBezTo>
                  <a:cubicBezTo>
                    <a:pt x="4831" y="3070"/>
                    <a:pt x="4857" y="3151"/>
                    <a:pt x="4865" y="3167"/>
                  </a:cubicBezTo>
                  <a:cubicBezTo>
                    <a:pt x="4874" y="3184"/>
                    <a:pt x="4893" y="3202"/>
                    <a:pt x="4885" y="3222"/>
                  </a:cubicBezTo>
                  <a:cubicBezTo>
                    <a:pt x="4877" y="3244"/>
                    <a:pt x="4853" y="3254"/>
                    <a:pt x="4850" y="3270"/>
                  </a:cubicBezTo>
                  <a:cubicBezTo>
                    <a:pt x="4845" y="3285"/>
                    <a:pt x="4845" y="3330"/>
                    <a:pt x="4845" y="3344"/>
                  </a:cubicBezTo>
                  <a:cubicBezTo>
                    <a:pt x="4845" y="3354"/>
                    <a:pt x="4865" y="3416"/>
                    <a:pt x="4865" y="3416"/>
                  </a:cubicBezTo>
                  <a:lnTo>
                    <a:pt x="4831" y="3482"/>
                  </a:lnTo>
                  <a:cubicBezTo>
                    <a:pt x="4808" y="3533"/>
                    <a:pt x="4803" y="3582"/>
                    <a:pt x="4803" y="3582"/>
                  </a:cubicBezTo>
                  <a:lnTo>
                    <a:pt x="4803" y="3630"/>
                  </a:lnTo>
                  <a:lnTo>
                    <a:pt x="4806" y="3667"/>
                  </a:lnTo>
                  <a:cubicBezTo>
                    <a:pt x="4806" y="3667"/>
                    <a:pt x="4805" y="3715"/>
                    <a:pt x="4796" y="3724"/>
                  </a:cubicBezTo>
                  <a:cubicBezTo>
                    <a:pt x="4754" y="3756"/>
                    <a:pt x="4751" y="3809"/>
                    <a:pt x="4751" y="3821"/>
                  </a:cubicBezTo>
                  <a:cubicBezTo>
                    <a:pt x="4751" y="3832"/>
                    <a:pt x="4760" y="3886"/>
                    <a:pt x="4746" y="3898"/>
                  </a:cubicBezTo>
                  <a:cubicBezTo>
                    <a:pt x="4711" y="3926"/>
                    <a:pt x="4728" y="3918"/>
                    <a:pt x="4714" y="3949"/>
                  </a:cubicBezTo>
                  <a:cubicBezTo>
                    <a:pt x="4703" y="3982"/>
                    <a:pt x="4708" y="4003"/>
                    <a:pt x="4714" y="4013"/>
                  </a:cubicBezTo>
                  <a:cubicBezTo>
                    <a:pt x="4734" y="4056"/>
                    <a:pt x="4753" y="4069"/>
                    <a:pt x="4751" y="4086"/>
                  </a:cubicBezTo>
                  <a:cubicBezTo>
                    <a:pt x="4743" y="4141"/>
                    <a:pt x="4743" y="4146"/>
                    <a:pt x="4759" y="4146"/>
                  </a:cubicBezTo>
                  <a:cubicBezTo>
                    <a:pt x="4776" y="4146"/>
                    <a:pt x="4814" y="4141"/>
                    <a:pt x="4814" y="4141"/>
                  </a:cubicBezTo>
                  <a:lnTo>
                    <a:pt x="4854" y="4141"/>
                  </a:lnTo>
                  <a:cubicBezTo>
                    <a:pt x="4867" y="4141"/>
                    <a:pt x="4903" y="4133"/>
                    <a:pt x="4903" y="4133"/>
                  </a:cubicBezTo>
                  <a:lnTo>
                    <a:pt x="4951" y="4098"/>
                  </a:lnTo>
                  <a:lnTo>
                    <a:pt x="4988" y="4046"/>
                  </a:lnTo>
                  <a:cubicBezTo>
                    <a:pt x="4988" y="4046"/>
                    <a:pt x="5020" y="4038"/>
                    <a:pt x="5016" y="4001"/>
                  </a:cubicBezTo>
                  <a:cubicBezTo>
                    <a:pt x="5013" y="3964"/>
                    <a:pt x="5005" y="3924"/>
                    <a:pt x="5020" y="3921"/>
                  </a:cubicBezTo>
                  <a:cubicBezTo>
                    <a:pt x="5031" y="3918"/>
                    <a:pt x="5049" y="3907"/>
                    <a:pt x="5062" y="3907"/>
                  </a:cubicBezTo>
                  <a:cubicBezTo>
                    <a:pt x="5068" y="3907"/>
                    <a:pt x="5073" y="3909"/>
                    <a:pt x="5076" y="3916"/>
                  </a:cubicBezTo>
                  <a:cubicBezTo>
                    <a:pt x="5084" y="3936"/>
                    <a:pt x="5105" y="3924"/>
                    <a:pt x="5105" y="3956"/>
                  </a:cubicBezTo>
                  <a:cubicBezTo>
                    <a:pt x="5105" y="3990"/>
                    <a:pt x="5045" y="3956"/>
                    <a:pt x="5113" y="4009"/>
                  </a:cubicBezTo>
                  <a:cubicBezTo>
                    <a:pt x="5182" y="4061"/>
                    <a:pt x="5190" y="4061"/>
                    <a:pt x="5161" y="4083"/>
                  </a:cubicBezTo>
                  <a:cubicBezTo>
                    <a:pt x="5133" y="4100"/>
                    <a:pt x="5141" y="4123"/>
                    <a:pt x="5114" y="4123"/>
                  </a:cubicBezTo>
                  <a:cubicBezTo>
                    <a:pt x="5112" y="4123"/>
                    <a:pt x="5110" y="4123"/>
                    <a:pt x="5108" y="4123"/>
                  </a:cubicBezTo>
                  <a:cubicBezTo>
                    <a:pt x="5085" y="4119"/>
                    <a:pt x="5070" y="4106"/>
                    <a:pt x="5058" y="4106"/>
                  </a:cubicBezTo>
                  <a:cubicBezTo>
                    <a:pt x="5054" y="4106"/>
                    <a:pt x="5050" y="4108"/>
                    <a:pt x="5047" y="4115"/>
                  </a:cubicBezTo>
                  <a:cubicBezTo>
                    <a:pt x="5039" y="4136"/>
                    <a:pt x="5044" y="4172"/>
                    <a:pt x="5036" y="4184"/>
                  </a:cubicBezTo>
                  <a:cubicBezTo>
                    <a:pt x="5029" y="4194"/>
                    <a:pt x="5042" y="4223"/>
                    <a:pt x="5014" y="4223"/>
                  </a:cubicBezTo>
                  <a:cubicBezTo>
                    <a:pt x="5010" y="4223"/>
                    <a:pt x="5005" y="4222"/>
                    <a:pt x="4999" y="4221"/>
                  </a:cubicBezTo>
                  <a:cubicBezTo>
                    <a:pt x="4977" y="4215"/>
                    <a:pt x="4964" y="4209"/>
                    <a:pt x="4957" y="4209"/>
                  </a:cubicBezTo>
                  <a:cubicBezTo>
                    <a:pt x="4948" y="4209"/>
                    <a:pt x="4947" y="4218"/>
                    <a:pt x="4947" y="4249"/>
                  </a:cubicBezTo>
                  <a:cubicBezTo>
                    <a:pt x="4947" y="4306"/>
                    <a:pt x="4954" y="4352"/>
                    <a:pt x="4947" y="4361"/>
                  </a:cubicBezTo>
                  <a:cubicBezTo>
                    <a:pt x="4939" y="4372"/>
                    <a:pt x="4947" y="4426"/>
                    <a:pt x="4943" y="4438"/>
                  </a:cubicBezTo>
                  <a:cubicBezTo>
                    <a:pt x="4939" y="4449"/>
                    <a:pt x="4928" y="4483"/>
                    <a:pt x="4888" y="4486"/>
                  </a:cubicBezTo>
                  <a:cubicBezTo>
                    <a:pt x="4886" y="4486"/>
                    <a:pt x="4883" y="4486"/>
                    <a:pt x="4880" y="4486"/>
                  </a:cubicBezTo>
                  <a:cubicBezTo>
                    <a:pt x="4842" y="4486"/>
                    <a:pt x="4782" y="4460"/>
                    <a:pt x="4754" y="4460"/>
                  </a:cubicBezTo>
                  <a:cubicBezTo>
                    <a:pt x="4751" y="4460"/>
                    <a:pt x="4749" y="4461"/>
                    <a:pt x="4746" y="4461"/>
                  </a:cubicBezTo>
                  <a:cubicBezTo>
                    <a:pt x="4745" y="4462"/>
                    <a:pt x="4744" y="4462"/>
                    <a:pt x="4743" y="4462"/>
                  </a:cubicBezTo>
                  <a:cubicBezTo>
                    <a:pt x="4732" y="4462"/>
                    <a:pt x="4734" y="4440"/>
                    <a:pt x="4732" y="4440"/>
                  </a:cubicBezTo>
                  <a:cubicBezTo>
                    <a:pt x="4730" y="4440"/>
                    <a:pt x="4725" y="4452"/>
                    <a:pt x="4711" y="4492"/>
                  </a:cubicBezTo>
                  <a:cubicBezTo>
                    <a:pt x="4674" y="4594"/>
                    <a:pt x="4754" y="4638"/>
                    <a:pt x="4759" y="4664"/>
                  </a:cubicBezTo>
                  <a:cubicBezTo>
                    <a:pt x="4762" y="4694"/>
                    <a:pt x="4745" y="4706"/>
                    <a:pt x="4737" y="4717"/>
                  </a:cubicBezTo>
                  <a:cubicBezTo>
                    <a:pt x="4730" y="4728"/>
                    <a:pt x="4723" y="4774"/>
                    <a:pt x="4704" y="4774"/>
                  </a:cubicBezTo>
                  <a:cubicBezTo>
                    <a:pt x="4702" y="4774"/>
                    <a:pt x="4700" y="4773"/>
                    <a:pt x="4697" y="4772"/>
                  </a:cubicBezTo>
                  <a:cubicBezTo>
                    <a:pt x="4674" y="4760"/>
                    <a:pt x="4645" y="4754"/>
                    <a:pt x="4645" y="4754"/>
                  </a:cubicBezTo>
                  <a:lnTo>
                    <a:pt x="4645" y="4754"/>
                  </a:lnTo>
                  <a:cubicBezTo>
                    <a:pt x="4645" y="4754"/>
                    <a:pt x="4659" y="4798"/>
                    <a:pt x="4628" y="4801"/>
                  </a:cubicBezTo>
                  <a:cubicBezTo>
                    <a:pt x="4627" y="4802"/>
                    <a:pt x="4625" y="4802"/>
                    <a:pt x="4624" y="4802"/>
                  </a:cubicBezTo>
                  <a:cubicBezTo>
                    <a:pt x="4605" y="4802"/>
                    <a:pt x="4595" y="4779"/>
                    <a:pt x="4588" y="4779"/>
                  </a:cubicBezTo>
                  <a:cubicBezTo>
                    <a:pt x="4586" y="4779"/>
                    <a:pt x="4585" y="4781"/>
                    <a:pt x="4583" y="4786"/>
                  </a:cubicBezTo>
                  <a:cubicBezTo>
                    <a:pt x="4580" y="4811"/>
                    <a:pt x="4580" y="4860"/>
                    <a:pt x="4576" y="4871"/>
                  </a:cubicBezTo>
                  <a:cubicBezTo>
                    <a:pt x="4573" y="4882"/>
                    <a:pt x="4563" y="4923"/>
                    <a:pt x="4546" y="4923"/>
                  </a:cubicBezTo>
                  <a:cubicBezTo>
                    <a:pt x="4543" y="4923"/>
                    <a:pt x="4539" y="4922"/>
                    <a:pt x="4536" y="4918"/>
                  </a:cubicBezTo>
                  <a:cubicBezTo>
                    <a:pt x="4527" y="4912"/>
                    <a:pt x="4519" y="4909"/>
                    <a:pt x="4511" y="4909"/>
                  </a:cubicBezTo>
                  <a:cubicBezTo>
                    <a:pt x="4495" y="4909"/>
                    <a:pt x="4482" y="4919"/>
                    <a:pt x="4480" y="4926"/>
                  </a:cubicBezTo>
                  <a:cubicBezTo>
                    <a:pt x="4476" y="4938"/>
                    <a:pt x="4431" y="4991"/>
                    <a:pt x="4435" y="5015"/>
                  </a:cubicBezTo>
                  <a:cubicBezTo>
                    <a:pt x="4439" y="5040"/>
                    <a:pt x="4431" y="5115"/>
                    <a:pt x="4420" y="5115"/>
                  </a:cubicBezTo>
                  <a:cubicBezTo>
                    <a:pt x="4408" y="5115"/>
                    <a:pt x="4412" y="5148"/>
                    <a:pt x="4388" y="5177"/>
                  </a:cubicBezTo>
                  <a:cubicBezTo>
                    <a:pt x="4365" y="5203"/>
                    <a:pt x="4390" y="5243"/>
                    <a:pt x="4360" y="5243"/>
                  </a:cubicBezTo>
                  <a:cubicBezTo>
                    <a:pt x="4355" y="5243"/>
                    <a:pt x="4350" y="5242"/>
                    <a:pt x="4343" y="5240"/>
                  </a:cubicBezTo>
                  <a:cubicBezTo>
                    <a:pt x="4333" y="5238"/>
                    <a:pt x="4325" y="5237"/>
                    <a:pt x="4320" y="5237"/>
                  </a:cubicBezTo>
                  <a:cubicBezTo>
                    <a:pt x="4308" y="5237"/>
                    <a:pt x="4307" y="5241"/>
                    <a:pt x="4305" y="5241"/>
                  </a:cubicBezTo>
                  <a:cubicBezTo>
                    <a:pt x="4303" y="5241"/>
                    <a:pt x="4299" y="5239"/>
                    <a:pt x="4288" y="5229"/>
                  </a:cubicBezTo>
                  <a:cubicBezTo>
                    <a:pt x="4254" y="5200"/>
                    <a:pt x="4254" y="5185"/>
                    <a:pt x="4243" y="5165"/>
                  </a:cubicBezTo>
                  <a:cubicBezTo>
                    <a:pt x="4231" y="5145"/>
                    <a:pt x="4222" y="5154"/>
                    <a:pt x="4214" y="5122"/>
                  </a:cubicBezTo>
                  <a:cubicBezTo>
                    <a:pt x="4206" y="5088"/>
                    <a:pt x="4200" y="5009"/>
                    <a:pt x="4200" y="5000"/>
                  </a:cubicBezTo>
                  <a:cubicBezTo>
                    <a:pt x="4200" y="4992"/>
                    <a:pt x="4260" y="4940"/>
                    <a:pt x="4229" y="4915"/>
                  </a:cubicBezTo>
                  <a:cubicBezTo>
                    <a:pt x="4197" y="4891"/>
                    <a:pt x="4205" y="4846"/>
                    <a:pt x="4134" y="4834"/>
                  </a:cubicBezTo>
                  <a:cubicBezTo>
                    <a:pt x="4129" y="4833"/>
                    <a:pt x="4125" y="4833"/>
                    <a:pt x="4121" y="4833"/>
                  </a:cubicBezTo>
                  <a:cubicBezTo>
                    <a:pt x="4062" y="4833"/>
                    <a:pt x="4052" y="4899"/>
                    <a:pt x="4039" y="4899"/>
                  </a:cubicBezTo>
                  <a:cubicBezTo>
                    <a:pt x="4038" y="4899"/>
                    <a:pt x="4037" y="4899"/>
                    <a:pt x="4037" y="4898"/>
                  </a:cubicBezTo>
                  <a:cubicBezTo>
                    <a:pt x="4037" y="4898"/>
                    <a:pt x="4036" y="4898"/>
                    <a:pt x="4036" y="4898"/>
                  </a:cubicBezTo>
                  <a:lnTo>
                    <a:pt x="4036" y="4898"/>
                  </a:lnTo>
                  <a:cubicBezTo>
                    <a:pt x="4023" y="4898"/>
                    <a:pt x="4059" y="5116"/>
                    <a:pt x="4069" y="5132"/>
                  </a:cubicBezTo>
                  <a:cubicBezTo>
                    <a:pt x="4083" y="5148"/>
                    <a:pt x="4066" y="5145"/>
                    <a:pt x="4118" y="5229"/>
                  </a:cubicBezTo>
                  <a:lnTo>
                    <a:pt x="4169" y="5299"/>
                  </a:lnTo>
                  <a:lnTo>
                    <a:pt x="4191" y="5346"/>
                  </a:lnTo>
                  <a:lnTo>
                    <a:pt x="4161" y="5391"/>
                  </a:lnTo>
                  <a:cubicBezTo>
                    <a:pt x="4161" y="5391"/>
                    <a:pt x="4172" y="5426"/>
                    <a:pt x="4181" y="5434"/>
                  </a:cubicBezTo>
                  <a:cubicBezTo>
                    <a:pt x="4214" y="5463"/>
                    <a:pt x="4161" y="5539"/>
                    <a:pt x="4149" y="5545"/>
                  </a:cubicBezTo>
                  <a:cubicBezTo>
                    <a:pt x="4141" y="5547"/>
                    <a:pt x="4156" y="5558"/>
                    <a:pt x="4155" y="5558"/>
                  </a:cubicBezTo>
                  <a:cubicBezTo>
                    <a:pt x="4154" y="5558"/>
                    <a:pt x="4150" y="5556"/>
                    <a:pt x="4137" y="5548"/>
                  </a:cubicBezTo>
                  <a:cubicBezTo>
                    <a:pt x="4107" y="5531"/>
                    <a:pt x="4116" y="5521"/>
                    <a:pt x="4110" y="5521"/>
                  </a:cubicBezTo>
                  <a:cubicBezTo>
                    <a:pt x="4108" y="5521"/>
                    <a:pt x="4104" y="5523"/>
                    <a:pt x="4097" y="5525"/>
                  </a:cubicBezTo>
                  <a:cubicBezTo>
                    <a:pt x="4068" y="5533"/>
                    <a:pt x="4061" y="5599"/>
                    <a:pt x="4049" y="5607"/>
                  </a:cubicBezTo>
                  <a:cubicBezTo>
                    <a:pt x="4047" y="5608"/>
                    <a:pt x="4047" y="5608"/>
                    <a:pt x="4047" y="5608"/>
                  </a:cubicBezTo>
                  <a:cubicBezTo>
                    <a:pt x="4047" y="5608"/>
                    <a:pt x="4058" y="5602"/>
                    <a:pt x="4058" y="5602"/>
                  </a:cubicBezTo>
                  <a:lnTo>
                    <a:pt x="4058" y="5602"/>
                  </a:lnTo>
                  <a:cubicBezTo>
                    <a:pt x="4059" y="5602"/>
                    <a:pt x="4054" y="5605"/>
                    <a:pt x="4037" y="5614"/>
                  </a:cubicBezTo>
                  <a:cubicBezTo>
                    <a:pt x="3989" y="5642"/>
                    <a:pt x="3977" y="5647"/>
                    <a:pt x="3941" y="5647"/>
                  </a:cubicBezTo>
                  <a:cubicBezTo>
                    <a:pt x="3904" y="5647"/>
                    <a:pt x="3912" y="5679"/>
                    <a:pt x="3904" y="5691"/>
                  </a:cubicBezTo>
                  <a:cubicBezTo>
                    <a:pt x="3897" y="5702"/>
                    <a:pt x="3867" y="5727"/>
                    <a:pt x="3881" y="5742"/>
                  </a:cubicBezTo>
                  <a:cubicBezTo>
                    <a:pt x="3892" y="5757"/>
                    <a:pt x="3921" y="5765"/>
                    <a:pt x="3937" y="5779"/>
                  </a:cubicBezTo>
                  <a:cubicBezTo>
                    <a:pt x="3954" y="5791"/>
                    <a:pt x="3974" y="5771"/>
                    <a:pt x="3974" y="5808"/>
                  </a:cubicBezTo>
                  <a:cubicBezTo>
                    <a:pt x="3974" y="5845"/>
                    <a:pt x="3961" y="5856"/>
                    <a:pt x="3937" y="5864"/>
                  </a:cubicBezTo>
                  <a:cubicBezTo>
                    <a:pt x="3917" y="5870"/>
                    <a:pt x="3892" y="5895"/>
                    <a:pt x="3871" y="5895"/>
                  </a:cubicBezTo>
                  <a:cubicBezTo>
                    <a:pt x="3868" y="5895"/>
                    <a:pt x="3865" y="5894"/>
                    <a:pt x="3861" y="5893"/>
                  </a:cubicBezTo>
                  <a:cubicBezTo>
                    <a:pt x="3843" y="5884"/>
                    <a:pt x="3826" y="5855"/>
                    <a:pt x="3815" y="5855"/>
                  </a:cubicBezTo>
                  <a:cubicBezTo>
                    <a:pt x="3811" y="5855"/>
                    <a:pt x="3808" y="5859"/>
                    <a:pt x="3806" y="5868"/>
                  </a:cubicBezTo>
                  <a:cubicBezTo>
                    <a:pt x="3798" y="5904"/>
                    <a:pt x="3761" y="5908"/>
                    <a:pt x="3754" y="5964"/>
                  </a:cubicBezTo>
                  <a:cubicBezTo>
                    <a:pt x="3746" y="6019"/>
                    <a:pt x="3772" y="6039"/>
                    <a:pt x="3761" y="6048"/>
                  </a:cubicBezTo>
                  <a:cubicBezTo>
                    <a:pt x="3684" y="6116"/>
                    <a:pt x="3481" y="6245"/>
                    <a:pt x="3467" y="6245"/>
                  </a:cubicBezTo>
                  <a:cubicBezTo>
                    <a:pt x="3453" y="6245"/>
                    <a:pt x="3435" y="6273"/>
                    <a:pt x="3407" y="6293"/>
                  </a:cubicBezTo>
                  <a:cubicBezTo>
                    <a:pt x="3379" y="6312"/>
                    <a:pt x="3407" y="6345"/>
                    <a:pt x="3359" y="6361"/>
                  </a:cubicBezTo>
                  <a:cubicBezTo>
                    <a:pt x="3312" y="6378"/>
                    <a:pt x="3304" y="6385"/>
                    <a:pt x="3246" y="6389"/>
                  </a:cubicBezTo>
                  <a:cubicBezTo>
                    <a:pt x="3190" y="6393"/>
                    <a:pt x="3195" y="6409"/>
                    <a:pt x="3161" y="6409"/>
                  </a:cubicBezTo>
                  <a:cubicBezTo>
                    <a:pt x="3139" y="6409"/>
                    <a:pt x="3143" y="6423"/>
                    <a:pt x="3134" y="6423"/>
                  </a:cubicBezTo>
                  <a:cubicBezTo>
                    <a:pt x="3130" y="6423"/>
                    <a:pt x="3123" y="6420"/>
                    <a:pt x="3110" y="6412"/>
                  </a:cubicBezTo>
                  <a:cubicBezTo>
                    <a:pt x="3065" y="6389"/>
                    <a:pt x="3099" y="6419"/>
                    <a:pt x="3059" y="6372"/>
                  </a:cubicBezTo>
                  <a:cubicBezTo>
                    <a:pt x="3019" y="6324"/>
                    <a:pt x="3033" y="6339"/>
                    <a:pt x="2992" y="6295"/>
                  </a:cubicBezTo>
                  <a:cubicBezTo>
                    <a:pt x="2952" y="6250"/>
                    <a:pt x="2992" y="6265"/>
                    <a:pt x="2927" y="6218"/>
                  </a:cubicBezTo>
                  <a:cubicBezTo>
                    <a:pt x="2864" y="6170"/>
                    <a:pt x="2882" y="6158"/>
                    <a:pt x="2850" y="6150"/>
                  </a:cubicBezTo>
                  <a:cubicBezTo>
                    <a:pt x="2846" y="6149"/>
                    <a:pt x="2843" y="6149"/>
                    <a:pt x="2841" y="6149"/>
                  </a:cubicBezTo>
                  <a:cubicBezTo>
                    <a:pt x="2833" y="6149"/>
                    <a:pt x="2839" y="6155"/>
                    <a:pt x="2838" y="6155"/>
                  </a:cubicBezTo>
                  <a:cubicBezTo>
                    <a:pt x="2837" y="6155"/>
                    <a:pt x="2833" y="6152"/>
                    <a:pt x="2818" y="6142"/>
                  </a:cubicBezTo>
                  <a:cubicBezTo>
                    <a:pt x="2773" y="6115"/>
                    <a:pt x="2818" y="6139"/>
                    <a:pt x="2776" y="6088"/>
                  </a:cubicBezTo>
                  <a:cubicBezTo>
                    <a:pt x="2736" y="6041"/>
                    <a:pt x="2759" y="6056"/>
                    <a:pt x="2704" y="5988"/>
                  </a:cubicBezTo>
                  <a:cubicBezTo>
                    <a:pt x="2648" y="5922"/>
                    <a:pt x="2627" y="5885"/>
                    <a:pt x="2604" y="5868"/>
                  </a:cubicBezTo>
                  <a:cubicBezTo>
                    <a:pt x="2581" y="5853"/>
                    <a:pt x="2556" y="5748"/>
                    <a:pt x="2536" y="5734"/>
                  </a:cubicBezTo>
                  <a:cubicBezTo>
                    <a:pt x="2514" y="5724"/>
                    <a:pt x="2499" y="5687"/>
                    <a:pt x="2467" y="5671"/>
                  </a:cubicBezTo>
                  <a:cubicBezTo>
                    <a:pt x="2459" y="5667"/>
                    <a:pt x="2452" y="5665"/>
                    <a:pt x="2447" y="5665"/>
                  </a:cubicBezTo>
                  <a:cubicBezTo>
                    <a:pt x="2430" y="5665"/>
                    <a:pt x="2422" y="5681"/>
                    <a:pt x="2399" y="5687"/>
                  </a:cubicBezTo>
                  <a:cubicBezTo>
                    <a:pt x="2367" y="5694"/>
                    <a:pt x="2356" y="5756"/>
                    <a:pt x="2314" y="5791"/>
                  </a:cubicBezTo>
                  <a:cubicBezTo>
                    <a:pt x="2274" y="5827"/>
                    <a:pt x="2286" y="5831"/>
                    <a:pt x="2237" y="5865"/>
                  </a:cubicBezTo>
                  <a:cubicBezTo>
                    <a:pt x="2201" y="5894"/>
                    <a:pt x="2207" y="5948"/>
                    <a:pt x="2192" y="5948"/>
                  </a:cubicBezTo>
                  <a:cubicBezTo>
                    <a:pt x="2187" y="5948"/>
                    <a:pt x="2181" y="5943"/>
                    <a:pt x="2171" y="5931"/>
                  </a:cubicBezTo>
                  <a:cubicBezTo>
                    <a:pt x="2126" y="5879"/>
                    <a:pt x="2122" y="5870"/>
                    <a:pt x="2089" y="5839"/>
                  </a:cubicBezTo>
                  <a:cubicBezTo>
                    <a:pt x="2057" y="5807"/>
                    <a:pt x="2071" y="5810"/>
                    <a:pt x="2063" y="5776"/>
                  </a:cubicBezTo>
                  <a:cubicBezTo>
                    <a:pt x="2056" y="5739"/>
                    <a:pt x="2063" y="5719"/>
                    <a:pt x="2042" y="5716"/>
                  </a:cubicBezTo>
                  <a:cubicBezTo>
                    <a:pt x="2022" y="5711"/>
                    <a:pt x="2022" y="5711"/>
                    <a:pt x="1997" y="5684"/>
                  </a:cubicBezTo>
                  <a:cubicBezTo>
                    <a:pt x="1974" y="5654"/>
                    <a:pt x="1979" y="5610"/>
                    <a:pt x="1960" y="5573"/>
                  </a:cubicBezTo>
                  <a:cubicBezTo>
                    <a:pt x="1945" y="5539"/>
                    <a:pt x="1968" y="5510"/>
                    <a:pt x="1968" y="5493"/>
                  </a:cubicBezTo>
                  <a:cubicBezTo>
                    <a:pt x="1968" y="5476"/>
                    <a:pt x="2002" y="5480"/>
                    <a:pt x="1980" y="5445"/>
                  </a:cubicBezTo>
                  <a:cubicBezTo>
                    <a:pt x="1959" y="5408"/>
                    <a:pt x="1996" y="5411"/>
                    <a:pt x="1956" y="5380"/>
                  </a:cubicBezTo>
                  <a:cubicBezTo>
                    <a:pt x="1914" y="5348"/>
                    <a:pt x="1943" y="5360"/>
                    <a:pt x="1914" y="5348"/>
                  </a:cubicBezTo>
                  <a:cubicBezTo>
                    <a:pt x="1886" y="5337"/>
                    <a:pt x="1926" y="5326"/>
                    <a:pt x="1879" y="5303"/>
                  </a:cubicBezTo>
                  <a:cubicBezTo>
                    <a:pt x="1849" y="5290"/>
                    <a:pt x="1839" y="5273"/>
                    <a:pt x="1835" y="5273"/>
                  </a:cubicBezTo>
                  <a:cubicBezTo>
                    <a:pt x="1832" y="5273"/>
                    <a:pt x="1831" y="5281"/>
                    <a:pt x="1829" y="5303"/>
                  </a:cubicBezTo>
                  <a:cubicBezTo>
                    <a:pt x="1826" y="5357"/>
                    <a:pt x="1855" y="5388"/>
                    <a:pt x="1832" y="5388"/>
                  </a:cubicBezTo>
                  <a:cubicBezTo>
                    <a:pt x="1830" y="5388"/>
                    <a:pt x="1828" y="5388"/>
                    <a:pt x="1826" y="5388"/>
                  </a:cubicBezTo>
                  <a:cubicBezTo>
                    <a:pt x="1794" y="5385"/>
                    <a:pt x="1786" y="5385"/>
                    <a:pt x="1758" y="5365"/>
                  </a:cubicBezTo>
                  <a:cubicBezTo>
                    <a:pt x="1729" y="5345"/>
                    <a:pt x="1748" y="5348"/>
                    <a:pt x="1726" y="5322"/>
                  </a:cubicBezTo>
                  <a:cubicBezTo>
                    <a:pt x="1706" y="5293"/>
                    <a:pt x="1758" y="5248"/>
                    <a:pt x="1758" y="5248"/>
                  </a:cubicBezTo>
                  <a:cubicBezTo>
                    <a:pt x="1758" y="5248"/>
                    <a:pt x="1770" y="5260"/>
                    <a:pt x="1787" y="5260"/>
                  </a:cubicBezTo>
                  <a:cubicBezTo>
                    <a:pt x="1804" y="5260"/>
                    <a:pt x="1825" y="5248"/>
                    <a:pt x="1843" y="5200"/>
                  </a:cubicBezTo>
                  <a:cubicBezTo>
                    <a:pt x="1880" y="5103"/>
                    <a:pt x="1872" y="5119"/>
                    <a:pt x="1899" y="5083"/>
                  </a:cubicBezTo>
                  <a:cubicBezTo>
                    <a:pt x="1928" y="5046"/>
                    <a:pt x="1956" y="5034"/>
                    <a:pt x="1956" y="5009"/>
                  </a:cubicBezTo>
                  <a:cubicBezTo>
                    <a:pt x="1956" y="4985"/>
                    <a:pt x="1999" y="4925"/>
                    <a:pt x="2006" y="4914"/>
                  </a:cubicBezTo>
                  <a:cubicBezTo>
                    <a:pt x="2014" y="4902"/>
                    <a:pt x="2032" y="4865"/>
                    <a:pt x="2014" y="4811"/>
                  </a:cubicBezTo>
                  <a:cubicBezTo>
                    <a:pt x="1999" y="4760"/>
                    <a:pt x="1982" y="4708"/>
                    <a:pt x="1974" y="4675"/>
                  </a:cubicBezTo>
                  <a:cubicBezTo>
                    <a:pt x="1966" y="4641"/>
                    <a:pt x="2006" y="4626"/>
                    <a:pt x="1971" y="4601"/>
                  </a:cubicBezTo>
                  <a:cubicBezTo>
                    <a:pt x="1934" y="4578"/>
                    <a:pt x="1911" y="4569"/>
                    <a:pt x="1882" y="4557"/>
                  </a:cubicBezTo>
                  <a:cubicBezTo>
                    <a:pt x="1875" y="4554"/>
                    <a:pt x="1869" y="4554"/>
                    <a:pt x="1863" y="4554"/>
                  </a:cubicBezTo>
                  <a:cubicBezTo>
                    <a:pt x="1854" y="4554"/>
                    <a:pt x="1846" y="4555"/>
                    <a:pt x="1839" y="4555"/>
                  </a:cubicBezTo>
                  <a:cubicBezTo>
                    <a:pt x="1830" y="4555"/>
                    <a:pt x="1822" y="4552"/>
                    <a:pt x="1817" y="4538"/>
                  </a:cubicBezTo>
                  <a:cubicBezTo>
                    <a:pt x="1805" y="4506"/>
                    <a:pt x="1822" y="4478"/>
                    <a:pt x="1786" y="4434"/>
                  </a:cubicBezTo>
                  <a:cubicBezTo>
                    <a:pt x="1749" y="4390"/>
                    <a:pt x="1778" y="4398"/>
                    <a:pt x="1717" y="4363"/>
                  </a:cubicBezTo>
                  <a:cubicBezTo>
                    <a:pt x="1672" y="4336"/>
                    <a:pt x="1626" y="4327"/>
                    <a:pt x="1588" y="4327"/>
                  </a:cubicBezTo>
                  <a:cubicBezTo>
                    <a:pt x="1573" y="4327"/>
                    <a:pt x="1559" y="4328"/>
                    <a:pt x="1548" y="4330"/>
                  </a:cubicBezTo>
                  <a:cubicBezTo>
                    <a:pt x="1539" y="4332"/>
                    <a:pt x="1531" y="4332"/>
                    <a:pt x="1523" y="4332"/>
                  </a:cubicBezTo>
                  <a:cubicBezTo>
                    <a:pt x="1514" y="4332"/>
                    <a:pt x="1505" y="4332"/>
                    <a:pt x="1497" y="4332"/>
                  </a:cubicBezTo>
                  <a:cubicBezTo>
                    <a:pt x="1481" y="4332"/>
                    <a:pt x="1468" y="4335"/>
                    <a:pt x="1455" y="4355"/>
                  </a:cubicBezTo>
                  <a:cubicBezTo>
                    <a:pt x="1432" y="4392"/>
                    <a:pt x="1440" y="4407"/>
                    <a:pt x="1421" y="4429"/>
                  </a:cubicBezTo>
                  <a:cubicBezTo>
                    <a:pt x="1404" y="4447"/>
                    <a:pt x="1434" y="4472"/>
                    <a:pt x="1411" y="4498"/>
                  </a:cubicBezTo>
                  <a:cubicBezTo>
                    <a:pt x="1386" y="4521"/>
                    <a:pt x="1411" y="4554"/>
                    <a:pt x="1395" y="4561"/>
                  </a:cubicBezTo>
                  <a:cubicBezTo>
                    <a:pt x="1380" y="4569"/>
                    <a:pt x="1343" y="4601"/>
                    <a:pt x="1343" y="4601"/>
                  </a:cubicBezTo>
                  <a:cubicBezTo>
                    <a:pt x="1343" y="4601"/>
                    <a:pt x="1363" y="4631"/>
                    <a:pt x="1363" y="4671"/>
                  </a:cubicBezTo>
                  <a:cubicBezTo>
                    <a:pt x="1363" y="4711"/>
                    <a:pt x="1391" y="4778"/>
                    <a:pt x="1391" y="4778"/>
                  </a:cubicBezTo>
                  <a:lnTo>
                    <a:pt x="1383" y="4846"/>
                  </a:lnTo>
                  <a:cubicBezTo>
                    <a:pt x="1377" y="4853"/>
                    <a:pt x="1372" y="4855"/>
                    <a:pt x="1367" y="4855"/>
                  </a:cubicBezTo>
                  <a:cubicBezTo>
                    <a:pt x="1356" y="4855"/>
                    <a:pt x="1349" y="4840"/>
                    <a:pt x="1346" y="4840"/>
                  </a:cubicBezTo>
                  <a:lnTo>
                    <a:pt x="1346" y="4840"/>
                  </a:lnTo>
                  <a:cubicBezTo>
                    <a:pt x="1343" y="4840"/>
                    <a:pt x="1345" y="4855"/>
                    <a:pt x="1352" y="4918"/>
                  </a:cubicBezTo>
                  <a:cubicBezTo>
                    <a:pt x="1367" y="5068"/>
                    <a:pt x="1367" y="5060"/>
                    <a:pt x="1375" y="5085"/>
                  </a:cubicBezTo>
                  <a:cubicBezTo>
                    <a:pt x="1383" y="5109"/>
                    <a:pt x="1424" y="5145"/>
                    <a:pt x="1424" y="5145"/>
                  </a:cubicBezTo>
                  <a:cubicBezTo>
                    <a:pt x="1424" y="5145"/>
                    <a:pt x="1457" y="5162"/>
                    <a:pt x="1475" y="5165"/>
                  </a:cubicBezTo>
                  <a:cubicBezTo>
                    <a:pt x="1497" y="5169"/>
                    <a:pt x="1524" y="5186"/>
                    <a:pt x="1517" y="5214"/>
                  </a:cubicBezTo>
                  <a:cubicBezTo>
                    <a:pt x="1509" y="5240"/>
                    <a:pt x="1501" y="5262"/>
                    <a:pt x="1489" y="5280"/>
                  </a:cubicBezTo>
                  <a:cubicBezTo>
                    <a:pt x="1475" y="5302"/>
                    <a:pt x="1444" y="5357"/>
                    <a:pt x="1434" y="5365"/>
                  </a:cubicBezTo>
                  <a:cubicBezTo>
                    <a:pt x="1420" y="5373"/>
                    <a:pt x="1437" y="5406"/>
                    <a:pt x="1437" y="5430"/>
                  </a:cubicBezTo>
                  <a:cubicBezTo>
                    <a:pt x="1437" y="5453"/>
                    <a:pt x="1466" y="5480"/>
                    <a:pt x="1455" y="5499"/>
                  </a:cubicBezTo>
                  <a:cubicBezTo>
                    <a:pt x="1443" y="5514"/>
                    <a:pt x="1463" y="5587"/>
                    <a:pt x="1463" y="5587"/>
                  </a:cubicBezTo>
                  <a:cubicBezTo>
                    <a:pt x="1463" y="5587"/>
                    <a:pt x="1495" y="5608"/>
                    <a:pt x="1512" y="5608"/>
                  </a:cubicBezTo>
                  <a:cubicBezTo>
                    <a:pt x="1514" y="5608"/>
                    <a:pt x="1517" y="5608"/>
                    <a:pt x="1518" y="5607"/>
                  </a:cubicBezTo>
                  <a:cubicBezTo>
                    <a:pt x="1532" y="5599"/>
                    <a:pt x="1574" y="5614"/>
                    <a:pt x="1583" y="5573"/>
                  </a:cubicBezTo>
                  <a:cubicBezTo>
                    <a:pt x="1591" y="5533"/>
                    <a:pt x="1603" y="5514"/>
                    <a:pt x="1614" y="5506"/>
                  </a:cubicBezTo>
                  <a:cubicBezTo>
                    <a:pt x="1625" y="5500"/>
                    <a:pt x="1628" y="5492"/>
                    <a:pt x="1647" y="5492"/>
                  </a:cubicBezTo>
                  <a:cubicBezTo>
                    <a:pt x="1652" y="5492"/>
                    <a:pt x="1658" y="5493"/>
                    <a:pt x="1666" y="5494"/>
                  </a:cubicBezTo>
                  <a:cubicBezTo>
                    <a:pt x="1703" y="5499"/>
                    <a:pt x="1735" y="5534"/>
                    <a:pt x="1711" y="5560"/>
                  </a:cubicBezTo>
                  <a:cubicBezTo>
                    <a:pt x="1688" y="5585"/>
                    <a:pt x="1635" y="5663"/>
                    <a:pt x="1618" y="5677"/>
                  </a:cubicBezTo>
                  <a:cubicBezTo>
                    <a:pt x="1603" y="5688"/>
                    <a:pt x="1614" y="5722"/>
                    <a:pt x="1571" y="5722"/>
                  </a:cubicBezTo>
                  <a:cubicBezTo>
                    <a:pt x="1526" y="5722"/>
                    <a:pt x="1541" y="5747"/>
                    <a:pt x="1501" y="5750"/>
                  </a:cubicBezTo>
                  <a:cubicBezTo>
                    <a:pt x="1460" y="5754"/>
                    <a:pt x="1412" y="5787"/>
                    <a:pt x="1409" y="5794"/>
                  </a:cubicBezTo>
                  <a:cubicBezTo>
                    <a:pt x="1404" y="5802"/>
                    <a:pt x="1464" y="5831"/>
                    <a:pt x="1489" y="5839"/>
                  </a:cubicBezTo>
                  <a:cubicBezTo>
                    <a:pt x="1514" y="5847"/>
                    <a:pt x="1549" y="5839"/>
                    <a:pt x="1534" y="5856"/>
                  </a:cubicBezTo>
                  <a:cubicBezTo>
                    <a:pt x="1517" y="5871"/>
                    <a:pt x="1534" y="5885"/>
                    <a:pt x="1514" y="5911"/>
                  </a:cubicBezTo>
                  <a:cubicBezTo>
                    <a:pt x="1495" y="5941"/>
                    <a:pt x="1503" y="6030"/>
                    <a:pt x="1486" y="6031"/>
                  </a:cubicBezTo>
                  <a:cubicBezTo>
                    <a:pt x="1468" y="6034"/>
                    <a:pt x="1506" y="6053"/>
                    <a:pt x="1437" y="6053"/>
                  </a:cubicBezTo>
                  <a:cubicBezTo>
                    <a:pt x="1398" y="6053"/>
                    <a:pt x="1397" y="6039"/>
                    <a:pt x="1390" y="6039"/>
                  </a:cubicBezTo>
                  <a:cubicBezTo>
                    <a:pt x="1384" y="6039"/>
                    <a:pt x="1376" y="6046"/>
                    <a:pt x="1349" y="6071"/>
                  </a:cubicBezTo>
                  <a:cubicBezTo>
                    <a:pt x="1286" y="6133"/>
                    <a:pt x="1257" y="6171"/>
                    <a:pt x="1260" y="6201"/>
                  </a:cubicBezTo>
                  <a:cubicBezTo>
                    <a:pt x="1264" y="6230"/>
                    <a:pt x="1289" y="6253"/>
                    <a:pt x="1264" y="6270"/>
                  </a:cubicBezTo>
                  <a:cubicBezTo>
                    <a:pt x="1263" y="6271"/>
                    <a:pt x="1261" y="6272"/>
                    <a:pt x="1260" y="6272"/>
                  </a:cubicBezTo>
                  <a:cubicBezTo>
                    <a:pt x="1245" y="6272"/>
                    <a:pt x="1270" y="6177"/>
                    <a:pt x="1237" y="6177"/>
                  </a:cubicBezTo>
                  <a:cubicBezTo>
                    <a:pt x="1235" y="6177"/>
                    <a:pt x="1234" y="6177"/>
                    <a:pt x="1232" y="6178"/>
                  </a:cubicBezTo>
                  <a:cubicBezTo>
                    <a:pt x="1187" y="6185"/>
                    <a:pt x="1195" y="6188"/>
                    <a:pt x="1183" y="6222"/>
                  </a:cubicBezTo>
                  <a:cubicBezTo>
                    <a:pt x="1172" y="6255"/>
                    <a:pt x="1172" y="6325"/>
                    <a:pt x="1160" y="6325"/>
                  </a:cubicBezTo>
                  <a:cubicBezTo>
                    <a:pt x="1147" y="6328"/>
                    <a:pt x="1137" y="6329"/>
                    <a:pt x="1129" y="6329"/>
                  </a:cubicBezTo>
                  <a:cubicBezTo>
                    <a:pt x="1091" y="6329"/>
                    <a:pt x="1090" y="6308"/>
                    <a:pt x="1067" y="6301"/>
                  </a:cubicBezTo>
                  <a:cubicBezTo>
                    <a:pt x="1064" y="6300"/>
                    <a:pt x="1061" y="6300"/>
                    <a:pt x="1059" y="6300"/>
                  </a:cubicBezTo>
                  <a:cubicBezTo>
                    <a:pt x="1038" y="6300"/>
                    <a:pt x="1031" y="6324"/>
                    <a:pt x="1020" y="6338"/>
                  </a:cubicBezTo>
                  <a:cubicBezTo>
                    <a:pt x="1009" y="6353"/>
                    <a:pt x="1043" y="6410"/>
                    <a:pt x="1052" y="6425"/>
                  </a:cubicBezTo>
                  <a:cubicBezTo>
                    <a:pt x="1060" y="6441"/>
                    <a:pt x="1073" y="6518"/>
                    <a:pt x="1060" y="6522"/>
                  </a:cubicBezTo>
                  <a:cubicBezTo>
                    <a:pt x="1049" y="6526"/>
                    <a:pt x="1060" y="6603"/>
                    <a:pt x="1049" y="6627"/>
                  </a:cubicBezTo>
                  <a:cubicBezTo>
                    <a:pt x="1037" y="6653"/>
                    <a:pt x="1066" y="6672"/>
                    <a:pt x="1020" y="6709"/>
                  </a:cubicBezTo>
                  <a:cubicBezTo>
                    <a:pt x="983" y="6739"/>
                    <a:pt x="980" y="6776"/>
                    <a:pt x="963" y="6776"/>
                  </a:cubicBezTo>
                  <a:cubicBezTo>
                    <a:pt x="960" y="6776"/>
                    <a:pt x="956" y="6775"/>
                    <a:pt x="950" y="6770"/>
                  </a:cubicBezTo>
                  <a:cubicBezTo>
                    <a:pt x="921" y="6746"/>
                    <a:pt x="927" y="6741"/>
                    <a:pt x="910" y="6689"/>
                  </a:cubicBezTo>
                  <a:cubicBezTo>
                    <a:pt x="895" y="6638"/>
                    <a:pt x="932" y="6616"/>
                    <a:pt x="890" y="6579"/>
                  </a:cubicBezTo>
                  <a:cubicBezTo>
                    <a:pt x="866" y="6557"/>
                    <a:pt x="858" y="6542"/>
                    <a:pt x="848" y="6542"/>
                  </a:cubicBezTo>
                  <a:cubicBezTo>
                    <a:pt x="843" y="6542"/>
                    <a:pt x="836" y="6548"/>
                    <a:pt x="824" y="6561"/>
                  </a:cubicBezTo>
                  <a:cubicBezTo>
                    <a:pt x="790" y="6593"/>
                    <a:pt x="756" y="6650"/>
                    <a:pt x="742" y="6661"/>
                  </a:cubicBezTo>
                  <a:cubicBezTo>
                    <a:pt x="679" y="6712"/>
                    <a:pt x="698" y="6753"/>
                    <a:pt x="687" y="6773"/>
                  </a:cubicBezTo>
                  <a:cubicBezTo>
                    <a:pt x="675" y="6793"/>
                    <a:pt x="698" y="6815"/>
                    <a:pt x="682" y="6847"/>
                  </a:cubicBezTo>
                  <a:cubicBezTo>
                    <a:pt x="667" y="6880"/>
                    <a:pt x="639" y="6884"/>
                    <a:pt x="619" y="6895"/>
                  </a:cubicBezTo>
                  <a:cubicBezTo>
                    <a:pt x="604" y="6905"/>
                    <a:pt x="589" y="6967"/>
                    <a:pt x="566" y="6967"/>
                  </a:cubicBezTo>
                  <a:cubicBezTo>
                    <a:pt x="560" y="6967"/>
                    <a:pt x="554" y="6964"/>
                    <a:pt x="547" y="6955"/>
                  </a:cubicBezTo>
                  <a:cubicBezTo>
                    <a:pt x="516" y="6918"/>
                    <a:pt x="508" y="6901"/>
                    <a:pt x="500" y="6901"/>
                  </a:cubicBezTo>
                  <a:cubicBezTo>
                    <a:pt x="498" y="6901"/>
                    <a:pt x="496" y="6901"/>
                    <a:pt x="495" y="6903"/>
                  </a:cubicBezTo>
                  <a:cubicBezTo>
                    <a:pt x="483" y="6910"/>
                    <a:pt x="486" y="6974"/>
                    <a:pt x="459" y="6974"/>
                  </a:cubicBezTo>
                  <a:cubicBezTo>
                    <a:pt x="456" y="6974"/>
                    <a:pt x="453" y="6973"/>
                    <a:pt x="450" y="6972"/>
                  </a:cubicBezTo>
                  <a:cubicBezTo>
                    <a:pt x="437" y="6966"/>
                    <a:pt x="432" y="6963"/>
                    <a:pt x="428" y="6963"/>
                  </a:cubicBezTo>
                  <a:cubicBezTo>
                    <a:pt x="421" y="6963"/>
                    <a:pt x="422" y="6974"/>
                    <a:pt x="398" y="6992"/>
                  </a:cubicBezTo>
                  <a:cubicBezTo>
                    <a:pt x="362" y="7020"/>
                    <a:pt x="365" y="7109"/>
                    <a:pt x="387" y="7117"/>
                  </a:cubicBezTo>
                  <a:cubicBezTo>
                    <a:pt x="408" y="7124"/>
                    <a:pt x="419" y="7132"/>
                    <a:pt x="432" y="7138"/>
                  </a:cubicBezTo>
                  <a:cubicBezTo>
                    <a:pt x="444" y="7141"/>
                    <a:pt x="488" y="7163"/>
                    <a:pt x="488" y="7163"/>
                  </a:cubicBezTo>
                  <a:cubicBezTo>
                    <a:pt x="488" y="7163"/>
                    <a:pt x="510" y="7203"/>
                    <a:pt x="505" y="7223"/>
                  </a:cubicBezTo>
                  <a:cubicBezTo>
                    <a:pt x="502" y="7243"/>
                    <a:pt x="590" y="7223"/>
                    <a:pt x="513" y="7295"/>
                  </a:cubicBezTo>
                  <a:cubicBezTo>
                    <a:pt x="439" y="7363"/>
                    <a:pt x="436" y="7420"/>
                    <a:pt x="421" y="7420"/>
                  </a:cubicBezTo>
                  <a:cubicBezTo>
                    <a:pt x="420" y="7420"/>
                    <a:pt x="420" y="7420"/>
                    <a:pt x="419" y="7420"/>
                  </a:cubicBezTo>
                  <a:cubicBezTo>
                    <a:pt x="419" y="7420"/>
                    <a:pt x="418" y="7420"/>
                    <a:pt x="417" y="7420"/>
                  </a:cubicBezTo>
                  <a:cubicBezTo>
                    <a:pt x="402" y="7420"/>
                    <a:pt x="387" y="7454"/>
                    <a:pt x="378" y="7461"/>
                  </a:cubicBezTo>
                  <a:cubicBezTo>
                    <a:pt x="364" y="7469"/>
                    <a:pt x="373" y="7502"/>
                    <a:pt x="344" y="7531"/>
                  </a:cubicBezTo>
                  <a:cubicBezTo>
                    <a:pt x="316" y="7558"/>
                    <a:pt x="356" y="7558"/>
                    <a:pt x="311" y="7586"/>
                  </a:cubicBezTo>
                  <a:cubicBezTo>
                    <a:pt x="267" y="7615"/>
                    <a:pt x="241" y="7646"/>
                    <a:pt x="241" y="7679"/>
                  </a:cubicBezTo>
                  <a:cubicBezTo>
                    <a:pt x="241" y="7709"/>
                    <a:pt x="219" y="7794"/>
                    <a:pt x="208" y="7808"/>
                  </a:cubicBezTo>
                  <a:cubicBezTo>
                    <a:pt x="196" y="7819"/>
                    <a:pt x="211" y="7856"/>
                    <a:pt x="190" y="7888"/>
                  </a:cubicBezTo>
                  <a:cubicBezTo>
                    <a:pt x="171" y="7920"/>
                    <a:pt x="181" y="7940"/>
                    <a:pt x="171" y="7965"/>
                  </a:cubicBezTo>
                  <a:cubicBezTo>
                    <a:pt x="159" y="7988"/>
                    <a:pt x="159" y="7988"/>
                    <a:pt x="164" y="8017"/>
                  </a:cubicBezTo>
                  <a:cubicBezTo>
                    <a:pt x="167" y="8046"/>
                    <a:pt x="179" y="8102"/>
                    <a:pt x="171" y="8119"/>
                  </a:cubicBezTo>
                  <a:cubicBezTo>
                    <a:pt x="164" y="8134"/>
                    <a:pt x="144" y="8134"/>
                    <a:pt x="134" y="8188"/>
                  </a:cubicBezTo>
                  <a:cubicBezTo>
                    <a:pt x="127" y="8240"/>
                    <a:pt x="174" y="8256"/>
                    <a:pt x="139" y="8288"/>
                  </a:cubicBezTo>
                  <a:cubicBezTo>
                    <a:pt x="102" y="8320"/>
                    <a:pt x="62" y="8402"/>
                    <a:pt x="62" y="8402"/>
                  </a:cubicBezTo>
                  <a:cubicBezTo>
                    <a:pt x="62" y="8402"/>
                    <a:pt x="44" y="8479"/>
                    <a:pt x="33" y="8490"/>
                  </a:cubicBezTo>
                  <a:cubicBezTo>
                    <a:pt x="21" y="8502"/>
                    <a:pt x="1" y="8534"/>
                    <a:pt x="8" y="8547"/>
                  </a:cubicBezTo>
                  <a:cubicBezTo>
                    <a:pt x="16" y="8558"/>
                    <a:pt x="24" y="8579"/>
                    <a:pt x="33" y="8594"/>
                  </a:cubicBezTo>
                  <a:cubicBezTo>
                    <a:pt x="41" y="8610"/>
                    <a:pt x="56" y="8610"/>
                    <a:pt x="93" y="8610"/>
                  </a:cubicBezTo>
                  <a:cubicBezTo>
                    <a:pt x="114" y="8610"/>
                    <a:pt x="126" y="8616"/>
                    <a:pt x="135" y="8616"/>
                  </a:cubicBezTo>
                  <a:cubicBezTo>
                    <a:pt x="142" y="8616"/>
                    <a:pt x="147" y="8613"/>
                    <a:pt x="154" y="8605"/>
                  </a:cubicBezTo>
                  <a:cubicBezTo>
                    <a:pt x="161" y="8598"/>
                    <a:pt x="173" y="8596"/>
                    <a:pt x="186" y="8596"/>
                  </a:cubicBezTo>
                  <a:cubicBezTo>
                    <a:pt x="193" y="8596"/>
                    <a:pt x="200" y="8597"/>
                    <a:pt x="207" y="8597"/>
                  </a:cubicBezTo>
                  <a:cubicBezTo>
                    <a:pt x="219" y="8597"/>
                    <a:pt x="231" y="8596"/>
                    <a:pt x="239" y="8590"/>
                  </a:cubicBezTo>
                  <a:cubicBezTo>
                    <a:pt x="241" y="8588"/>
                    <a:pt x="243" y="8587"/>
                    <a:pt x="244" y="8587"/>
                  </a:cubicBezTo>
                  <a:cubicBezTo>
                    <a:pt x="249" y="8587"/>
                    <a:pt x="248" y="8596"/>
                    <a:pt x="251" y="8596"/>
                  </a:cubicBezTo>
                  <a:cubicBezTo>
                    <a:pt x="255" y="8596"/>
                    <a:pt x="263" y="8586"/>
                    <a:pt x="287" y="8547"/>
                  </a:cubicBezTo>
                  <a:cubicBezTo>
                    <a:pt x="339" y="8457"/>
                    <a:pt x="464" y="8280"/>
                    <a:pt x="488" y="8277"/>
                  </a:cubicBezTo>
                  <a:cubicBezTo>
                    <a:pt x="513" y="8273"/>
                    <a:pt x="555" y="8256"/>
                    <a:pt x="573" y="8217"/>
                  </a:cubicBezTo>
                  <a:cubicBezTo>
                    <a:pt x="576" y="8212"/>
                    <a:pt x="578" y="8210"/>
                    <a:pt x="580" y="8210"/>
                  </a:cubicBezTo>
                  <a:cubicBezTo>
                    <a:pt x="586" y="8210"/>
                    <a:pt x="588" y="8236"/>
                    <a:pt x="596" y="8236"/>
                  </a:cubicBezTo>
                  <a:cubicBezTo>
                    <a:pt x="604" y="8236"/>
                    <a:pt x="618" y="8214"/>
                    <a:pt x="647" y="8128"/>
                  </a:cubicBezTo>
                  <a:cubicBezTo>
                    <a:pt x="716" y="7926"/>
                    <a:pt x="742" y="7903"/>
                    <a:pt x="756" y="7893"/>
                  </a:cubicBezTo>
                  <a:cubicBezTo>
                    <a:pt x="760" y="7888"/>
                    <a:pt x="766" y="7888"/>
                    <a:pt x="772" y="7888"/>
                  </a:cubicBezTo>
                  <a:cubicBezTo>
                    <a:pt x="776" y="7888"/>
                    <a:pt x="780" y="7888"/>
                    <a:pt x="785" y="7888"/>
                  </a:cubicBezTo>
                  <a:cubicBezTo>
                    <a:pt x="798" y="7888"/>
                    <a:pt x="814" y="7885"/>
                    <a:pt x="829" y="7865"/>
                  </a:cubicBezTo>
                  <a:cubicBezTo>
                    <a:pt x="858" y="7825"/>
                    <a:pt x="849" y="7859"/>
                    <a:pt x="886" y="7803"/>
                  </a:cubicBezTo>
                  <a:cubicBezTo>
                    <a:pt x="921" y="7746"/>
                    <a:pt x="949" y="7746"/>
                    <a:pt x="955" y="7731"/>
                  </a:cubicBezTo>
                  <a:cubicBezTo>
                    <a:pt x="958" y="7712"/>
                    <a:pt x="973" y="7712"/>
                    <a:pt x="995" y="7697"/>
                  </a:cubicBezTo>
                  <a:cubicBezTo>
                    <a:pt x="1013" y="7682"/>
                    <a:pt x="1055" y="7679"/>
                    <a:pt x="1055" y="7679"/>
                  </a:cubicBezTo>
                  <a:cubicBezTo>
                    <a:pt x="1055" y="7679"/>
                    <a:pt x="1087" y="7726"/>
                    <a:pt x="1081" y="7742"/>
                  </a:cubicBezTo>
                  <a:cubicBezTo>
                    <a:pt x="1078" y="7759"/>
                    <a:pt x="1070" y="7794"/>
                    <a:pt x="1058" y="7811"/>
                  </a:cubicBezTo>
                  <a:cubicBezTo>
                    <a:pt x="1047" y="7826"/>
                    <a:pt x="1050" y="7882"/>
                    <a:pt x="1026" y="7893"/>
                  </a:cubicBezTo>
                  <a:cubicBezTo>
                    <a:pt x="1003" y="7900"/>
                    <a:pt x="1006" y="7977"/>
                    <a:pt x="986" y="7980"/>
                  </a:cubicBezTo>
                  <a:cubicBezTo>
                    <a:pt x="966" y="7985"/>
                    <a:pt x="978" y="8013"/>
                    <a:pt x="944" y="8036"/>
                  </a:cubicBezTo>
                  <a:cubicBezTo>
                    <a:pt x="912" y="8062"/>
                    <a:pt x="835" y="8234"/>
                    <a:pt x="819" y="8262"/>
                  </a:cubicBezTo>
                  <a:cubicBezTo>
                    <a:pt x="803" y="8290"/>
                    <a:pt x="755" y="8411"/>
                    <a:pt x="755" y="8411"/>
                  </a:cubicBezTo>
                  <a:cubicBezTo>
                    <a:pt x="755" y="8411"/>
                    <a:pt x="767" y="8501"/>
                    <a:pt x="726" y="8504"/>
                  </a:cubicBezTo>
                  <a:cubicBezTo>
                    <a:pt x="686" y="8508"/>
                    <a:pt x="644" y="8573"/>
                    <a:pt x="629" y="8601"/>
                  </a:cubicBezTo>
                  <a:cubicBezTo>
                    <a:pt x="612" y="8627"/>
                    <a:pt x="629" y="8616"/>
                    <a:pt x="625" y="8688"/>
                  </a:cubicBezTo>
                  <a:cubicBezTo>
                    <a:pt x="621" y="8762"/>
                    <a:pt x="713" y="8751"/>
                    <a:pt x="613" y="8787"/>
                  </a:cubicBezTo>
                  <a:cubicBezTo>
                    <a:pt x="602" y="8790"/>
                    <a:pt x="545" y="8795"/>
                    <a:pt x="545" y="8795"/>
                  </a:cubicBezTo>
                  <a:cubicBezTo>
                    <a:pt x="545" y="8795"/>
                    <a:pt x="564" y="8839"/>
                    <a:pt x="542" y="8856"/>
                  </a:cubicBezTo>
                  <a:cubicBezTo>
                    <a:pt x="522" y="8872"/>
                    <a:pt x="515" y="8912"/>
                    <a:pt x="515" y="8912"/>
                  </a:cubicBezTo>
                  <a:lnTo>
                    <a:pt x="453" y="8936"/>
                  </a:lnTo>
                  <a:cubicBezTo>
                    <a:pt x="453" y="8936"/>
                    <a:pt x="421" y="8981"/>
                    <a:pt x="410" y="8985"/>
                  </a:cubicBezTo>
                  <a:cubicBezTo>
                    <a:pt x="398" y="8989"/>
                    <a:pt x="421" y="9013"/>
                    <a:pt x="405" y="9025"/>
                  </a:cubicBezTo>
                  <a:cubicBezTo>
                    <a:pt x="358" y="9062"/>
                    <a:pt x="321" y="9049"/>
                    <a:pt x="338" y="9055"/>
                  </a:cubicBezTo>
                  <a:cubicBezTo>
                    <a:pt x="353" y="9058"/>
                    <a:pt x="422" y="9090"/>
                    <a:pt x="422" y="9090"/>
                  </a:cubicBezTo>
                  <a:cubicBezTo>
                    <a:pt x="422" y="9090"/>
                    <a:pt x="481" y="9087"/>
                    <a:pt x="476" y="9066"/>
                  </a:cubicBezTo>
                  <a:cubicBezTo>
                    <a:pt x="473" y="9047"/>
                    <a:pt x="513" y="9032"/>
                    <a:pt x="513" y="9032"/>
                  </a:cubicBezTo>
                  <a:cubicBezTo>
                    <a:pt x="513" y="9032"/>
                    <a:pt x="529" y="9018"/>
                    <a:pt x="545" y="8995"/>
                  </a:cubicBezTo>
                  <a:cubicBezTo>
                    <a:pt x="559" y="8974"/>
                    <a:pt x="582" y="8956"/>
                    <a:pt x="596" y="8956"/>
                  </a:cubicBezTo>
                  <a:cubicBezTo>
                    <a:pt x="598" y="8956"/>
                    <a:pt x="601" y="8957"/>
                    <a:pt x="602" y="8958"/>
                  </a:cubicBezTo>
                  <a:cubicBezTo>
                    <a:pt x="613" y="8965"/>
                    <a:pt x="653" y="8990"/>
                    <a:pt x="642" y="8995"/>
                  </a:cubicBezTo>
                  <a:cubicBezTo>
                    <a:pt x="630" y="8998"/>
                    <a:pt x="567" y="9059"/>
                    <a:pt x="576" y="9066"/>
                  </a:cubicBezTo>
                  <a:cubicBezTo>
                    <a:pt x="611" y="9093"/>
                    <a:pt x="668" y="9095"/>
                    <a:pt x="685" y="9095"/>
                  </a:cubicBezTo>
                  <a:cubicBezTo>
                    <a:pt x="688" y="9095"/>
                    <a:pt x="690" y="9095"/>
                    <a:pt x="690" y="9095"/>
                  </a:cubicBezTo>
                  <a:cubicBezTo>
                    <a:pt x="690" y="9095"/>
                    <a:pt x="767" y="9087"/>
                    <a:pt x="764" y="9070"/>
                  </a:cubicBezTo>
                  <a:cubicBezTo>
                    <a:pt x="759" y="9055"/>
                    <a:pt x="799" y="9044"/>
                    <a:pt x="799" y="9044"/>
                  </a:cubicBezTo>
                  <a:lnTo>
                    <a:pt x="833" y="9110"/>
                  </a:lnTo>
                  <a:cubicBezTo>
                    <a:pt x="833" y="9110"/>
                    <a:pt x="829" y="9155"/>
                    <a:pt x="841" y="9163"/>
                  </a:cubicBezTo>
                  <a:cubicBezTo>
                    <a:pt x="852" y="9170"/>
                    <a:pt x="933" y="9173"/>
                    <a:pt x="933" y="9173"/>
                  </a:cubicBezTo>
                  <a:cubicBezTo>
                    <a:pt x="933" y="9173"/>
                    <a:pt x="1029" y="9163"/>
                    <a:pt x="1021" y="9155"/>
                  </a:cubicBezTo>
                  <a:cubicBezTo>
                    <a:pt x="1013" y="9147"/>
                    <a:pt x="1081" y="9133"/>
                    <a:pt x="1081" y="9113"/>
                  </a:cubicBezTo>
                  <a:cubicBezTo>
                    <a:pt x="1081" y="9095"/>
                    <a:pt x="1121" y="9095"/>
                    <a:pt x="1137" y="9089"/>
                  </a:cubicBezTo>
                  <a:cubicBezTo>
                    <a:pt x="1140" y="9088"/>
                    <a:pt x="1142" y="9088"/>
                    <a:pt x="1144" y="9088"/>
                  </a:cubicBezTo>
                  <a:cubicBezTo>
                    <a:pt x="1146" y="9088"/>
                    <a:pt x="1148" y="9088"/>
                    <a:pt x="1150" y="9088"/>
                  </a:cubicBezTo>
                  <a:cubicBezTo>
                    <a:pt x="1154" y="9088"/>
                    <a:pt x="1160" y="9087"/>
                    <a:pt x="1177" y="9081"/>
                  </a:cubicBezTo>
                  <a:cubicBezTo>
                    <a:pt x="1210" y="9070"/>
                    <a:pt x="1261" y="9081"/>
                    <a:pt x="1258" y="9041"/>
                  </a:cubicBezTo>
                  <a:cubicBezTo>
                    <a:pt x="1254" y="9001"/>
                    <a:pt x="1291" y="8989"/>
                    <a:pt x="1291" y="8964"/>
                  </a:cubicBezTo>
                  <a:cubicBezTo>
                    <a:pt x="1291" y="8939"/>
                    <a:pt x="1327" y="8936"/>
                    <a:pt x="1338" y="8924"/>
                  </a:cubicBezTo>
                  <a:cubicBezTo>
                    <a:pt x="1347" y="8915"/>
                    <a:pt x="1373" y="8905"/>
                    <a:pt x="1387" y="8905"/>
                  </a:cubicBezTo>
                  <a:cubicBezTo>
                    <a:pt x="1392" y="8905"/>
                    <a:pt x="1396" y="8907"/>
                    <a:pt x="1395" y="8912"/>
                  </a:cubicBezTo>
                  <a:cubicBezTo>
                    <a:pt x="1391" y="8927"/>
                    <a:pt x="1452" y="8927"/>
                    <a:pt x="1464" y="8927"/>
                  </a:cubicBezTo>
                  <a:cubicBezTo>
                    <a:pt x="1472" y="8927"/>
                    <a:pt x="1508" y="8954"/>
                    <a:pt x="1532" y="8954"/>
                  </a:cubicBezTo>
                  <a:cubicBezTo>
                    <a:pt x="1542" y="8954"/>
                    <a:pt x="1550" y="8949"/>
                    <a:pt x="1552" y="8935"/>
                  </a:cubicBezTo>
                  <a:cubicBezTo>
                    <a:pt x="1560" y="8887"/>
                    <a:pt x="1634" y="8847"/>
                    <a:pt x="1620" y="8827"/>
                  </a:cubicBezTo>
                  <a:cubicBezTo>
                    <a:pt x="1608" y="8805"/>
                    <a:pt x="1649" y="8798"/>
                    <a:pt x="1660" y="8787"/>
                  </a:cubicBezTo>
                  <a:cubicBezTo>
                    <a:pt x="1672" y="8773"/>
                    <a:pt x="1729" y="8782"/>
                    <a:pt x="1705" y="8750"/>
                  </a:cubicBezTo>
                  <a:cubicBezTo>
                    <a:pt x="1680" y="8718"/>
                    <a:pt x="1672" y="8713"/>
                    <a:pt x="1652" y="8688"/>
                  </a:cubicBezTo>
                  <a:cubicBezTo>
                    <a:pt x="1634" y="8665"/>
                    <a:pt x="1638" y="8656"/>
                    <a:pt x="1649" y="8633"/>
                  </a:cubicBezTo>
                  <a:cubicBezTo>
                    <a:pt x="1657" y="8608"/>
                    <a:pt x="1691" y="8613"/>
                    <a:pt x="1697" y="8596"/>
                  </a:cubicBezTo>
                  <a:cubicBezTo>
                    <a:pt x="1715" y="8544"/>
                    <a:pt x="1745" y="8548"/>
                    <a:pt x="1729" y="8516"/>
                  </a:cubicBezTo>
                  <a:cubicBezTo>
                    <a:pt x="1712" y="8482"/>
                    <a:pt x="1742" y="8442"/>
                    <a:pt x="1726" y="8427"/>
                  </a:cubicBezTo>
                  <a:cubicBezTo>
                    <a:pt x="1708" y="8411"/>
                    <a:pt x="1811" y="8404"/>
                    <a:pt x="1828" y="8401"/>
                  </a:cubicBezTo>
                  <a:cubicBezTo>
                    <a:pt x="1843" y="8396"/>
                    <a:pt x="1911" y="8396"/>
                    <a:pt x="1899" y="8385"/>
                  </a:cubicBezTo>
                  <a:cubicBezTo>
                    <a:pt x="1888" y="8373"/>
                    <a:pt x="1939" y="8356"/>
                    <a:pt x="1931" y="8333"/>
                  </a:cubicBezTo>
                  <a:cubicBezTo>
                    <a:pt x="1923" y="8308"/>
                    <a:pt x="1983" y="8300"/>
                    <a:pt x="1983" y="8288"/>
                  </a:cubicBezTo>
                  <a:cubicBezTo>
                    <a:pt x="1983" y="8277"/>
                    <a:pt x="2049" y="8277"/>
                    <a:pt x="2049" y="8277"/>
                  </a:cubicBezTo>
                  <a:cubicBezTo>
                    <a:pt x="2049" y="8277"/>
                    <a:pt x="2054" y="8280"/>
                    <a:pt x="2060" y="8280"/>
                  </a:cubicBezTo>
                  <a:cubicBezTo>
                    <a:pt x="2069" y="8280"/>
                    <a:pt x="2081" y="8275"/>
                    <a:pt x="2089" y="8251"/>
                  </a:cubicBezTo>
                  <a:cubicBezTo>
                    <a:pt x="2105" y="8211"/>
                    <a:pt x="2149" y="8243"/>
                    <a:pt x="2153" y="8196"/>
                  </a:cubicBezTo>
                  <a:cubicBezTo>
                    <a:pt x="2157" y="8148"/>
                    <a:pt x="2208" y="8174"/>
                    <a:pt x="2177" y="8127"/>
                  </a:cubicBezTo>
                  <a:cubicBezTo>
                    <a:pt x="2145" y="8079"/>
                    <a:pt x="2128" y="8065"/>
                    <a:pt x="2142" y="8059"/>
                  </a:cubicBezTo>
                  <a:cubicBezTo>
                    <a:pt x="2193" y="8034"/>
                    <a:pt x="2214" y="8031"/>
                    <a:pt x="2237" y="8026"/>
                  </a:cubicBezTo>
                  <a:cubicBezTo>
                    <a:pt x="2241" y="8026"/>
                    <a:pt x="2244" y="8026"/>
                    <a:pt x="2247" y="8026"/>
                  </a:cubicBezTo>
                  <a:cubicBezTo>
                    <a:pt x="2254" y="8026"/>
                    <a:pt x="2260" y="8026"/>
                    <a:pt x="2264" y="8026"/>
                  </a:cubicBezTo>
                  <a:cubicBezTo>
                    <a:pt x="2273" y="8026"/>
                    <a:pt x="2277" y="8024"/>
                    <a:pt x="2277" y="8013"/>
                  </a:cubicBezTo>
                  <a:cubicBezTo>
                    <a:pt x="2277" y="7993"/>
                    <a:pt x="2311" y="7969"/>
                    <a:pt x="2305" y="7954"/>
                  </a:cubicBezTo>
                  <a:cubicBezTo>
                    <a:pt x="2300" y="7939"/>
                    <a:pt x="2337" y="7954"/>
                    <a:pt x="2337" y="7928"/>
                  </a:cubicBezTo>
                  <a:cubicBezTo>
                    <a:pt x="2337" y="7903"/>
                    <a:pt x="2377" y="7900"/>
                    <a:pt x="2385" y="7880"/>
                  </a:cubicBezTo>
                  <a:cubicBezTo>
                    <a:pt x="2393" y="7862"/>
                    <a:pt x="2422" y="7839"/>
                    <a:pt x="2422" y="7839"/>
                  </a:cubicBezTo>
                  <a:lnTo>
                    <a:pt x="2470" y="7817"/>
                  </a:lnTo>
                  <a:lnTo>
                    <a:pt x="2470" y="7817"/>
                  </a:lnTo>
                  <a:cubicBezTo>
                    <a:pt x="2470" y="7817"/>
                    <a:pt x="2470" y="7849"/>
                    <a:pt x="2451" y="7865"/>
                  </a:cubicBezTo>
                  <a:cubicBezTo>
                    <a:pt x="2431" y="7880"/>
                    <a:pt x="2422" y="7920"/>
                    <a:pt x="2407" y="7925"/>
                  </a:cubicBezTo>
                  <a:cubicBezTo>
                    <a:pt x="2391" y="7928"/>
                    <a:pt x="2362" y="7965"/>
                    <a:pt x="2362" y="7965"/>
                  </a:cubicBezTo>
                  <a:cubicBezTo>
                    <a:pt x="2362" y="7965"/>
                    <a:pt x="2342" y="7997"/>
                    <a:pt x="2330" y="8020"/>
                  </a:cubicBezTo>
                  <a:cubicBezTo>
                    <a:pt x="2319" y="8046"/>
                    <a:pt x="2314" y="8057"/>
                    <a:pt x="2300" y="8073"/>
                  </a:cubicBezTo>
                  <a:cubicBezTo>
                    <a:pt x="2290" y="8088"/>
                    <a:pt x="2314" y="8165"/>
                    <a:pt x="2314" y="8177"/>
                  </a:cubicBezTo>
                  <a:cubicBezTo>
                    <a:pt x="2314" y="8188"/>
                    <a:pt x="2285" y="8228"/>
                    <a:pt x="2322" y="8228"/>
                  </a:cubicBezTo>
                  <a:cubicBezTo>
                    <a:pt x="2346" y="8228"/>
                    <a:pt x="2343" y="8225"/>
                    <a:pt x="2346" y="8225"/>
                  </a:cubicBezTo>
                  <a:cubicBezTo>
                    <a:pt x="2347" y="8225"/>
                    <a:pt x="2350" y="8226"/>
                    <a:pt x="2357" y="8228"/>
                  </a:cubicBezTo>
                  <a:cubicBezTo>
                    <a:pt x="2373" y="8233"/>
                    <a:pt x="2406" y="8245"/>
                    <a:pt x="2424" y="8245"/>
                  </a:cubicBezTo>
                  <a:cubicBezTo>
                    <a:pt x="2435" y="8245"/>
                    <a:pt x="2441" y="8241"/>
                    <a:pt x="2434" y="8228"/>
                  </a:cubicBezTo>
                  <a:cubicBezTo>
                    <a:pt x="2416" y="8196"/>
                    <a:pt x="2460" y="8196"/>
                    <a:pt x="2457" y="8167"/>
                  </a:cubicBezTo>
                  <a:cubicBezTo>
                    <a:pt x="2453" y="8139"/>
                    <a:pt x="2485" y="8119"/>
                    <a:pt x="2493" y="8108"/>
                  </a:cubicBezTo>
                  <a:cubicBezTo>
                    <a:pt x="2497" y="8101"/>
                    <a:pt x="2516" y="8092"/>
                    <a:pt x="2530" y="8092"/>
                  </a:cubicBezTo>
                  <a:cubicBezTo>
                    <a:pt x="2540" y="8092"/>
                    <a:pt x="2547" y="8096"/>
                    <a:pt x="2545" y="8108"/>
                  </a:cubicBezTo>
                  <a:cubicBezTo>
                    <a:pt x="2542" y="8136"/>
                    <a:pt x="2542" y="8133"/>
                    <a:pt x="2545" y="8174"/>
                  </a:cubicBezTo>
                  <a:cubicBezTo>
                    <a:pt x="2549" y="8215"/>
                    <a:pt x="2562" y="8276"/>
                    <a:pt x="2571" y="8276"/>
                  </a:cubicBezTo>
                  <a:cubicBezTo>
                    <a:pt x="2571" y="8276"/>
                    <a:pt x="2572" y="8276"/>
                    <a:pt x="2573" y="8274"/>
                  </a:cubicBezTo>
                  <a:cubicBezTo>
                    <a:pt x="2576" y="8270"/>
                    <a:pt x="2581" y="8269"/>
                    <a:pt x="2589" y="8269"/>
                  </a:cubicBezTo>
                  <a:cubicBezTo>
                    <a:pt x="2600" y="8269"/>
                    <a:pt x="2615" y="8272"/>
                    <a:pt x="2630" y="8272"/>
                  </a:cubicBezTo>
                  <a:cubicBezTo>
                    <a:pt x="2634" y="8272"/>
                    <a:pt x="2638" y="8272"/>
                    <a:pt x="2642" y="8271"/>
                  </a:cubicBezTo>
                  <a:cubicBezTo>
                    <a:pt x="2647" y="8270"/>
                    <a:pt x="2653" y="8270"/>
                    <a:pt x="2658" y="8270"/>
                  </a:cubicBezTo>
                  <a:cubicBezTo>
                    <a:pt x="2682" y="8270"/>
                    <a:pt x="2707" y="8278"/>
                    <a:pt x="2701" y="8296"/>
                  </a:cubicBezTo>
                  <a:cubicBezTo>
                    <a:pt x="2694" y="8316"/>
                    <a:pt x="2719" y="8328"/>
                    <a:pt x="2694" y="8351"/>
                  </a:cubicBezTo>
                  <a:cubicBezTo>
                    <a:pt x="2670" y="8377"/>
                    <a:pt x="2690" y="8404"/>
                    <a:pt x="2645" y="8421"/>
                  </a:cubicBezTo>
                  <a:cubicBezTo>
                    <a:pt x="2604" y="8435"/>
                    <a:pt x="2598" y="8473"/>
                    <a:pt x="2579" y="8473"/>
                  </a:cubicBezTo>
                  <a:cubicBezTo>
                    <a:pt x="2578" y="8473"/>
                    <a:pt x="2577" y="8473"/>
                    <a:pt x="2576" y="8473"/>
                  </a:cubicBezTo>
                  <a:cubicBezTo>
                    <a:pt x="2575" y="8473"/>
                    <a:pt x="2574" y="8473"/>
                    <a:pt x="2572" y="8473"/>
                  </a:cubicBezTo>
                  <a:cubicBezTo>
                    <a:pt x="2553" y="8473"/>
                    <a:pt x="2546" y="8496"/>
                    <a:pt x="2528" y="8502"/>
                  </a:cubicBezTo>
                  <a:cubicBezTo>
                    <a:pt x="2508" y="8505"/>
                    <a:pt x="2533" y="8571"/>
                    <a:pt x="2513" y="8574"/>
                  </a:cubicBezTo>
                  <a:cubicBezTo>
                    <a:pt x="2494" y="8579"/>
                    <a:pt x="2513" y="8604"/>
                    <a:pt x="2496" y="8619"/>
                  </a:cubicBezTo>
                  <a:cubicBezTo>
                    <a:pt x="2480" y="8634"/>
                    <a:pt x="2499" y="8647"/>
                    <a:pt x="2456" y="8651"/>
                  </a:cubicBezTo>
                  <a:cubicBezTo>
                    <a:pt x="2411" y="8656"/>
                    <a:pt x="2407" y="8679"/>
                    <a:pt x="2383" y="8685"/>
                  </a:cubicBezTo>
                  <a:cubicBezTo>
                    <a:pt x="2359" y="8688"/>
                    <a:pt x="2354" y="8702"/>
                    <a:pt x="2343" y="8721"/>
                  </a:cubicBezTo>
                  <a:cubicBezTo>
                    <a:pt x="2331" y="8741"/>
                    <a:pt x="2382" y="8805"/>
                    <a:pt x="2362" y="8813"/>
                  </a:cubicBezTo>
                  <a:cubicBezTo>
                    <a:pt x="2307" y="8841"/>
                    <a:pt x="2311" y="8878"/>
                    <a:pt x="2299" y="8881"/>
                  </a:cubicBezTo>
                  <a:cubicBezTo>
                    <a:pt x="2251" y="8896"/>
                    <a:pt x="2303" y="8921"/>
                    <a:pt x="2276" y="8941"/>
                  </a:cubicBezTo>
                  <a:cubicBezTo>
                    <a:pt x="2251" y="8959"/>
                    <a:pt x="2234" y="8992"/>
                    <a:pt x="2215" y="8992"/>
                  </a:cubicBezTo>
                  <a:cubicBezTo>
                    <a:pt x="2211" y="8992"/>
                    <a:pt x="2207" y="8991"/>
                    <a:pt x="2203" y="8989"/>
                  </a:cubicBezTo>
                  <a:cubicBezTo>
                    <a:pt x="2186" y="8977"/>
                    <a:pt x="2169" y="8958"/>
                    <a:pt x="2159" y="8958"/>
                  </a:cubicBezTo>
                  <a:cubicBezTo>
                    <a:pt x="2155" y="8958"/>
                    <a:pt x="2152" y="8961"/>
                    <a:pt x="2151" y="8967"/>
                  </a:cubicBezTo>
                  <a:cubicBezTo>
                    <a:pt x="2147" y="8991"/>
                    <a:pt x="2137" y="9069"/>
                    <a:pt x="2119" y="9069"/>
                  </a:cubicBezTo>
                  <a:cubicBezTo>
                    <a:pt x="2117" y="9069"/>
                    <a:pt x="2116" y="9068"/>
                    <a:pt x="2114" y="9067"/>
                  </a:cubicBezTo>
                  <a:cubicBezTo>
                    <a:pt x="2111" y="9065"/>
                    <a:pt x="2109" y="9065"/>
                    <a:pt x="2108" y="9065"/>
                  </a:cubicBezTo>
                  <a:lnTo>
                    <a:pt x="2108" y="9065"/>
                  </a:lnTo>
                  <a:cubicBezTo>
                    <a:pt x="2104" y="9065"/>
                    <a:pt x="2108" y="9071"/>
                    <a:pt x="2105" y="9071"/>
                  </a:cubicBezTo>
                  <a:cubicBezTo>
                    <a:pt x="2102" y="9071"/>
                    <a:pt x="2096" y="9068"/>
                    <a:pt x="2079" y="9056"/>
                  </a:cubicBezTo>
                  <a:cubicBezTo>
                    <a:pt x="2056" y="9041"/>
                    <a:pt x="2040" y="9035"/>
                    <a:pt x="2029" y="9035"/>
                  </a:cubicBezTo>
                  <a:cubicBezTo>
                    <a:pt x="2015" y="9035"/>
                    <a:pt x="2007" y="9043"/>
                    <a:pt x="1997" y="9056"/>
                  </a:cubicBezTo>
                  <a:cubicBezTo>
                    <a:pt x="1976" y="9081"/>
                    <a:pt x="1949" y="9118"/>
                    <a:pt x="1928" y="9124"/>
                  </a:cubicBezTo>
                  <a:cubicBezTo>
                    <a:pt x="1906" y="9132"/>
                    <a:pt x="1912" y="9172"/>
                    <a:pt x="1903" y="9193"/>
                  </a:cubicBezTo>
                  <a:cubicBezTo>
                    <a:pt x="1895" y="9213"/>
                    <a:pt x="1928" y="9241"/>
                    <a:pt x="1931" y="9252"/>
                  </a:cubicBezTo>
                  <a:cubicBezTo>
                    <a:pt x="1936" y="9266"/>
                    <a:pt x="1936" y="9326"/>
                    <a:pt x="1888" y="9329"/>
                  </a:cubicBezTo>
                  <a:cubicBezTo>
                    <a:pt x="1840" y="9333"/>
                    <a:pt x="1840" y="9386"/>
                    <a:pt x="1832" y="9410"/>
                  </a:cubicBezTo>
                  <a:cubicBezTo>
                    <a:pt x="1825" y="9435"/>
                    <a:pt x="1843" y="9470"/>
                    <a:pt x="1825" y="9483"/>
                  </a:cubicBezTo>
                  <a:cubicBezTo>
                    <a:pt x="1803" y="9495"/>
                    <a:pt x="1766" y="9517"/>
                    <a:pt x="1763" y="9535"/>
                  </a:cubicBezTo>
                  <a:cubicBezTo>
                    <a:pt x="1758" y="9555"/>
                    <a:pt x="1806" y="9606"/>
                    <a:pt x="1834" y="9612"/>
                  </a:cubicBezTo>
                  <a:cubicBezTo>
                    <a:pt x="1857" y="9616"/>
                    <a:pt x="1913" y="9649"/>
                    <a:pt x="1952" y="9649"/>
                  </a:cubicBezTo>
                  <a:cubicBezTo>
                    <a:pt x="1962" y="9649"/>
                    <a:pt x="1971" y="9647"/>
                    <a:pt x="1979" y="9641"/>
                  </a:cubicBezTo>
                  <a:cubicBezTo>
                    <a:pt x="2014" y="9612"/>
                    <a:pt x="2019" y="9626"/>
                    <a:pt x="2071" y="9612"/>
                  </a:cubicBezTo>
                  <a:cubicBezTo>
                    <a:pt x="2096" y="9607"/>
                    <a:pt x="2101" y="9605"/>
                    <a:pt x="2107" y="9605"/>
                  </a:cubicBezTo>
                  <a:cubicBezTo>
                    <a:pt x="2113" y="9605"/>
                    <a:pt x="2122" y="9607"/>
                    <a:pt x="2156" y="9609"/>
                  </a:cubicBezTo>
                  <a:cubicBezTo>
                    <a:pt x="2220" y="9612"/>
                    <a:pt x="2212" y="9664"/>
                    <a:pt x="2191" y="9664"/>
                  </a:cubicBezTo>
                  <a:cubicBezTo>
                    <a:pt x="2191" y="9664"/>
                    <a:pt x="2190" y="9664"/>
                    <a:pt x="2190" y="9664"/>
                  </a:cubicBezTo>
                  <a:cubicBezTo>
                    <a:pt x="2186" y="9664"/>
                    <a:pt x="2184" y="9663"/>
                    <a:pt x="2182" y="9663"/>
                  </a:cubicBezTo>
                  <a:cubicBezTo>
                    <a:pt x="2174" y="9663"/>
                    <a:pt x="2181" y="9673"/>
                    <a:pt x="2162" y="9701"/>
                  </a:cubicBezTo>
                  <a:cubicBezTo>
                    <a:pt x="2139" y="9734"/>
                    <a:pt x="2174" y="9801"/>
                    <a:pt x="2174" y="9801"/>
                  </a:cubicBezTo>
                  <a:lnTo>
                    <a:pt x="2242" y="9897"/>
                  </a:lnTo>
                  <a:lnTo>
                    <a:pt x="2285" y="9921"/>
                  </a:lnTo>
                  <a:lnTo>
                    <a:pt x="2314" y="9978"/>
                  </a:lnTo>
                  <a:cubicBezTo>
                    <a:pt x="2314" y="9978"/>
                    <a:pt x="2330" y="10003"/>
                    <a:pt x="2354" y="10011"/>
                  </a:cubicBezTo>
                  <a:cubicBezTo>
                    <a:pt x="2378" y="10018"/>
                    <a:pt x="2395" y="10044"/>
                    <a:pt x="2402" y="10044"/>
                  </a:cubicBezTo>
                  <a:cubicBezTo>
                    <a:pt x="2402" y="10044"/>
                    <a:pt x="2403" y="10044"/>
                    <a:pt x="2403" y="10043"/>
                  </a:cubicBezTo>
                  <a:cubicBezTo>
                    <a:pt x="2404" y="10042"/>
                    <a:pt x="2404" y="10042"/>
                    <a:pt x="2405" y="10042"/>
                  </a:cubicBezTo>
                  <a:cubicBezTo>
                    <a:pt x="2408" y="10042"/>
                    <a:pt x="2413" y="10048"/>
                    <a:pt x="2420" y="10048"/>
                  </a:cubicBezTo>
                  <a:cubicBezTo>
                    <a:pt x="2425" y="10048"/>
                    <a:pt x="2431" y="10045"/>
                    <a:pt x="2437" y="10035"/>
                  </a:cubicBezTo>
                  <a:cubicBezTo>
                    <a:pt x="2459" y="10006"/>
                    <a:pt x="2477" y="9980"/>
                    <a:pt x="2507" y="9968"/>
                  </a:cubicBezTo>
                  <a:cubicBezTo>
                    <a:pt x="2518" y="9963"/>
                    <a:pt x="2534" y="9961"/>
                    <a:pt x="2549" y="9961"/>
                  </a:cubicBezTo>
                  <a:cubicBezTo>
                    <a:pt x="2570" y="9961"/>
                    <a:pt x="2588" y="9966"/>
                    <a:pt x="2588" y="9980"/>
                  </a:cubicBezTo>
                  <a:cubicBezTo>
                    <a:pt x="2588" y="10005"/>
                    <a:pt x="2581" y="10025"/>
                    <a:pt x="2573" y="10057"/>
                  </a:cubicBezTo>
                  <a:cubicBezTo>
                    <a:pt x="2565" y="10089"/>
                    <a:pt x="2597" y="10157"/>
                    <a:pt x="2576" y="10165"/>
                  </a:cubicBezTo>
                  <a:cubicBezTo>
                    <a:pt x="2572" y="10166"/>
                    <a:pt x="2568" y="10167"/>
                    <a:pt x="2565" y="10167"/>
                  </a:cubicBezTo>
                  <a:cubicBezTo>
                    <a:pt x="2564" y="10167"/>
                    <a:pt x="2562" y="10166"/>
                    <a:pt x="2561" y="10166"/>
                  </a:cubicBezTo>
                  <a:cubicBezTo>
                    <a:pt x="2553" y="10166"/>
                    <a:pt x="2550" y="10170"/>
                    <a:pt x="2548" y="10212"/>
                  </a:cubicBezTo>
                  <a:cubicBezTo>
                    <a:pt x="2544" y="10275"/>
                    <a:pt x="2564" y="10317"/>
                    <a:pt x="2559" y="10334"/>
                  </a:cubicBezTo>
                  <a:cubicBezTo>
                    <a:pt x="2556" y="10349"/>
                    <a:pt x="2691" y="10403"/>
                    <a:pt x="2707" y="10406"/>
                  </a:cubicBezTo>
                  <a:cubicBezTo>
                    <a:pt x="2719" y="10409"/>
                    <a:pt x="2745" y="10420"/>
                    <a:pt x="2762" y="10420"/>
                  </a:cubicBezTo>
                  <a:cubicBezTo>
                    <a:pt x="2769" y="10420"/>
                    <a:pt x="2775" y="10418"/>
                    <a:pt x="2776" y="10411"/>
                  </a:cubicBezTo>
                  <a:cubicBezTo>
                    <a:pt x="2781" y="10389"/>
                    <a:pt x="2842" y="10403"/>
                    <a:pt x="2845" y="10389"/>
                  </a:cubicBezTo>
                  <a:cubicBezTo>
                    <a:pt x="2850" y="10379"/>
                    <a:pt x="2887" y="10366"/>
                    <a:pt x="2898" y="10319"/>
                  </a:cubicBezTo>
                  <a:cubicBezTo>
                    <a:pt x="2910" y="10271"/>
                    <a:pt x="2950" y="10234"/>
                    <a:pt x="2942" y="10197"/>
                  </a:cubicBezTo>
                  <a:cubicBezTo>
                    <a:pt x="2935" y="10163"/>
                    <a:pt x="2958" y="10168"/>
                    <a:pt x="2950" y="10134"/>
                  </a:cubicBezTo>
                  <a:cubicBezTo>
                    <a:pt x="2942" y="10097"/>
                    <a:pt x="2953" y="10129"/>
                    <a:pt x="2979" y="10078"/>
                  </a:cubicBezTo>
                  <a:cubicBezTo>
                    <a:pt x="3002" y="10026"/>
                    <a:pt x="3050" y="10049"/>
                    <a:pt x="3010" y="10009"/>
                  </a:cubicBezTo>
                  <a:cubicBezTo>
                    <a:pt x="2968" y="9968"/>
                    <a:pt x="2981" y="9965"/>
                    <a:pt x="2950" y="9941"/>
                  </a:cubicBezTo>
                  <a:cubicBezTo>
                    <a:pt x="2918" y="9917"/>
                    <a:pt x="2942" y="9924"/>
                    <a:pt x="2928" y="9880"/>
                  </a:cubicBezTo>
                  <a:cubicBezTo>
                    <a:pt x="2921" y="9848"/>
                    <a:pt x="2912" y="9820"/>
                    <a:pt x="2925" y="9820"/>
                  </a:cubicBezTo>
                  <a:cubicBezTo>
                    <a:pt x="2931" y="9820"/>
                    <a:pt x="2939" y="9825"/>
                    <a:pt x="2953" y="9835"/>
                  </a:cubicBezTo>
                  <a:cubicBezTo>
                    <a:pt x="3002" y="9872"/>
                    <a:pt x="3027" y="9868"/>
                    <a:pt x="3038" y="9895"/>
                  </a:cubicBezTo>
                  <a:cubicBezTo>
                    <a:pt x="3048" y="9920"/>
                    <a:pt x="3062" y="9951"/>
                    <a:pt x="3070" y="9951"/>
                  </a:cubicBezTo>
                  <a:cubicBezTo>
                    <a:pt x="3072" y="9951"/>
                    <a:pt x="3073" y="9950"/>
                    <a:pt x="3075" y="9948"/>
                  </a:cubicBezTo>
                  <a:cubicBezTo>
                    <a:pt x="3082" y="9929"/>
                    <a:pt x="3130" y="9948"/>
                    <a:pt x="3130" y="9895"/>
                  </a:cubicBezTo>
                  <a:cubicBezTo>
                    <a:pt x="3130" y="9843"/>
                    <a:pt x="3150" y="9851"/>
                    <a:pt x="3167" y="9814"/>
                  </a:cubicBezTo>
                  <a:cubicBezTo>
                    <a:pt x="3182" y="9778"/>
                    <a:pt x="3227" y="9778"/>
                    <a:pt x="3244" y="9766"/>
                  </a:cubicBezTo>
                  <a:cubicBezTo>
                    <a:pt x="3261" y="9755"/>
                    <a:pt x="3353" y="9729"/>
                    <a:pt x="3344" y="9698"/>
                  </a:cubicBezTo>
                  <a:cubicBezTo>
                    <a:pt x="3336" y="9666"/>
                    <a:pt x="3341" y="9634"/>
                    <a:pt x="3336" y="9566"/>
                  </a:cubicBezTo>
                  <a:cubicBezTo>
                    <a:pt x="3333" y="9497"/>
                    <a:pt x="3366" y="9493"/>
                    <a:pt x="3321" y="9449"/>
                  </a:cubicBezTo>
                  <a:cubicBezTo>
                    <a:pt x="3276" y="9404"/>
                    <a:pt x="3261" y="9412"/>
                    <a:pt x="3244" y="9389"/>
                  </a:cubicBezTo>
                  <a:cubicBezTo>
                    <a:pt x="3229" y="9364"/>
                    <a:pt x="3196" y="9386"/>
                    <a:pt x="3173" y="9344"/>
                  </a:cubicBezTo>
                  <a:cubicBezTo>
                    <a:pt x="3149" y="9304"/>
                    <a:pt x="3198" y="9304"/>
                    <a:pt x="3218" y="9293"/>
                  </a:cubicBezTo>
                  <a:cubicBezTo>
                    <a:pt x="3220" y="9292"/>
                    <a:pt x="3222" y="9291"/>
                    <a:pt x="3225" y="9291"/>
                  </a:cubicBezTo>
                  <a:cubicBezTo>
                    <a:pt x="3248" y="9291"/>
                    <a:pt x="3298" y="9341"/>
                    <a:pt x="3298" y="9341"/>
                  </a:cubicBezTo>
                  <a:cubicBezTo>
                    <a:pt x="3298" y="9341"/>
                    <a:pt x="3297" y="9351"/>
                    <a:pt x="3314" y="9351"/>
                  </a:cubicBezTo>
                  <a:cubicBezTo>
                    <a:pt x="3323" y="9351"/>
                    <a:pt x="3337" y="9349"/>
                    <a:pt x="3358" y="9341"/>
                  </a:cubicBezTo>
                  <a:cubicBezTo>
                    <a:pt x="3376" y="9334"/>
                    <a:pt x="3394" y="9333"/>
                    <a:pt x="3411" y="9333"/>
                  </a:cubicBezTo>
                  <a:cubicBezTo>
                    <a:pt x="3425" y="9333"/>
                    <a:pt x="3439" y="9334"/>
                    <a:pt x="3450" y="9334"/>
                  </a:cubicBezTo>
                  <a:cubicBezTo>
                    <a:pt x="3474" y="9334"/>
                    <a:pt x="3489" y="9329"/>
                    <a:pt x="3487" y="9301"/>
                  </a:cubicBezTo>
                  <a:cubicBezTo>
                    <a:pt x="3483" y="9241"/>
                    <a:pt x="3472" y="9272"/>
                    <a:pt x="3498" y="9219"/>
                  </a:cubicBezTo>
                  <a:cubicBezTo>
                    <a:pt x="3527" y="9167"/>
                    <a:pt x="3558" y="9159"/>
                    <a:pt x="3550" y="9139"/>
                  </a:cubicBezTo>
                  <a:cubicBezTo>
                    <a:pt x="3543" y="9119"/>
                    <a:pt x="3526" y="9066"/>
                    <a:pt x="3538" y="9036"/>
                  </a:cubicBezTo>
                  <a:cubicBezTo>
                    <a:pt x="3550" y="9009"/>
                    <a:pt x="3598" y="9018"/>
                    <a:pt x="3598" y="8973"/>
                  </a:cubicBezTo>
                  <a:cubicBezTo>
                    <a:pt x="3598" y="8929"/>
                    <a:pt x="3618" y="8929"/>
                    <a:pt x="3583" y="8910"/>
                  </a:cubicBezTo>
                  <a:cubicBezTo>
                    <a:pt x="3549" y="8890"/>
                    <a:pt x="3560" y="8910"/>
                    <a:pt x="3526" y="8887"/>
                  </a:cubicBezTo>
                  <a:cubicBezTo>
                    <a:pt x="3533" y="8885"/>
                    <a:pt x="3538" y="8875"/>
                    <a:pt x="3533" y="8841"/>
                  </a:cubicBezTo>
                  <a:cubicBezTo>
                    <a:pt x="3518" y="8744"/>
                    <a:pt x="3558" y="8778"/>
                    <a:pt x="3518" y="8744"/>
                  </a:cubicBezTo>
                  <a:cubicBezTo>
                    <a:pt x="3476" y="8711"/>
                    <a:pt x="3461" y="8725"/>
                    <a:pt x="3461" y="8696"/>
                  </a:cubicBezTo>
                  <a:cubicBezTo>
                    <a:pt x="3461" y="8656"/>
                    <a:pt x="3498" y="8644"/>
                    <a:pt x="3513" y="8641"/>
                  </a:cubicBezTo>
                  <a:cubicBezTo>
                    <a:pt x="3519" y="8639"/>
                    <a:pt x="3522" y="8638"/>
                    <a:pt x="3525" y="8638"/>
                  </a:cubicBezTo>
                  <a:cubicBezTo>
                    <a:pt x="3532" y="8638"/>
                    <a:pt x="3537" y="8643"/>
                    <a:pt x="3550" y="8659"/>
                  </a:cubicBezTo>
                  <a:cubicBezTo>
                    <a:pt x="3569" y="8685"/>
                    <a:pt x="3580" y="8708"/>
                    <a:pt x="3598" y="8716"/>
                  </a:cubicBezTo>
                  <a:cubicBezTo>
                    <a:pt x="3616" y="8724"/>
                    <a:pt x="3650" y="8750"/>
                    <a:pt x="3667" y="8750"/>
                  </a:cubicBezTo>
                  <a:cubicBezTo>
                    <a:pt x="3669" y="8750"/>
                    <a:pt x="3670" y="8749"/>
                    <a:pt x="3672" y="8748"/>
                  </a:cubicBezTo>
                  <a:cubicBezTo>
                    <a:pt x="3673" y="8748"/>
                    <a:pt x="3674" y="8747"/>
                    <a:pt x="3675" y="8747"/>
                  </a:cubicBezTo>
                  <a:cubicBezTo>
                    <a:pt x="3682" y="8747"/>
                    <a:pt x="3693" y="8760"/>
                    <a:pt x="3712" y="8760"/>
                  </a:cubicBezTo>
                  <a:cubicBezTo>
                    <a:pt x="3725" y="8760"/>
                    <a:pt x="3742" y="8754"/>
                    <a:pt x="3764" y="8736"/>
                  </a:cubicBezTo>
                  <a:cubicBezTo>
                    <a:pt x="3779" y="8725"/>
                    <a:pt x="3788" y="8722"/>
                    <a:pt x="3795" y="8722"/>
                  </a:cubicBezTo>
                  <a:cubicBezTo>
                    <a:pt x="3806" y="8722"/>
                    <a:pt x="3811" y="8729"/>
                    <a:pt x="3815" y="8729"/>
                  </a:cubicBezTo>
                  <a:cubicBezTo>
                    <a:pt x="3820" y="8729"/>
                    <a:pt x="3825" y="8718"/>
                    <a:pt x="3841" y="8667"/>
                  </a:cubicBezTo>
                  <a:cubicBezTo>
                    <a:pt x="3877" y="8550"/>
                    <a:pt x="3911" y="8567"/>
                    <a:pt x="3889" y="8519"/>
                  </a:cubicBezTo>
                  <a:cubicBezTo>
                    <a:pt x="3867" y="8471"/>
                    <a:pt x="3884" y="8487"/>
                    <a:pt x="3867" y="8442"/>
                  </a:cubicBezTo>
                  <a:cubicBezTo>
                    <a:pt x="3852" y="8397"/>
                    <a:pt x="3830" y="8365"/>
                    <a:pt x="3803" y="8336"/>
                  </a:cubicBezTo>
                  <a:cubicBezTo>
                    <a:pt x="3791" y="8325"/>
                    <a:pt x="3787" y="8323"/>
                    <a:pt x="3783" y="8323"/>
                  </a:cubicBezTo>
                  <a:cubicBezTo>
                    <a:pt x="3782" y="8323"/>
                    <a:pt x="3781" y="8323"/>
                    <a:pt x="3780" y="8323"/>
                  </a:cubicBezTo>
                  <a:cubicBezTo>
                    <a:pt x="3775" y="8323"/>
                    <a:pt x="3769" y="8322"/>
                    <a:pt x="3750" y="8305"/>
                  </a:cubicBezTo>
                  <a:cubicBezTo>
                    <a:pt x="3710" y="8270"/>
                    <a:pt x="3767" y="8233"/>
                    <a:pt x="3726" y="8210"/>
                  </a:cubicBezTo>
                  <a:cubicBezTo>
                    <a:pt x="3684" y="8185"/>
                    <a:pt x="3673" y="8205"/>
                    <a:pt x="3658" y="8185"/>
                  </a:cubicBezTo>
                  <a:cubicBezTo>
                    <a:pt x="3655" y="8181"/>
                    <a:pt x="3659" y="8179"/>
                    <a:pt x="3667" y="8179"/>
                  </a:cubicBezTo>
                  <a:cubicBezTo>
                    <a:pt x="3698" y="8179"/>
                    <a:pt x="3786" y="8201"/>
                    <a:pt x="3788" y="8201"/>
                  </a:cubicBezTo>
                  <a:cubicBezTo>
                    <a:pt x="3789" y="8201"/>
                    <a:pt x="3788" y="8201"/>
                    <a:pt x="3787" y="8200"/>
                  </a:cubicBezTo>
                  <a:cubicBezTo>
                    <a:pt x="3769" y="8196"/>
                    <a:pt x="3790" y="8140"/>
                    <a:pt x="3767" y="8116"/>
                  </a:cubicBezTo>
                  <a:cubicBezTo>
                    <a:pt x="3743" y="8090"/>
                    <a:pt x="3727" y="8059"/>
                    <a:pt x="3727" y="8059"/>
                  </a:cubicBezTo>
                  <a:lnTo>
                    <a:pt x="3767" y="8043"/>
                  </a:lnTo>
                  <a:cubicBezTo>
                    <a:pt x="3767" y="8043"/>
                    <a:pt x="3804" y="8059"/>
                    <a:pt x="3820" y="8070"/>
                  </a:cubicBezTo>
                  <a:cubicBezTo>
                    <a:pt x="3835" y="8077"/>
                    <a:pt x="3860" y="8093"/>
                    <a:pt x="3860" y="8093"/>
                  </a:cubicBezTo>
                  <a:cubicBezTo>
                    <a:pt x="3860" y="8093"/>
                    <a:pt x="3907" y="8065"/>
                    <a:pt x="3912" y="8040"/>
                  </a:cubicBezTo>
                  <a:cubicBezTo>
                    <a:pt x="3915" y="8016"/>
                    <a:pt x="3937" y="7982"/>
                    <a:pt x="3923" y="7971"/>
                  </a:cubicBezTo>
                  <a:cubicBezTo>
                    <a:pt x="3912" y="7957"/>
                    <a:pt x="3938" y="7942"/>
                    <a:pt x="3931" y="7923"/>
                  </a:cubicBezTo>
                  <a:cubicBezTo>
                    <a:pt x="3923" y="7902"/>
                    <a:pt x="3957" y="7911"/>
                    <a:pt x="3975" y="7879"/>
                  </a:cubicBezTo>
                  <a:cubicBezTo>
                    <a:pt x="3997" y="7846"/>
                    <a:pt x="4041" y="7886"/>
                    <a:pt x="4023" y="7836"/>
                  </a:cubicBezTo>
                  <a:cubicBezTo>
                    <a:pt x="4008" y="7785"/>
                    <a:pt x="4038" y="7772"/>
                    <a:pt x="4035" y="7751"/>
                  </a:cubicBezTo>
                  <a:cubicBezTo>
                    <a:pt x="4031" y="7732"/>
                    <a:pt x="4080" y="7711"/>
                    <a:pt x="4083" y="7700"/>
                  </a:cubicBezTo>
                  <a:cubicBezTo>
                    <a:pt x="4083" y="7699"/>
                    <a:pt x="4084" y="7699"/>
                    <a:pt x="4084" y="7699"/>
                  </a:cubicBezTo>
                  <a:cubicBezTo>
                    <a:pt x="4090" y="7699"/>
                    <a:pt x="4108" y="7788"/>
                    <a:pt x="4123" y="7792"/>
                  </a:cubicBezTo>
                  <a:cubicBezTo>
                    <a:pt x="4141" y="7796"/>
                    <a:pt x="4205" y="7817"/>
                    <a:pt x="4205" y="7817"/>
                  </a:cubicBezTo>
                  <a:cubicBezTo>
                    <a:pt x="4205" y="7817"/>
                    <a:pt x="4220" y="7849"/>
                    <a:pt x="4208" y="7865"/>
                  </a:cubicBezTo>
                  <a:cubicBezTo>
                    <a:pt x="4197" y="7880"/>
                    <a:pt x="4220" y="7933"/>
                    <a:pt x="4212" y="7943"/>
                  </a:cubicBezTo>
                  <a:cubicBezTo>
                    <a:pt x="4205" y="7956"/>
                    <a:pt x="4223" y="7985"/>
                    <a:pt x="4223" y="7985"/>
                  </a:cubicBezTo>
                  <a:lnTo>
                    <a:pt x="4257" y="7996"/>
                  </a:lnTo>
                  <a:lnTo>
                    <a:pt x="4305" y="7977"/>
                  </a:lnTo>
                  <a:cubicBezTo>
                    <a:pt x="4305" y="7977"/>
                    <a:pt x="4326" y="8073"/>
                    <a:pt x="4308" y="8080"/>
                  </a:cubicBezTo>
                  <a:cubicBezTo>
                    <a:pt x="4292" y="8088"/>
                    <a:pt x="4308" y="8157"/>
                    <a:pt x="4292" y="8170"/>
                  </a:cubicBezTo>
                  <a:cubicBezTo>
                    <a:pt x="4277" y="8180"/>
                    <a:pt x="4265" y="8294"/>
                    <a:pt x="4260" y="8305"/>
                  </a:cubicBezTo>
                  <a:cubicBezTo>
                    <a:pt x="4257" y="8317"/>
                    <a:pt x="4297" y="8405"/>
                    <a:pt x="4297" y="8405"/>
                  </a:cubicBezTo>
                  <a:cubicBezTo>
                    <a:pt x="4297" y="8405"/>
                    <a:pt x="4299" y="8458"/>
                    <a:pt x="4305" y="8458"/>
                  </a:cubicBezTo>
                  <a:cubicBezTo>
                    <a:pt x="4306" y="8458"/>
                    <a:pt x="4307" y="8457"/>
                    <a:pt x="4308" y="8454"/>
                  </a:cubicBezTo>
                  <a:cubicBezTo>
                    <a:pt x="4315" y="8434"/>
                    <a:pt x="4345" y="8428"/>
                    <a:pt x="4365" y="8410"/>
                  </a:cubicBezTo>
                  <a:cubicBezTo>
                    <a:pt x="4383" y="8390"/>
                    <a:pt x="4423" y="8385"/>
                    <a:pt x="4442" y="8333"/>
                  </a:cubicBezTo>
                  <a:cubicBezTo>
                    <a:pt x="4457" y="8280"/>
                    <a:pt x="4462" y="8251"/>
                    <a:pt x="4477" y="8200"/>
                  </a:cubicBezTo>
                  <a:cubicBezTo>
                    <a:pt x="4496" y="8148"/>
                    <a:pt x="4514" y="8108"/>
                    <a:pt x="4503" y="8071"/>
                  </a:cubicBezTo>
                  <a:cubicBezTo>
                    <a:pt x="4491" y="8034"/>
                    <a:pt x="4503" y="8019"/>
                    <a:pt x="4506" y="7982"/>
                  </a:cubicBezTo>
                  <a:cubicBezTo>
                    <a:pt x="4511" y="7946"/>
                    <a:pt x="4528" y="7905"/>
                    <a:pt x="4536" y="7886"/>
                  </a:cubicBezTo>
                  <a:cubicBezTo>
                    <a:pt x="4543" y="7866"/>
                    <a:pt x="4559" y="7846"/>
                    <a:pt x="4576" y="7846"/>
                  </a:cubicBezTo>
                  <a:cubicBezTo>
                    <a:pt x="4585" y="7846"/>
                    <a:pt x="4596" y="7838"/>
                    <a:pt x="4604" y="7838"/>
                  </a:cubicBezTo>
                  <a:cubicBezTo>
                    <a:pt x="4610" y="7838"/>
                    <a:pt x="4614" y="7844"/>
                    <a:pt x="4613" y="7863"/>
                  </a:cubicBezTo>
                  <a:cubicBezTo>
                    <a:pt x="4608" y="7903"/>
                    <a:pt x="4631" y="7974"/>
                    <a:pt x="4636" y="7986"/>
                  </a:cubicBezTo>
                  <a:cubicBezTo>
                    <a:pt x="4642" y="8000"/>
                    <a:pt x="4685" y="8056"/>
                    <a:pt x="4676" y="8090"/>
                  </a:cubicBezTo>
                  <a:cubicBezTo>
                    <a:pt x="4668" y="8127"/>
                    <a:pt x="4646" y="8203"/>
                    <a:pt x="4665" y="8216"/>
                  </a:cubicBezTo>
                  <a:cubicBezTo>
                    <a:pt x="4680" y="8228"/>
                    <a:pt x="4685" y="8223"/>
                    <a:pt x="4697" y="8236"/>
                  </a:cubicBezTo>
                  <a:cubicBezTo>
                    <a:pt x="4708" y="8248"/>
                    <a:pt x="4765" y="8270"/>
                    <a:pt x="4765" y="8270"/>
                  </a:cubicBezTo>
                  <a:cubicBezTo>
                    <a:pt x="4765" y="8270"/>
                    <a:pt x="4916" y="8243"/>
                    <a:pt x="4914" y="8196"/>
                  </a:cubicBezTo>
                  <a:cubicBezTo>
                    <a:pt x="4911" y="8148"/>
                    <a:pt x="5011" y="8096"/>
                    <a:pt x="5011" y="8071"/>
                  </a:cubicBezTo>
                  <a:cubicBezTo>
                    <a:pt x="5011" y="8048"/>
                    <a:pt x="5059" y="8059"/>
                    <a:pt x="5019" y="7994"/>
                  </a:cubicBezTo>
                  <a:cubicBezTo>
                    <a:pt x="4977" y="7931"/>
                    <a:pt x="4974" y="7934"/>
                    <a:pt x="4930" y="7885"/>
                  </a:cubicBezTo>
                  <a:cubicBezTo>
                    <a:pt x="4885" y="7836"/>
                    <a:pt x="4907" y="7877"/>
                    <a:pt x="4874" y="7816"/>
                  </a:cubicBezTo>
                  <a:cubicBezTo>
                    <a:pt x="4842" y="7756"/>
                    <a:pt x="4877" y="7763"/>
                    <a:pt x="4860" y="7723"/>
                  </a:cubicBezTo>
                  <a:cubicBezTo>
                    <a:pt x="4845" y="7682"/>
                    <a:pt x="4853" y="7663"/>
                    <a:pt x="4853" y="7663"/>
                  </a:cubicBezTo>
                  <a:lnTo>
                    <a:pt x="4853" y="7663"/>
                  </a:lnTo>
                  <a:cubicBezTo>
                    <a:pt x="4853" y="7663"/>
                    <a:pt x="4874" y="7692"/>
                    <a:pt x="4905" y="7700"/>
                  </a:cubicBezTo>
                  <a:cubicBezTo>
                    <a:pt x="4922" y="7704"/>
                    <a:pt x="4939" y="7711"/>
                    <a:pt x="4952" y="7711"/>
                  </a:cubicBezTo>
                  <a:cubicBezTo>
                    <a:pt x="4964" y="7711"/>
                    <a:pt x="4973" y="7705"/>
                    <a:pt x="4976" y="7688"/>
                  </a:cubicBezTo>
                  <a:cubicBezTo>
                    <a:pt x="4985" y="7651"/>
                    <a:pt x="4980" y="7620"/>
                    <a:pt x="4980" y="7620"/>
                  </a:cubicBezTo>
                  <a:cubicBezTo>
                    <a:pt x="4980" y="7620"/>
                    <a:pt x="4981" y="7618"/>
                    <a:pt x="4984" y="7618"/>
                  </a:cubicBezTo>
                  <a:cubicBezTo>
                    <a:pt x="4989" y="7618"/>
                    <a:pt x="5002" y="7626"/>
                    <a:pt x="5028" y="7669"/>
                  </a:cubicBezTo>
                  <a:cubicBezTo>
                    <a:pt x="5068" y="7734"/>
                    <a:pt x="5091" y="7765"/>
                    <a:pt x="5099" y="7794"/>
                  </a:cubicBezTo>
                  <a:cubicBezTo>
                    <a:pt x="5107" y="7823"/>
                    <a:pt x="5121" y="7863"/>
                    <a:pt x="5131" y="7866"/>
                  </a:cubicBezTo>
                  <a:cubicBezTo>
                    <a:pt x="5136" y="7868"/>
                    <a:pt x="5142" y="7871"/>
                    <a:pt x="5149" y="7871"/>
                  </a:cubicBezTo>
                  <a:cubicBezTo>
                    <a:pt x="5159" y="7871"/>
                    <a:pt x="5172" y="7866"/>
                    <a:pt x="5188" y="7846"/>
                  </a:cubicBezTo>
                  <a:cubicBezTo>
                    <a:pt x="5216" y="7812"/>
                    <a:pt x="5244" y="7794"/>
                    <a:pt x="5239" y="7762"/>
                  </a:cubicBezTo>
                  <a:cubicBezTo>
                    <a:pt x="5236" y="7728"/>
                    <a:pt x="5265" y="7649"/>
                    <a:pt x="5265" y="7632"/>
                  </a:cubicBezTo>
                  <a:cubicBezTo>
                    <a:pt x="5265" y="7617"/>
                    <a:pt x="5301" y="7585"/>
                    <a:pt x="5301" y="7572"/>
                  </a:cubicBezTo>
                  <a:cubicBezTo>
                    <a:pt x="5301" y="7562"/>
                    <a:pt x="5367" y="7572"/>
                    <a:pt x="5353" y="7525"/>
                  </a:cubicBezTo>
                  <a:cubicBezTo>
                    <a:pt x="5342" y="7477"/>
                    <a:pt x="5353" y="7461"/>
                    <a:pt x="5342" y="7428"/>
                  </a:cubicBezTo>
                  <a:cubicBezTo>
                    <a:pt x="5330" y="7395"/>
                    <a:pt x="5338" y="7392"/>
                    <a:pt x="5319" y="7377"/>
                  </a:cubicBezTo>
                  <a:cubicBezTo>
                    <a:pt x="5299" y="7361"/>
                    <a:pt x="5319" y="7365"/>
                    <a:pt x="5311" y="7332"/>
                  </a:cubicBezTo>
                  <a:cubicBezTo>
                    <a:pt x="5304" y="7300"/>
                    <a:pt x="5322" y="7324"/>
                    <a:pt x="5299" y="7284"/>
                  </a:cubicBezTo>
                  <a:cubicBezTo>
                    <a:pt x="5274" y="7243"/>
                    <a:pt x="5239" y="7235"/>
                    <a:pt x="5262" y="7224"/>
                  </a:cubicBezTo>
                  <a:cubicBezTo>
                    <a:pt x="5269" y="7221"/>
                    <a:pt x="5277" y="7219"/>
                    <a:pt x="5286" y="7219"/>
                  </a:cubicBezTo>
                  <a:cubicBezTo>
                    <a:pt x="5306" y="7219"/>
                    <a:pt x="5327" y="7228"/>
                    <a:pt x="5327" y="7235"/>
                  </a:cubicBezTo>
                  <a:cubicBezTo>
                    <a:pt x="5327" y="7246"/>
                    <a:pt x="5330" y="7279"/>
                    <a:pt x="5345" y="7279"/>
                  </a:cubicBezTo>
                  <a:cubicBezTo>
                    <a:pt x="5347" y="7279"/>
                    <a:pt x="5349" y="7278"/>
                    <a:pt x="5351" y="7277"/>
                  </a:cubicBezTo>
                  <a:cubicBezTo>
                    <a:pt x="5354" y="7275"/>
                    <a:pt x="5356" y="7275"/>
                    <a:pt x="5358" y="7275"/>
                  </a:cubicBezTo>
                  <a:cubicBezTo>
                    <a:pt x="5367" y="7275"/>
                    <a:pt x="5371" y="7288"/>
                    <a:pt x="5372" y="7288"/>
                  </a:cubicBezTo>
                  <a:cubicBezTo>
                    <a:pt x="5373" y="7288"/>
                    <a:pt x="5373" y="7283"/>
                    <a:pt x="5373" y="7264"/>
                  </a:cubicBezTo>
                  <a:cubicBezTo>
                    <a:pt x="5373" y="7212"/>
                    <a:pt x="5388" y="7224"/>
                    <a:pt x="5361" y="7169"/>
                  </a:cubicBezTo>
                  <a:cubicBezTo>
                    <a:pt x="5331" y="7112"/>
                    <a:pt x="5365" y="7147"/>
                    <a:pt x="5321" y="7087"/>
                  </a:cubicBezTo>
                  <a:cubicBezTo>
                    <a:pt x="5276" y="7026"/>
                    <a:pt x="5324" y="7070"/>
                    <a:pt x="5301" y="7018"/>
                  </a:cubicBezTo>
                  <a:cubicBezTo>
                    <a:pt x="5283" y="6981"/>
                    <a:pt x="5281" y="6959"/>
                    <a:pt x="5291" y="6959"/>
                  </a:cubicBezTo>
                  <a:cubicBezTo>
                    <a:pt x="5295" y="6959"/>
                    <a:pt x="5301" y="6962"/>
                    <a:pt x="5308" y="6970"/>
                  </a:cubicBezTo>
                  <a:cubicBezTo>
                    <a:pt x="5338" y="7000"/>
                    <a:pt x="5358" y="7015"/>
                    <a:pt x="5358" y="7015"/>
                  </a:cubicBezTo>
                  <a:lnTo>
                    <a:pt x="5398" y="7058"/>
                  </a:lnTo>
                  <a:cubicBezTo>
                    <a:pt x="5398" y="7058"/>
                    <a:pt x="5416" y="7063"/>
                    <a:pt x="5435" y="7070"/>
                  </a:cubicBezTo>
                  <a:cubicBezTo>
                    <a:pt x="5440" y="7074"/>
                    <a:pt x="5449" y="7075"/>
                    <a:pt x="5459" y="7075"/>
                  </a:cubicBezTo>
                  <a:cubicBezTo>
                    <a:pt x="5479" y="7075"/>
                    <a:pt x="5502" y="7070"/>
                    <a:pt x="5512" y="7063"/>
                  </a:cubicBezTo>
                  <a:cubicBezTo>
                    <a:pt x="5522" y="7050"/>
                    <a:pt x="5582" y="7038"/>
                    <a:pt x="5562" y="7007"/>
                  </a:cubicBezTo>
                  <a:cubicBezTo>
                    <a:pt x="5544" y="6974"/>
                    <a:pt x="5584" y="7007"/>
                    <a:pt x="5567" y="6958"/>
                  </a:cubicBezTo>
                  <a:cubicBezTo>
                    <a:pt x="5552" y="6910"/>
                    <a:pt x="5582" y="6940"/>
                    <a:pt x="5535" y="6881"/>
                  </a:cubicBezTo>
                  <a:cubicBezTo>
                    <a:pt x="5485" y="6826"/>
                    <a:pt x="5481" y="6843"/>
                    <a:pt x="5467" y="6796"/>
                  </a:cubicBezTo>
                  <a:cubicBezTo>
                    <a:pt x="5456" y="6760"/>
                    <a:pt x="5478" y="6745"/>
                    <a:pt x="5492" y="6745"/>
                  </a:cubicBezTo>
                  <a:cubicBezTo>
                    <a:pt x="5494" y="6745"/>
                    <a:pt x="5495" y="6745"/>
                    <a:pt x="5496" y="6746"/>
                  </a:cubicBezTo>
                  <a:cubicBezTo>
                    <a:pt x="5536" y="6753"/>
                    <a:pt x="5576" y="6789"/>
                    <a:pt x="5576" y="6789"/>
                  </a:cubicBezTo>
                  <a:cubicBezTo>
                    <a:pt x="5576" y="6789"/>
                    <a:pt x="5590" y="6809"/>
                    <a:pt x="5605" y="6820"/>
                  </a:cubicBezTo>
                  <a:cubicBezTo>
                    <a:pt x="5614" y="6826"/>
                    <a:pt x="5633" y="6829"/>
                    <a:pt x="5651" y="6829"/>
                  </a:cubicBezTo>
                  <a:cubicBezTo>
                    <a:pt x="5666" y="6829"/>
                    <a:pt x="5681" y="6828"/>
                    <a:pt x="5690" y="6824"/>
                  </a:cubicBezTo>
                  <a:cubicBezTo>
                    <a:pt x="5709" y="6816"/>
                    <a:pt x="5759" y="6775"/>
                    <a:pt x="5761" y="6760"/>
                  </a:cubicBezTo>
                  <a:cubicBezTo>
                    <a:pt x="5767" y="6744"/>
                    <a:pt x="5827" y="6701"/>
                    <a:pt x="5822" y="6659"/>
                  </a:cubicBezTo>
                  <a:cubicBezTo>
                    <a:pt x="5819" y="6619"/>
                    <a:pt x="5878" y="6612"/>
                    <a:pt x="5867" y="6564"/>
                  </a:cubicBezTo>
                  <a:cubicBezTo>
                    <a:pt x="5855" y="6516"/>
                    <a:pt x="5870" y="6490"/>
                    <a:pt x="5859" y="6450"/>
                  </a:cubicBezTo>
                  <a:cubicBezTo>
                    <a:pt x="5847" y="6410"/>
                    <a:pt x="5875" y="6421"/>
                    <a:pt x="5870" y="6390"/>
                  </a:cubicBezTo>
                  <a:cubicBezTo>
                    <a:pt x="5867" y="6358"/>
                    <a:pt x="5870" y="6342"/>
                    <a:pt x="5847" y="6318"/>
                  </a:cubicBezTo>
                  <a:cubicBezTo>
                    <a:pt x="5822" y="6295"/>
                    <a:pt x="5847" y="6295"/>
                    <a:pt x="5830" y="6273"/>
                  </a:cubicBezTo>
                  <a:cubicBezTo>
                    <a:pt x="5815" y="6255"/>
                    <a:pt x="5822" y="6255"/>
                    <a:pt x="5778" y="6204"/>
                  </a:cubicBezTo>
                  <a:cubicBezTo>
                    <a:pt x="5735" y="6156"/>
                    <a:pt x="5761" y="6167"/>
                    <a:pt x="5750" y="6159"/>
                  </a:cubicBezTo>
                  <a:cubicBezTo>
                    <a:pt x="5747" y="6157"/>
                    <a:pt x="5753" y="6157"/>
                    <a:pt x="5763" y="6157"/>
                  </a:cubicBezTo>
                  <a:cubicBezTo>
                    <a:pt x="5769" y="6157"/>
                    <a:pt x="5775" y="6157"/>
                    <a:pt x="5782" y="6157"/>
                  </a:cubicBezTo>
                  <a:cubicBezTo>
                    <a:pt x="5808" y="6157"/>
                    <a:pt x="5838" y="6155"/>
                    <a:pt x="5816" y="6139"/>
                  </a:cubicBezTo>
                  <a:cubicBezTo>
                    <a:pt x="5729" y="6065"/>
                    <a:pt x="5766" y="6098"/>
                    <a:pt x="5724" y="6050"/>
                  </a:cubicBezTo>
                  <a:cubicBezTo>
                    <a:pt x="5684" y="6002"/>
                    <a:pt x="5696" y="5979"/>
                    <a:pt x="5696" y="5979"/>
                  </a:cubicBezTo>
                  <a:lnTo>
                    <a:pt x="5769" y="5979"/>
                  </a:lnTo>
                  <a:cubicBezTo>
                    <a:pt x="5769" y="5979"/>
                    <a:pt x="5824" y="5967"/>
                    <a:pt x="5821" y="5950"/>
                  </a:cubicBezTo>
                  <a:cubicBezTo>
                    <a:pt x="5816" y="5934"/>
                    <a:pt x="5836" y="5934"/>
                    <a:pt x="5821" y="5905"/>
                  </a:cubicBezTo>
                  <a:cubicBezTo>
                    <a:pt x="5809" y="5884"/>
                    <a:pt x="5813" y="5863"/>
                    <a:pt x="5824" y="5863"/>
                  </a:cubicBezTo>
                  <a:cubicBezTo>
                    <a:pt x="5827" y="5863"/>
                    <a:pt x="5832" y="5865"/>
                    <a:pt x="5836" y="5870"/>
                  </a:cubicBezTo>
                  <a:cubicBezTo>
                    <a:pt x="5858" y="5888"/>
                    <a:pt x="5898" y="5910"/>
                    <a:pt x="5909" y="5921"/>
                  </a:cubicBezTo>
                  <a:cubicBezTo>
                    <a:pt x="5913" y="5924"/>
                    <a:pt x="5921" y="5926"/>
                    <a:pt x="5931" y="5926"/>
                  </a:cubicBezTo>
                  <a:cubicBezTo>
                    <a:pt x="5954" y="5926"/>
                    <a:pt x="5986" y="5916"/>
                    <a:pt x="5975" y="5905"/>
                  </a:cubicBezTo>
                  <a:cubicBezTo>
                    <a:pt x="5959" y="5888"/>
                    <a:pt x="5975" y="5877"/>
                    <a:pt x="5959" y="5833"/>
                  </a:cubicBezTo>
                  <a:cubicBezTo>
                    <a:pt x="5952" y="5811"/>
                    <a:pt x="5954" y="5811"/>
                    <a:pt x="5955" y="5811"/>
                  </a:cubicBezTo>
                  <a:cubicBezTo>
                    <a:pt x="5956" y="5811"/>
                    <a:pt x="5956" y="5811"/>
                    <a:pt x="5944" y="5788"/>
                  </a:cubicBezTo>
                  <a:cubicBezTo>
                    <a:pt x="5919" y="5744"/>
                    <a:pt x="5955" y="5748"/>
                    <a:pt x="5936" y="5700"/>
                  </a:cubicBezTo>
                  <a:cubicBezTo>
                    <a:pt x="5916" y="5651"/>
                    <a:pt x="5916" y="5634"/>
                    <a:pt x="5916" y="5634"/>
                  </a:cubicBezTo>
                  <a:cubicBezTo>
                    <a:pt x="5916" y="5634"/>
                    <a:pt x="5954" y="5608"/>
                    <a:pt x="5974" y="5608"/>
                  </a:cubicBezTo>
                  <a:cubicBezTo>
                    <a:pt x="5978" y="5608"/>
                    <a:pt x="5982" y="5609"/>
                    <a:pt x="5984" y="5613"/>
                  </a:cubicBezTo>
                  <a:cubicBezTo>
                    <a:pt x="5996" y="5634"/>
                    <a:pt x="6013" y="5650"/>
                    <a:pt x="6021" y="5682"/>
                  </a:cubicBezTo>
                  <a:cubicBezTo>
                    <a:pt x="6029" y="5716"/>
                    <a:pt x="6032" y="5731"/>
                    <a:pt x="6053" y="5747"/>
                  </a:cubicBezTo>
                  <a:cubicBezTo>
                    <a:pt x="6075" y="5764"/>
                    <a:pt x="6090" y="5771"/>
                    <a:pt x="6127" y="5771"/>
                  </a:cubicBezTo>
                  <a:lnTo>
                    <a:pt x="6163" y="5771"/>
                  </a:lnTo>
                  <a:cubicBezTo>
                    <a:pt x="6163" y="5771"/>
                    <a:pt x="6215" y="5767"/>
                    <a:pt x="6207" y="5739"/>
                  </a:cubicBezTo>
                  <a:cubicBezTo>
                    <a:pt x="6200" y="5710"/>
                    <a:pt x="6277" y="5713"/>
                    <a:pt x="6255" y="5673"/>
                  </a:cubicBezTo>
                  <a:cubicBezTo>
                    <a:pt x="6237" y="5633"/>
                    <a:pt x="6277" y="5633"/>
                    <a:pt x="6263" y="5611"/>
                  </a:cubicBezTo>
                  <a:cubicBezTo>
                    <a:pt x="6252" y="5593"/>
                    <a:pt x="6232" y="5526"/>
                    <a:pt x="6232" y="5526"/>
                  </a:cubicBezTo>
                  <a:cubicBezTo>
                    <a:pt x="6263" y="5486"/>
                    <a:pt x="6287" y="5457"/>
                    <a:pt x="6287" y="5457"/>
                  </a:cubicBezTo>
                  <a:lnTo>
                    <a:pt x="6300" y="5397"/>
                  </a:lnTo>
                  <a:lnTo>
                    <a:pt x="6361" y="5386"/>
                  </a:lnTo>
                  <a:lnTo>
                    <a:pt x="6421" y="5369"/>
                  </a:lnTo>
                  <a:lnTo>
                    <a:pt x="6481" y="5320"/>
                  </a:lnTo>
                  <a:lnTo>
                    <a:pt x="6501" y="5240"/>
                  </a:lnTo>
                  <a:cubicBezTo>
                    <a:pt x="6501" y="5240"/>
                    <a:pt x="6543" y="5232"/>
                    <a:pt x="6517" y="5192"/>
                  </a:cubicBezTo>
                  <a:cubicBezTo>
                    <a:pt x="6494" y="5151"/>
                    <a:pt x="6489" y="5123"/>
                    <a:pt x="6498" y="5108"/>
                  </a:cubicBezTo>
                  <a:cubicBezTo>
                    <a:pt x="6506" y="5092"/>
                    <a:pt x="6528" y="5082"/>
                    <a:pt x="6543" y="5055"/>
                  </a:cubicBezTo>
                  <a:cubicBezTo>
                    <a:pt x="6578" y="4989"/>
                    <a:pt x="6591" y="5000"/>
                    <a:pt x="6586" y="4963"/>
                  </a:cubicBezTo>
                  <a:cubicBezTo>
                    <a:pt x="6583" y="4926"/>
                    <a:pt x="6615" y="4903"/>
                    <a:pt x="6615" y="4881"/>
                  </a:cubicBezTo>
                  <a:cubicBezTo>
                    <a:pt x="6615" y="4863"/>
                    <a:pt x="6634" y="4694"/>
                    <a:pt x="6634" y="4678"/>
                  </a:cubicBezTo>
                  <a:cubicBezTo>
                    <a:pt x="6634" y="4661"/>
                    <a:pt x="6694" y="4686"/>
                    <a:pt x="6671" y="4578"/>
                  </a:cubicBezTo>
                  <a:cubicBezTo>
                    <a:pt x="6646" y="4470"/>
                    <a:pt x="6609" y="4414"/>
                    <a:pt x="6594" y="4369"/>
                  </a:cubicBezTo>
                  <a:cubicBezTo>
                    <a:pt x="6577" y="4324"/>
                    <a:pt x="6564" y="4287"/>
                    <a:pt x="6529" y="4249"/>
                  </a:cubicBezTo>
                  <a:cubicBezTo>
                    <a:pt x="6494" y="4209"/>
                    <a:pt x="6487" y="4201"/>
                    <a:pt x="6460" y="4192"/>
                  </a:cubicBezTo>
                  <a:cubicBezTo>
                    <a:pt x="6458" y="4191"/>
                    <a:pt x="6456" y="4191"/>
                    <a:pt x="6454" y="4191"/>
                  </a:cubicBezTo>
                  <a:cubicBezTo>
                    <a:pt x="6435" y="4191"/>
                    <a:pt x="6427" y="4222"/>
                    <a:pt x="6417" y="4222"/>
                  </a:cubicBezTo>
                  <a:cubicBezTo>
                    <a:pt x="6415" y="4222"/>
                    <a:pt x="6413" y="4220"/>
                    <a:pt x="6411" y="4216"/>
                  </a:cubicBezTo>
                  <a:cubicBezTo>
                    <a:pt x="6342" y="4105"/>
                    <a:pt x="6344" y="4099"/>
                    <a:pt x="6324" y="4099"/>
                  </a:cubicBezTo>
                  <a:cubicBezTo>
                    <a:pt x="6321" y="4099"/>
                    <a:pt x="6318" y="4099"/>
                    <a:pt x="6315" y="4099"/>
                  </a:cubicBezTo>
                  <a:cubicBezTo>
                    <a:pt x="6283" y="4099"/>
                    <a:pt x="6264" y="4107"/>
                    <a:pt x="6226" y="4118"/>
                  </a:cubicBezTo>
                  <a:cubicBezTo>
                    <a:pt x="6186" y="4130"/>
                    <a:pt x="6207" y="4163"/>
                    <a:pt x="6170" y="4167"/>
                  </a:cubicBezTo>
                  <a:cubicBezTo>
                    <a:pt x="6167" y="4168"/>
                    <a:pt x="6164" y="4168"/>
                    <a:pt x="6161" y="4168"/>
                  </a:cubicBezTo>
                  <a:cubicBezTo>
                    <a:pt x="6133" y="4168"/>
                    <a:pt x="6132" y="4154"/>
                    <a:pt x="6123" y="4133"/>
                  </a:cubicBezTo>
                  <a:cubicBezTo>
                    <a:pt x="6110" y="4110"/>
                    <a:pt x="6144" y="4106"/>
                    <a:pt x="6147" y="4070"/>
                  </a:cubicBezTo>
                  <a:cubicBezTo>
                    <a:pt x="6152" y="4033"/>
                    <a:pt x="6221" y="4023"/>
                    <a:pt x="6221" y="4023"/>
                  </a:cubicBezTo>
                  <a:lnTo>
                    <a:pt x="6280" y="4052"/>
                  </a:lnTo>
                  <a:lnTo>
                    <a:pt x="6380" y="3992"/>
                  </a:lnTo>
                  <a:lnTo>
                    <a:pt x="6400" y="3926"/>
                  </a:lnTo>
                  <a:cubicBezTo>
                    <a:pt x="6400" y="3926"/>
                    <a:pt x="6375" y="3899"/>
                    <a:pt x="6360" y="3893"/>
                  </a:cubicBezTo>
                  <a:cubicBezTo>
                    <a:pt x="6344" y="3890"/>
                    <a:pt x="6415" y="3861"/>
                    <a:pt x="6390" y="3816"/>
                  </a:cubicBezTo>
                  <a:cubicBezTo>
                    <a:pt x="6367" y="3772"/>
                    <a:pt x="6398" y="3739"/>
                    <a:pt x="6403" y="3728"/>
                  </a:cubicBezTo>
                  <a:cubicBezTo>
                    <a:pt x="6407" y="3715"/>
                    <a:pt x="6477" y="3702"/>
                    <a:pt x="6447" y="3676"/>
                  </a:cubicBezTo>
                  <a:cubicBezTo>
                    <a:pt x="6418" y="3647"/>
                    <a:pt x="6429" y="3639"/>
                    <a:pt x="6392" y="3636"/>
                  </a:cubicBezTo>
                  <a:cubicBezTo>
                    <a:pt x="6362" y="3632"/>
                    <a:pt x="6372" y="3621"/>
                    <a:pt x="6345" y="3621"/>
                  </a:cubicBezTo>
                  <a:cubicBezTo>
                    <a:pt x="6341" y="3621"/>
                    <a:pt x="6336" y="3622"/>
                    <a:pt x="6329" y="3622"/>
                  </a:cubicBezTo>
                  <a:cubicBezTo>
                    <a:pt x="6325" y="3623"/>
                    <a:pt x="6321" y="3623"/>
                    <a:pt x="6317" y="3623"/>
                  </a:cubicBezTo>
                  <a:cubicBezTo>
                    <a:pt x="6278" y="3623"/>
                    <a:pt x="6271" y="3596"/>
                    <a:pt x="6244" y="3582"/>
                  </a:cubicBezTo>
                  <a:cubicBezTo>
                    <a:pt x="6215" y="3567"/>
                    <a:pt x="6221" y="3541"/>
                    <a:pt x="6200" y="3533"/>
                  </a:cubicBezTo>
                  <a:cubicBezTo>
                    <a:pt x="6181" y="3525"/>
                    <a:pt x="6189" y="3525"/>
                    <a:pt x="6175" y="3498"/>
                  </a:cubicBezTo>
                  <a:cubicBezTo>
                    <a:pt x="6163" y="3468"/>
                    <a:pt x="6152" y="3393"/>
                    <a:pt x="6152" y="3393"/>
                  </a:cubicBezTo>
                  <a:cubicBezTo>
                    <a:pt x="6152" y="3393"/>
                    <a:pt x="6147" y="3345"/>
                    <a:pt x="6171" y="3345"/>
                  </a:cubicBezTo>
                  <a:cubicBezTo>
                    <a:pt x="6177" y="3345"/>
                    <a:pt x="6183" y="3347"/>
                    <a:pt x="6192" y="3353"/>
                  </a:cubicBezTo>
                  <a:cubicBezTo>
                    <a:pt x="6240" y="3385"/>
                    <a:pt x="6317" y="3425"/>
                    <a:pt x="6317" y="3425"/>
                  </a:cubicBezTo>
                  <a:cubicBezTo>
                    <a:pt x="6317" y="3425"/>
                    <a:pt x="6374" y="3433"/>
                    <a:pt x="6384" y="3438"/>
                  </a:cubicBezTo>
                  <a:cubicBezTo>
                    <a:pt x="6388" y="3438"/>
                    <a:pt x="6392" y="3439"/>
                    <a:pt x="6396" y="3439"/>
                  </a:cubicBezTo>
                  <a:cubicBezTo>
                    <a:pt x="6406" y="3439"/>
                    <a:pt x="6419" y="3436"/>
                    <a:pt x="6432" y="3433"/>
                  </a:cubicBezTo>
                  <a:cubicBezTo>
                    <a:pt x="6442" y="3431"/>
                    <a:pt x="6450" y="3428"/>
                    <a:pt x="6457" y="3428"/>
                  </a:cubicBezTo>
                  <a:cubicBezTo>
                    <a:pt x="6466" y="3428"/>
                    <a:pt x="6473" y="3432"/>
                    <a:pt x="6481" y="3445"/>
                  </a:cubicBezTo>
                  <a:cubicBezTo>
                    <a:pt x="6498" y="3469"/>
                    <a:pt x="6620" y="3585"/>
                    <a:pt x="6645" y="3585"/>
                  </a:cubicBezTo>
                  <a:cubicBezTo>
                    <a:pt x="6645" y="3585"/>
                    <a:pt x="6646" y="3585"/>
                    <a:pt x="6646" y="3585"/>
                  </a:cubicBezTo>
                  <a:cubicBezTo>
                    <a:pt x="6668" y="3582"/>
                    <a:pt x="6643" y="3585"/>
                    <a:pt x="6694" y="3562"/>
                  </a:cubicBezTo>
                  <a:cubicBezTo>
                    <a:pt x="6746" y="3538"/>
                    <a:pt x="6729" y="3478"/>
                    <a:pt x="6746" y="3474"/>
                  </a:cubicBezTo>
                  <a:cubicBezTo>
                    <a:pt x="6761" y="3470"/>
                    <a:pt x="6823" y="3441"/>
                    <a:pt x="6823" y="3441"/>
                  </a:cubicBezTo>
                  <a:cubicBezTo>
                    <a:pt x="6823" y="3441"/>
                    <a:pt x="6843" y="3467"/>
                    <a:pt x="6859" y="3467"/>
                  </a:cubicBezTo>
                  <a:cubicBezTo>
                    <a:pt x="6863" y="3467"/>
                    <a:pt x="6866" y="3465"/>
                    <a:pt x="6869" y="3461"/>
                  </a:cubicBezTo>
                  <a:cubicBezTo>
                    <a:pt x="6882" y="3441"/>
                    <a:pt x="6940" y="3447"/>
                    <a:pt x="6937" y="3387"/>
                  </a:cubicBezTo>
                  <a:cubicBezTo>
                    <a:pt x="6932" y="3328"/>
                    <a:pt x="6948" y="3328"/>
                    <a:pt x="6966" y="3302"/>
                  </a:cubicBezTo>
                  <a:cubicBezTo>
                    <a:pt x="6982" y="3279"/>
                    <a:pt x="7017" y="3262"/>
                    <a:pt x="7017" y="3251"/>
                  </a:cubicBezTo>
                  <a:cubicBezTo>
                    <a:pt x="7017" y="3241"/>
                    <a:pt x="7011" y="3229"/>
                    <a:pt x="7037" y="3229"/>
                  </a:cubicBezTo>
                  <a:cubicBezTo>
                    <a:pt x="7041" y="3229"/>
                    <a:pt x="7045" y="3229"/>
                    <a:pt x="7051" y="3230"/>
                  </a:cubicBezTo>
                  <a:cubicBezTo>
                    <a:pt x="7076" y="3232"/>
                    <a:pt x="7089" y="3238"/>
                    <a:pt x="7098" y="3238"/>
                  </a:cubicBezTo>
                  <a:cubicBezTo>
                    <a:pt x="7104" y="3238"/>
                    <a:pt x="7108" y="3236"/>
                    <a:pt x="7114" y="3230"/>
                  </a:cubicBezTo>
                  <a:cubicBezTo>
                    <a:pt x="7126" y="3217"/>
                    <a:pt x="7134" y="3206"/>
                    <a:pt x="7145" y="3206"/>
                  </a:cubicBezTo>
                  <a:cubicBezTo>
                    <a:pt x="7148" y="3206"/>
                    <a:pt x="7151" y="3207"/>
                    <a:pt x="7154" y="3208"/>
                  </a:cubicBezTo>
                  <a:cubicBezTo>
                    <a:pt x="7167" y="3216"/>
                    <a:pt x="7187" y="3243"/>
                    <a:pt x="7191" y="3243"/>
                  </a:cubicBezTo>
                  <a:cubicBezTo>
                    <a:pt x="7191" y="3243"/>
                    <a:pt x="7191" y="3242"/>
                    <a:pt x="7191" y="3241"/>
                  </a:cubicBezTo>
                  <a:cubicBezTo>
                    <a:pt x="7186" y="3230"/>
                    <a:pt x="7246" y="3213"/>
                    <a:pt x="7263" y="3179"/>
                  </a:cubicBezTo>
                  <a:cubicBezTo>
                    <a:pt x="7279" y="3147"/>
                    <a:pt x="7331" y="3154"/>
                    <a:pt x="7331" y="3087"/>
                  </a:cubicBezTo>
                  <a:cubicBezTo>
                    <a:pt x="7331" y="3017"/>
                    <a:pt x="7345" y="3007"/>
                    <a:pt x="7336" y="2970"/>
                  </a:cubicBezTo>
                  <a:cubicBezTo>
                    <a:pt x="7328" y="2933"/>
                    <a:pt x="7317" y="2890"/>
                    <a:pt x="7302" y="2860"/>
                  </a:cubicBezTo>
                  <a:cubicBezTo>
                    <a:pt x="7285" y="2831"/>
                    <a:pt x="7291" y="2779"/>
                    <a:pt x="7285" y="2751"/>
                  </a:cubicBezTo>
                  <a:cubicBezTo>
                    <a:pt x="7282" y="2722"/>
                    <a:pt x="7356" y="2722"/>
                    <a:pt x="7317" y="2669"/>
                  </a:cubicBezTo>
                  <a:cubicBezTo>
                    <a:pt x="7277" y="2617"/>
                    <a:pt x="7225" y="2505"/>
                    <a:pt x="7225" y="2489"/>
                  </a:cubicBezTo>
                  <a:cubicBezTo>
                    <a:pt x="7225" y="2471"/>
                    <a:pt x="7262" y="2460"/>
                    <a:pt x="7237" y="2400"/>
                  </a:cubicBezTo>
                  <a:cubicBezTo>
                    <a:pt x="7213" y="2340"/>
                    <a:pt x="7156" y="2263"/>
                    <a:pt x="7145" y="2252"/>
                  </a:cubicBezTo>
                  <a:cubicBezTo>
                    <a:pt x="7132" y="2238"/>
                    <a:pt x="7129" y="2237"/>
                    <a:pt x="7112" y="2197"/>
                  </a:cubicBezTo>
                  <a:cubicBezTo>
                    <a:pt x="7097" y="2155"/>
                    <a:pt x="7116" y="2152"/>
                    <a:pt x="7116" y="2120"/>
                  </a:cubicBezTo>
                  <a:cubicBezTo>
                    <a:pt x="7116" y="2086"/>
                    <a:pt x="7120" y="2078"/>
                    <a:pt x="7086" y="2031"/>
                  </a:cubicBezTo>
                  <a:cubicBezTo>
                    <a:pt x="7054" y="1983"/>
                    <a:pt x="7054" y="1978"/>
                    <a:pt x="7032" y="1958"/>
                  </a:cubicBezTo>
                  <a:cubicBezTo>
                    <a:pt x="7014" y="1937"/>
                    <a:pt x="7040" y="1932"/>
                    <a:pt x="7022" y="1886"/>
                  </a:cubicBezTo>
                  <a:cubicBezTo>
                    <a:pt x="7000" y="1838"/>
                    <a:pt x="7051" y="1854"/>
                    <a:pt x="6989" y="1821"/>
                  </a:cubicBezTo>
                  <a:cubicBezTo>
                    <a:pt x="6929" y="1789"/>
                    <a:pt x="6952" y="1784"/>
                    <a:pt x="6920" y="1769"/>
                  </a:cubicBezTo>
                  <a:cubicBezTo>
                    <a:pt x="6886" y="1753"/>
                    <a:pt x="6883" y="1753"/>
                    <a:pt x="6868" y="1740"/>
                  </a:cubicBezTo>
                  <a:cubicBezTo>
                    <a:pt x="6851" y="1729"/>
                    <a:pt x="6905" y="1704"/>
                    <a:pt x="6845" y="1689"/>
                  </a:cubicBezTo>
                  <a:cubicBezTo>
                    <a:pt x="6783" y="1673"/>
                    <a:pt x="6782" y="1673"/>
                    <a:pt x="6752" y="1667"/>
                  </a:cubicBezTo>
                  <a:cubicBezTo>
                    <a:pt x="6723" y="1663"/>
                    <a:pt x="6723" y="1652"/>
                    <a:pt x="6692" y="1627"/>
                  </a:cubicBezTo>
                  <a:cubicBezTo>
                    <a:pt x="6664" y="1604"/>
                    <a:pt x="6651" y="1589"/>
                    <a:pt x="6621" y="1589"/>
                  </a:cubicBezTo>
                  <a:cubicBezTo>
                    <a:pt x="6617" y="1589"/>
                    <a:pt x="6612" y="1590"/>
                    <a:pt x="6608" y="1590"/>
                  </a:cubicBezTo>
                  <a:cubicBezTo>
                    <a:pt x="6568" y="1593"/>
                    <a:pt x="6535" y="1598"/>
                    <a:pt x="6515" y="1606"/>
                  </a:cubicBezTo>
                  <a:cubicBezTo>
                    <a:pt x="6497" y="1613"/>
                    <a:pt x="6478" y="1666"/>
                    <a:pt x="6452" y="1666"/>
                  </a:cubicBezTo>
                  <a:cubicBezTo>
                    <a:pt x="6423" y="1666"/>
                    <a:pt x="6415" y="1666"/>
                    <a:pt x="6404" y="1701"/>
                  </a:cubicBezTo>
                  <a:cubicBezTo>
                    <a:pt x="6390" y="1738"/>
                    <a:pt x="6397" y="1793"/>
                    <a:pt x="6397" y="1820"/>
                  </a:cubicBezTo>
                  <a:cubicBezTo>
                    <a:pt x="6397" y="1844"/>
                    <a:pt x="6420" y="1855"/>
                    <a:pt x="6404" y="1884"/>
                  </a:cubicBezTo>
                  <a:cubicBezTo>
                    <a:pt x="6386" y="1912"/>
                    <a:pt x="6407" y="1992"/>
                    <a:pt x="6355" y="1998"/>
                  </a:cubicBezTo>
                  <a:cubicBezTo>
                    <a:pt x="6304" y="2001"/>
                    <a:pt x="6253" y="2014"/>
                    <a:pt x="6253" y="2014"/>
                  </a:cubicBezTo>
                  <a:cubicBezTo>
                    <a:pt x="6253" y="2014"/>
                    <a:pt x="6320" y="1974"/>
                    <a:pt x="6315" y="1924"/>
                  </a:cubicBezTo>
                  <a:cubicBezTo>
                    <a:pt x="6312" y="1877"/>
                    <a:pt x="6338" y="1863"/>
                    <a:pt x="6323" y="1837"/>
                  </a:cubicBezTo>
                  <a:cubicBezTo>
                    <a:pt x="6306" y="1807"/>
                    <a:pt x="6290" y="1770"/>
                    <a:pt x="6278" y="1760"/>
                  </a:cubicBezTo>
                  <a:cubicBezTo>
                    <a:pt x="6278" y="1760"/>
                    <a:pt x="6243" y="1712"/>
                    <a:pt x="6193" y="1693"/>
                  </a:cubicBezTo>
                  <a:cubicBezTo>
                    <a:pt x="6146" y="1678"/>
                    <a:pt x="6175" y="1635"/>
                    <a:pt x="6132" y="1606"/>
                  </a:cubicBezTo>
                  <a:cubicBezTo>
                    <a:pt x="6115" y="1593"/>
                    <a:pt x="6105" y="1588"/>
                    <a:pt x="6096" y="1588"/>
                  </a:cubicBezTo>
                  <a:cubicBezTo>
                    <a:pt x="6084" y="1588"/>
                    <a:pt x="6076" y="1599"/>
                    <a:pt x="6058" y="1616"/>
                  </a:cubicBezTo>
                  <a:cubicBezTo>
                    <a:pt x="6025" y="1650"/>
                    <a:pt x="5971" y="1727"/>
                    <a:pt x="5954" y="1727"/>
                  </a:cubicBezTo>
                  <a:cubicBezTo>
                    <a:pt x="5954" y="1727"/>
                    <a:pt x="5954" y="1727"/>
                    <a:pt x="5953" y="1727"/>
                  </a:cubicBezTo>
                  <a:cubicBezTo>
                    <a:pt x="5953" y="1727"/>
                    <a:pt x="5952" y="1727"/>
                    <a:pt x="5952" y="1727"/>
                  </a:cubicBezTo>
                  <a:cubicBezTo>
                    <a:pt x="5938" y="1727"/>
                    <a:pt x="5937" y="1791"/>
                    <a:pt x="5921" y="1793"/>
                  </a:cubicBezTo>
                  <a:cubicBezTo>
                    <a:pt x="5906" y="1798"/>
                    <a:pt x="5898" y="1912"/>
                    <a:pt x="5898" y="1923"/>
                  </a:cubicBezTo>
                  <a:cubicBezTo>
                    <a:pt x="5898" y="1934"/>
                    <a:pt x="5894" y="1987"/>
                    <a:pt x="5868" y="1987"/>
                  </a:cubicBezTo>
                  <a:cubicBezTo>
                    <a:pt x="5866" y="1987"/>
                    <a:pt x="5864" y="1987"/>
                    <a:pt x="5861" y="1986"/>
                  </a:cubicBezTo>
                  <a:cubicBezTo>
                    <a:pt x="5859" y="1986"/>
                    <a:pt x="5858" y="1985"/>
                    <a:pt x="5856" y="1985"/>
                  </a:cubicBezTo>
                  <a:cubicBezTo>
                    <a:pt x="5830" y="1985"/>
                    <a:pt x="5790" y="2031"/>
                    <a:pt x="5766" y="2031"/>
                  </a:cubicBezTo>
                  <a:cubicBezTo>
                    <a:pt x="5760" y="2031"/>
                    <a:pt x="5755" y="2028"/>
                    <a:pt x="5752" y="2020"/>
                  </a:cubicBezTo>
                  <a:cubicBezTo>
                    <a:pt x="5736" y="1978"/>
                    <a:pt x="5736" y="1914"/>
                    <a:pt x="5724" y="1894"/>
                  </a:cubicBezTo>
                  <a:cubicBezTo>
                    <a:pt x="5713" y="1874"/>
                    <a:pt x="5761" y="1838"/>
                    <a:pt x="5758" y="1817"/>
                  </a:cubicBezTo>
                  <a:cubicBezTo>
                    <a:pt x="5753" y="1798"/>
                    <a:pt x="5878" y="1704"/>
                    <a:pt x="5861" y="1689"/>
                  </a:cubicBezTo>
                  <a:cubicBezTo>
                    <a:pt x="5846" y="1673"/>
                    <a:pt x="5869" y="1652"/>
                    <a:pt x="5867" y="1636"/>
                  </a:cubicBezTo>
                  <a:cubicBezTo>
                    <a:pt x="5867" y="1636"/>
                    <a:pt x="5927" y="1581"/>
                    <a:pt x="5935" y="1555"/>
                  </a:cubicBezTo>
                  <a:cubicBezTo>
                    <a:pt x="5943" y="1532"/>
                    <a:pt x="5978" y="1529"/>
                    <a:pt x="6004" y="1507"/>
                  </a:cubicBezTo>
                  <a:cubicBezTo>
                    <a:pt x="6027" y="1489"/>
                    <a:pt x="6047" y="1496"/>
                    <a:pt x="6060" y="1484"/>
                  </a:cubicBezTo>
                  <a:cubicBezTo>
                    <a:pt x="6062" y="1482"/>
                    <a:pt x="6065" y="1481"/>
                    <a:pt x="6069" y="1481"/>
                  </a:cubicBezTo>
                  <a:cubicBezTo>
                    <a:pt x="6076" y="1481"/>
                    <a:pt x="6085" y="1484"/>
                    <a:pt x="6092" y="1484"/>
                  </a:cubicBezTo>
                  <a:cubicBezTo>
                    <a:pt x="6100" y="1484"/>
                    <a:pt x="6105" y="1480"/>
                    <a:pt x="6100" y="1466"/>
                  </a:cubicBezTo>
                  <a:cubicBezTo>
                    <a:pt x="6089" y="1429"/>
                    <a:pt x="6081" y="1415"/>
                    <a:pt x="6100" y="1401"/>
                  </a:cubicBezTo>
                  <a:cubicBezTo>
                    <a:pt x="6126" y="1381"/>
                    <a:pt x="6151" y="1372"/>
                    <a:pt x="6170" y="1372"/>
                  </a:cubicBezTo>
                  <a:cubicBezTo>
                    <a:pt x="6174" y="1372"/>
                    <a:pt x="6178" y="1372"/>
                    <a:pt x="6181" y="1373"/>
                  </a:cubicBezTo>
                  <a:cubicBezTo>
                    <a:pt x="6189" y="1375"/>
                    <a:pt x="6199" y="1375"/>
                    <a:pt x="6211" y="1375"/>
                  </a:cubicBezTo>
                  <a:cubicBezTo>
                    <a:pt x="6222" y="1375"/>
                    <a:pt x="6236" y="1375"/>
                    <a:pt x="6250" y="1376"/>
                  </a:cubicBezTo>
                  <a:cubicBezTo>
                    <a:pt x="6277" y="1381"/>
                    <a:pt x="6298" y="1384"/>
                    <a:pt x="6298" y="1384"/>
                  </a:cubicBezTo>
                  <a:cubicBezTo>
                    <a:pt x="6333" y="1418"/>
                    <a:pt x="6385" y="1479"/>
                    <a:pt x="6423" y="1479"/>
                  </a:cubicBezTo>
                  <a:cubicBezTo>
                    <a:pt x="6438" y="1479"/>
                    <a:pt x="6451" y="1470"/>
                    <a:pt x="6460" y="1447"/>
                  </a:cubicBezTo>
                  <a:cubicBezTo>
                    <a:pt x="6492" y="1367"/>
                    <a:pt x="6540" y="1304"/>
                    <a:pt x="6540" y="1304"/>
                  </a:cubicBezTo>
                  <a:cubicBezTo>
                    <a:pt x="6540" y="1304"/>
                    <a:pt x="6717" y="1415"/>
                    <a:pt x="6766" y="1466"/>
                  </a:cubicBezTo>
                  <a:cubicBezTo>
                    <a:pt x="6770" y="1470"/>
                    <a:pt x="6774" y="1471"/>
                    <a:pt x="6777" y="1471"/>
                  </a:cubicBezTo>
                  <a:cubicBezTo>
                    <a:pt x="6800" y="1471"/>
                    <a:pt x="6807" y="1380"/>
                    <a:pt x="6847" y="1380"/>
                  </a:cubicBezTo>
                  <a:cubicBezTo>
                    <a:pt x="6868" y="1380"/>
                    <a:pt x="6898" y="1405"/>
                    <a:pt x="6943" y="1481"/>
                  </a:cubicBezTo>
                  <a:cubicBezTo>
                    <a:pt x="7086" y="1723"/>
                    <a:pt x="7112" y="1743"/>
                    <a:pt x="7168" y="1801"/>
                  </a:cubicBezTo>
                  <a:cubicBezTo>
                    <a:pt x="7297" y="1947"/>
                    <a:pt x="7185" y="1947"/>
                    <a:pt x="7297" y="1947"/>
                  </a:cubicBezTo>
                  <a:cubicBezTo>
                    <a:pt x="7297" y="1947"/>
                    <a:pt x="7302" y="1874"/>
                    <a:pt x="7351" y="1809"/>
                  </a:cubicBezTo>
                  <a:cubicBezTo>
                    <a:pt x="7399" y="1744"/>
                    <a:pt x="7423" y="1444"/>
                    <a:pt x="7391" y="1330"/>
                  </a:cubicBezTo>
                  <a:cubicBezTo>
                    <a:pt x="7359" y="1219"/>
                    <a:pt x="7399" y="1092"/>
                    <a:pt x="7351" y="1027"/>
                  </a:cubicBezTo>
                  <a:cubicBezTo>
                    <a:pt x="7302" y="961"/>
                    <a:pt x="7293" y="801"/>
                    <a:pt x="7228" y="770"/>
                  </a:cubicBezTo>
                  <a:cubicBezTo>
                    <a:pt x="7163" y="737"/>
                    <a:pt x="7152" y="650"/>
                    <a:pt x="7023" y="536"/>
                  </a:cubicBezTo>
                  <a:cubicBezTo>
                    <a:pt x="6894" y="423"/>
                    <a:pt x="6923" y="362"/>
                    <a:pt x="6760" y="314"/>
                  </a:cubicBezTo>
                  <a:cubicBezTo>
                    <a:pt x="6600" y="266"/>
                    <a:pt x="6668" y="176"/>
                    <a:pt x="6523" y="176"/>
                  </a:cubicBezTo>
                  <a:cubicBezTo>
                    <a:pt x="6378" y="176"/>
                    <a:pt x="6298" y="29"/>
                    <a:pt x="6298" y="29"/>
                  </a:cubicBezTo>
                  <a:cubicBezTo>
                    <a:pt x="6275" y="31"/>
                    <a:pt x="6253" y="31"/>
                    <a:pt x="6233" y="31"/>
                  </a:cubicBezTo>
                  <a:cubicBezTo>
                    <a:pt x="6088" y="31"/>
                    <a:pt x="6022" y="0"/>
                    <a:pt x="597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2" name="Google Shape;62;p15"/>
            <p:cNvSpPr/>
            <p:nvPr/>
          </p:nvSpPr>
          <p:spPr>
            <a:xfrm rot="-5400000">
              <a:off x="4321910" y="-237130"/>
              <a:ext cx="248204" cy="385214"/>
            </a:xfrm>
            <a:custGeom>
              <a:avLst/>
              <a:gdLst/>
              <a:ahLst/>
              <a:cxnLst/>
              <a:rect l="l" t="t" r="r" b="b"/>
              <a:pathLst>
                <a:path w="2471" h="3835" extrusionOk="0">
                  <a:moveTo>
                    <a:pt x="602" y="1"/>
                  </a:moveTo>
                  <a:lnTo>
                    <a:pt x="577" y="75"/>
                  </a:lnTo>
                  <a:lnTo>
                    <a:pt x="577" y="75"/>
                  </a:lnTo>
                  <a:cubicBezTo>
                    <a:pt x="577" y="74"/>
                    <a:pt x="577" y="74"/>
                    <a:pt x="577" y="74"/>
                  </a:cubicBezTo>
                  <a:cubicBezTo>
                    <a:pt x="577" y="74"/>
                    <a:pt x="577" y="74"/>
                    <a:pt x="577" y="75"/>
                  </a:cubicBezTo>
                  <a:lnTo>
                    <a:pt x="577" y="75"/>
                  </a:lnTo>
                  <a:lnTo>
                    <a:pt x="577" y="75"/>
                  </a:lnTo>
                  <a:cubicBezTo>
                    <a:pt x="577" y="79"/>
                    <a:pt x="578" y="162"/>
                    <a:pt x="588" y="301"/>
                  </a:cubicBezTo>
                  <a:cubicBezTo>
                    <a:pt x="596" y="398"/>
                    <a:pt x="551" y="361"/>
                    <a:pt x="493" y="470"/>
                  </a:cubicBezTo>
                  <a:cubicBezTo>
                    <a:pt x="474" y="501"/>
                    <a:pt x="467" y="629"/>
                    <a:pt x="467" y="629"/>
                  </a:cubicBezTo>
                  <a:lnTo>
                    <a:pt x="286" y="687"/>
                  </a:lnTo>
                  <a:lnTo>
                    <a:pt x="213" y="846"/>
                  </a:lnTo>
                  <a:cubicBezTo>
                    <a:pt x="213" y="846"/>
                    <a:pt x="165" y="918"/>
                    <a:pt x="43" y="978"/>
                  </a:cubicBezTo>
                  <a:cubicBezTo>
                    <a:pt x="0" y="1001"/>
                    <a:pt x="9" y="1123"/>
                    <a:pt x="9" y="1123"/>
                  </a:cubicBezTo>
                  <a:lnTo>
                    <a:pt x="43" y="1232"/>
                  </a:lnTo>
                  <a:cubicBezTo>
                    <a:pt x="43" y="1232"/>
                    <a:pt x="19" y="1280"/>
                    <a:pt x="92" y="1342"/>
                  </a:cubicBezTo>
                  <a:cubicBezTo>
                    <a:pt x="165" y="1403"/>
                    <a:pt x="151" y="1415"/>
                    <a:pt x="225" y="1548"/>
                  </a:cubicBezTo>
                  <a:cubicBezTo>
                    <a:pt x="225" y="1548"/>
                    <a:pt x="236" y="1669"/>
                    <a:pt x="262" y="1706"/>
                  </a:cubicBezTo>
                  <a:cubicBezTo>
                    <a:pt x="286" y="1742"/>
                    <a:pt x="213" y="1765"/>
                    <a:pt x="262" y="1876"/>
                  </a:cubicBezTo>
                  <a:cubicBezTo>
                    <a:pt x="279" y="1916"/>
                    <a:pt x="320" y="1948"/>
                    <a:pt x="394" y="1983"/>
                  </a:cubicBezTo>
                  <a:cubicBezTo>
                    <a:pt x="417" y="1994"/>
                    <a:pt x="430" y="1997"/>
                    <a:pt x="440" y="1997"/>
                  </a:cubicBezTo>
                  <a:cubicBezTo>
                    <a:pt x="452" y="1997"/>
                    <a:pt x="459" y="1993"/>
                    <a:pt x="472" y="1993"/>
                  </a:cubicBezTo>
                  <a:cubicBezTo>
                    <a:pt x="484" y="1993"/>
                    <a:pt x="500" y="1996"/>
                    <a:pt x="527" y="2008"/>
                  </a:cubicBezTo>
                  <a:cubicBezTo>
                    <a:pt x="559" y="2022"/>
                    <a:pt x="567" y="2026"/>
                    <a:pt x="569" y="2026"/>
                  </a:cubicBezTo>
                  <a:cubicBezTo>
                    <a:pt x="571" y="2026"/>
                    <a:pt x="570" y="2024"/>
                    <a:pt x="576" y="2024"/>
                  </a:cubicBezTo>
                  <a:cubicBezTo>
                    <a:pt x="582" y="2024"/>
                    <a:pt x="595" y="2025"/>
                    <a:pt x="624" y="2033"/>
                  </a:cubicBezTo>
                  <a:cubicBezTo>
                    <a:pt x="721" y="2057"/>
                    <a:pt x="721" y="2117"/>
                    <a:pt x="721" y="2117"/>
                  </a:cubicBezTo>
                  <a:cubicBezTo>
                    <a:pt x="721" y="2117"/>
                    <a:pt x="770" y="2239"/>
                    <a:pt x="841" y="2310"/>
                  </a:cubicBezTo>
                  <a:cubicBezTo>
                    <a:pt x="913" y="2384"/>
                    <a:pt x="913" y="2384"/>
                    <a:pt x="1035" y="2468"/>
                  </a:cubicBezTo>
                  <a:cubicBezTo>
                    <a:pt x="1035" y="2468"/>
                    <a:pt x="1082" y="2564"/>
                    <a:pt x="1118" y="2612"/>
                  </a:cubicBezTo>
                  <a:cubicBezTo>
                    <a:pt x="1155" y="2661"/>
                    <a:pt x="1179" y="2769"/>
                    <a:pt x="1227" y="2841"/>
                  </a:cubicBezTo>
                  <a:cubicBezTo>
                    <a:pt x="1275" y="2915"/>
                    <a:pt x="1239" y="2950"/>
                    <a:pt x="1264" y="2999"/>
                  </a:cubicBezTo>
                  <a:cubicBezTo>
                    <a:pt x="1289" y="3047"/>
                    <a:pt x="1359" y="3155"/>
                    <a:pt x="1373" y="3192"/>
                  </a:cubicBezTo>
                  <a:cubicBezTo>
                    <a:pt x="1386" y="3227"/>
                    <a:pt x="1458" y="3312"/>
                    <a:pt x="1495" y="3384"/>
                  </a:cubicBezTo>
                  <a:cubicBezTo>
                    <a:pt x="1529" y="3457"/>
                    <a:pt x="1529" y="3469"/>
                    <a:pt x="1580" y="3564"/>
                  </a:cubicBezTo>
                  <a:cubicBezTo>
                    <a:pt x="1627" y="3661"/>
                    <a:pt x="1604" y="3686"/>
                    <a:pt x="1640" y="3734"/>
                  </a:cubicBezTo>
                  <a:cubicBezTo>
                    <a:pt x="1675" y="3781"/>
                    <a:pt x="1650" y="3794"/>
                    <a:pt x="1735" y="3831"/>
                  </a:cubicBezTo>
                  <a:cubicBezTo>
                    <a:pt x="1741" y="3833"/>
                    <a:pt x="1746" y="3834"/>
                    <a:pt x="1751" y="3834"/>
                  </a:cubicBezTo>
                  <a:cubicBezTo>
                    <a:pt x="1817" y="3834"/>
                    <a:pt x="1807" y="3623"/>
                    <a:pt x="1941" y="3420"/>
                  </a:cubicBezTo>
                  <a:cubicBezTo>
                    <a:pt x="1974" y="3370"/>
                    <a:pt x="1989" y="3335"/>
                    <a:pt x="2121" y="3287"/>
                  </a:cubicBezTo>
                  <a:cubicBezTo>
                    <a:pt x="2121" y="3287"/>
                    <a:pt x="2134" y="3130"/>
                    <a:pt x="2158" y="3093"/>
                  </a:cubicBezTo>
                  <a:cubicBezTo>
                    <a:pt x="2181" y="3056"/>
                    <a:pt x="2195" y="2889"/>
                    <a:pt x="2195" y="2889"/>
                  </a:cubicBezTo>
                  <a:cubicBezTo>
                    <a:pt x="2195" y="2889"/>
                    <a:pt x="2181" y="2816"/>
                    <a:pt x="2206" y="2769"/>
                  </a:cubicBezTo>
                  <a:cubicBezTo>
                    <a:pt x="2232" y="2719"/>
                    <a:pt x="2158" y="2612"/>
                    <a:pt x="2158" y="2612"/>
                  </a:cubicBezTo>
                  <a:lnTo>
                    <a:pt x="2111" y="2456"/>
                  </a:lnTo>
                  <a:cubicBezTo>
                    <a:pt x="2195" y="2433"/>
                    <a:pt x="2111" y="2456"/>
                    <a:pt x="2206" y="2324"/>
                  </a:cubicBezTo>
                  <a:cubicBezTo>
                    <a:pt x="2237" y="2284"/>
                    <a:pt x="2195" y="2216"/>
                    <a:pt x="2183" y="2117"/>
                  </a:cubicBezTo>
                  <a:cubicBezTo>
                    <a:pt x="2172" y="2022"/>
                    <a:pt x="2148" y="2057"/>
                    <a:pt x="2160" y="1996"/>
                  </a:cubicBezTo>
                  <a:cubicBezTo>
                    <a:pt x="2172" y="1937"/>
                    <a:pt x="2268" y="1826"/>
                    <a:pt x="2402" y="1706"/>
                  </a:cubicBezTo>
                  <a:cubicBezTo>
                    <a:pt x="2471" y="1645"/>
                    <a:pt x="2328" y="1585"/>
                    <a:pt x="2328" y="1585"/>
                  </a:cubicBezTo>
                  <a:lnTo>
                    <a:pt x="2352" y="1380"/>
                  </a:lnTo>
                  <a:cubicBezTo>
                    <a:pt x="2352" y="1380"/>
                    <a:pt x="2378" y="1332"/>
                    <a:pt x="2402" y="1248"/>
                  </a:cubicBezTo>
                  <a:cubicBezTo>
                    <a:pt x="2426" y="1163"/>
                    <a:pt x="2402" y="1126"/>
                    <a:pt x="2426" y="1091"/>
                  </a:cubicBezTo>
                  <a:cubicBezTo>
                    <a:pt x="2449" y="1054"/>
                    <a:pt x="2294" y="861"/>
                    <a:pt x="2305" y="824"/>
                  </a:cubicBezTo>
                  <a:cubicBezTo>
                    <a:pt x="2317" y="790"/>
                    <a:pt x="2352" y="715"/>
                    <a:pt x="2352" y="715"/>
                  </a:cubicBezTo>
                  <a:cubicBezTo>
                    <a:pt x="2352" y="715"/>
                    <a:pt x="2268" y="546"/>
                    <a:pt x="2280" y="401"/>
                  </a:cubicBezTo>
                  <a:lnTo>
                    <a:pt x="2280" y="401"/>
                  </a:lnTo>
                  <a:lnTo>
                    <a:pt x="2124" y="533"/>
                  </a:lnTo>
                  <a:lnTo>
                    <a:pt x="1991" y="630"/>
                  </a:lnTo>
                  <a:cubicBezTo>
                    <a:pt x="1991" y="630"/>
                    <a:pt x="1895" y="678"/>
                    <a:pt x="1847" y="678"/>
                  </a:cubicBezTo>
                  <a:cubicBezTo>
                    <a:pt x="1798" y="678"/>
                    <a:pt x="1750" y="606"/>
                    <a:pt x="1750" y="606"/>
                  </a:cubicBezTo>
                  <a:lnTo>
                    <a:pt x="1581" y="521"/>
                  </a:lnTo>
                  <a:cubicBezTo>
                    <a:pt x="1581" y="521"/>
                    <a:pt x="1496" y="461"/>
                    <a:pt x="1401" y="387"/>
                  </a:cubicBezTo>
                  <a:lnTo>
                    <a:pt x="1290" y="413"/>
                  </a:lnTo>
                  <a:cubicBezTo>
                    <a:pt x="1327" y="376"/>
                    <a:pt x="1195" y="292"/>
                    <a:pt x="1195" y="292"/>
                  </a:cubicBezTo>
                  <a:lnTo>
                    <a:pt x="1062" y="230"/>
                  </a:lnTo>
                  <a:lnTo>
                    <a:pt x="904" y="205"/>
                  </a:lnTo>
                  <a:lnTo>
                    <a:pt x="60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3" name="Google Shape;63;p15"/>
            <p:cNvSpPr/>
            <p:nvPr/>
          </p:nvSpPr>
          <p:spPr>
            <a:xfrm rot="-5400000">
              <a:off x="4648012" y="-261690"/>
              <a:ext cx="355582" cy="659233"/>
            </a:xfrm>
            <a:custGeom>
              <a:avLst/>
              <a:gdLst/>
              <a:ahLst/>
              <a:cxnLst/>
              <a:rect l="l" t="t" r="r" b="b"/>
              <a:pathLst>
                <a:path w="3540" h="6563" extrusionOk="0">
                  <a:moveTo>
                    <a:pt x="2104" y="0"/>
                  </a:moveTo>
                  <a:cubicBezTo>
                    <a:pt x="2100" y="0"/>
                    <a:pt x="2095" y="7"/>
                    <a:pt x="2082" y="25"/>
                  </a:cubicBezTo>
                  <a:cubicBezTo>
                    <a:pt x="2073" y="39"/>
                    <a:pt x="2064" y="43"/>
                    <a:pt x="2056" y="43"/>
                  </a:cubicBezTo>
                  <a:cubicBezTo>
                    <a:pt x="2045" y="43"/>
                    <a:pt x="2036" y="35"/>
                    <a:pt x="2029" y="35"/>
                  </a:cubicBezTo>
                  <a:cubicBezTo>
                    <a:pt x="2020" y="35"/>
                    <a:pt x="2016" y="51"/>
                    <a:pt x="2020" y="128"/>
                  </a:cubicBezTo>
                  <a:cubicBezTo>
                    <a:pt x="2033" y="298"/>
                    <a:pt x="2057" y="328"/>
                    <a:pt x="2047" y="345"/>
                  </a:cubicBezTo>
                  <a:cubicBezTo>
                    <a:pt x="2035" y="362"/>
                    <a:pt x="2075" y="491"/>
                    <a:pt x="2044" y="491"/>
                  </a:cubicBezTo>
                  <a:cubicBezTo>
                    <a:pt x="2043" y="491"/>
                    <a:pt x="2042" y="490"/>
                    <a:pt x="2040" y="490"/>
                  </a:cubicBezTo>
                  <a:cubicBezTo>
                    <a:pt x="1967" y="472"/>
                    <a:pt x="1962" y="413"/>
                    <a:pt x="1944" y="382"/>
                  </a:cubicBezTo>
                  <a:cubicBezTo>
                    <a:pt x="1944" y="382"/>
                    <a:pt x="1908" y="424"/>
                    <a:pt x="1890" y="455"/>
                  </a:cubicBezTo>
                  <a:cubicBezTo>
                    <a:pt x="1871" y="484"/>
                    <a:pt x="1854" y="502"/>
                    <a:pt x="1871" y="576"/>
                  </a:cubicBezTo>
                  <a:cubicBezTo>
                    <a:pt x="1890" y="649"/>
                    <a:pt x="1903" y="724"/>
                    <a:pt x="1908" y="746"/>
                  </a:cubicBezTo>
                  <a:cubicBezTo>
                    <a:pt x="1919" y="830"/>
                    <a:pt x="1950" y="836"/>
                    <a:pt x="1944" y="898"/>
                  </a:cubicBezTo>
                  <a:cubicBezTo>
                    <a:pt x="1939" y="957"/>
                    <a:pt x="1962" y="1078"/>
                    <a:pt x="1967" y="1109"/>
                  </a:cubicBezTo>
                  <a:cubicBezTo>
                    <a:pt x="1973" y="1140"/>
                    <a:pt x="1997" y="1224"/>
                    <a:pt x="1979" y="1254"/>
                  </a:cubicBezTo>
                  <a:cubicBezTo>
                    <a:pt x="1965" y="1279"/>
                    <a:pt x="2002" y="1336"/>
                    <a:pt x="1989" y="1336"/>
                  </a:cubicBezTo>
                  <a:cubicBezTo>
                    <a:pt x="1987" y="1336"/>
                    <a:pt x="1982" y="1333"/>
                    <a:pt x="1973" y="1326"/>
                  </a:cubicBezTo>
                  <a:cubicBezTo>
                    <a:pt x="1925" y="1291"/>
                    <a:pt x="1890" y="1218"/>
                    <a:pt x="1877" y="1140"/>
                  </a:cubicBezTo>
                  <a:cubicBezTo>
                    <a:pt x="1865" y="1061"/>
                    <a:pt x="1851" y="1030"/>
                    <a:pt x="1828" y="960"/>
                  </a:cubicBezTo>
                  <a:cubicBezTo>
                    <a:pt x="1803" y="886"/>
                    <a:pt x="1817" y="900"/>
                    <a:pt x="1793" y="826"/>
                  </a:cubicBezTo>
                  <a:cubicBezTo>
                    <a:pt x="1770" y="753"/>
                    <a:pt x="1757" y="710"/>
                    <a:pt x="1743" y="662"/>
                  </a:cubicBezTo>
                  <a:cubicBezTo>
                    <a:pt x="1733" y="615"/>
                    <a:pt x="1766" y="652"/>
                    <a:pt x="1733" y="547"/>
                  </a:cubicBezTo>
                  <a:cubicBezTo>
                    <a:pt x="1696" y="444"/>
                    <a:pt x="1733" y="425"/>
                    <a:pt x="1665" y="359"/>
                  </a:cubicBezTo>
                  <a:cubicBezTo>
                    <a:pt x="1613" y="308"/>
                    <a:pt x="1591" y="278"/>
                    <a:pt x="1565" y="278"/>
                  </a:cubicBezTo>
                  <a:cubicBezTo>
                    <a:pt x="1557" y="278"/>
                    <a:pt x="1548" y="281"/>
                    <a:pt x="1539" y="287"/>
                  </a:cubicBezTo>
                  <a:cubicBezTo>
                    <a:pt x="1496" y="313"/>
                    <a:pt x="1489" y="390"/>
                    <a:pt x="1448" y="475"/>
                  </a:cubicBezTo>
                  <a:cubicBezTo>
                    <a:pt x="1405" y="559"/>
                    <a:pt x="1346" y="675"/>
                    <a:pt x="1346" y="675"/>
                  </a:cubicBezTo>
                  <a:cubicBezTo>
                    <a:pt x="1346" y="675"/>
                    <a:pt x="1334" y="723"/>
                    <a:pt x="1340" y="776"/>
                  </a:cubicBezTo>
                  <a:cubicBezTo>
                    <a:pt x="1346" y="830"/>
                    <a:pt x="1351" y="892"/>
                    <a:pt x="1365" y="940"/>
                  </a:cubicBezTo>
                  <a:cubicBezTo>
                    <a:pt x="1377" y="987"/>
                    <a:pt x="1395" y="983"/>
                    <a:pt x="1395" y="1078"/>
                  </a:cubicBezTo>
                  <a:cubicBezTo>
                    <a:pt x="1395" y="1175"/>
                    <a:pt x="1385" y="1284"/>
                    <a:pt x="1379" y="1321"/>
                  </a:cubicBezTo>
                  <a:cubicBezTo>
                    <a:pt x="1372" y="1357"/>
                    <a:pt x="1389" y="1441"/>
                    <a:pt x="1379" y="1477"/>
                  </a:cubicBezTo>
                  <a:cubicBezTo>
                    <a:pt x="1366" y="1514"/>
                    <a:pt x="1379" y="1669"/>
                    <a:pt x="1385" y="1688"/>
                  </a:cubicBezTo>
                  <a:cubicBezTo>
                    <a:pt x="1389" y="1708"/>
                    <a:pt x="1426" y="1815"/>
                    <a:pt x="1416" y="1869"/>
                  </a:cubicBezTo>
                  <a:cubicBezTo>
                    <a:pt x="1403" y="1925"/>
                    <a:pt x="1359" y="2057"/>
                    <a:pt x="1348" y="2106"/>
                  </a:cubicBezTo>
                  <a:cubicBezTo>
                    <a:pt x="1335" y="2154"/>
                    <a:pt x="1335" y="2377"/>
                    <a:pt x="1325" y="2414"/>
                  </a:cubicBezTo>
                  <a:cubicBezTo>
                    <a:pt x="1314" y="2444"/>
                    <a:pt x="1284" y="2523"/>
                    <a:pt x="1257" y="2523"/>
                  </a:cubicBezTo>
                  <a:cubicBezTo>
                    <a:pt x="1251" y="2523"/>
                    <a:pt x="1245" y="2519"/>
                    <a:pt x="1240" y="2511"/>
                  </a:cubicBezTo>
                  <a:cubicBezTo>
                    <a:pt x="1209" y="2464"/>
                    <a:pt x="1163" y="2379"/>
                    <a:pt x="1174" y="2330"/>
                  </a:cubicBezTo>
                  <a:cubicBezTo>
                    <a:pt x="1186" y="2280"/>
                    <a:pt x="1217" y="2239"/>
                    <a:pt x="1203" y="2125"/>
                  </a:cubicBezTo>
                  <a:cubicBezTo>
                    <a:pt x="1192" y="2009"/>
                    <a:pt x="1186" y="1937"/>
                    <a:pt x="1174" y="1860"/>
                  </a:cubicBezTo>
                  <a:cubicBezTo>
                    <a:pt x="1163" y="1780"/>
                    <a:pt x="1197" y="1763"/>
                    <a:pt x="1174" y="1685"/>
                  </a:cubicBezTo>
                  <a:cubicBezTo>
                    <a:pt x="1149" y="1606"/>
                    <a:pt x="1155" y="1552"/>
                    <a:pt x="1143" y="1492"/>
                  </a:cubicBezTo>
                  <a:cubicBezTo>
                    <a:pt x="1132" y="1431"/>
                    <a:pt x="1197" y="1468"/>
                    <a:pt x="1163" y="1340"/>
                  </a:cubicBezTo>
                  <a:cubicBezTo>
                    <a:pt x="1126" y="1214"/>
                    <a:pt x="1143" y="1141"/>
                    <a:pt x="1126" y="1055"/>
                  </a:cubicBezTo>
                  <a:cubicBezTo>
                    <a:pt x="1109" y="970"/>
                    <a:pt x="1157" y="964"/>
                    <a:pt x="1120" y="892"/>
                  </a:cubicBezTo>
                  <a:cubicBezTo>
                    <a:pt x="1085" y="818"/>
                    <a:pt x="1126" y="807"/>
                    <a:pt x="1078" y="752"/>
                  </a:cubicBezTo>
                  <a:cubicBezTo>
                    <a:pt x="1031" y="698"/>
                    <a:pt x="1085" y="675"/>
                    <a:pt x="1041" y="675"/>
                  </a:cubicBezTo>
                  <a:cubicBezTo>
                    <a:pt x="1016" y="675"/>
                    <a:pt x="1018" y="655"/>
                    <a:pt x="1001" y="655"/>
                  </a:cubicBezTo>
                  <a:cubicBezTo>
                    <a:pt x="991" y="655"/>
                    <a:pt x="972" y="664"/>
                    <a:pt x="934" y="692"/>
                  </a:cubicBezTo>
                  <a:cubicBezTo>
                    <a:pt x="838" y="764"/>
                    <a:pt x="789" y="755"/>
                    <a:pt x="771" y="770"/>
                  </a:cubicBezTo>
                  <a:cubicBezTo>
                    <a:pt x="655" y="867"/>
                    <a:pt x="618" y="993"/>
                    <a:pt x="607" y="1018"/>
                  </a:cubicBezTo>
                  <a:cubicBezTo>
                    <a:pt x="595" y="1041"/>
                    <a:pt x="589" y="1092"/>
                    <a:pt x="558" y="1109"/>
                  </a:cubicBezTo>
                  <a:cubicBezTo>
                    <a:pt x="527" y="1126"/>
                    <a:pt x="533" y="1103"/>
                    <a:pt x="496" y="1200"/>
                  </a:cubicBezTo>
                  <a:cubicBezTo>
                    <a:pt x="463" y="1295"/>
                    <a:pt x="510" y="1403"/>
                    <a:pt x="486" y="1429"/>
                  </a:cubicBezTo>
                  <a:cubicBezTo>
                    <a:pt x="463" y="1454"/>
                    <a:pt x="384" y="1586"/>
                    <a:pt x="418" y="1617"/>
                  </a:cubicBezTo>
                  <a:cubicBezTo>
                    <a:pt x="455" y="1648"/>
                    <a:pt x="492" y="1660"/>
                    <a:pt x="466" y="1691"/>
                  </a:cubicBezTo>
                  <a:cubicBezTo>
                    <a:pt x="441" y="1722"/>
                    <a:pt x="455" y="1769"/>
                    <a:pt x="455" y="1823"/>
                  </a:cubicBezTo>
                  <a:cubicBezTo>
                    <a:pt x="455" y="1877"/>
                    <a:pt x="473" y="1883"/>
                    <a:pt x="461" y="1919"/>
                  </a:cubicBezTo>
                  <a:cubicBezTo>
                    <a:pt x="447" y="1956"/>
                    <a:pt x="430" y="1980"/>
                    <a:pt x="412" y="1993"/>
                  </a:cubicBezTo>
                  <a:cubicBezTo>
                    <a:pt x="401" y="1999"/>
                    <a:pt x="378" y="2004"/>
                    <a:pt x="351" y="2004"/>
                  </a:cubicBezTo>
                  <a:cubicBezTo>
                    <a:pt x="336" y="2004"/>
                    <a:pt x="319" y="2003"/>
                    <a:pt x="303" y="1999"/>
                  </a:cubicBezTo>
                  <a:cubicBezTo>
                    <a:pt x="293" y="1996"/>
                    <a:pt x="285" y="1995"/>
                    <a:pt x="277" y="1995"/>
                  </a:cubicBezTo>
                  <a:cubicBezTo>
                    <a:pt x="257" y="1995"/>
                    <a:pt x="241" y="2002"/>
                    <a:pt x="217" y="2002"/>
                  </a:cubicBezTo>
                  <a:cubicBezTo>
                    <a:pt x="209" y="2002"/>
                    <a:pt x="199" y="2001"/>
                    <a:pt x="189" y="1999"/>
                  </a:cubicBezTo>
                  <a:cubicBezTo>
                    <a:pt x="167" y="1994"/>
                    <a:pt x="161" y="1991"/>
                    <a:pt x="160" y="1991"/>
                  </a:cubicBezTo>
                  <a:lnTo>
                    <a:pt x="160" y="1991"/>
                  </a:lnTo>
                  <a:cubicBezTo>
                    <a:pt x="158" y="1991"/>
                    <a:pt x="168" y="1998"/>
                    <a:pt x="153" y="2016"/>
                  </a:cubicBezTo>
                  <a:cubicBezTo>
                    <a:pt x="127" y="2045"/>
                    <a:pt x="158" y="2040"/>
                    <a:pt x="127" y="2083"/>
                  </a:cubicBezTo>
                  <a:cubicBezTo>
                    <a:pt x="96" y="2125"/>
                    <a:pt x="85" y="2156"/>
                    <a:pt x="61" y="2168"/>
                  </a:cubicBezTo>
                  <a:cubicBezTo>
                    <a:pt x="38" y="2179"/>
                    <a:pt x="61" y="2247"/>
                    <a:pt x="32" y="2277"/>
                  </a:cubicBezTo>
                  <a:cubicBezTo>
                    <a:pt x="1" y="2308"/>
                    <a:pt x="32" y="2439"/>
                    <a:pt x="32" y="2439"/>
                  </a:cubicBezTo>
                  <a:cubicBezTo>
                    <a:pt x="32" y="2439"/>
                    <a:pt x="61" y="2453"/>
                    <a:pt x="42" y="2511"/>
                  </a:cubicBezTo>
                  <a:cubicBezTo>
                    <a:pt x="24" y="2571"/>
                    <a:pt x="24" y="2734"/>
                    <a:pt x="24" y="2734"/>
                  </a:cubicBezTo>
                  <a:cubicBezTo>
                    <a:pt x="24" y="2734"/>
                    <a:pt x="27" y="2734"/>
                    <a:pt x="30" y="2734"/>
                  </a:cubicBezTo>
                  <a:cubicBezTo>
                    <a:pt x="41" y="2734"/>
                    <a:pt x="59" y="2740"/>
                    <a:pt x="55" y="2788"/>
                  </a:cubicBezTo>
                  <a:cubicBezTo>
                    <a:pt x="53" y="2803"/>
                    <a:pt x="54" y="2808"/>
                    <a:pt x="57" y="2808"/>
                  </a:cubicBezTo>
                  <a:cubicBezTo>
                    <a:pt x="60" y="2808"/>
                    <a:pt x="65" y="2800"/>
                    <a:pt x="71" y="2800"/>
                  </a:cubicBezTo>
                  <a:cubicBezTo>
                    <a:pt x="80" y="2800"/>
                    <a:pt x="88" y="2821"/>
                    <a:pt x="85" y="2933"/>
                  </a:cubicBezTo>
                  <a:cubicBezTo>
                    <a:pt x="79" y="3162"/>
                    <a:pt x="116" y="3363"/>
                    <a:pt x="116" y="3363"/>
                  </a:cubicBezTo>
                  <a:lnTo>
                    <a:pt x="133" y="3597"/>
                  </a:lnTo>
                  <a:cubicBezTo>
                    <a:pt x="133" y="3597"/>
                    <a:pt x="170" y="3741"/>
                    <a:pt x="193" y="3766"/>
                  </a:cubicBezTo>
                  <a:cubicBezTo>
                    <a:pt x="218" y="3792"/>
                    <a:pt x="253" y="3834"/>
                    <a:pt x="261" y="3857"/>
                  </a:cubicBezTo>
                  <a:cubicBezTo>
                    <a:pt x="284" y="3941"/>
                    <a:pt x="261" y="3935"/>
                    <a:pt x="295" y="4057"/>
                  </a:cubicBezTo>
                  <a:cubicBezTo>
                    <a:pt x="332" y="4178"/>
                    <a:pt x="319" y="4141"/>
                    <a:pt x="332" y="4178"/>
                  </a:cubicBezTo>
                  <a:cubicBezTo>
                    <a:pt x="343" y="4215"/>
                    <a:pt x="373" y="4311"/>
                    <a:pt x="373" y="4311"/>
                  </a:cubicBezTo>
                  <a:lnTo>
                    <a:pt x="441" y="4395"/>
                  </a:lnTo>
                  <a:cubicBezTo>
                    <a:pt x="441" y="4395"/>
                    <a:pt x="532" y="4412"/>
                    <a:pt x="538" y="4436"/>
                  </a:cubicBezTo>
                  <a:cubicBezTo>
                    <a:pt x="543" y="4462"/>
                    <a:pt x="604" y="4523"/>
                    <a:pt x="593" y="4546"/>
                  </a:cubicBezTo>
                  <a:cubicBezTo>
                    <a:pt x="563" y="4601"/>
                    <a:pt x="587" y="4641"/>
                    <a:pt x="557" y="4641"/>
                  </a:cubicBezTo>
                  <a:cubicBezTo>
                    <a:pt x="551" y="4641"/>
                    <a:pt x="543" y="4639"/>
                    <a:pt x="532" y="4636"/>
                  </a:cubicBezTo>
                  <a:cubicBezTo>
                    <a:pt x="496" y="4626"/>
                    <a:pt x="472" y="4619"/>
                    <a:pt x="457" y="4619"/>
                  </a:cubicBezTo>
                  <a:cubicBezTo>
                    <a:pt x="444" y="4619"/>
                    <a:pt x="438" y="4624"/>
                    <a:pt x="435" y="4636"/>
                  </a:cubicBezTo>
                  <a:cubicBezTo>
                    <a:pt x="430" y="4659"/>
                    <a:pt x="441" y="4762"/>
                    <a:pt x="435" y="4780"/>
                  </a:cubicBezTo>
                  <a:cubicBezTo>
                    <a:pt x="430" y="4797"/>
                    <a:pt x="441" y="4919"/>
                    <a:pt x="441" y="4919"/>
                  </a:cubicBezTo>
                  <a:cubicBezTo>
                    <a:pt x="381" y="4973"/>
                    <a:pt x="407" y="5002"/>
                    <a:pt x="363" y="5020"/>
                  </a:cubicBezTo>
                  <a:cubicBezTo>
                    <a:pt x="283" y="5056"/>
                    <a:pt x="272" y="5124"/>
                    <a:pt x="252" y="5142"/>
                  </a:cubicBezTo>
                  <a:cubicBezTo>
                    <a:pt x="235" y="5159"/>
                    <a:pt x="221" y="5159"/>
                    <a:pt x="235" y="5210"/>
                  </a:cubicBezTo>
                  <a:cubicBezTo>
                    <a:pt x="247" y="5258"/>
                    <a:pt x="272" y="5258"/>
                    <a:pt x="272" y="5288"/>
                  </a:cubicBezTo>
                  <a:cubicBezTo>
                    <a:pt x="272" y="5318"/>
                    <a:pt x="278" y="5365"/>
                    <a:pt x="259" y="5390"/>
                  </a:cubicBezTo>
                  <a:cubicBezTo>
                    <a:pt x="241" y="5416"/>
                    <a:pt x="283" y="5396"/>
                    <a:pt x="241" y="5481"/>
                  </a:cubicBezTo>
                  <a:cubicBezTo>
                    <a:pt x="198" y="5565"/>
                    <a:pt x="235" y="5778"/>
                    <a:pt x="229" y="5813"/>
                  </a:cubicBezTo>
                  <a:cubicBezTo>
                    <a:pt x="221" y="5850"/>
                    <a:pt x="247" y="5947"/>
                    <a:pt x="247" y="5947"/>
                  </a:cubicBezTo>
                  <a:cubicBezTo>
                    <a:pt x="247" y="5947"/>
                    <a:pt x="270" y="6006"/>
                    <a:pt x="270" y="6043"/>
                  </a:cubicBezTo>
                  <a:cubicBezTo>
                    <a:pt x="270" y="6080"/>
                    <a:pt x="301" y="6110"/>
                    <a:pt x="312" y="6127"/>
                  </a:cubicBezTo>
                  <a:cubicBezTo>
                    <a:pt x="324" y="6144"/>
                    <a:pt x="324" y="6144"/>
                    <a:pt x="355" y="6195"/>
                  </a:cubicBezTo>
                  <a:cubicBezTo>
                    <a:pt x="386" y="6243"/>
                    <a:pt x="369" y="6274"/>
                    <a:pt x="392" y="6274"/>
                  </a:cubicBezTo>
                  <a:cubicBezTo>
                    <a:pt x="415" y="6274"/>
                    <a:pt x="440" y="6286"/>
                    <a:pt x="440" y="6286"/>
                  </a:cubicBezTo>
                  <a:cubicBezTo>
                    <a:pt x="450" y="6189"/>
                    <a:pt x="510" y="6170"/>
                    <a:pt x="510" y="6170"/>
                  </a:cubicBezTo>
                  <a:cubicBezTo>
                    <a:pt x="578" y="6140"/>
                    <a:pt x="601" y="6127"/>
                    <a:pt x="601" y="6127"/>
                  </a:cubicBezTo>
                  <a:cubicBezTo>
                    <a:pt x="601" y="6127"/>
                    <a:pt x="663" y="6026"/>
                    <a:pt x="626" y="5995"/>
                  </a:cubicBezTo>
                  <a:cubicBezTo>
                    <a:pt x="589" y="5964"/>
                    <a:pt x="643" y="5995"/>
                    <a:pt x="589" y="5933"/>
                  </a:cubicBezTo>
                  <a:cubicBezTo>
                    <a:pt x="533" y="5873"/>
                    <a:pt x="510" y="5856"/>
                    <a:pt x="510" y="5856"/>
                  </a:cubicBezTo>
                  <a:cubicBezTo>
                    <a:pt x="510" y="5856"/>
                    <a:pt x="529" y="5838"/>
                    <a:pt x="551" y="5838"/>
                  </a:cubicBezTo>
                  <a:cubicBezTo>
                    <a:pt x="558" y="5838"/>
                    <a:pt x="565" y="5840"/>
                    <a:pt x="572" y="5844"/>
                  </a:cubicBezTo>
                  <a:cubicBezTo>
                    <a:pt x="592" y="5856"/>
                    <a:pt x="612" y="5874"/>
                    <a:pt x="625" y="5874"/>
                  </a:cubicBezTo>
                  <a:cubicBezTo>
                    <a:pt x="631" y="5874"/>
                    <a:pt x="636" y="5869"/>
                    <a:pt x="638" y="5856"/>
                  </a:cubicBezTo>
                  <a:cubicBezTo>
                    <a:pt x="643" y="5819"/>
                    <a:pt x="669" y="5759"/>
                    <a:pt x="669" y="5759"/>
                  </a:cubicBezTo>
                  <a:cubicBezTo>
                    <a:pt x="669" y="5759"/>
                    <a:pt x="700" y="5796"/>
                    <a:pt x="680" y="5850"/>
                  </a:cubicBezTo>
                  <a:cubicBezTo>
                    <a:pt x="663" y="5904"/>
                    <a:pt x="643" y="5947"/>
                    <a:pt x="680" y="5947"/>
                  </a:cubicBezTo>
                  <a:cubicBezTo>
                    <a:pt x="704" y="5947"/>
                    <a:pt x="689" y="5944"/>
                    <a:pt x="691" y="5944"/>
                  </a:cubicBezTo>
                  <a:cubicBezTo>
                    <a:pt x="693" y="5944"/>
                    <a:pt x="699" y="5945"/>
                    <a:pt x="717" y="5947"/>
                  </a:cubicBezTo>
                  <a:cubicBezTo>
                    <a:pt x="742" y="5944"/>
                    <a:pt x="768" y="5940"/>
                    <a:pt x="789" y="5940"/>
                  </a:cubicBezTo>
                  <a:cubicBezTo>
                    <a:pt x="815" y="5940"/>
                    <a:pt x="835" y="5947"/>
                    <a:pt x="841" y="5970"/>
                  </a:cubicBezTo>
                  <a:cubicBezTo>
                    <a:pt x="854" y="6012"/>
                    <a:pt x="841" y="6049"/>
                    <a:pt x="841" y="6086"/>
                  </a:cubicBezTo>
                  <a:cubicBezTo>
                    <a:pt x="841" y="6121"/>
                    <a:pt x="901" y="6163"/>
                    <a:pt x="854" y="6175"/>
                  </a:cubicBezTo>
                  <a:cubicBezTo>
                    <a:pt x="804" y="6187"/>
                    <a:pt x="811" y="6195"/>
                    <a:pt x="794" y="6229"/>
                  </a:cubicBezTo>
                  <a:cubicBezTo>
                    <a:pt x="774" y="6266"/>
                    <a:pt x="831" y="6266"/>
                    <a:pt x="804" y="6320"/>
                  </a:cubicBezTo>
                  <a:cubicBezTo>
                    <a:pt x="780" y="6374"/>
                    <a:pt x="787" y="6441"/>
                    <a:pt x="774" y="6478"/>
                  </a:cubicBezTo>
                  <a:cubicBezTo>
                    <a:pt x="763" y="6514"/>
                    <a:pt x="738" y="6537"/>
                    <a:pt x="780" y="6551"/>
                  </a:cubicBezTo>
                  <a:cubicBezTo>
                    <a:pt x="823" y="6563"/>
                    <a:pt x="871" y="6563"/>
                    <a:pt x="901" y="6563"/>
                  </a:cubicBezTo>
                  <a:cubicBezTo>
                    <a:pt x="932" y="6563"/>
                    <a:pt x="1028" y="6563"/>
                    <a:pt x="1028" y="6544"/>
                  </a:cubicBezTo>
                  <a:cubicBezTo>
                    <a:pt x="1028" y="6526"/>
                    <a:pt x="1065" y="6514"/>
                    <a:pt x="1071" y="6443"/>
                  </a:cubicBezTo>
                  <a:cubicBezTo>
                    <a:pt x="1077" y="6371"/>
                    <a:pt x="1088" y="6321"/>
                    <a:pt x="1101" y="6304"/>
                  </a:cubicBezTo>
                  <a:cubicBezTo>
                    <a:pt x="1112" y="6287"/>
                    <a:pt x="1132" y="6298"/>
                    <a:pt x="1163" y="6274"/>
                  </a:cubicBezTo>
                  <a:cubicBezTo>
                    <a:pt x="1192" y="6250"/>
                    <a:pt x="1228" y="6280"/>
                    <a:pt x="1211" y="6220"/>
                  </a:cubicBezTo>
                  <a:cubicBezTo>
                    <a:pt x="1194" y="6158"/>
                    <a:pt x="1200" y="6056"/>
                    <a:pt x="1200" y="6056"/>
                  </a:cubicBezTo>
                  <a:lnTo>
                    <a:pt x="1200" y="6056"/>
                  </a:lnTo>
                  <a:cubicBezTo>
                    <a:pt x="1200" y="6056"/>
                    <a:pt x="1202" y="6057"/>
                    <a:pt x="1205" y="6057"/>
                  </a:cubicBezTo>
                  <a:cubicBezTo>
                    <a:pt x="1215" y="6057"/>
                    <a:pt x="1240" y="6053"/>
                    <a:pt x="1255" y="6021"/>
                  </a:cubicBezTo>
                  <a:cubicBezTo>
                    <a:pt x="1274" y="5979"/>
                    <a:pt x="1357" y="6016"/>
                    <a:pt x="1351" y="5936"/>
                  </a:cubicBezTo>
                  <a:cubicBezTo>
                    <a:pt x="1346" y="5858"/>
                    <a:pt x="1400" y="5883"/>
                    <a:pt x="1411" y="5841"/>
                  </a:cubicBezTo>
                  <a:cubicBezTo>
                    <a:pt x="1415" y="5826"/>
                    <a:pt x="1428" y="5824"/>
                    <a:pt x="1441" y="5824"/>
                  </a:cubicBezTo>
                  <a:cubicBezTo>
                    <a:pt x="1447" y="5824"/>
                    <a:pt x="1453" y="5824"/>
                    <a:pt x="1457" y="5824"/>
                  </a:cubicBezTo>
                  <a:cubicBezTo>
                    <a:pt x="1472" y="5824"/>
                    <a:pt x="1477" y="5819"/>
                    <a:pt x="1448" y="5781"/>
                  </a:cubicBezTo>
                  <a:cubicBezTo>
                    <a:pt x="1388" y="5702"/>
                    <a:pt x="1363" y="5673"/>
                    <a:pt x="1394" y="5618"/>
                  </a:cubicBezTo>
                  <a:cubicBezTo>
                    <a:pt x="1425" y="5564"/>
                    <a:pt x="1526" y="5490"/>
                    <a:pt x="1526" y="5490"/>
                  </a:cubicBezTo>
                  <a:cubicBezTo>
                    <a:pt x="1526" y="5490"/>
                    <a:pt x="1659" y="5473"/>
                    <a:pt x="1654" y="5413"/>
                  </a:cubicBezTo>
                  <a:cubicBezTo>
                    <a:pt x="1648" y="5351"/>
                    <a:pt x="1636" y="5267"/>
                    <a:pt x="1713" y="5262"/>
                  </a:cubicBezTo>
                  <a:cubicBezTo>
                    <a:pt x="1728" y="5261"/>
                    <a:pt x="1742" y="5260"/>
                    <a:pt x="1755" y="5260"/>
                  </a:cubicBezTo>
                  <a:cubicBezTo>
                    <a:pt x="1809" y="5260"/>
                    <a:pt x="1840" y="5271"/>
                    <a:pt x="1840" y="5287"/>
                  </a:cubicBezTo>
                  <a:cubicBezTo>
                    <a:pt x="1840" y="5305"/>
                    <a:pt x="1851" y="5355"/>
                    <a:pt x="1898" y="5355"/>
                  </a:cubicBezTo>
                  <a:cubicBezTo>
                    <a:pt x="1899" y="5355"/>
                    <a:pt x="1901" y="5355"/>
                    <a:pt x="1902" y="5355"/>
                  </a:cubicBezTo>
                  <a:cubicBezTo>
                    <a:pt x="1905" y="5354"/>
                    <a:pt x="1908" y="5354"/>
                    <a:pt x="1912" y="5354"/>
                  </a:cubicBezTo>
                  <a:cubicBezTo>
                    <a:pt x="1943" y="5354"/>
                    <a:pt x="1990" y="5368"/>
                    <a:pt x="2029" y="5368"/>
                  </a:cubicBezTo>
                  <a:cubicBezTo>
                    <a:pt x="2055" y="5368"/>
                    <a:pt x="2077" y="5362"/>
                    <a:pt x="2088" y="5342"/>
                  </a:cubicBezTo>
                  <a:cubicBezTo>
                    <a:pt x="2119" y="5288"/>
                    <a:pt x="2162" y="5301"/>
                    <a:pt x="2210" y="5239"/>
                  </a:cubicBezTo>
                  <a:cubicBezTo>
                    <a:pt x="2258" y="5179"/>
                    <a:pt x="2348" y="5154"/>
                    <a:pt x="2362" y="5131"/>
                  </a:cubicBezTo>
                  <a:cubicBezTo>
                    <a:pt x="2373" y="5105"/>
                    <a:pt x="2416" y="5111"/>
                    <a:pt x="2458" y="5071"/>
                  </a:cubicBezTo>
                  <a:cubicBezTo>
                    <a:pt x="2501" y="5028"/>
                    <a:pt x="2512" y="4993"/>
                    <a:pt x="2609" y="4987"/>
                  </a:cubicBezTo>
                  <a:cubicBezTo>
                    <a:pt x="2695" y="4981"/>
                    <a:pt x="2733" y="4957"/>
                    <a:pt x="2767" y="4957"/>
                  </a:cubicBezTo>
                  <a:cubicBezTo>
                    <a:pt x="2771" y="4957"/>
                    <a:pt x="2774" y="4957"/>
                    <a:pt x="2778" y="4957"/>
                  </a:cubicBezTo>
                  <a:cubicBezTo>
                    <a:pt x="2790" y="4960"/>
                    <a:pt x="2804" y="4962"/>
                    <a:pt x="2817" y="4962"/>
                  </a:cubicBezTo>
                  <a:cubicBezTo>
                    <a:pt x="2840" y="4962"/>
                    <a:pt x="2860" y="4954"/>
                    <a:pt x="2867" y="4927"/>
                  </a:cubicBezTo>
                  <a:cubicBezTo>
                    <a:pt x="2876" y="4898"/>
                    <a:pt x="2898" y="4874"/>
                    <a:pt x="2910" y="4874"/>
                  </a:cubicBezTo>
                  <a:cubicBezTo>
                    <a:pt x="2915" y="4874"/>
                    <a:pt x="2918" y="4879"/>
                    <a:pt x="2916" y="4890"/>
                  </a:cubicBezTo>
                  <a:cubicBezTo>
                    <a:pt x="2910" y="4927"/>
                    <a:pt x="2916" y="5024"/>
                    <a:pt x="2916" y="5024"/>
                  </a:cubicBezTo>
                  <a:cubicBezTo>
                    <a:pt x="2916" y="5024"/>
                    <a:pt x="2927" y="5059"/>
                    <a:pt x="2978" y="5090"/>
                  </a:cubicBezTo>
                  <a:cubicBezTo>
                    <a:pt x="3026" y="5119"/>
                    <a:pt x="3044" y="5108"/>
                    <a:pt x="3093" y="5156"/>
                  </a:cubicBezTo>
                  <a:cubicBezTo>
                    <a:pt x="3141" y="5204"/>
                    <a:pt x="3147" y="5259"/>
                    <a:pt x="3189" y="5259"/>
                  </a:cubicBezTo>
                  <a:cubicBezTo>
                    <a:pt x="3219" y="5259"/>
                    <a:pt x="3209" y="5273"/>
                    <a:pt x="3224" y="5273"/>
                  </a:cubicBezTo>
                  <a:cubicBezTo>
                    <a:pt x="3231" y="5273"/>
                    <a:pt x="3245" y="5269"/>
                    <a:pt x="3274" y="5259"/>
                  </a:cubicBezTo>
                  <a:cubicBezTo>
                    <a:pt x="3358" y="5228"/>
                    <a:pt x="3418" y="5211"/>
                    <a:pt x="3418" y="5211"/>
                  </a:cubicBezTo>
                  <a:cubicBezTo>
                    <a:pt x="3418" y="5211"/>
                    <a:pt x="3425" y="5213"/>
                    <a:pt x="3433" y="5213"/>
                  </a:cubicBezTo>
                  <a:cubicBezTo>
                    <a:pt x="3447" y="5213"/>
                    <a:pt x="3466" y="5208"/>
                    <a:pt x="3466" y="5181"/>
                  </a:cubicBezTo>
                  <a:cubicBezTo>
                    <a:pt x="3466" y="5139"/>
                    <a:pt x="3540" y="5102"/>
                    <a:pt x="3534" y="5017"/>
                  </a:cubicBezTo>
                  <a:cubicBezTo>
                    <a:pt x="3528" y="4933"/>
                    <a:pt x="3521" y="4817"/>
                    <a:pt x="3509" y="4757"/>
                  </a:cubicBezTo>
                  <a:cubicBezTo>
                    <a:pt x="3497" y="4697"/>
                    <a:pt x="3540" y="4728"/>
                    <a:pt x="3509" y="4633"/>
                  </a:cubicBezTo>
                  <a:cubicBezTo>
                    <a:pt x="3478" y="4534"/>
                    <a:pt x="3483" y="4548"/>
                    <a:pt x="3441" y="4497"/>
                  </a:cubicBezTo>
                  <a:cubicBezTo>
                    <a:pt x="3398" y="4449"/>
                    <a:pt x="3404" y="4420"/>
                    <a:pt x="3367" y="4395"/>
                  </a:cubicBezTo>
                  <a:cubicBezTo>
                    <a:pt x="3362" y="4392"/>
                    <a:pt x="3356" y="4390"/>
                    <a:pt x="3351" y="4390"/>
                  </a:cubicBezTo>
                  <a:cubicBezTo>
                    <a:pt x="3325" y="4390"/>
                    <a:pt x="3306" y="4437"/>
                    <a:pt x="3289" y="4492"/>
                  </a:cubicBezTo>
                  <a:cubicBezTo>
                    <a:pt x="3272" y="4559"/>
                    <a:pt x="3266" y="4594"/>
                    <a:pt x="3210" y="4649"/>
                  </a:cubicBezTo>
                  <a:cubicBezTo>
                    <a:pt x="3157" y="4703"/>
                    <a:pt x="3198" y="4740"/>
                    <a:pt x="3120" y="4740"/>
                  </a:cubicBezTo>
                  <a:cubicBezTo>
                    <a:pt x="3065" y="4740"/>
                    <a:pt x="3041" y="4770"/>
                    <a:pt x="3026" y="4770"/>
                  </a:cubicBezTo>
                  <a:cubicBezTo>
                    <a:pt x="3019" y="4770"/>
                    <a:pt x="3015" y="4764"/>
                    <a:pt x="3010" y="4746"/>
                  </a:cubicBezTo>
                  <a:cubicBezTo>
                    <a:pt x="2998" y="4693"/>
                    <a:pt x="3064" y="4673"/>
                    <a:pt x="3072" y="4625"/>
                  </a:cubicBezTo>
                  <a:cubicBezTo>
                    <a:pt x="3078" y="4577"/>
                    <a:pt x="3120" y="4557"/>
                    <a:pt x="3140" y="4534"/>
                  </a:cubicBezTo>
                  <a:cubicBezTo>
                    <a:pt x="3157" y="4509"/>
                    <a:pt x="3224" y="4420"/>
                    <a:pt x="3224" y="4420"/>
                  </a:cubicBezTo>
                  <a:cubicBezTo>
                    <a:pt x="3193" y="4348"/>
                    <a:pt x="3113" y="4388"/>
                    <a:pt x="3126" y="4359"/>
                  </a:cubicBezTo>
                  <a:cubicBezTo>
                    <a:pt x="3173" y="4257"/>
                    <a:pt x="3217" y="4189"/>
                    <a:pt x="3210" y="4158"/>
                  </a:cubicBezTo>
                  <a:cubicBezTo>
                    <a:pt x="3204" y="4128"/>
                    <a:pt x="3270" y="4171"/>
                    <a:pt x="3227" y="4086"/>
                  </a:cubicBezTo>
                  <a:cubicBezTo>
                    <a:pt x="3183" y="4001"/>
                    <a:pt x="3190" y="4001"/>
                    <a:pt x="3143" y="3981"/>
                  </a:cubicBezTo>
                  <a:cubicBezTo>
                    <a:pt x="3095" y="3964"/>
                    <a:pt x="3101" y="3971"/>
                    <a:pt x="3041" y="3958"/>
                  </a:cubicBezTo>
                  <a:cubicBezTo>
                    <a:pt x="3003" y="3952"/>
                    <a:pt x="2943" y="3946"/>
                    <a:pt x="2898" y="3946"/>
                  </a:cubicBezTo>
                  <a:cubicBezTo>
                    <a:pt x="2870" y="3946"/>
                    <a:pt x="2848" y="3948"/>
                    <a:pt x="2841" y="3954"/>
                  </a:cubicBezTo>
                  <a:cubicBezTo>
                    <a:pt x="2824" y="3964"/>
                    <a:pt x="2793" y="3995"/>
                    <a:pt x="2767" y="3995"/>
                  </a:cubicBezTo>
                  <a:cubicBezTo>
                    <a:pt x="2742" y="3995"/>
                    <a:pt x="2689" y="3995"/>
                    <a:pt x="2652" y="4008"/>
                  </a:cubicBezTo>
                  <a:cubicBezTo>
                    <a:pt x="2616" y="4020"/>
                    <a:pt x="2579" y="4123"/>
                    <a:pt x="2548" y="4128"/>
                  </a:cubicBezTo>
                  <a:cubicBezTo>
                    <a:pt x="2521" y="4133"/>
                    <a:pt x="2504" y="4197"/>
                    <a:pt x="2449" y="4197"/>
                  </a:cubicBezTo>
                  <a:cubicBezTo>
                    <a:pt x="2444" y="4197"/>
                    <a:pt x="2440" y="4196"/>
                    <a:pt x="2435" y="4195"/>
                  </a:cubicBezTo>
                  <a:cubicBezTo>
                    <a:pt x="2422" y="4193"/>
                    <a:pt x="2409" y="4192"/>
                    <a:pt x="2397" y="4192"/>
                  </a:cubicBezTo>
                  <a:cubicBezTo>
                    <a:pt x="2344" y="4192"/>
                    <a:pt x="2298" y="4208"/>
                    <a:pt x="2278" y="4208"/>
                  </a:cubicBezTo>
                  <a:cubicBezTo>
                    <a:pt x="2254" y="4208"/>
                    <a:pt x="2181" y="4249"/>
                    <a:pt x="2181" y="4249"/>
                  </a:cubicBezTo>
                  <a:cubicBezTo>
                    <a:pt x="2121" y="4225"/>
                    <a:pt x="2150" y="4171"/>
                    <a:pt x="2139" y="4148"/>
                  </a:cubicBezTo>
                  <a:cubicBezTo>
                    <a:pt x="2127" y="4123"/>
                    <a:pt x="2102" y="4111"/>
                    <a:pt x="2079" y="4080"/>
                  </a:cubicBezTo>
                  <a:cubicBezTo>
                    <a:pt x="2054" y="4049"/>
                    <a:pt x="2102" y="4049"/>
                    <a:pt x="2102" y="4001"/>
                  </a:cubicBezTo>
                  <a:cubicBezTo>
                    <a:pt x="2102" y="3954"/>
                    <a:pt x="2167" y="3928"/>
                    <a:pt x="2204" y="3923"/>
                  </a:cubicBezTo>
                  <a:cubicBezTo>
                    <a:pt x="2207" y="3922"/>
                    <a:pt x="2210" y="3922"/>
                    <a:pt x="2213" y="3922"/>
                  </a:cubicBezTo>
                  <a:cubicBezTo>
                    <a:pt x="2239" y="3922"/>
                    <a:pt x="2276" y="3933"/>
                    <a:pt x="2301" y="3933"/>
                  </a:cubicBezTo>
                  <a:cubicBezTo>
                    <a:pt x="2315" y="3933"/>
                    <a:pt x="2325" y="3929"/>
                    <a:pt x="2325" y="3917"/>
                  </a:cubicBezTo>
                  <a:cubicBezTo>
                    <a:pt x="2325" y="3880"/>
                    <a:pt x="2387" y="3838"/>
                    <a:pt x="2416" y="3826"/>
                  </a:cubicBezTo>
                  <a:cubicBezTo>
                    <a:pt x="2447" y="3815"/>
                    <a:pt x="2512" y="3826"/>
                    <a:pt x="2548" y="3789"/>
                  </a:cubicBezTo>
                  <a:cubicBezTo>
                    <a:pt x="2585" y="3754"/>
                    <a:pt x="2621" y="3764"/>
                    <a:pt x="2633" y="3741"/>
                  </a:cubicBezTo>
                  <a:cubicBezTo>
                    <a:pt x="2644" y="3718"/>
                    <a:pt x="2698" y="3718"/>
                    <a:pt x="2718" y="3681"/>
                  </a:cubicBezTo>
                  <a:cubicBezTo>
                    <a:pt x="2735" y="3646"/>
                    <a:pt x="2772" y="3604"/>
                    <a:pt x="2779" y="3580"/>
                  </a:cubicBezTo>
                  <a:cubicBezTo>
                    <a:pt x="2786" y="3557"/>
                    <a:pt x="2864" y="3424"/>
                    <a:pt x="2864" y="3424"/>
                  </a:cubicBezTo>
                  <a:lnTo>
                    <a:pt x="2943" y="3376"/>
                  </a:lnTo>
                  <a:lnTo>
                    <a:pt x="2980" y="3316"/>
                  </a:lnTo>
                  <a:cubicBezTo>
                    <a:pt x="2980" y="3316"/>
                    <a:pt x="2998" y="3226"/>
                    <a:pt x="2998" y="3209"/>
                  </a:cubicBezTo>
                  <a:cubicBezTo>
                    <a:pt x="2998" y="3192"/>
                    <a:pt x="2998" y="3176"/>
                    <a:pt x="2986" y="3141"/>
                  </a:cubicBezTo>
                  <a:cubicBezTo>
                    <a:pt x="2956" y="3062"/>
                    <a:pt x="3010" y="3076"/>
                    <a:pt x="2956" y="3062"/>
                  </a:cubicBezTo>
                  <a:cubicBezTo>
                    <a:pt x="2930" y="3056"/>
                    <a:pt x="2921" y="3049"/>
                    <a:pt x="2915" y="3049"/>
                  </a:cubicBezTo>
                  <a:cubicBezTo>
                    <a:pt x="2908" y="3049"/>
                    <a:pt x="2905" y="3058"/>
                    <a:pt x="2889" y="3085"/>
                  </a:cubicBezTo>
                  <a:cubicBezTo>
                    <a:pt x="2858" y="3139"/>
                    <a:pt x="2804" y="3218"/>
                    <a:pt x="2804" y="3218"/>
                  </a:cubicBezTo>
                  <a:cubicBezTo>
                    <a:pt x="2804" y="3218"/>
                    <a:pt x="2773" y="3261"/>
                    <a:pt x="2767" y="3284"/>
                  </a:cubicBezTo>
                  <a:cubicBezTo>
                    <a:pt x="2763" y="3303"/>
                    <a:pt x="2734" y="3338"/>
                    <a:pt x="2711" y="3338"/>
                  </a:cubicBezTo>
                  <a:cubicBezTo>
                    <a:pt x="2705" y="3338"/>
                    <a:pt x="2699" y="3336"/>
                    <a:pt x="2695" y="3332"/>
                  </a:cubicBezTo>
                  <a:cubicBezTo>
                    <a:pt x="2672" y="3307"/>
                    <a:pt x="2672" y="3289"/>
                    <a:pt x="2682" y="3266"/>
                  </a:cubicBezTo>
                  <a:cubicBezTo>
                    <a:pt x="2695" y="3241"/>
                    <a:pt x="2716" y="3202"/>
                    <a:pt x="2689" y="3187"/>
                  </a:cubicBezTo>
                  <a:cubicBezTo>
                    <a:pt x="2635" y="3156"/>
                    <a:pt x="2641" y="3092"/>
                    <a:pt x="2641" y="3092"/>
                  </a:cubicBezTo>
                  <a:lnTo>
                    <a:pt x="2672" y="3032"/>
                  </a:lnTo>
                  <a:cubicBezTo>
                    <a:pt x="2604" y="2947"/>
                    <a:pt x="2636" y="2939"/>
                    <a:pt x="2604" y="2916"/>
                  </a:cubicBezTo>
                  <a:cubicBezTo>
                    <a:pt x="2539" y="2868"/>
                    <a:pt x="2539" y="2845"/>
                    <a:pt x="2532" y="2819"/>
                  </a:cubicBezTo>
                  <a:cubicBezTo>
                    <a:pt x="2525" y="2795"/>
                    <a:pt x="2536" y="2741"/>
                    <a:pt x="2536" y="2741"/>
                  </a:cubicBezTo>
                  <a:cubicBezTo>
                    <a:pt x="2609" y="2788"/>
                    <a:pt x="2621" y="2808"/>
                    <a:pt x="2670" y="2850"/>
                  </a:cubicBezTo>
                  <a:cubicBezTo>
                    <a:pt x="2696" y="2874"/>
                    <a:pt x="2719" y="2883"/>
                    <a:pt x="2737" y="2883"/>
                  </a:cubicBezTo>
                  <a:cubicBezTo>
                    <a:pt x="2751" y="2883"/>
                    <a:pt x="2761" y="2877"/>
                    <a:pt x="2766" y="2868"/>
                  </a:cubicBezTo>
                  <a:cubicBezTo>
                    <a:pt x="2778" y="2850"/>
                    <a:pt x="2796" y="2802"/>
                    <a:pt x="2796" y="2802"/>
                  </a:cubicBezTo>
                  <a:cubicBezTo>
                    <a:pt x="2796" y="2802"/>
                    <a:pt x="2881" y="2670"/>
                    <a:pt x="2864" y="2647"/>
                  </a:cubicBezTo>
                  <a:cubicBezTo>
                    <a:pt x="2844" y="2622"/>
                    <a:pt x="2895" y="2627"/>
                    <a:pt x="2887" y="2585"/>
                  </a:cubicBezTo>
                  <a:cubicBezTo>
                    <a:pt x="2881" y="2542"/>
                    <a:pt x="2918" y="2542"/>
                    <a:pt x="2918" y="2501"/>
                  </a:cubicBezTo>
                  <a:cubicBezTo>
                    <a:pt x="2918" y="2457"/>
                    <a:pt x="2966" y="2410"/>
                    <a:pt x="2955" y="2380"/>
                  </a:cubicBezTo>
                  <a:cubicBezTo>
                    <a:pt x="2941" y="2350"/>
                    <a:pt x="2941" y="2339"/>
                    <a:pt x="2949" y="2308"/>
                  </a:cubicBezTo>
                  <a:cubicBezTo>
                    <a:pt x="2955" y="2277"/>
                    <a:pt x="2972" y="2283"/>
                    <a:pt x="2966" y="2234"/>
                  </a:cubicBezTo>
                  <a:cubicBezTo>
                    <a:pt x="2960" y="2186"/>
                    <a:pt x="3009" y="2200"/>
                    <a:pt x="2966" y="2156"/>
                  </a:cubicBezTo>
                  <a:cubicBezTo>
                    <a:pt x="2924" y="2114"/>
                    <a:pt x="2972" y="2131"/>
                    <a:pt x="2929" y="2088"/>
                  </a:cubicBezTo>
                  <a:cubicBezTo>
                    <a:pt x="2887" y="2046"/>
                    <a:pt x="2887" y="2046"/>
                    <a:pt x="2839" y="2009"/>
                  </a:cubicBezTo>
                  <a:cubicBezTo>
                    <a:pt x="2802" y="1982"/>
                    <a:pt x="2787" y="1927"/>
                    <a:pt x="2776" y="1927"/>
                  </a:cubicBezTo>
                  <a:cubicBezTo>
                    <a:pt x="2772" y="1927"/>
                    <a:pt x="2769" y="1933"/>
                    <a:pt x="2766" y="1948"/>
                  </a:cubicBezTo>
                  <a:cubicBezTo>
                    <a:pt x="2755" y="2009"/>
                    <a:pt x="2782" y="1996"/>
                    <a:pt x="2755" y="2009"/>
                  </a:cubicBezTo>
                  <a:cubicBezTo>
                    <a:pt x="2689" y="1962"/>
                    <a:pt x="2689" y="1925"/>
                    <a:pt x="2689" y="1883"/>
                  </a:cubicBezTo>
                  <a:cubicBezTo>
                    <a:pt x="2689" y="1840"/>
                    <a:pt x="2755" y="1865"/>
                    <a:pt x="2701" y="1817"/>
                  </a:cubicBezTo>
                  <a:cubicBezTo>
                    <a:pt x="2649" y="1771"/>
                    <a:pt x="2669" y="1695"/>
                    <a:pt x="2693" y="1695"/>
                  </a:cubicBezTo>
                  <a:cubicBezTo>
                    <a:pt x="2693" y="1695"/>
                    <a:pt x="2694" y="1695"/>
                    <a:pt x="2695" y="1695"/>
                  </a:cubicBezTo>
                  <a:cubicBezTo>
                    <a:pt x="2718" y="1702"/>
                    <a:pt x="2736" y="1698"/>
                    <a:pt x="2749" y="1722"/>
                  </a:cubicBezTo>
                  <a:cubicBezTo>
                    <a:pt x="2790" y="1799"/>
                    <a:pt x="2826" y="1829"/>
                    <a:pt x="2826" y="1829"/>
                  </a:cubicBezTo>
                  <a:cubicBezTo>
                    <a:pt x="2826" y="1829"/>
                    <a:pt x="2856" y="1840"/>
                    <a:pt x="2881" y="1848"/>
                  </a:cubicBezTo>
                  <a:cubicBezTo>
                    <a:pt x="2906" y="1854"/>
                    <a:pt x="3040" y="1885"/>
                    <a:pt x="3040" y="1885"/>
                  </a:cubicBezTo>
                  <a:lnTo>
                    <a:pt x="3129" y="1868"/>
                  </a:lnTo>
                  <a:cubicBezTo>
                    <a:pt x="3129" y="1868"/>
                    <a:pt x="3197" y="1842"/>
                    <a:pt x="3220" y="1808"/>
                  </a:cubicBezTo>
                  <a:cubicBezTo>
                    <a:pt x="3243" y="1771"/>
                    <a:pt x="3290" y="1729"/>
                    <a:pt x="3274" y="1698"/>
                  </a:cubicBezTo>
                  <a:cubicBezTo>
                    <a:pt x="3257" y="1668"/>
                    <a:pt x="3232" y="1583"/>
                    <a:pt x="3214" y="1560"/>
                  </a:cubicBezTo>
                  <a:cubicBezTo>
                    <a:pt x="3197" y="1537"/>
                    <a:pt x="3214" y="1560"/>
                    <a:pt x="3172" y="1488"/>
                  </a:cubicBezTo>
                  <a:cubicBezTo>
                    <a:pt x="3129" y="1415"/>
                    <a:pt x="3141" y="1403"/>
                    <a:pt x="3129" y="1368"/>
                  </a:cubicBezTo>
                  <a:cubicBezTo>
                    <a:pt x="3118" y="1332"/>
                    <a:pt x="3172" y="1324"/>
                    <a:pt x="3135" y="1264"/>
                  </a:cubicBezTo>
                  <a:cubicBezTo>
                    <a:pt x="3098" y="1206"/>
                    <a:pt x="3129" y="1229"/>
                    <a:pt x="3087" y="1175"/>
                  </a:cubicBezTo>
                  <a:cubicBezTo>
                    <a:pt x="3043" y="1121"/>
                    <a:pt x="3087" y="1132"/>
                    <a:pt x="3056" y="1084"/>
                  </a:cubicBezTo>
                  <a:cubicBezTo>
                    <a:pt x="3026" y="1037"/>
                    <a:pt x="3063" y="1047"/>
                    <a:pt x="3032" y="993"/>
                  </a:cubicBezTo>
                  <a:cubicBezTo>
                    <a:pt x="3001" y="940"/>
                    <a:pt x="3056" y="940"/>
                    <a:pt x="3020" y="903"/>
                  </a:cubicBezTo>
                  <a:cubicBezTo>
                    <a:pt x="2983" y="867"/>
                    <a:pt x="3032" y="903"/>
                    <a:pt x="2978" y="838"/>
                  </a:cubicBezTo>
                  <a:cubicBezTo>
                    <a:pt x="2924" y="770"/>
                    <a:pt x="2929" y="753"/>
                    <a:pt x="2910" y="729"/>
                  </a:cubicBezTo>
                  <a:cubicBezTo>
                    <a:pt x="2893" y="703"/>
                    <a:pt x="2916" y="723"/>
                    <a:pt x="2887" y="667"/>
                  </a:cubicBezTo>
                  <a:cubicBezTo>
                    <a:pt x="2856" y="613"/>
                    <a:pt x="2901" y="582"/>
                    <a:pt x="2864" y="533"/>
                  </a:cubicBezTo>
                  <a:cubicBezTo>
                    <a:pt x="2827" y="485"/>
                    <a:pt x="2864" y="522"/>
                    <a:pt x="2790" y="438"/>
                  </a:cubicBezTo>
                  <a:cubicBezTo>
                    <a:pt x="2718" y="353"/>
                    <a:pt x="2744" y="359"/>
                    <a:pt x="2706" y="322"/>
                  </a:cubicBezTo>
                  <a:cubicBezTo>
                    <a:pt x="2609" y="231"/>
                    <a:pt x="2579" y="231"/>
                    <a:pt x="2579" y="231"/>
                  </a:cubicBezTo>
                  <a:cubicBezTo>
                    <a:pt x="2551" y="260"/>
                    <a:pt x="2542" y="263"/>
                    <a:pt x="2538" y="263"/>
                  </a:cubicBezTo>
                  <a:cubicBezTo>
                    <a:pt x="2537" y="263"/>
                    <a:pt x="2536" y="263"/>
                    <a:pt x="2535" y="263"/>
                  </a:cubicBezTo>
                  <a:cubicBezTo>
                    <a:pt x="2533" y="263"/>
                    <a:pt x="2530" y="267"/>
                    <a:pt x="2512" y="299"/>
                  </a:cubicBezTo>
                  <a:cubicBezTo>
                    <a:pt x="2470" y="372"/>
                    <a:pt x="2470" y="408"/>
                    <a:pt x="2470" y="408"/>
                  </a:cubicBezTo>
                  <a:cubicBezTo>
                    <a:pt x="2470" y="408"/>
                    <a:pt x="2382" y="276"/>
                    <a:pt x="2379" y="256"/>
                  </a:cubicBezTo>
                  <a:cubicBezTo>
                    <a:pt x="2355" y="167"/>
                    <a:pt x="2384" y="239"/>
                    <a:pt x="2355" y="167"/>
                  </a:cubicBezTo>
                  <a:cubicBezTo>
                    <a:pt x="2322" y="94"/>
                    <a:pt x="2341" y="107"/>
                    <a:pt x="2281" y="82"/>
                  </a:cubicBezTo>
                  <a:cubicBezTo>
                    <a:pt x="2221" y="56"/>
                    <a:pt x="2287" y="76"/>
                    <a:pt x="2185" y="51"/>
                  </a:cubicBezTo>
                  <a:cubicBezTo>
                    <a:pt x="2114" y="33"/>
                    <a:pt x="2112" y="0"/>
                    <a:pt x="21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4" name="Google Shape;64;p15"/>
            <p:cNvSpPr/>
            <p:nvPr/>
          </p:nvSpPr>
          <p:spPr>
            <a:xfrm rot="-5400000">
              <a:off x="5592867" y="-487140"/>
              <a:ext cx="167947" cy="502837"/>
            </a:xfrm>
            <a:custGeom>
              <a:avLst/>
              <a:gdLst/>
              <a:ahLst/>
              <a:cxnLst/>
              <a:rect l="l" t="t" r="r" b="b"/>
              <a:pathLst>
                <a:path w="1672" h="5006" extrusionOk="0">
                  <a:moveTo>
                    <a:pt x="1431" y="0"/>
                  </a:moveTo>
                  <a:cubicBezTo>
                    <a:pt x="1425" y="0"/>
                    <a:pt x="1417" y="5"/>
                    <a:pt x="1402" y="20"/>
                  </a:cubicBezTo>
                  <a:cubicBezTo>
                    <a:pt x="1372" y="50"/>
                    <a:pt x="1365" y="38"/>
                    <a:pt x="1335" y="80"/>
                  </a:cubicBezTo>
                  <a:cubicBezTo>
                    <a:pt x="1304" y="123"/>
                    <a:pt x="1270" y="86"/>
                    <a:pt x="1250" y="127"/>
                  </a:cubicBezTo>
                  <a:cubicBezTo>
                    <a:pt x="1232" y="171"/>
                    <a:pt x="1202" y="140"/>
                    <a:pt x="1196" y="181"/>
                  </a:cubicBezTo>
                  <a:cubicBezTo>
                    <a:pt x="1192" y="224"/>
                    <a:pt x="1208" y="224"/>
                    <a:pt x="1192" y="249"/>
                  </a:cubicBezTo>
                  <a:cubicBezTo>
                    <a:pt x="1173" y="274"/>
                    <a:pt x="1148" y="274"/>
                    <a:pt x="1125" y="297"/>
                  </a:cubicBezTo>
                  <a:cubicBezTo>
                    <a:pt x="1101" y="323"/>
                    <a:pt x="1088" y="346"/>
                    <a:pt x="1076" y="365"/>
                  </a:cubicBezTo>
                  <a:cubicBezTo>
                    <a:pt x="1064" y="381"/>
                    <a:pt x="1053" y="431"/>
                    <a:pt x="1033" y="431"/>
                  </a:cubicBezTo>
                  <a:cubicBezTo>
                    <a:pt x="1014" y="431"/>
                    <a:pt x="991" y="431"/>
                    <a:pt x="942" y="448"/>
                  </a:cubicBezTo>
                  <a:cubicBezTo>
                    <a:pt x="907" y="461"/>
                    <a:pt x="877" y="480"/>
                    <a:pt x="858" y="480"/>
                  </a:cubicBezTo>
                  <a:cubicBezTo>
                    <a:pt x="851" y="480"/>
                    <a:pt x="845" y="478"/>
                    <a:pt x="841" y="472"/>
                  </a:cubicBezTo>
                  <a:cubicBezTo>
                    <a:pt x="781" y="400"/>
                    <a:pt x="817" y="394"/>
                    <a:pt x="762" y="363"/>
                  </a:cubicBezTo>
                  <a:cubicBezTo>
                    <a:pt x="708" y="332"/>
                    <a:pt x="731" y="338"/>
                    <a:pt x="708" y="332"/>
                  </a:cubicBezTo>
                  <a:cubicBezTo>
                    <a:pt x="692" y="328"/>
                    <a:pt x="676" y="310"/>
                    <a:pt x="654" y="310"/>
                  </a:cubicBezTo>
                  <a:cubicBezTo>
                    <a:pt x="643" y="310"/>
                    <a:pt x="631" y="314"/>
                    <a:pt x="617" y="326"/>
                  </a:cubicBezTo>
                  <a:cubicBezTo>
                    <a:pt x="576" y="363"/>
                    <a:pt x="580" y="357"/>
                    <a:pt x="545" y="369"/>
                  </a:cubicBezTo>
                  <a:cubicBezTo>
                    <a:pt x="508" y="380"/>
                    <a:pt x="527" y="406"/>
                    <a:pt x="477" y="423"/>
                  </a:cubicBezTo>
                  <a:cubicBezTo>
                    <a:pt x="466" y="428"/>
                    <a:pt x="457" y="429"/>
                    <a:pt x="450" y="429"/>
                  </a:cubicBezTo>
                  <a:cubicBezTo>
                    <a:pt x="435" y="429"/>
                    <a:pt x="426" y="422"/>
                    <a:pt x="411" y="422"/>
                  </a:cubicBezTo>
                  <a:cubicBezTo>
                    <a:pt x="405" y="422"/>
                    <a:pt x="397" y="424"/>
                    <a:pt x="386" y="428"/>
                  </a:cubicBezTo>
                  <a:cubicBezTo>
                    <a:pt x="345" y="446"/>
                    <a:pt x="291" y="465"/>
                    <a:pt x="277" y="488"/>
                  </a:cubicBezTo>
                  <a:cubicBezTo>
                    <a:pt x="265" y="512"/>
                    <a:pt x="283" y="543"/>
                    <a:pt x="254" y="555"/>
                  </a:cubicBezTo>
                  <a:cubicBezTo>
                    <a:pt x="223" y="566"/>
                    <a:pt x="194" y="603"/>
                    <a:pt x="183" y="623"/>
                  </a:cubicBezTo>
                  <a:cubicBezTo>
                    <a:pt x="169" y="642"/>
                    <a:pt x="169" y="688"/>
                    <a:pt x="169" y="688"/>
                  </a:cubicBezTo>
                  <a:cubicBezTo>
                    <a:pt x="169" y="688"/>
                    <a:pt x="157" y="731"/>
                    <a:pt x="152" y="756"/>
                  </a:cubicBezTo>
                  <a:cubicBezTo>
                    <a:pt x="134" y="823"/>
                    <a:pt x="188" y="840"/>
                    <a:pt x="188" y="840"/>
                  </a:cubicBezTo>
                  <a:lnTo>
                    <a:pt x="248" y="840"/>
                  </a:lnTo>
                  <a:lnTo>
                    <a:pt x="271" y="902"/>
                  </a:lnTo>
                  <a:lnTo>
                    <a:pt x="180" y="896"/>
                  </a:lnTo>
                  <a:cubicBezTo>
                    <a:pt x="177" y="900"/>
                    <a:pt x="146" y="934"/>
                    <a:pt x="126" y="960"/>
                  </a:cubicBezTo>
                  <a:cubicBezTo>
                    <a:pt x="110" y="983"/>
                    <a:pt x="109" y="1027"/>
                    <a:pt x="94" y="1027"/>
                  </a:cubicBezTo>
                  <a:cubicBezTo>
                    <a:pt x="93" y="1027"/>
                    <a:pt x="92" y="1027"/>
                    <a:pt x="91" y="1026"/>
                  </a:cubicBezTo>
                  <a:lnTo>
                    <a:pt x="72" y="1123"/>
                  </a:lnTo>
                  <a:lnTo>
                    <a:pt x="72" y="1185"/>
                  </a:lnTo>
                  <a:cubicBezTo>
                    <a:pt x="72" y="1185"/>
                    <a:pt x="79" y="1239"/>
                    <a:pt x="72" y="1257"/>
                  </a:cubicBezTo>
                  <a:cubicBezTo>
                    <a:pt x="68" y="1276"/>
                    <a:pt x="68" y="1317"/>
                    <a:pt x="68" y="1337"/>
                  </a:cubicBezTo>
                  <a:cubicBezTo>
                    <a:pt x="68" y="1354"/>
                    <a:pt x="85" y="1385"/>
                    <a:pt x="85" y="1404"/>
                  </a:cubicBezTo>
                  <a:cubicBezTo>
                    <a:pt x="85" y="1422"/>
                    <a:pt x="85" y="1441"/>
                    <a:pt x="95" y="1464"/>
                  </a:cubicBezTo>
                  <a:lnTo>
                    <a:pt x="162" y="1585"/>
                  </a:lnTo>
                  <a:cubicBezTo>
                    <a:pt x="162" y="1585"/>
                    <a:pt x="234" y="1622"/>
                    <a:pt x="229" y="1653"/>
                  </a:cubicBezTo>
                  <a:cubicBezTo>
                    <a:pt x="229" y="1653"/>
                    <a:pt x="271" y="1701"/>
                    <a:pt x="252" y="1719"/>
                  </a:cubicBezTo>
                  <a:cubicBezTo>
                    <a:pt x="245" y="1728"/>
                    <a:pt x="220" y="1730"/>
                    <a:pt x="194" y="1730"/>
                  </a:cubicBezTo>
                  <a:cubicBezTo>
                    <a:pt x="157" y="1730"/>
                    <a:pt x="119" y="1725"/>
                    <a:pt x="119" y="1725"/>
                  </a:cubicBezTo>
                  <a:lnTo>
                    <a:pt x="23" y="1756"/>
                  </a:lnTo>
                  <a:cubicBezTo>
                    <a:pt x="23" y="1756"/>
                    <a:pt x="29" y="1841"/>
                    <a:pt x="29" y="1864"/>
                  </a:cubicBezTo>
                  <a:cubicBezTo>
                    <a:pt x="29" y="1889"/>
                    <a:pt x="46" y="1912"/>
                    <a:pt x="29" y="1932"/>
                  </a:cubicBezTo>
                  <a:cubicBezTo>
                    <a:pt x="11" y="1949"/>
                    <a:pt x="29" y="2033"/>
                    <a:pt x="23" y="2064"/>
                  </a:cubicBezTo>
                  <a:cubicBezTo>
                    <a:pt x="17" y="2095"/>
                    <a:pt x="83" y="2124"/>
                    <a:pt x="83" y="2159"/>
                  </a:cubicBezTo>
                  <a:cubicBezTo>
                    <a:pt x="83" y="2196"/>
                    <a:pt x="125" y="2209"/>
                    <a:pt x="102" y="2227"/>
                  </a:cubicBezTo>
                  <a:cubicBezTo>
                    <a:pt x="77" y="2244"/>
                    <a:pt x="54" y="2250"/>
                    <a:pt x="48" y="2275"/>
                  </a:cubicBezTo>
                  <a:cubicBezTo>
                    <a:pt x="31" y="2341"/>
                    <a:pt x="60" y="2383"/>
                    <a:pt x="60" y="2383"/>
                  </a:cubicBezTo>
                  <a:lnTo>
                    <a:pt x="42" y="2498"/>
                  </a:lnTo>
                  <a:lnTo>
                    <a:pt x="60" y="2558"/>
                  </a:lnTo>
                  <a:cubicBezTo>
                    <a:pt x="60" y="2558"/>
                    <a:pt x="122" y="2649"/>
                    <a:pt x="102" y="2663"/>
                  </a:cubicBezTo>
                  <a:cubicBezTo>
                    <a:pt x="83" y="2674"/>
                    <a:pt x="77" y="2698"/>
                    <a:pt x="71" y="2717"/>
                  </a:cubicBezTo>
                  <a:cubicBezTo>
                    <a:pt x="65" y="2734"/>
                    <a:pt x="15" y="2727"/>
                    <a:pt x="54" y="2775"/>
                  </a:cubicBezTo>
                  <a:cubicBezTo>
                    <a:pt x="69" y="2796"/>
                    <a:pt x="79" y="2798"/>
                    <a:pt x="85" y="2798"/>
                  </a:cubicBezTo>
                  <a:cubicBezTo>
                    <a:pt x="87" y="2798"/>
                    <a:pt x="89" y="2798"/>
                    <a:pt x="90" y="2798"/>
                  </a:cubicBezTo>
                  <a:cubicBezTo>
                    <a:pt x="93" y="2798"/>
                    <a:pt x="93" y="2801"/>
                    <a:pt x="91" y="2824"/>
                  </a:cubicBezTo>
                  <a:cubicBezTo>
                    <a:pt x="85" y="2878"/>
                    <a:pt x="115" y="2849"/>
                    <a:pt x="85" y="2878"/>
                  </a:cubicBezTo>
                  <a:cubicBezTo>
                    <a:pt x="55" y="2909"/>
                    <a:pt x="62" y="2951"/>
                    <a:pt x="62" y="2951"/>
                  </a:cubicBezTo>
                  <a:lnTo>
                    <a:pt x="85" y="3005"/>
                  </a:lnTo>
                  <a:lnTo>
                    <a:pt x="95" y="3072"/>
                  </a:lnTo>
                  <a:cubicBezTo>
                    <a:pt x="85" y="3134"/>
                    <a:pt x="42" y="3134"/>
                    <a:pt x="42" y="3175"/>
                  </a:cubicBezTo>
                  <a:cubicBezTo>
                    <a:pt x="42" y="3219"/>
                    <a:pt x="42" y="3291"/>
                    <a:pt x="48" y="3320"/>
                  </a:cubicBezTo>
                  <a:cubicBezTo>
                    <a:pt x="54" y="3351"/>
                    <a:pt x="79" y="3411"/>
                    <a:pt x="79" y="3411"/>
                  </a:cubicBezTo>
                  <a:cubicBezTo>
                    <a:pt x="91" y="3471"/>
                    <a:pt x="99" y="3537"/>
                    <a:pt x="103" y="3556"/>
                  </a:cubicBezTo>
                  <a:cubicBezTo>
                    <a:pt x="108" y="3571"/>
                    <a:pt x="134" y="3582"/>
                    <a:pt x="153" y="3582"/>
                  </a:cubicBezTo>
                  <a:cubicBezTo>
                    <a:pt x="157" y="3582"/>
                    <a:pt x="160" y="3581"/>
                    <a:pt x="163" y="3580"/>
                  </a:cubicBezTo>
                  <a:cubicBezTo>
                    <a:pt x="177" y="3576"/>
                    <a:pt x="207" y="3563"/>
                    <a:pt x="224" y="3563"/>
                  </a:cubicBezTo>
                  <a:cubicBezTo>
                    <a:pt x="232" y="3563"/>
                    <a:pt x="238" y="3566"/>
                    <a:pt x="237" y="3574"/>
                  </a:cubicBezTo>
                  <a:cubicBezTo>
                    <a:pt x="231" y="3645"/>
                    <a:pt x="214" y="3672"/>
                    <a:pt x="189" y="3672"/>
                  </a:cubicBezTo>
                  <a:cubicBezTo>
                    <a:pt x="187" y="3672"/>
                    <a:pt x="185" y="3671"/>
                    <a:pt x="183" y="3671"/>
                  </a:cubicBezTo>
                  <a:cubicBezTo>
                    <a:pt x="167" y="3668"/>
                    <a:pt x="155" y="3664"/>
                    <a:pt x="147" y="3664"/>
                  </a:cubicBezTo>
                  <a:cubicBezTo>
                    <a:pt x="139" y="3664"/>
                    <a:pt x="134" y="3667"/>
                    <a:pt x="129" y="3676"/>
                  </a:cubicBezTo>
                  <a:cubicBezTo>
                    <a:pt x="80" y="3779"/>
                    <a:pt x="75" y="3803"/>
                    <a:pt x="68" y="3820"/>
                  </a:cubicBezTo>
                  <a:cubicBezTo>
                    <a:pt x="62" y="3840"/>
                    <a:pt x="68" y="3876"/>
                    <a:pt x="62" y="3894"/>
                  </a:cubicBezTo>
                  <a:cubicBezTo>
                    <a:pt x="25" y="3984"/>
                    <a:pt x="31" y="4033"/>
                    <a:pt x="31" y="4033"/>
                  </a:cubicBezTo>
                  <a:cubicBezTo>
                    <a:pt x="0" y="4111"/>
                    <a:pt x="6" y="4213"/>
                    <a:pt x="6" y="4213"/>
                  </a:cubicBezTo>
                  <a:lnTo>
                    <a:pt x="55" y="4352"/>
                  </a:lnTo>
                  <a:cubicBezTo>
                    <a:pt x="55" y="4352"/>
                    <a:pt x="103" y="4448"/>
                    <a:pt x="92" y="4496"/>
                  </a:cubicBezTo>
                  <a:cubicBezTo>
                    <a:pt x="80" y="4544"/>
                    <a:pt x="80" y="4595"/>
                    <a:pt x="92" y="4622"/>
                  </a:cubicBezTo>
                  <a:cubicBezTo>
                    <a:pt x="123" y="4689"/>
                    <a:pt x="92" y="4676"/>
                    <a:pt x="123" y="4689"/>
                  </a:cubicBezTo>
                  <a:cubicBezTo>
                    <a:pt x="154" y="4699"/>
                    <a:pt x="239" y="4719"/>
                    <a:pt x="256" y="4719"/>
                  </a:cubicBezTo>
                  <a:cubicBezTo>
                    <a:pt x="266" y="4719"/>
                    <a:pt x="281" y="4702"/>
                    <a:pt x="292" y="4702"/>
                  </a:cubicBezTo>
                  <a:cubicBezTo>
                    <a:pt x="300" y="4702"/>
                    <a:pt x="307" y="4710"/>
                    <a:pt x="309" y="4736"/>
                  </a:cubicBezTo>
                  <a:cubicBezTo>
                    <a:pt x="316" y="4804"/>
                    <a:pt x="316" y="4792"/>
                    <a:pt x="309" y="4846"/>
                  </a:cubicBezTo>
                  <a:cubicBezTo>
                    <a:pt x="303" y="4900"/>
                    <a:pt x="316" y="4926"/>
                    <a:pt x="316" y="4960"/>
                  </a:cubicBezTo>
                  <a:cubicBezTo>
                    <a:pt x="316" y="4960"/>
                    <a:pt x="363" y="5006"/>
                    <a:pt x="375" y="5006"/>
                  </a:cubicBezTo>
                  <a:cubicBezTo>
                    <a:pt x="376" y="5006"/>
                    <a:pt x="377" y="5005"/>
                    <a:pt x="377" y="5003"/>
                  </a:cubicBezTo>
                  <a:cubicBezTo>
                    <a:pt x="377" y="4984"/>
                    <a:pt x="394" y="4906"/>
                    <a:pt x="394" y="4906"/>
                  </a:cubicBezTo>
                  <a:cubicBezTo>
                    <a:pt x="394" y="4906"/>
                    <a:pt x="456" y="4889"/>
                    <a:pt x="468" y="4869"/>
                  </a:cubicBezTo>
                  <a:cubicBezTo>
                    <a:pt x="468" y="4869"/>
                    <a:pt x="522" y="4869"/>
                    <a:pt x="540" y="4900"/>
                  </a:cubicBezTo>
                  <a:cubicBezTo>
                    <a:pt x="560" y="4930"/>
                    <a:pt x="571" y="4953"/>
                    <a:pt x="600" y="4953"/>
                  </a:cubicBezTo>
                  <a:cubicBezTo>
                    <a:pt x="623" y="4953"/>
                    <a:pt x="664" y="4966"/>
                    <a:pt x="689" y="4966"/>
                  </a:cubicBezTo>
                  <a:cubicBezTo>
                    <a:pt x="699" y="4966"/>
                    <a:pt x="706" y="4964"/>
                    <a:pt x="710" y="4960"/>
                  </a:cubicBezTo>
                  <a:cubicBezTo>
                    <a:pt x="722" y="4943"/>
                    <a:pt x="757" y="4943"/>
                    <a:pt x="757" y="4881"/>
                  </a:cubicBezTo>
                  <a:cubicBezTo>
                    <a:pt x="757" y="4819"/>
                    <a:pt x="764" y="4776"/>
                    <a:pt x="764" y="4776"/>
                  </a:cubicBezTo>
                  <a:cubicBezTo>
                    <a:pt x="824" y="4759"/>
                    <a:pt x="848" y="4753"/>
                    <a:pt x="848" y="4729"/>
                  </a:cubicBezTo>
                  <a:cubicBezTo>
                    <a:pt x="848" y="4704"/>
                    <a:pt x="854" y="4687"/>
                    <a:pt x="873" y="4650"/>
                  </a:cubicBezTo>
                  <a:cubicBezTo>
                    <a:pt x="893" y="4613"/>
                    <a:pt x="893" y="4582"/>
                    <a:pt x="893" y="4582"/>
                  </a:cubicBezTo>
                  <a:cubicBezTo>
                    <a:pt x="893" y="4582"/>
                    <a:pt x="873" y="4450"/>
                    <a:pt x="881" y="4427"/>
                  </a:cubicBezTo>
                  <a:cubicBezTo>
                    <a:pt x="887" y="4402"/>
                    <a:pt x="925" y="4387"/>
                    <a:pt x="934" y="4365"/>
                  </a:cubicBezTo>
                  <a:cubicBezTo>
                    <a:pt x="971" y="4281"/>
                    <a:pt x="991" y="4221"/>
                    <a:pt x="991" y="4196"/>
                  </a:cubicBezTo>
                  <a:lnTo>
                    <a:pt x="991" y="4098"/>
                  </a:lnTo>
                  <a:cubicBezTo>
                    <a:pt x="991" y="4098"/>
                    <a:pt x="995" y="4098"/>
                    <a:pt x="1000" y="4098"/>
                  </a:cubicBezTo>
                  <a:cubicBezTo>
                    <a:pt x="1016" y="4098"/>
                    <a:pt x="1045" y="4095"/>
                    <a:pt x="1045" y="4068"/>
                  </a:cubicBezTo>
                  <a:cubicBezTo>
                    <a:pt x="1045" y="4033"/>
                    <a:pt x="1039" y="3961"/>
                    <a:pt x="1033" y="3942"/>
                  </a:cubicBezTo>
                  <a:cubicBezTo>
                    <a:pt x="1027" y="3925"/>
                    <a:pt x="1087" y="3925"/>
                    <a:pt x="1039" y="3857"/>
                  </a:cubicBezTo>
                  <a:cubicBezTo>
                    <a:pt x="991" y="3790"/>
                    <a:pt x="1010" y="3803"/>
                    <a:pt x="991" y="3760"/>
                  </a:cubicBezTo>
                  <a:cubicBezTo>
                    <a:pt x="971" y="3719"/>
                    <a:pt x="965" y="3682"/>
                    <a:pt x="965" y="3682"/>
                  </a:cubicBezTo>
                  <a:lnTo>
                    <a:pt x="930" y="3614"/>
                  </a:lnTo>
                  <a:cubicBezTo>
                    <a:pt x="930" y="3614"/>
                    <a:pt x="887" y="3610"/>
                    <a:pt x="930" y="3591"/>
                  </a:cubicBezTo>
                  <a:cubicBezTo>
                    <a:pt x="971" y="3573"/>
                    <a:pt x="1002" y="3562"/>
                    <a:pt x="994" y="3536"/>
                  </a:cubicBezTo>
                  <a:cubicBezTo>
                    <a:pt x="984" y="3482"/>
                    <a:pt x="1007" y="3434"/>
                    <a:pt x="1007" y="3434"/>
                  </a:cubicBezTo>
                  <a:cubicBezTo>
                    <a:pt x="1012" y="3407"/>
                    <a:pt x="1018" y="3407"/>
                    <a:pt x="1021" y="3407"/>
                  </a:cubicBezTo>
                  <a:cubicBezTo>
                    <a:pt x="1024" y="3407"/>
                    <a:pt x="1024" y="3407"/>
                    <a:pt x="1018" y="3380"/>
                  </a:cubicBezTo>
                  <a:cubicBezTo>
                    <a:pt x="1007" y="3326"/>
                    <a:pt x="1038" y="3336"/>
                    <a:pt x="1007" y="3302"/>
                  </a:cubicBezTo>
                  <a:cubicBezTo>
                    <a:pt x="945" y="3235"/>
                    <a:pt x="961" y="3237"/>
                    <a:pt x="945" y="3197"/>
                  </a:cubicBezTo>
                  <a:cubicBezTo>
                    <a:pt x="914" y="3112"/>
                    <a:pt x="871" y="3095"/>
                    <a:pt x="871" y="3048"/>
                  </a:cubicBezTo>
                  <a:cubicBezTo>
                    <a:pt x="871" y="2998"/>
                    <a:pt x="877" y="2937"/>
                    <a:pt x="865" y="2903"/>
                  </a:cubicBezTo>
                  <a:cubicBezTo>
                    <a:pt x="854" y="2866"/>
                    <a:pt x="811" y="2832"/>
                    <a:pt x="824" y="2806"/>
                  </a:cubicBezTo>
                  <a:cubicBezTo>
                    <a:pt x="837" y="2783"/>
                    <a:pt x="842" y="2721"/>
                    <a:pt x="837" y="2691"/>
                  </a:cubicBezTo>
                  <a:cubicBezTo>
                    <a:pt x="831" y="2660"/>
                    <a:pt x="854" y="2635"/>
                    <a:pt x="824" y="2612"/>
                  </a:cubicBezTo>
                  <a:cubicBezTo>
                    <a:pt x="797" y="2590"/>
                    <a:pt x="824" y="2563"/>
                    <a:pt x="789" y="2563"/>
                  </a:cubicBezTo>
                  <a:cubicBezTo>
                    <a:pt x="785" y="2563"/>
                    <a:pt x="781" y="2564"/>
                    <a:pt x="776" y="2564"/>
                  </a:cubicBezTo>
                  <a:cubicBezTo>
                    <a:pt x="739" y="2568"/>
                    <a:pt x="733" y="2586"/>
                    <a:pt x="729" y="2586"/>
                  </a:cubicBezTo>
                  <a:cubicBezTo>
                    <a:pt x="727" y="2586"/>
                    <a:pt x="726" y="2582"/>
                    <a:pt x="722" y="2570"/>
                  </a:cubicBezTo>
                  <a:cubicBezTo>
                    <a:pt x="716" y="2474"/>
                    <a:pt x="710" y="2431"/>
                    <a:pt x="730" y="2431"/>
                  </a:cubicBezTo>
                  <a:cubicBezTo>
                    <a:pt x="731" y="2431"/>
                    <a:pt x="733" y="2432"/>
                    <a:pt x="734" y="2432"/>
                  </a:cubicBezTo>
                  <a:lnTo>
                    <a:pt x="777" y="2324"/>
                  </a:lnTo>
                  <a:cubicBezTo>
                    <a:pt x="825" y="2275"/>
                    <a:pt x="837" y="2239"/>
                    <a:pt x="837" y="2239"/>
                  </a:cubicBezTo>
                  <a:lnTo>
                    <a:pt x="848" y="2159"/>
                  </a:lnTo>
                  <a:cubicBezTo>
                    <a:pt x="848" y="2159"/>
                    <a:pt x="861" y="2093"/>
                    <a:pt x="854" y="2075"/>
                  </a:cubicBezTo>
                  <a:cubicBezTo>
                    <a:pt x="848" y="2058"/>
                    <a:pt x="871" y="2033"/>
                    <a:pt x="854" y="1985"/>
                  </a:cubicBezTo>
                  <a:cubicBezTo>
                    <a:pt x="837" y="1936"/>
                    <a:pt x="854" y="1962"/>
                    <a:pt x="837" y="1936"/>
                  </a:cubicBezTo>
                  <a:cubicBezTo>
                    <a:pt x="807" y="1870"/>
                    <a:pt x="794" y="1867"/>
                    <a:pt x="807" y="1847"/>
                  </a:cubicBezTo>
                  <a:cubicBezTo>
                    <a:pt x="848" y="1779"/>
                    <a:pt x="861" y="1785"/>
                    <a:pt x="871" y="1767"/>
                  </a:cubicBezTo>
                  <a:cubicBezTo>
                    <a:pt x="884" y="1750"/>
                    <a:pt x="891" y="1742"/>
                    <a:pt x="891" y="1701"/>
                  </a:cubicBezTo>
                  <a:cubicBezTo>
                    <a:pt x="891" y="1658"/>
                    <a:pt x="879" y="1621"/>
                    <a:pt x="854" y="1621"/>
                  </a:cubicBezTo>
                  <a:cubicBezTo>
                    <a:pt x="831" y="1621"/>
                    <a:pt x="865" y="1590"/>
                    <a:pt x="811" y="1585"/>
                  </a:cubicBezTo>
                  <a:cubicBezTo>
                    <a:pt x="797" y="1584"/>
                    <a:pt x="789" y="1583"/>
                    <a:pt x="783" y="1583"/>
                  </a:cubicBezTo>
                  <a:cubicBezTo>
                    <a:pt x="775" y="1583"/>
                    <a:pt x="773" y="1584"/>
                    <a:pt x="770" y="1584"/>
                  </a:cubicBezTo>
                  <a:cubicBezTo>
                    <a:pt x="768" y="1584"/>
                    <a:pt x="766" y="1583"/>
                    <a:pt x="757" y="1579"/>
                  </a:cubicBezTo>
                  <a:cubicBezTo>
                    <a:pt x="733" y="1567"/>
                    <a:pt x="791" y="1508"/>
                    <a:pt x="807" y="1501"/>
                  </a:cubicBezTo>
                  <a:cubicBezTo>
                    <a:pt x="844" y="1480"/>
                    <a:pt x="892" y="1473"/>
                    <a:pt x="920" y="1473"/>
                  </a:cubicBezTo>
                  <a:cubicBezTo>
                    <a:pt x="928" y="1473"/>
                    <a:pt x="935" y="1473"/>
                    <a:pt x="939" y="1474"/>
                  </a:cubicBezTo>
                  <a:cubicBezTo>
                    <a:pt x="946" y="1477"/>
                    <a:pt x="954" y="1478"/>
                    <a:pt x="961" y="1478"/>
                  </a:cubicBezTo>
                  <a:cubicBezTo>
                    <a:pt x="973" y="1478"/>
                    <a:pt x="985" y="1474"/>
                    <a:pt x="993" y="1464"/>
                  </a:cubicBezTo>
                  <a:cubicBezTo>
                    <a:pt x="1004" y="1444"/>
                    <a:pt x="1030" y="1421"/>
                    <a:pt x="1035" y="1397"/>
                  </a:cubicBezTo>
                  <a:cubicBezTo>
                    <a:pt x="1041" y="1373"/>
                    <a:pt x="1055" y="1350"/>
                    <a:pt x="1047" y="1325"/>
                  </a:cubicBezTo>
                  <a:cubicBezTo>
                    <a:pt x="1041" y="1302"/>
                    <a:pt x="1041" y="1246"/>
                    <a:pt x="1061" y="1246"/>
                  </a:cubicBezTo>
                  <a:cubicBezTo>
                    <a:pt x="1062" y="1246"/>
                    <a:pt x="1063" y="1246"/>
                    <a:pt x="1064" y="1247"/>
                  </a:cubicBezTo>
                  <a:cubicBezTo>
                    <a:pt x="1078" y="1249"/>
                    <a:pt x="1098" y="1258"/>
                    <a:pt x="1113" y="1258"/>
                  </a:cubicBezTo>
                  <a:cubicBezTo>
                    <a:pt x="1121" y="1258"/>
                    <a:pt x="1128" y="1255"/>
                    <a:pt x="1130" y="1247"/>
                  </a:cubicBezTo>
                  <a:cubicBezTo>
                    <a:pt x="1135" y="1220"/>
                    <a:pt x="1155" y="1203"/>
                    <a:pt x="1155" y="1179"/>
                  </a:cubicBezTo>
                  <a:cubicBezTo>
                    <a:pt x="1155" y="1154"/>
                    <a:pt x="1161" y="1173"/>
                    <a:pt x="1148" y="1117"/>
                  </a:cubicBezTo>
                  <a:cubicBezTo>
                    <a:pt x="1138" y="1063"/>
                    <a:pt x="1125" y="1016"/>
                    <a:pt x="1125" y="1016"/>
                  </a:cubicBezTo>
                  <a:lnTo>
                    <a:pt x="1125" y="1016"/>
                  </a:lnTo>
                  <a:cubicBezTo>
                    <a:pt x="1166" y="1023"/>
                    <a:pt x="1166" y="1053"/>
                    <a:pt x="1170" y="1053"/>
                  </a:cubicBezTo>
                  <a:cubicBezTo>
                    <a:pt x="1173" y="1053"/>
                    <a:pt x="1176" y="1046"/>
                    <a:pt x="1185" y="1026"/>
                  </a:cubicBezTo>
                  <a:cubicBezTo>
                    <a:pt x="1216" y="966"/>
                    <a:pt x="1216" y="925"/>
                    <a:pt x="1216" y="925"/>
                  </a:cubicBezTo>
                  <a:cubicBezTo>
                    <a:pt x="1258" y="973"/>
                    <a:pt x="1264" y="948"/>
                    <a:pt x="1264" y="997"/>
                  </a:cubicBezTo>
                  <a:cubicBezTo>
                    <a:pt x="1264" y="1046"/>
                    <a:pt x="1287" y="1057"/>
                    <a:pt x="1276" y="1077"/>
                  </a:cubicBezTo>
                  <a:cubicBezTo>
                    <a:pt x="1264" y="1094"/>
                    <a:pt x="1233" y="1082"/>
                    <a:pt x="1239" y="1156"/>
                  </a:cubicBezTo>
                  <a:cubicBezTo>
                    <a:pt x="1247" y="1228"/>
                    <a:pt x="1253" y="1216"/>
                    <a:pt x="1253" y="1282"/>
                  </a:cubicBezTo>
                  <a:lnTo>
                    <a:pt x="1253" y="1350"/>
                  </a:lnTo>
                  <a:cubicBezTo>
                    <a:pt x="1253" y="1393"/>
                    <a:pt x="1253" y="1405"/>
                    <a:pt x="1258" y="1428"/>
                  </a:cubicBezTo>
                  <a:lnTo>
                    <a:pt x="1338" y="1451"/>
                  </a:lnTo>
                  <a:cubicBezTo>
                    <a:pt x="1338" y="1451"/>
                    <a:pt x="1379" y="1348"/>
                    <a:pt x="1379" y="1311"/>
                  </a:cubicBezTo>
                  <a:cubicBezTo>
                    <a:pt x="1379" y="1274"/>
                    <a:pt x="1385" y="1210"/>
                    <a:pt x="1385" y="1210"/>
                  </a:cubicBezTo>
                  <a:cubicBezTo>
                    <a:pt x="1435" y="1131"/>
                    <a:pt x="1441" y="1119"/>
                    <a:pt x="1453" y="1088"/>
                  </a:cubicBezTo>
                  <a:cubicBezTo>
                    <a:pt x="1464" y="1057"/>
                    <a:pt x="1458" y="1034"/>
                    <a:pt x="1484" y="1020"/>
                  </a:cubicBezTo>
                  <a:cubicBezTo>
                    <a:pt x="1490" y="1018"/>
                    <a:pt x="1494" y="1017"/>
                    <a:pt x="1498" y="1017"/>
                  </a:cubicBezTo>
                  <a:cubicBezTo>
                    <a:pt x="1503" y="1017"/>
                    <a:pt x="1507" y="1018"/>
                    <a:pt x="1511" y="1018"/>
                  </a:cubicBezTo>
                  <a:cubicBezTo>
                    <a:pt x="1517" y="1018"/>
                    <a:pt x="1523" y="1016"/>
                    <a:pt x="1532" y="1003"/>
                  </a:cubicBezTo>
                  <a:cubicBezTo>
                    <a:pt x="1573" y="943"/>
                    <a:pt x="1586" y="900"/>
                    <a:pt x="1604" y="871"/>
                  </a:cubicBezTo>
                  <a:cubicBezTo>
                    <a:pt x="1658" y="786"/>
                    <a:pt x="1666" y="803"/>
                    <a:pt x="1666" y="763"/>
                  </a:cubicBezTo>
                  <a:cubicBezTo>
                    <a:pt x="1666" y="720"/>
                    <a:pt x="1672" y="746"/>
                    <a:pt x="1672" y="689"/>
                  </a:cubicBezTo>
                  <a:cubicBezTo>
                    <a:pt x="1672" y="635"/>
                    <a:pt x="1672" y="642"/>
                    <a:pt x="1666" y="588"/>
                  </a:cubicBezTo>
                  <a:cubicBezTo>
                    <a:pt x="1661" y="534"/>
                    <a:pt x="1661" y="441"/>
                    <a:pt x="1655" y="412"/>
                  </a:cubicBezTo>
                  <a:cubicBezTo>
                    <a:pt x="1649" y="381"/>
                    <a:pt x="1618" y="381"/>
                    <a:pt x="1607" y="351"/>
                  </a:cubicBezTo>
                  <a:cubicBezTo>
                    <a:pt x="1595" y="320"/>
                    <a:pt x="1607" y="243"/>
                    <a:pt x="1607" y="243"/>
                  </a:cubicBezTo>
                  <a:cubicBezTo>
                    <a:pt x="1601" y="212"/>
                    <a:pt x="1643" y="158"/>
                    <a:pt x="1619" y="141"/>
                  </a:cubicBezTo>
                  <a:cubicBezTo>
                    <a:pt x="1558" y="100"/>
                    <a:pt x="1558" y="81"/>
                    <a:pt x="1541" y="69"/>
                  </a:cubicBezTo>
                  <a:cubicBezTo>
                    <a:pt x="1487" y="26"/>
                    <a:pt x="1469" y="15"/>
                    <a:pt x="1450" y="9"/>
                  </a:cubicBezTo>
                  <a:cubicBezTo>
                    <a:pt x="1441" y="6"/>
                    <a:pt x="1437" y="0"/>
                    <a:pt x="143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5" name="Google Shape;65;p15"/>
            <p:cNvSpPr/>
            <p:nvPr/>
          </p:nvSpPr>
          <p:spPr>
            <a:xfrm rot="-5400000">
              <a:off x="5233367" y="123875"/>
              <a:ext cx="90503" cy="153382"/>
            </a:xfrm>
            <a:custGeom>
              <a:avLst/>
              <a:gdLst/>
              <a:ahLst/>
              <a:cxnLst/>
              <a:rect l="l" t="t" r="r" b="b"/>
              <a:pathLst>
                <a:path w="901" h="1527" extrusionOk="0">
                  <a:moveTo>
                    <a:pt x="329" y="0"/>
                  </a:moveTo>
                  <a:cubicBezTo>
                    <a:pt x="323" y="0"/>
                    <a:pt x="317" y="3"/>
                    <a:pt x="310" y="11"/>
                  </a:cubicBezTo>
                  <a:cubicBezTo>
                    <a:pt x="306" y="14"/>
                    <a:pt x="304" y="16"/>
                    <a:pt x="301" y="16"/>
                  </a:cubicBezTo>
                  <a:cubicBezTo>
                    <a:pt x="295" y="16"/>
                    <a:pt x="292" y="7"/>
                    <a:pt x="289" y="7"/>
                  </a:cubicBezTo>
                  <a:cubicBezTo>
                    <a:pt x="286" y="7"/>
                    <a:pt x="284" y="20"/>
                    <a:pt x="279" y="77"/>
                  </a:cubicBezTo>
                  <a:cubicBezTo>
                    <a:pt x="267" y="199"/>
                    <a:pt x="267" y="176"/>
                    <a:pt x="262" y="234"/>
                  </a:cubicBezTo>
                  <a:cubicBezTo>
                    <a:pt x="256" y="292"/>
                    <a:pt x="306" y="362"/>
                    <a:pt x="271" y="362"/>
                  </a:cubicBezTo>
                  <a:cubicBezTo>
                    <a:pt x="270" y="362"/>
                    <a:pt x="268" y="362"/>
                    <a:pt x="267" y="362"/>
                  </a:cubicBezTo>
                  <a:cubicBezTo>
                    <a:pt x="241" y="358"/>
                    <a:pt x="224" y="339"/>
                    <a:pt x="209" y="339"/>
                  </a:cubicBezTo>
                  <a:cubicBezTo>
                    <a:pt x="200" y="339"/>
                    <a:pt x="191" y="347"/>
                    <a:pt x="182" y="373"/>
                  </a:cubicBezTo>
                  <a:cubicBezTo>
                    <a:pt x="159" y="441"/>
                    <a:pt x="188" y="481"/>
                    <a:pt x="177" y="511"/>
                  </a:cubicBezTo>
                  <a:cubicBezTo>
                    <a:pt x="165" y="542"/>
                    <a:pt x="159" y="591"/>
                    <a:pt x="159" y="591"/>
                  </a:cubicBezTo>
                  <a:cubicBezTo>
                    <a:pt x="159" y="591"/>
                    <a:pt x="142" y="664"/>
                    <a:pt x="134" y="681"/>
                  </a:cubicBezTo>
                  <a:cubicBezTo>
                    <a:pt x="128" y="701"/>
                    <a:pt x="111" y="724"/>
                    <a:pt x="110" y="742"/>
                  </a:cubicBezTo>
                  <a:cubicBezTo>
                    <a:pt x="103" y="839"/>
                    <a:pt x="127" y="845"/>
                    <a:pt x="110" y="862"/>
                  </a:cubicBezTo>
                  <a:cubicBezTo>
                    <a:pt x="110" y="862"/>
                    <a:pt x="56" y="941"/>
                    <a:pt x="42" y="964"/>
                  </a:cubicBezTo>
                  <a:cubicBezTo>
                    <a:pt x="31" y="989"/>
                    <a:pt x="48" y="1018"/>
                    <a:pt x="31" y="1042"/>
                  </a:cubicBezTo>
                  <a:cubicBezTo>
                    <a:pt x="13" y="1066"/>
                    <a:pt x="0" y="1119"/>
                    <a:pt x="8" y="1146"/>
                  </a:cubicBezTo>
                  <a:cubicBezTo>
                    <a:pt x="13" y="1170"/>
                    <a:pt x="50" y="1235"/>
                    <a:pt x="50" y="1235"/>
                  </a:cubicBezTo>
                  <a:cubicBezTo>
                    <a:pt x="50" y="1235"/>
                    <a:pt x="111" y="1261"/>
                    <a:pt x="116" y="1278"/>
                  </a:cubicBezTo>
                  <a:cubicBezTo>
                    <a:pt x="147" y="1423"/>
                    <a:pt x="157" y="1400"/>
                    <a:pt x="170" y="1441"/>
                  </a:cubicBezTo>
                  <a:cubicBezTo>
                    <a:pt x="180" y="1484"/>
                    <a:pt x="151" y="1447"/>
                    <a:pt x="180" y="1484"/>
                  </a:cubicBezTo>
                  <a:cubicBezTo>
                    <a:pt x="203" y="1510"/>
                    <a:pt x="183" y="1527"/>
                    <a:pt x="190" y="1527"/>
                  </a:cubicBezTo>
                  <a:cubicBezTo>
                    <a:pt x="192" y="1527"/>
                    <a:pt x="198" y="1525"/>
                    <a:pt x="211" y="1520"/>
                  </a:cubicBezTo>
                  <a:cubicBezTo>
                    <a:pt x="259" y="1503"/>
                    <a:pt x="294" y="1526"/>
                    <a:pt x="300" y="1484"/>
                  </a:cubicBezTo>
                  <a:cubicBezTo>
                    <a:pt x="305" y="1441"/>
                    <a:pt x="313" y="1393"/>
                    <a:pt x="313" y="1393"/>
                  </a:cubicBezTo>
                  <a:cubicBezTo>
                    <a:pt x="313" y="1393"/>
                    <a:pt x="367" y="1393"/>
                    <a:pt x="374" y="1356"/>
                  </a:cubicBezTo>
                  <a:cubicBezTo>
                    <a:pt x="381" y="1320"/>
                    <a:pt x="388" y="1293"/>
                    <a:pt x="410" y="1272"/>
                  </a:cubicBezTo>
                  <a:cubicBezTo>
                    <a:pt x="465" y="1222"/>
                    <a:pt x="422" y="1208"/>
                    <a:pt x="447" y="1208"/>
                  </a:cubicBezTo>
                  <a:cubicBezTo>
                    <a:pt x="453" y="1208"/>
                    <a:pt x="462" y="1209"/>
                    <a:pt x="477" y="1210"/>
                  </a:cubicBezTo>
                  <a:cubicBezTo>
                    <a:pt x="483" y="1211"/>
                    <a:pt x="488" y="1211"/>
                    <a:pt x="493" y="1211"/>
                  </a:cubicBezTo>
                  <a:cubicBezTo>
                    <a:pt x="534" y="1211"/>
                    <a:pt x="566" y="1184"/>
                    <a:pt x="583" y="1184"/>
                  </a:cubicBezTo>
                  <a:cubicBezTo>
                    <a:pt x="592" y="1184"/>
                    <a:pt x="597" y="1194"/>
                    <a:pt x="594" y="1223"/>
                  </a:cubicBezTo>
                  <a:cubicBezTo>
                    <a:pt x="588" y="1307"/>
                    <a:pt x="642" y="1264"/>
                    <a:pt x="588" y="1307"/>
                  </a:cubicBezTo>
                  <a:cubicBezTo>
                    <a:pt x="534" y="1349"/>
                    <a:pt x="521" y="1341"/>
                    <a:pt x="504" y="1380"/>
                  </a:cubicBezTo>
                  <a:cubicBezTo>
                    <a:pt x="485" y="1417"/>
                    <a:pt x="547" y="1470"/>
                    <a:pt x="547" y="1470"/>
                  </a:cubicBezTo>
                  <a:cubicBezTo>
                    <a:pt x="547" y="1470"/>
                    <a:pt x="588" y="1495"/>
                    <a:pt x="613" y="1501"/>
                  </a:cubicBezTo>
                  <a:cubicBezTo>
                    <a:pt x="627" y="1505"/>
                    <a:pt x="644" y="1518"/>
                    <a:pt x="659" y="1518"/>
                  </a:cubicBezTo>
                  <a:cubicBezTo>
                    <a:pt x="669" y="1518"/>
                    <a:pt x="679" y="1512"/>
                    <a:pt x="687" y="1495"/>
                  </a:cubicBezTo>
                  <a:cubicBezTo>
                    <a:pt x="704" y="1453"/>
                    <a:pt x="710" y="1392"/>
                    <a:pt x="710" y="1392"/>
                  </a:cubicBezTo>
                  <a:cubicBezTo>
                    <a:pt x="710" y="1392"/>
                    <a:pt x="747" y="1361"/>
                    <a:pt x="735" y="1301"/>
                  </a:cubicBezTo>
                  <a:cubicBezTo>
                    <a:pt x="724" y="1239"/>
                    <a:pt x="724" y="1209"/>
                    <a:pt x="710" y="1186"/>
                  </a:cubicBezTo>
                  <a:cubicBezTo>
                    <a:pt x="698" y="1163"/>
                    <a:pt x="698" y="1112"/>
                    <a:pt x="693" y="1089"/>
                  </a:cubicBezTo>
                  <a:cubicBezTo>
                    <a:pt x="687" y="1064"/>
                    <a:pt x="724" y="1064"/>
                    <a:pt x="704" y="1035"/>
                  </a:cubicBezTo>
                  <a:lnTo>
                    <a:pt x="687" y="1004"/>
                  </a:lnTo>
                  <a:cubicBezTo>
                    <a:pt x="670" y="973"/>
                    <a:pt x="662" y="939"/>
                    <a:pt x="724" y="901"/>
                  </a:cubicBezTo>
                  <a:cubicBezTo>
                    <a:pt x="785" y="864"/>
                    <a:pt x="808" y="889"/>
                    <a:pt x="808" y="839"/>
                  </a:cubicBezTo>
                  <a:cubicBezTo>
                    <a:pt x="808" y="792"/>
                    <a:pt x="844" y="730"/>
                    <a:pt x="844" y="730"/>
                  </a:cubicBezTo>
                  <a:cubicBezTo>
                    <a:pt x="844" y="730"/>
                    <a:pt x="887" y="627"/>
                    <a:pt x="881" y="608"/>
                  </a:cubicBezTo>
                  <a:cubicBezTo>
                    <a:pt x="875" y="591"/>
                    <a:pt x="901" y="554"/>
                    <a:pt x="881" y="538"/>
                  </a:cubicBezTo>
                  <a:cubicBezTo>
                    <a:pt x="864" y="519"/>
                    <a:pt x="870" y="488"/>
                    <a:pt x="833" y="464"/>
                  </a:cubicBezTo>
                  <a:cubicBezTo>
                    <a:pt x="796" y="441"/>
                    <a:pt x="796" y="434"/>
                    <a:pt x="742" y="416"/>
                  </a:cubicBezTo>
                  <a:cubicBezTo>
                    <a:pt x="697" y="402"/>
                    <a:pt x="673" y="390"/>
                    <a:pt x="649" y="390"/>
                  </a:cubicBezTo>
                  <a:cubicBezTo>
                    <a:pt x="644" y="390"/>
                    <a:pt x="639" y="390"/>
                    <a:pt x="635" y="391"/>
                  </a:cubicBezTo>
                  <a:cubicBezTo>
                    <a:pt x="616" y="394"/>
                    <a:pt x="616" y="397"/>
                    <a:pt x="610" y="397"/>
                  </a:cubicBezTo>
                  <a:cubicBezTo>
                    <a:pt x="605" y="397"/>
                    <a:pt x="598" y="396"/>
                    <a:pt x="581" y="391"/>
                  </a:cubicBezTo>
                  <a:cubicBezTo>
                    <a:pt x="539" y="379"/>
                    <a:pt x="533" y="354"/>
                    <a:pt x="533" y="354"/>
                  </a:cubicBezTo>
                  <a:cubicBezTo>
                    <a:pt x="533" y="354"/>
                    <a:pt x="516" y="300"/>
                    <a:pt x="490" y="294"/>
                  </a:cubicBezTo>
                  <a:cubicBezTo>
                    <a:pt x="490" y="294"/>
                    <a:pt x="487" y="296"/>
                    <a:pt x="482" y="296"/>
                  </a:cubicBezTo>
                  <a:cubicBezTo>
                    <a:pt x="472" y="296"/>
                    <a:pt x="454" y="290"/>
                    <a:pt x="442" y="253"/>
                  </a:cubicBezTo>
                  <a:cubicBezTo>
                    <a:pt x="425" y="199"/>
                    <a:pt x="448" y="193"/>
                    <a:pt x="442" y="168"/>
                  </a:cubicBezTo>
                  <a:cubicBezTo>
                    <a:pt x="436" y="142"/>
                    <a:pt x="479" y="119"/>
                    <a:pt x="454" y="71"/>
                  </a:cubicBezTo>
                  <a:cubicBezTo>
                    <a:pt x="431" y="23"/>
                    <a:pt x="459" y="23"/>
                    <a:pt x="401" y="17"/>
                  </a:cubicBezTo>
                  <a:cubicBezTo>
                    <a:pt x="360" y="13"/>
                    <a:pt x="343" y="0"/>
                    <a:pt x="32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6" name="Google Shape;66;p15"/>
            <p:cNvSpPr/>
            <p:nvPr/>
          </p:nvSpPr>
          <p:spPr>
            <a:xfrm rot="-5400000">
              <a:off x="5105448" y="-147280"/>
              <a:ext cx="193561" cy="229019"/>
            </a:xfrm>
            <a:custGeom>
              <a:avLst/>
              <a:gdLst/>
              <a:ahLst/>
              <a:cxnLst/>
              <a:rect l="l" t="t" r="r" b="b"/>
              <a:pathLst>
                <a:path w="1927" h="2280" extrusionOk="0">
                  <a:moveTo>
                    <a:pt x="1063" y="1"/>
                  </a:moveTo>
                  <a:cubicBezTo>
                    <a:pt x="1042" y="1"/>
                    <a:pt x="1017" y="6"/>
                    <a:pt x="1004" y="9"/>
                  </a:cubicBezTo>
                  <a:cubicBezTo>
                    <a:pt x="980" y="15"/>
                    <a:pt x="963" y="27"/>
                    <a:pt x="932" y="58"/>
                  </a:cubicBezTo>
                  <a:cubicBezTo>
                    <a:pt x="901" y="89"/>
                    <a:pt x="884" y="89"/>
                    <a:pt x="847" y="137"/>
                  </a:cubicBezTo>
                  <a:cubicBezTo>
                    <a:pt x="810" y="184"/>
                    <a:pt x="810" y="178"/>
                    <a:pt x="773" y="251"/>
                  </a:cubicBezTo>
                  <a:cubicBezTo>
                    <a:pt x="764" y="269"/>
                    <a:pt x="746" y="281"/>
                    <a:pt x="715" y="286"/>
                  </a:cubicBezTo>
                  <a:cubicBezTo>
                    <a:pt x="684" y="292"/>
                    <a:pt x="684" y="323"/>
                    <a:pt x="678" y="348"/>
                  </a:cubicBezTo>
                  <a:cubicBezTo>
                    <a:pt x="672" y="371"/>
                    <a:pt x="661" y="391"/>
                    <a:pt x="672" y="415"/>
                  </a:cubicBezTo>
                  <a:cubicBezTo>
                    <a:pt x="686" y="440"/>
                    <a:pt x="678" y="489"/>
                    <a:pt x="686" y="543"/>
                  </a:cubicBezTo>
                  <a:cubicBezTo>
                    <a:pt x="689" y="570"/>
                    <a:pt x="683" y="575"/>
                    <a:pt x="672" y="575"/>
                  </a:cubicBezTo>
                  <a:cubicBezTo>
                    <a:pt x="666" y="575"/>
                    <a:pt x="658" y="573"/>
                    <a:pt x="649" y="573"/>
                  </a:cubicBezTo>
                  <a:cubicBezTo>
                    <a:pt x="641" y="573"/>
                    <a:pt x="633" y="574"/>
                    <a:pt x="624" y="578"/>
                  </a:cubicBezTo>
                  <a:cubicBezTo>
                    <a:pt x="587" y="598"/>
                    <a:pt x="618" y="632"/>
                    <a:pt x="618" y="632"/>
                  </a:cubicBezTo>
                  <a:cubicBezTo>
                    <a:pt x="618" y="632"/>
                    <a:pt x="604" y="706"/>
                    <a:pt x="593" y="735"/>
                  </a:cubicBezTo>
                  <a:cubicBezTo>
                    <a:pt x="581" y="766"/>
                    <a:pt x="546" y="791"/>
                    <a:pt x="526" y="802"/>
                  </a:cubicBezTo>
                  <a:cubicBezTo>
                    <a:pt x="509" y="814"/>
                    <a:pt x="465" y="869"/>
                    <a:pt x="430" y="886"/>
                  </a:cubicBezTo>
                  <a:cubicBezTo>
                    <a:pt x="393" y="905"/>
                    <a:pt x="430" y="948"/>
                    <a:pt x="412" y="966"/>
                  </a:cubicBezTo>
                  <a:cubicBezTo>
                    <a:pt x="395" y="985"/>
                    <a:pt x="327" y="1056"/>
                    <a:pt x="316" y="1082"/>
                  </a:cubicBezTo>
                  <a:cubicBezTo>
                    <a:pt x="304" y="1106"/>
                    <a:pt x="238" y="1177"/>
                    <a:pt x="238" y="1177"/>
                  </a:cubicBezTo>
                  <a:cubicBezTo>
                    <a:pt x="238" y="1177"/>
                    <a:pt x="184" y="1251"/>
                    <a:pt x="141" y="1251"/>
                  </a:cubicBezTo>
                  <a:cubicBezTo>
                    <a:pt x="99" y="1251"/>
                    <a:pt x="87" y="1279"/>
                    <a:pt x="62" y="1291"/>
                  </a:cubicBezTo>
                  <a:cubicBezTo>
                    <a:pt x="38" y="1305"/>
                    <a:pt x="38" y="1322"/>
                    <a:pt x="19" y="1359"/>
                  </a:cubicBezTo>
                  <a:cubicBezTo>
                    <a:pt x="2" y="1394"/>
                    <a:pt x="2" y="1417"/>
                    <a:pt x="25" y="1468"/>
                  </a:cubicBezTo>
                  <a:cubicBezTo>
                    <a:pt x="48" y="1516"/>
                    <a:pt x="1" y="1522"/>
                    <a:pt x="1" y="1522"/>
                  </a:cubicBezTo>
                  <a:cubicBezTo>
                    <a:pt x="1" y="1522"/>
                    <a:pt x="38" y="1564"/>
                    <a:pt x="96" y="1642"/>
                  </a:cubicBezTo>
                  <a:cubicBezTo>
                    <a:pt x="109" y="1659"/>
                    <a:pt x="127" y="1666"/>
                    <a:pt x="146" y="1666"/>
                  </a:cubicBezTo>
                  <a:cubicBezTo>
                    <a:pt x="156" y="1666"/>
                    <a:pt x="166" y="1664"/>
                    <a:pt x="176" y="1661"/>
                  </a:cubicBezTo>
                  <a:cubicBezTo>
                    <a:pt x="176" y="1661"/>
                    <a:pt x="230" y="1618"/>
                    <a:pt x="296" y="1587"/>
                  </a:cubicBezTo>
                  <a:cubicBezTo>
                    <a:pt x="308" y="1581"/>
                    <a:pt x="317" y="1579"/>
                    <a:pt x="324" y="1579"/>
                  </a:cubicBezTo>
                  <a:cubicBezTo>
                    <a:pt x="356" y="1579"/>
                    <a:pt x="339" y="1630"/>
                    <a:pt x="339" y="1630"/>
                  </a:cubicBezTo>
                  <a:cubicBezTo>
                    <a:pt x="339" y="1630"/>
                    <a:pt x="315" y="1647"/>
                    <a:pt x="278" y="1647"/>
                  </a:cubicBezTo>
                  <a:cubicBezTo>
                    <a:pt x="242" y="1647"/>
                    <a:pt x="224" y="1678"/>
                    <a:pt x="176" y="1718"/>
                  </a:cubicBezTo>
                  <a:cubicBezTo>
                    <a:pt x="127" y="1761"/>
                    <a:pt x="176" y="1718"/>
                    <a:pt x="204" y="1779"/>
                  </a:cubicBezTo>
                  <a:cubicBezTo>
                    <a:pt x="235" y="1841"/>
                    <a:pt x="216" y="1845"/>
                    <a:pt x="222" y="1884"/>
                  </a:cubicBezTo>
                  <a:cubicBezTo>
                    <a:pt x="227" y="1918"/>
                    <a:pt x="227" y="1985"/>
                    <a:pt x="253" y="2010"/>
                  </a:cubicBezTo>
                  <a:cubicBezTo>
                    <a:pt x="276" y="2036"/>
                    <a:pt x="295" y="2039"/>
                    <a:pt x="325" y="2064"/>
                  </a:cubicBezTo>
                  <a:cubicBezTo>
                    <a:pt x="356" y="2090"/>
                    <a:pt x="325" y="2064"/>
                    <a:pt x="348" y="2144"/>
                  </a:cubicBezTo>
                  <a:cubicBezTo>
                    <a:pt x="372" y="2223"/>
                    <a:pt x="361" y="2198"/>
                    <a:pt x="402" y="2209"/>
                  </a:cubicBezTo>
                  <a:cubicBezTo>
                    <a:pt x="445" y="2221"/>
                    <a:pt x="476" y="2221"/>
                    <a:pt x="530" y="2233"/>
                  </a:cubicBezTo>
                  <a:cubicBezTo>
                    <a:pt x="545" y="2237"/>
                    <a:pt x="557" y="2238"/>
                    <a:pt x="567" y="2238"/>
                  </a:cubicBezTo>
                  <a:cubicBezTo>
                    <a:pt x="592" y="2238"/>
                    <a:pt x="603" y="2229"/>
                    <a:pt x="619" y="2216"/>
                  </a:cubicBezTo>
                  <a:cubicBezTo>
                    <a:pt x="638" y="2204"/>
                    <a:pt x="661" y="2191"/>
                    <a:pt x="681" y="2191"/>
                  </a:cubicBezTo>
                  <a:cubicBezTo>
                    <a:pt x="689" y="2191"/>
                    <a:pt x="697" y="2193"/>
                    <a:pt x="704" y="2199"/>
                  </a:cubicBezTo>
                  <a:cubicBezTo>
                    <a:pt x="741" y="2213"/>
                    <a:pt x="716" y="2195"/>
                    <a:pt x="772" y="2226"/>
                  </a:cubicBezTo>
                  <a:cubicBezTo>
                    <a:pt x="826" y="2256"/>
                    <a:pt x="784" y="2263"/>
                    <a:pt x="900" y="2279"/>
                  </a:cubicBezTo>
                  <a:cubicBezTo>
                    <a:pt x="901" y="2280"/>
                    <a:pt x="903" y="2280"/>
                    <a:pt x="904" y="2280"/>
                  </a:cubicBezTo>
                  <a:cubicBezTo>
                    <a:pt x="925" y="2280"/>
                    <a:pt x="937" y="2253"/>
                    <a:pt x="964" y="2232"/>
                  </a:cubicBezTo>
                  <a:cubicBezTo>
                    <a:pt x="995" y="2207"/>
                    <a:pt x="977" y="2195"/>
                    <a:pt x="1001" y="2167"/>
                  </a:cubicBezTo>
                  <a:cubicBezTo>
                    <a:pt x="1008" y="2159"/>
                    <a:pt x="1014" y="2155"/>
                    <a:pt x="1022" y="2155"/>
                  </a:cubicBezTo>
                  <a:cubicBezTo>
                    <a:pt x="1042" y="2155"/>
                    <a:pt x="1065" y="2181"/>
                    <a:pt x="1092" y="2219"/>
                  </a:cubicBezTo>
                  <a:cubicBezTo>
                    <a:pt x="1112" y="2250"/>
                    <a:pt x="1134" y="2250"/>
                    <a:pt x="1181" y="2250"/>
                  </a:cubicBezTo>
                  <a:cubicBezTo>
                    <a:pt x="1231" y="2250"/>
                    <a:pt x="1218" y="2226"/>
                    <a:pt x="1241" y="2215"/>
                  </a:cubicBezTo>
                  <a:cubicBezTo>
                    <a:pt x="1264" y="2203"/>
                    <a:pt x="1254" y="2161"/>
                    <a:pt x="1261" y="2124"/>
                  </a:cubicBezTo>
                  <a:cubicBezTo>
                    <a:pt x="1266" y="2087"/>
                    <a:pt x="1249" y="2087"/>
                    <a:pt x="1241" y="2046"/>
                  </a:cubicBezTo>
                  <a:cubicBezTo>
                    <a:pt x="1235" y="2002"/>
                    <a:pt x="1187" y="2002"/>
                    <a:pt x="1132" y="2002"/>
                  </a:cubicBezTo>
                  <a:cubicBezTo>
                    <a:pt x="1104" y="2002"/>
                    <a:pt x="1107" y="2033"/>
                    <a:pt x="1107" y="2069"/>
                  </a:cubicBezTo>
                  <a:cubicBezTo>
                    <a:pt x="1107" y="2104"/>
                    <a:pt x="1070" y="2093"/>
                    <a:pt x="1046" y="2104"/>
                  </a:cubicBezTo>
                  <a:cubicBezTo>
                    <a:pt x="1041" y="2106"/>
                    <a:pt x="1038" y="2108"/>
                    <a:pt x="1035" y="2108"/>
                  </a:cubicBezTo>
                  <a:cubicBezTo>
                    <a:pt x="1021" y="2108"/>
                    <a:pt x="1016" y="2084"/>
                    <a:pt x="986" y="2019"/>
                  </a:cubicBezTo>
                  <a:cubicBezTo>
                    <a:pt x="970" y="1985"/>
                    <a:pt x="997" y="1984"/>
                    <a:pt x="1054" y="1978"/>
                  </a:cubicBezTo>
                  <a:cubicBezTo>
                    <a:pt x="1107" y="1972"/>
                    <a:pt x="1077" y="1965"/>
                    <a:pt x="1155" y="1924"/>
                  </a:cubicBezTo>
                  <a:cubicBezTo>
                    <a:pt x="1178" y="1895"/>
                    <a:pt x="1155" y="1924"/>
                    <a:pt x="1209" y="1833"/>
                  </a:cubicBezTo>
                  <a:cubicBezTo>
                    <a:pt x="1231" y="1816"/>
                    <a:pt x="1226" y="1818"/>
                    <a:pt x="1218" y="1816"/>
                  </a:cubicBezTo>
                  <a:cubicBezTo>
                    <a:pt x="1225" y="1805"/>
                    <a:pt x="1226" y="1800"/>
                    <a:pt x="1225" y="1800"/>
                  </a:cubicBezTo>
                  <a:lnTo>
                    <a:pt x="1225" y="1800"/>
                  </a:lnTo>
                  <a:cubicBezTo>
                    <a:pt x="1224" y="1800"/>
                    <a:pt x="1219" y="1806"/>
                    <a:pt x="1212" y="1815"/>
                  </a:cubicBezTo>
                  <a:cubicBezTo>
                    <a:pt x="1209" y="1810"/>
                    <a:pt x="1203" y="1804"/>
                    <a:pt x="1201" y="1793"/>
                  </a:cubicBezTo>
                  <a:cubicBezTo>
                    <a:pt x="1195" y="1750"/>
                    <a:pt x="1189" y="1745"/>
                    <a:pt x="1154" y="1678"/>
                  </a:cubicBezTo>
                  <a:cubicBezTo>
                    <a:pt x="1135" y="1642"/>
                    <a:pt x="1094" y="1604"/>
                    <a:pt x="1117" y="1581"/>
                  </a:cubicBezTo>
                  <a:cubicBezTo>
                    <a:pt x="1124" y="1574"/>
                    <a:pt x="1127" y="1571"/>
                    <a:pt x="1128" y="1571"/>
                  </a:cubicBezTo>
                  <a:cubicBezTo>
                    <a:pt x="1133" y="1571"/>
                    <a:pt x="1130" y="1591"/>
                    <a:pt x="1164" y="1618"/>
                  </a:cubicBezTo>
                  <a:cubicBezTo>
                    <a:pt x="1212" y="1655"/>
                    <a:pt x="1189" y="1671"/>
                    <a:pt x="1226" y="1671"/>
                  </a:cubicBezTo>
                  <a:cubicBezTo>
                    <a:pt x="1263" y="1671"/>
                    <a:pt x="1263" y="1702"/>
                    <a:pt x="1292" y="1715"/>
                  </a:cubicBezTo>
                  <a:cubicBezTo>
                    <a:pt x="1323" y="1725"/>
                    <a:pt x="1328" y="1762"/>
                    <a:pt x="1354" y="1805"/>
                  </a:cubicBezTo>
                  <a:cubicBezTo>
                    <a:pt x="1377" y="1847"/>
                    <a:pt x="1364" y="1853"/>
                    <a:pt x="1412" y="1925"/>
                  </a:cubicBezTo>
                  <a:cubicBezTo>
                    <a:pt x="1416" y="1932"/>
                    <a:pt x="1421" y="1933"/>
                    <a:pt x="1427" y="1933"/>
                  </a:cubicBezTo>
                  <a:cubicBezTo>
                    <a:pt x="1433" y="1933"/>
                    <a:pt x="1439" y="1932"/>
                    <a:pt x="1447" y="1932"/>
                  </a:cubicBezTo>
                  <a:cubicBezTo>
                    <a:pt x="1462" y="1932"/>
                    <a:pt x="1482" y="1936"/>
                    <a:pt x="1509" y="1956"/>
                  </a:cubicBezTo>
                  <a:cubicBezTo>
                    <a:pt x="1546" y="1984"/>
                    <a:pt x="1497" y="1999"/>
                    <a:pt x="1520" y="2016"/>
                  </a:cubicBezTo>
                  <a:cubicBezTo>
                    <a:pt x="1543" y="2035"/>
                    <a:pt x="1557" y="2047"/>
                    <a:pt x="1588" y="2053"/>
                  </a:cubicBezTo>
                  <a:cubicBezTo>
                    <a:pt x="1598" y="2055"/>
                    <a:pt x="1611" y="2056"/>
                    <a:pt x="1624" y="2056"/>
                  </a:cubicBezTo>
                  <a:cubicBezTo>
                    <a:pt x="1648" y="2056"/>
                    <a:pt x="1674" y="2052"/>
                    <a:pt x="1689" y="2041"/>
                  </a:cubicBezTo>
                  <a:cubicBezTo>
                    <a:pt x="1715" y="2022"/>
                    <a:pt x="1726" y="1987"/>
                    <a:pt x="1763" y="1915"/>
                  </a:cubicBezTo>
                  <a:cubicBezTo>
                    <a:pt x="1771" y="1898"/>
                    <a:pt x="1751" y="1867"/>
                    <a:pt x="1757" y="1847"/>
                  </a:cubicBezTo>
                  <a:cubicBezTo>
                    <a:pt x="1763" y="1830"/>
                    <a:pt x="1782" y="1776"/>
                    <a:pt x="1782" y="1776"/>
                  </a:cubicBezTo>
                  <a:cubicBezTo>
                    <a:pt x="1800" y="1799"/>
                    <a:pt x="1794" y="1799"/>
                    <a:pt x="1825" y="1818"/>
                  </a:cubicBezTo>
                  <a:cubicBezTo>
                    <a:pt x="1836" y="1825"/>
                    <a:pt x="1843" y="1828"/>
                    <a:pt x="1850" y="1828"/>
                  </a:cubicBezTo>
                  <a:cubicBezTo>
                    <a:pt x="1864" y="1828"/>
                    <a:pt x="1878" y="1818"/>
                    <a:pt x="1920" y="1807"/>
                  </a:cubicBezTo>
                  <a:cubicBezTo>
                    <a:pt x="1920" y="1807"/>
                    <a:pt x="1916" y="1753"/>
                    <a:pt x="1920" y="1710"/>
                  </a:cubicBezTo>
                  <a:cubicBezTo>
                    <a:pt x="1926" y="1668"/>
                    <a:pt x="1909" y="1655"/>
                    <a:pt x="1916" y="1638"/>
                  </a:cubicBezTo>
                  <a:cubicBezTo>
                    <a:pt x="1920" y="1621"/>
                    <a:pt x="1896" y="1590"/>
                    <a:pt x="1885" y="1559"/>
                  </a:cubicBezTo>
                  <a:cubicBezTo>
                    <a:pt x="1872" y="1528"/>
                    <a:pt x="1854" y="1493"/>
                    <a:pt x="1854" y="1493"/>
                  </a:cubicBezTo>
                  <a:cubicBezTo>
                    <a:pt x="1854" y="1493"/>
                    <a:pt x="1842" y="1439"/>
                    <a:pt x="1831" y="1408"/>
                  </a:cubicBezTo>
                  <a:cubicBezTo>
                    <a:pt x="1819" y="1377"/>
                    <a:pt x="1831" y="1371"/>
                    <a:pt x="1848" y="1340"/>
                  </a:cubicBezTo>
                  <a:cubicBezTo>
                    <a:pt x="1866" y="1310"/>
                    <a:pt x="1831" y="1293"/>
                    <a:pt x="1794" y="1251"/>
                  </a:cubicBezTo>
                  <a:cubicBezTo>
                    <a:pt x="1784" y="1239"/>
                    <a:pt x="1776" y="1234"/>
                    <a:pt x="1770" y="1234"/>
                  </a:cubicBezTo>
                  <a:cubicBezTo>
                    <a:pt x="1753" y="1234"/>
                    <a:pt x="1748" y="1270"/>
                    <a:pt x="1740" y="1310"/>
                  </a:cubicBezTo>
                  <a:cubicBezTo>
                    <a:pt x="1728" y="1364"/>
                    <a:pt x="1703" y="1340"/>
                    <a:pt x="1666" y="1359"/>
                  </a:cubicBezTo>
                  <a:cubicBezTo>
                    <a:pt x="1659" y="1362"/>
                    <a:pt x="1654" y="1364"/>
                    <a:pt x="1650" y="1364"/>
                  </a:cubicBezTo>
                  <a:cubicBezTo>
                    <a:pt x="1634" y="1364"/>
                    <a:pt x="1639" y="1340"/>
                    <a:pt x="1642" y="1322"/>
                  </a:cubicBezTo>
                  <a:cubicBezTo>
                    <a:pt x="1648" y="1299"/>
                    <a:pt x="1625" y="1262"/>
                    <a:pt x="1672" y="1211"/>
                  </a:cubicBezTo>
                  <a:cubicBezTo>
                    <a:pt x="1720" y="1163"/>
                    <a:pt x="1692" y="1170"/>
                    <a:pt x="1734" y="1122"/>
                  </a:cubicBezTo>
                  <a:cubicBezTo>
                    <a:pt x="1777" y="1071"/>
                    <a:pt x="1777" y="1085"/>
                    <a:pt x="1800" y="1006"/>
                  </a:cubicBezTo>
                  <a:cubicBezTo>
                    <a:pt x="1810" y="973"/>
                    <a:pt x="1812" y="967"/>
                    <a:pt x="1811" y="967"/>
                  </a:cubicBezTo>
                  <a:lnTo>
                    <a:pt x="1811" y="967"/>
                  </a:lnTo>
                  <a:cubicBezTo>
                    <a:pt x="1810" y="967"/>
                    <a:pt x="1808" y="969"/>
                    <a:pt x="1807" y="969"/>
                  </a:cubicBezTo>
                  <a:cubicBezTo>
                    <a:pt x="1804" y="969"/>
                    <a:pt x="1800" y="964"/>
                    <a:pt x="1800" y="939"/>
                  </a:cubicBezTo>
                  <a:cubicBezTo>
                    <a:pt x="1800" y="915"/>
                    <a:pt x="1793" y="908"/>
                    <a:pt x="1785" y="908"/>
                  </a:cubicBezTo>
                  <a:cubicBezTo>
                    <a:pt x="1769" y="908"/>
                    <a:pt x="1746" y="933"/>
                    <a:pt x="1746" y="933"/>
                  </a:cubicBezTo>
                  <a:cubicBezTo>
                    <a:pt x="1746" y="933"/>
                    <a:pt x="1715" y="902"/>
                    <a:pt x="1703" y="879"/>
                  </a:cubicBezTo>
                  <a:cubicBezTo>
                    <a:pt x="1692" y="856"/>
                    <a:pt x="1686" y="825"/>
                    <a:pt x="1720" y="763"/>
                  </a:cubicBezTo>
                  <a:cubicBezTo>
                    <a:pt x="1757" y="702"/>
                    <a:pt x="1732" y="739"/>
                    <a:pt x="1732" y="679"/>
                  </a:cubicBezTo>
                  <a:cubicBezTo>
                    <a:pt x="1732" y="619"/>
                    <a:pt x="1715" y="637"/>
                    <a:pt x="1708" y="619"/>
                  </a:cubicBezTo>
                  <a:cubicBezTo>
                    <a:pt x="1704" y="608"/>
                    <a:pt x="1689" y="606"/>
                    <a:pt x="1675" y="606"/>
                  </a:cubicBezTo>
                  <a:cubicBezTo>
                    <a:pt x="1664" y="606"/>
                    <a:pt x="1654" y="608"/>
                    <a:pt x="1654" y="608"/>
                  </a:cubicBezTo>
                  <a:cubicBezTo>
                    <a:pt x="1654" y="608"/>
                    <a:pt x="1611" y="608"/>
                    <a:pt x="1586" y="571"/>
                  </a:cubicBezTo>
                  <a:cubicBezTo>
                    <a:pt x="1563" y="534"/>
                    <a:pt x="1586" y="571"/>
                    <a:pt x="1592" y="529"/>
                  </a:cubicBezTo>
                  <a:cubicBezTo>
                    <a:pt x="1597" y="486"/>
                    <a:pt x="1569" y="461"/>
                    <a:pt x="1555" y="432"/>
                  </a:cubicBezTo>
                  <a:cubicBezTo>
                    <a:pt x="1543" y="401"/>
                    <a:pt x="1501" y="408"/>
                    <a:pt x="1471" y="385"/>
                  </a:cubicBezTo>
                  <a:cubicBezTo>
                    <a:pt x="1465" y="381"/>
                    <a:pt x="1462" y="379"/>
                    <a:pt x="1459" y="379"/>
                  </a:cubicBezTo>
                  <a:cubicBezTo>
                    <a:pt x="1446" y="379"/>
                    <a:pt x="1458" y="419"/>
                    <a:pt x="1458" y="438"/>
                  </a:cubicBezTo>
                  <a:cubicBezTo>
                    <a:pt x="1458" y="461"/>
                    <a:pt x="1400" y="455"/>
                    <a:pt x="1363" y="480"/>
                  </a:cubicBezTo>
                  <a:cubicBezTo>
                    <a:pt x="1326" y="503"/>
                    <a:pt x="1303" y="529"/>
                    <a:pt x="1303" y="529"/>
                  </a:cubicBezTo>
                  <a:cubicBezTo>
                    <a:pt x="1303" y="529"/>
                    <a:pt x="1297" y="583"/>
                    <a:pt x="1266" y="692"/>
                  </a:cubicBezTo>
                  <a:cubicBezTo>
                    <a:pt x="1261" y="711"/>
                    <a:pt x="1261" y="729"/>
                    <a:pt x="1266" y="746"/>
                  </a:cubicBezTo>
                  <a:cubicBezTo>
                    <a:pt x="1272" y="765"/>
                    <a:pt x="1261" y="800"/>
                    <a:pt x="1255" y="825"/>
                  </a:cubicBezTo>
                  <a:cubicBezTo>
                    <a:pt x="1249" y="849"/>
                    <a:pt x="1201" y="868"/>
                    <a:pt x="1194" y="885"/>
                  </a:cubicBezTo>
                  <a:cubicBezTo>
                    <a:pt x="1191" y="891"/>
                    <a:pt x="1182" y="898"/>
                    <a:pt x="1172" y="898"/>
                  </a:cubicBezTo>
                  <a:cubicBezTo>
                    <a:pt x="1156" y="898"/>
                    <a:pt x="1140" y="883"/>
                    <a:pt x="1151" y="831"/>
                  </a:cubicBezTo>
                  <a:cubicBezTo>
                    <a:pt x="1157" y="802"/>
                    <a:pt x="1155" y="791"/>
                    <a:pt x="1147" y="791"/>
                  </a:cubicBezTo>
                  <a:cubicBezTo>
                    <a:pt x="1132" y="791"/>
                    <a:pt x="1095" y="829"/>
                    <a:pt x="1049" y="849"/>
                  </a:cubicBezTo>
                  <a:cubicBezTo>
                    <a:pt x="1035" y="855"/>
                    <a:pt x="1026" y="858"/>
                    <a:pt x="1020" y="858"/>
                  </a:cubicBezTo>
                  <a:cubicBezTo>
                    <a:pt x="993" y="858"/>
                    <a:pt x="1023" y="811"/>
                    <a:pt x="1018" y="777"/>
                  </a:cubicBezTo>
                  <a:cubicBezTo>
                    <a:pt x="1012" y="734"/>
                    <a:pt x="1001" y="746"/>
                    <a:pt x="964" y="675"/>
                  </a:cubicBezTo>
                  <a:cubicBezTo>
                    <a:pt x="953" y="649"/>
                    <a:pt x="933" y="622"/>
                    <a:pt x="933" y="595"/>
                  </a:cubicBezTo>
                  <a:cubicBezTo>
                    <a:pt x="933" y="571"/>
                    <a:pt x="946" y="540"/>
                    <a:pt x="970" y="523"/>
                  </a:cubicBezTo>
                  <a:cubicBezTo>
                    <a:pt x="995" y="503"/>
                    <a:pt x="1024" y="492"/>
                    <a:pt x="1157" y="354"/>
                  </a:cubicBezTo>
                  <a:cubicBezTo>
                    <a:pt x="1231" y="276"/>
                    <a:pt x="1243" y="269"/>
                    <a:pt x="1240" y="269"/>
                  </a:cubicBezTo>
                  <a:lnTo>
                    <a:pt x="1240" y="269"/>
                  </a:lnTo>
                  <a:cubicBezTo>
                    <a:pt x="1239" y="269"/>
                    <a:pt x="1237" y="269"/>
                    <a:pt x="1235" y="269"/>
                  </a:cubicBezTo>
                  <a:cubicBezTo>
                    <a:pt x="1230" y="269"/>
                    <a:pt x="1224" y="267"/>
                    <a:pt x="1224" y="252"/>
                  </a:cubicBezTo>
                  <a:cubicBezTo>
                    <a:pt x="1224" y="204"/>
                    <a:pt x="1201" y="184"/>
                    <a:pt x="1163" y="89"/>
                  </a:cubicBezTo>
                  <a:cubicBezTo>
                    <a:pt x="1163" y="89"/>
                    <a:pt x="1103" y="40"/>
                    <a:pt x="1095" y="15"/>
                  </a:cubicBezTo>
                  <a:cubicBezTo>
                    <a:pt x="1092" y="4"/>
                    <a:pt x="1079" y="1"/>
                    <a:pt x="106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7" name="Google Shape;67;p15"/>
            <p:cNvSpPr/>
            <p:nvPr/>
          </p:nvSpPr>
          <p:spPr>
            <a:xfrm rot="-5400000">
              <a:off x="5278669" y="-54918"/>
              <a:ext cx="4018" cy="2210"/>
            </a:xfrm>
            <a:custGeom>
              <a:avLst/>
              <a:gdLst/>
              <a:ahLst/>
              <a:cxnLst/>
              <a:rect l="l" t="t" r="r" b="b"/>
              <a:pathLst>
                <a:path w="40" h="22" extrusionOk="0">
                  <a:moveTo>
                    <a:pt x="34" y="1"/>
                  </a:moveTo>
                  <a:lnTo>
                    <a:pt x="34" y="1"/>
                  </a:lnTo>
                  <a:cubicBezTo>
                    <a:pt x="32" y="1"/>
                    <a:pt x="23" y="4"/>
                    <a:pt x="5" y="14"/>
                  </a:cubicBezTo>
                  <a:cubicBezTo>
                    <a:pt x="1" y="20"/>
                    <a:pt x="0" y="22"/>
                    <a:pt x="3" y="22"/>
                  </a:cubicBezTo>
                  <a:cubicBezTo>
                    <a:pt x="9" y="22"/>
                    <a:pt x="40" y="1"/>
                    <a:pt x="3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8" name="Google Shape;68;p15"/>
            <p:cNvSpPr/>
            <p:nvPr/>
          </p:nvSpPr>
          <p:spPr>
            <a:xfrm rot="-5400000">
              <a:off x="5276359" y="-248478"/>
              <a:ext cx="2712" cy="1708"/>
            </a:xfrm>
            <a:custGeom>
              <a:avLst/>
              <a:gdLst/>
              <a:ahLst/>
              <a:cxnLst/>
              <a:rect l="l" t="t" r="r" b="b"/>
              <a:pathLst>
                <a:path w="27" h="17" extrusionOk="0">
                  <a:moveTo>
                    <a:pt x="22" y="0"/>
                  </a:moveTo>
                  <a:cubicBezTo>
                    <a:pt x="21" y="0"/>
                    <a:pt x="19" y="1"/>
                    <a:pt x="15" y="2"/>
                  </a:cubicBezTo>
                  <a:cubicBezTo>
                    <a:pt x="3" y="13"/>
                    <a:pt x="1" y="17"/>
                    <a:pt x="2" y="17"/>
                  </a:cubicBezTo>
                  <a:cubicBezTo>
                    <a:pt x="5" y="17"/>
                    <a:pt x="26" y="0"/>
                    <a:pt x="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69" name="Google Shape;69;p15"/>
            <p:cNvSpPr/>
            <p:nvPr/>
          </p:nvSpPr>
          <p:spPr>
            <a:xfrm rot="-5400000">
              <a:off x="5080035" y="-391565"/>
              <a:ext cx="141429" cy="267490"/>
            </a:xfrm>
            <a:custGeom>
              <a:avLst/>
              <a:gdLst/>
              <a:ahLst/>
              <a:cxnLst/>
              <a:rect l="l" t="t" r="r" b="b"/>
              <a:pathLst>
                <a:path w="1408" h="2663" extrusionOk="0">
                  <a:moveTo>
                    <a:pt x="1225" y="1"/>
                  </a:moveTo>
                  <a:cubicBezTo>
                    <a:pt x="1199" y="1"/>
                    <a:pt x="1160" y="22"/>
                    <a:pt x="1120" y="26"/>
                  </a:cubicBezTo>
                  <a:cubicBezTo>
                    <a:pt x="1066" y="33"/>
                    <a:pt x="1047" y="88"/>
                    <a:pt x="1012" y="117"/>
                  </a:cubicBezTo>
                  <a:cubicBezTo>
                    <a:pt x="1000" y="127"/>
                    <a:pt x="991" y="132"/>
                    <a:pt x="981" y="132"/>
                  </a:cubicBezTo>
                  <a:cubicBezTo>
                    <a:pt x="961" y="132"/>
                    <a:pt x="933" y="112"/>
                    <a:pt x="849" y="74"/>
                  </a:cubicBezTo>
                  <a:cubicBezTo>
                    <a:pt x="822" y="63"/>
                    <a:pt x="804" y="58"/>
                    <a:pt x="793" y="58"/>
                  </a:cubicBezTo>
                  <a:cubicBezTo>
                    <a:pt x="753" y="58"/>
                    <a:pt x="803" y="122"/>
                    <a:pt x="795" y="142"/>
                  </a:cubicBezTo>
                  <a:cubicBezTo>
                    <a:pt x="783" y="165"/>
                    <a:pt x="801" y="287"/>
                    <a:pt x="813" y="323"/>
                  </a:cubicBezTo>
                  <a:cubicBezTo>
                    <a:pt x="818" y="336"/>
                    <a:pt x="811" y="340"/>
                    <a:pt x="800" y="340"/>
                  </a:cubicBezTo>
                  <a:cubicBezTo>
                    <a:pt x="781" y="340"/>
                    <a:pt x="752" y="328"/>
                    <a:pt x="752" y="328"/>
                  </a:cubicBezTo>
                  <a:cubicBezTo>
                    <a:pt x="750" y="328"/>
                    <a:pt x="749" y="328"/>
                    <a:pt x="747" y="328"/>
                  </a:cubicBezTo>
                  <a:cubicBezTo>
                    <a:pt x="721" y="328"/>
                    <a:pt x="662" y="357"/>
                    <a:pt x="662" y="357"/>
                  </a:cubicBezTo>
                  <a:cubicBezTo>
                    <a:pt x="662" y="357"/>
                    <a:pt x="718" y="413"/>
                    <a:pt x="692" y="413"/>
                  </a:cubicBezTo>
                  <a:cubicBezTo>
                    <a:pt x="690" y="413"/>
                    <a:pt x="689" y="413"/>
                    <a:pt x="687" y="413"/>
                  </a:cubicBezTo>
                  <a:cubicBezTo>
                    <a:pt x="686" y="413"/>
                    <a:pt x="684" y="412"/>
                    <a:pt x="683" y="412"/>
                  </a:cubicBezTo>
                  <a:cubicBezTo>
                    <a:pt x="648" y="412"/>
                    <a:pt x="619" y="467"/>
                    <a:pt x="619" y="467"/>
                  </a:cubicBezTo>
                  <a:lnTo>
                    <a:pt x="619" y="564"/>
                  </a:lnTo>
                  <a:cubicBezTo>
                    <a:pt x="633" y="581"/>
                    <a:pt x="626" y="624"/>
                    <a:pt x="626" y="624"/>
                  </a:cubicBezTo>
                  <a:lnTo>
                    <a:pt x="582" y="690"/>
                  </a:lnTo>
                  <a:cubicBezTo>
                    <a:pt x="582" y="690"/>
                    <a:pt x="552" y="690"/>
                    <a:pt x="518" y="685"/>
                  </a:cubicBezTo>
                  <a:cubicBezTo>
                    <a:pt x="481" y="679"/>
                    <a:pt x="518" y="685"/>
                    <a:pt x="464" y="667"/>
                  </a:cubicBezTo>
                  <a:cubicBezTo>
                    <a:pt x="456" y="664"/>
                    <a:pt x="449" y="663"/>
                    <a:pt x="444" y="663"/>
                  </a:cubicBezTo>
                  <a:cubicBezTo>
                    <a:pt x="414" y="663"/>
                    <a:pt x="424" y="709"/>
                    <a:pt x="410" y="818"/>
                  </a:cubicBezTo>
                  <a:cubicBezTo>
                    <a:pt x="402" y="876"/>
                    <a:pt x="403" y="888"/>
                    <a:pt x="408" y="888"/>
                  </a:cubicBezTo>
                  <a:cubicBezTo>
                    <a:pt x="412" y="888"/>
                    <a:pt x="420" y="881"/>
                    <a:pt x="429" y="881"/>
                  </a:cubicBezTo>
                  <a:cubicBezTo>
                    <a:pt x="434" y="881"/>
                    <a:pt x="440" y="883"/>
                    <a:pt x="445" y="890"/>
                  </a:cubicBezTo>
                  <a:cubicBezTo>
                    <a:pt x="476" y="927"/>
                    <a:pt x="470" y="939"/>
                    <a:pt x="489" y="1012"/>
                  </a:cubicBezTo>
                  <a:cubicBezTo>
                    <a:pt x="505" y="1085"/>
                    <a:pt x="482" y="1042"/>
                    <a:pt x="445" y="1113"/>
                  </a:cubicBezTo>
                  <a:cubicBezTo>
                    <a:pt x="438" y="1129"/>
                    <a:pt x="441" y="1198"/>
                    <a:pt x="445" y="1252"/>
                  </a:cubicBezTo>
                  <a:cubicBezTo>
                    <a:pt x="452" y="1306"/>
                    <a:pt x="415" y="1319"/>
                    <a:pt x="445" y="1355"/>
                  </a:cubicBezTo>
                  <a:cubicBezTo>
                    <a:pt x="476" y="1390"/>
                    <a:pt x="470" y="1403"/>
                    <a:pt x="489" y="1413"/>
                  </a:cubicBezTo>
                  <a:cubicBezTo>
                    <a:pt x="505" y="1426"/>
                    <a:pt x="512" y="1481"/>
                    <a:pt x="519" y="1498"/>
                  </a:cubicBezTo>
                  <a:cubicBezTo>
                    <a:pt x="525" y="1516"/>
                    <a:pt x="505" y="1566"/>
                    <a:pt x="539" y="1632"/>
                  </a:cubicBezTo>
                  <a:cubicBezTo>
                    <a:pt x="547" y="1649"/>
                    <a:pt x="547" y="1656"/>
                    <a:pt x="541" y="1656"/>
                  </a:cubicBezTo>
                  <a:cubicBezTo>
                    <a:pt x="525" y="1656"/>
                    <a:pt x="472" y="1606"/>
                    <a:pt x="472" y="1606"/>
                  </a:cubicBezTo>
                  <a:cubicBezTo>
                    <a:pt x="485" y="1589"/>
                    <a:pt x="435" y="1527"/>
                    <a:pt x="435" y="1527"/>
                  </a:cubicBezTo>
                  <a:lnTo>
                    <a:pt x="367" y="1463"/>
                  </a:lnTo>
                  <a:cubicBezTo>
                    <a:pt x="367" y="1463"/>
                    <a:pt x="278" y="1510"/>
                    <a:pt x="259" y="1527"/>
                  </a:cubicBezTo>
                  <a:cubicBezTo>
                    <a:pt x="254" y="1533"/>
                    <a:pt x="244" y="1535"/>
                    <a:pt x="233" y="1535"/>
                  </a:cubicBezTo>
                  <a:cubicBezTo>
                    <a:pt x="204" y="1535"/>
                    <a:pt x="164" y="1521"/>
                    <a:pt x="164" y="1521"/>
                  </a:cubicBezTo>
                  <a:lnTo>
                    <a:pt x="48" y="1533"/>
                  </a:lnTo>
                  <a:cubicBezTo>
                    <a:pt x="48" y="1533"/>
                    <a:pt x="1" y="1757"/>
                    <a:pt x="19" y="1824"/>
                  </a:cubicBezTo>
                  <a:cubicBezTo>
                    <a:pt x="36" y="1889"/>
                    <a:pt x="25" y="1889"/>
                    <a:pt x="42" y="1909"/>
                  </a:cubicBezTo>
                  <a:cubicBezTo>
                    <a:pt x="62" y="1927"/>
                    <a:pt x="50" y="1974"/>
                    <a:pt x="56" y="2004"/>
                  </a:cubicBezTo>
                  <a:cubicBezTo>
                    <a:pt x="62" y="2035"/>
                    <a:pt x="56" y="2048"/>
                    <a:pt x="56" y="2095"/>
                  </a:cubicBezTo>
                  <a:cubicBezTo>
                    <a:pt x="56" y="2143"/>
                    <a:pt x="50" y="2120"/>
                    <a:pt x="39" y="2163"/>
                  </a:cubicBezTo>
                  <a:cubicBezTo>
                    <a:pt x="27" y="2205"/>
                    <a:pt x="21" y="2240"/>
                    <a:pt x="21" y="2240"/>
                  </a:cubicBezTo>
                  <a:cubicBezTo>
                    <a:pt x="21" y="2240"/>
                    <a:pt x="21" y="2312"/>
                    <a:pt x="50" y="2343"/>
                  </a:cubicBezTo>
                  <a:cubicBezTo>
                    <a:pt x="81" y="2374"/>
                    <a:pt x="87" y="2405"/>
                    <a:pt x="93" y="2428"/>
                  </a:cubicBezTo>
                  <a:cubicBezTo>
                    <a:pt x="98" y="2452"/>
                    <a:pt x="93" y="2482"/>
                    <a:pt x="196" y="2525"/>
                  </a:cubicBezTo>
                  <a:cubicBezTo>
                    <a:pt x="228" y="2538"/>
                    <a:pt x="240" y="2543"/>
                    <a:pt x="243" y="2543"/>
                  </a:cubicBezTo>
                  <a:cubicBezTo>
                    <a:pt x="250" y="2543"/>
                    <a:pt x="215" y="2519"/>
                    <a:pt x="256" y="2506"/>
                  </a:cubicBezTo>
                  <a:cubicBezTo>
                    <a:pt x="316" y="2489"/>
                    <a:pt x="250" y="2482"/>
                    <a:pt x="267" y="2434"/>
                  </a:cubicBezTo>
                  <a:cubicBezTo>
                    <a:pt x="276" y="2412"/>
                    <a:pt x="277" y="2406"/>
                    <a:pt x="286" y="2406"/>
                  </a:cubicBezTo>
                  <a:cubicBezTo>
                    <a:pt x="296" y="2406"/>
                    <a:pt x="319" y="2416"/>
                    <a:pt x="382" y="2422"/>
                  </a:cubicBezTo>
                  <a:cubicBezTo>
                    <a:pt x="496" y="2434"/>
                    <a:pt x="382" y="2422"/>
                    <a:pt x="408" y="2506"/>
                  </a:cubicBezTo>
                  <a:cubicBezTo>
                    <a:pt x="413" y="2526"/>
                    <a:pt x="378" y="2532"/>
                    <a:pt x="335" y="2549"/>
                  </a:cubicBezTo>
                  <a:cubicBezTo>
                    <a:pt x="293" y="2566"/>
                    <a:pt x="310" y="2634"/>
                    <a:pt x="335" y="2640"/>
                  </a:cubicBezTo>
                  <a:cubicBezTo>
                    <a:pt x="342" y="2642"/>
                    <a:pt x="348" y="2643"/>
                    <a:pt x="355" y="2643"/>
                  </a:cubicBezTo>
                  <a:cubicBezTo>
                    <a:pt x="370" y="2643"/>
                    <a:pt x="389" y="2638"/>
                    <a:pt x="432" y="2622"/>
                  </a:cubicBezTo>
                  <a:cubicBezTo>
                    <a:pt x="454" y="2612"/>
                    <a:pt x="464" y="2607"/>
                    <a:pt x="469" y="2607"/>
                  </a:cubicBezTo>
                  <a:cubicBezTo>
                    <a:pt x="478" y="2607"/>
                    <a:pt x="476" y="2619"/>
                    <a:pt x="496" y="2645"/>
                  </a:cubicBezTo>
                  <a:cubicBezTo>
                    <a:pt x="507" y="2657"/>
                    <a:pt x="511" y="2663"/>
                    <a:pt x="514" y="2663"/>
                  </a:cubicBezTo>
                  <a:cubicBezTo>
                    <a:pt x="522" y="2663"/>
                    <a:pt x="521" y="2631"/>
                    <a:pt x="581" y="2597"/>
                  </a:cubicBezTo>
                  <a:cubicBezTo>
                    <a:pt x="595" y="2589"/>
                    <a:pt x="601" y="2586"/>
                    <a:pt x="606" y="2583"/>
                  </a:cubicBezTo>
                  <a:cubicBezTo>
                    <a:pt x="624" y="2568"/>
                    <a:pt x="629" y="2564"/>
                    <a:pt x="630" y="2564"/>
                  </a:cubicBezTo>
                  <a:lnTo>
                    <a:pt x="630" y="2564"/>
                  </a:lnTo>
                  <a:cubicBezTo>
                    <a:pt x="631" y="2564"/>
                    <a:pt x="630" y="2568"/>
                    <a:pt x="635" y="2568"/>
                  </a:cubicBezTo>
                  <a:cubicBezTo>
                    <a:pt x="638" y="2568"/>
                    <a:pt x="645" y="2566"/>
                    <a:pt x="659" y="2560"/>
                  </a:cubicBezTo>
                  <a:cubicBezTo>
                    <a:pt x="702" y="2542"/>
                    <a:pt x="704" y="2530"/>
                    <a:pt x="722" y="2530"/>
                  </a:cubicBezTo>
                  <a:cubicBezTo>
                    <a:pt x="726" y="2530"/>
                    <a:pt x="732" y="2531"/>
                    <a:pt x="739" y="2532"/>
                  </a:cubicBezTo>
                  <a:cubicBezTo>
                    <a:pt x="775" y="2537"/>
                    <a:pt x="739" y="2532"/>
                    <a:pt x="801" y="2549"/>
                  </a:cubicBezTo>
                  <a:cubicBezTo>
                    <a:pt x="832" y="2558"/>
                    <a:pt x="859" y="2559"/>
                    <a:pt x="886" y="2559"/>
                  </a:cubicBezTo>
                  <a:cubicBezTo>
                    <a:pt x="902" y="2559"/>
                    <a:pt x="917" y="2559"/>
                    <a:pt x="933" y="2559"/>
                  </a:cubicBezTo>
                  <a:cubicBezTo>
                    <a:pt x="945" y="2559"/>
                    <a:pt x="958" y="2559"/>
                    <a:pt x="970" y="2560"/>
                  </a:cubicBezTo>
                  <a:cubicBezTo>
                    <a:pt x="984" y="2562"/>
                    <a:pt x="991" y="2562"/>
                    <a:pt x="996" y="2562"/>
                  </a:cubicBezTo>
                  <a:cubicBezTo>
                    <a:pt x="1011" y="2562"/>
                    <a:pt x="982" y="2552"/>
                    <a:pt x="1024" y="2525"/>
                  </a:cubicBezTo>
                  <a:cubicBezTo>
                    <a:pt x="1045" y="2510"/>
                    <a:pt x="1055" y="2506"/>
                    <a:pt x="1060" y="2506"/>
                  </a:cubicBezTo>
                  <a:cubicBezTo>
                    <a:pt x="1068" y="2506"/>
                    <a:pt x="1069" y="2513"/>
                    <a:pt x="1082" y="2513"/>
                  </a:cubicBezTo>
                  <a:cubicBezTo>
                    <a:pt x="1084" y="2513"/>
                    <a:pt x="1087" y="2513"/>
                    <a:pt x="1090" y="2512"/>
                  </a:cubicBezTo>
                  <a:cubicBezTo>
                    <a:pt x="1095" y="2512"/>
                    <a:pt x="1100" y="2511"/>
                    <a:pt x="1103" y="2511"/>
                  </a:cubicBezTo>
                  <a:cubicBezTo>
                    <a:pt x="1125" y="2511"/>
                    <a:pt x="1120" y="2526"/>
                    <a:pt x="1163" y="2537"/>
                  </a:cubicBezTo>
                  <a:cubicBezTo>
                    <a:pt x="1166" y="2538"/>
                    <a:pt x="1169" y="2538"/>
                    <a:pt x="1171" y="2538"/>
                  </a:cubicBezTo>
                  <a:cubicBezTo>
                    <a:pt x="1205" y="2538"/>
                    <a:pt x="1167" y="2461"/>
                    <a:pt x="1229" y="2405"/>
                  </a:cubicBezTo>
                  <a:cubicBezTo>
                    <a:pt x="1243" y="2391"/>
                    <a:pt x="1235" y="2326"/>
                    <a:pt x="1278" y="2295"/>
                  </a:cubicBezTo>
                  <a:cubicBezTo>
                    <a:pt x="1320" y="2265"/>
                    <a:pt x="1278" y="2205"/>
                    <a:pt x="1260" y="2126"/>
                  </a:cubicBezTo>
                  <a:cubicBezTo>
                    <a:pt x="1249" y="2103"/>
                    <a:pt x="1206" y="2078"/>
                    <a:pt x="1206" y="2078"/>
                  </a:cubicBezTo>
                  <a:cubicBezTo>
                    <a:pt x="1206" y="2078"/>
                    <a:pt x="1175" y="1975"/>
                    <a:pt x="1195" y="1957"/>
                  </a:cubicBezTo>
                  <a:cubicBezTo>
                    <a:pt x="1212" y="1937"/>
                    <a:pt x="1201" y="1889"/>
                    <a:pt x="1232" y="1878"/>
                  </a:cubicBezTo>
                  <a:cubicBezTo>
                    <a:pt x="1245" y="1873"/>
                    <a:pt x="1256" y="1871"/>
                    <a:pt x="1268" y="1871"/>
                  </a:cubicBezTo>
                  <a:cubicBezTo>
                    <a:pt x="1286" y="1871"/>
                    <a:pt x="1307" y="1875"/>
                    <a:pt x="1344" y="1878"/>
                  </a:cubicBezTo>
                  <a:cubicBezTo>
                    <a:pt x="1347" y="1878"/>
                    <a:pt x="1349" y="1879"/>
                    <a:pt x="1351" y="1879"/>
                  </a:cubicBezTo>
                  <a:cubicBezTo>
                    <a:pt x="1408" y="1879"/>
                    <a:pt x="1341" y="1770"/>
                    <a:pt x="1368" y="1744"/>
                  </a:cubicBezTo>
                  <a:cubicBezTo>
                    <a:pt x="1398" y="1720"/>
                    <a:pt x="1295" y="1710"/>
                    <a:pt x="1295" y="1710"/>
                  </a:cubicBezTo>
                  <a:cubicBezTo>
                    <a:pt x="1295" y="1710"/>
                    <a:pt x="1266" y="1663"/>
                    <a:pt x="1295" y="1632"/>
                  </a:cubicBezTo>
                  <a:cubicBezTo>
                    <a:pt x="1326" y="1601"/>
                    <a:pt x="1337" y="1626"/>
                    <a:pt x="1337" y="1558"/>
                  </a:cubicBezTo>
                  <a:cubicBezTo>
                    <a:pt x="1337" y="1540"/>
                    <a:pt x="1264" y="1449"/>
                    <a:pt x="1264" y="1401"/>
                  </a:cubicBezTo>
                  <a:cubicBezTo>
                    <a:pt x="1264" y="1386"/>
                    <a:pt x="1268" y="1381"/>
                    <a:pt x="1275" y="1381"/>
                  </a:cubicBezTo>
                  <a:cubicBezTo>
                    <a:pt x="1286" y="1381"/>
                    <a:pt x="1303" y="1394"/>
                    <a:pt x="1320" y="1394"/>
                  </a:cubicBezTo>
                  <a:cubicBezTo>
                    <a:pt x="1326" y="1394"/>
                    <a:pt x="1331" y="1393"/>
                    <a:pt x="1337" y="1389"/>
                  </a:cubicBezTo>
                  <a:cubicBezTo>
                    <a:pt x="1366" y="1364"/>
                    <a:pt x="1301" y="1267"/>
                    <a:pt x="1306" y="1226"/>
                  </a:cubicBezTo>
                  <a:cubicBezTo>
                    <a:pt x="1311" y="1191"/>
                    <a:pt x="1238" y="1157"/>
                    <a:pt x="1208" y="1157"/>
                  </a:cubicBezTo>
                  <a:cubicBezTo>
                    <a:pt x="1201" y="1157"/>
                    <a:pt x="1197" y="1159"/>
                    <a:pt x="1197" y="1164"/>
                  </a:cubicBezTo>
                  <a:cubicBezTo>
                    <a:pt x="1197" y="1189"/>
                    <a:pt x="1180" y="1242"/>
                    <a:pt x="1180" y="1273"/>
                  </a:cubicBezTo>
                  <a:cubicBezTo>
                    <a:pt x="1180" y="1302"/>
                    <a:pt x="1174" y="1335"/>
                    <a:pt x="1157" y="1347"/>
                  </a:cubicBezTo>
                  <a:cubicBezTo>
                    <a:pt x="1142" y="1356"/>
                    <a:pt x="1118" y="1372"/>
                    <a:pt x="1089" y="1372"/>
                  </a:cubicBezTo>
                  <a:cubicBezTo>
                    <a:pt x="1083" y="1372"/>
                    <a:pt x="1078" y="1371"/>
                    <a:pt x="1072" y="1370"/>
                  </a:cubicBezTo>
                  <a:cubicBezTo>
                    <a:pt x="1070" y="1370"/>
                    <a:pt x="1069" y="1370"/>
                    <a:pt x="1067" y="1370"/>
                  </a:cubicBezTo>
                  <a:cubicBezTo>
                    <a:pt x="1038" y="1370"/>
                    <a:pt x="1071" y="1425"/>
                    <a:pt x="1055" y="1449"/>
                  </a:cubicBezTo>
                  <a:cubicBezTo>
                    <a:pt x="1037" y="1473"/>
                    <a:pt x="1037" y="1521"/>
                    <a:pt x="1024" y="1544"/>
                  </a:cubicBezTo>
                  <a:cubicBezTo>
                    <a:pt x="1012" y="1570"/>
                    <a:pt x="975" y="1604"/>
                    <a:pt x="957" y="1618"/>
                  </a:cubicBezTo>
                  <a:cubicBezTo>
                    <a:pt x="940" y="1629"/>
                    <a:pt x="920" y="1672"/>
                    <a:pt x="860" y="1672"/>
                  </a:cubicBezTo>
                  <a:cubicBezTo>
                    <a:pt x="801" y="1672"/>
                    <a:pt x="793" y="1750"/>
                    <a:pt x="793" y="1750"/>
                  </a:cubicBezTo>
                  <a:cubicBezTo>
                    <a:pt x="793" y="1750"/>
                    <a:pt x="762" y="1760"/>
                    <a:pt x="749" y="1760"/>
                  </a:cubicBezTo>
                  <a:cubicBezTo>
                    <a:pt x="745" y="1760"/>
                    <a:pt x="743" y="1759"/>
                    <a:pt x="744" y="1757"/>
                  </a:cubicBezTo>
                  <a:cubicBezTo>
                    <a:pt x="750" y="1743"/>
                    <a:pt x="744" y="1720"/>
                    <a:pt x="793" y="1629"/>
                  </a:cubicBezTo>
                  <a:cubicBezTo>
                    <a:pt x="810" y="1598"/>
                    <a:pt x="812" y="1556"/>
                    <a:pt x="843" y="1550"/>
                  </a:cubicBezTo>
                  <a:cubicBezTo>
                    <a:pt x="872" y="1544"/>
                    <a:pt x="872" y="1455"/>
                    <a:pt x="896" y="1455"/>
                  </a:cubicBezTo>
                  <a:cubicBezTo>
                    <a:pt x="921" y="1455"/>
                    <a:pt x="909" y="1370"/>
                    <a:pt x="958" y="1358"/>
                  </a:cubicBezTo>
                  <a:cubicBezTo>
                    <a:pt x="1006" y="1347"/>
                    <a:pt x="983" y="1298"/>
                    <a:pt x="1072" y="1242"/>
                  </a:cubicBezTo>
                  <a:cubicBezTo>
                    <a:pt x="1163" y="1189"/>
                    <a:pt x="1066" y="1175"/>
                    <a:pt x="1083" y="1141"/>
                  </a:cubicBezTo>
                  <a:cubicBezTo>
                    <a:pt x="1101" y="1104"/>
                    <a:pt x="1106" y="1056"/>
                    <a:pt x="1126" y="1025"/>
                  </a:cubicBezTo>
                  <a:cubicBezTo>
                    <a:pt x="1143" y="995"/>
                    <a:pt x="1112" y="958"/>
                    <a:pt x="1078" y="921"/>
                  </a:cubicBezTo>
                  <a:cubicBezTo>
                    <a:pt x="1041" y="885"/>
                    <a:pt x="1024" y="921"/>
                    <a:pt x="950" y="879"/>
                  </a:cubicBezTo>
                  <a:cubicBezTo>
                    <a:pt x="949" y="878"/>
                    <a:pt x="947" y="878"/>
                    <a:pt x="945" y="878"/>
                  </a:cubicBezTo>
                  <a:cubicBezTo>
                    <a:pt x="924" y="878"/>
                    <a:pt x="886" y="933"/>
                    <a:pt x="843" y="1001"/>
                  </a:cubicBezTo>
                  <a:cubicBezTo>
                    <a:pt x="833" y="1016"/>
                    <a:pt x="806" y="1042"/>
                    <a:pt x="806" y="1059"/>
                  </a:cubicBezTo>
                  <a:cubicBezTo>
                    <a:pt x="806" y="1078"/>
                    <a:pt x="793" y="1125"/>
                    <a:pt x="793" y="1125"/>
                  </a:cubicBezTo>
                  <a:cubicBezTo>
                    <a:pt x="793" y="1125"/>
                    <a:pt x="727" y="1142"/>
                    <a:pt x="709" y="1150"/>
                  </a:cubicBezTo>
                  <a:cubicBezTo>
                    <a:pt x="690" y="1156"/>
                    <a:pt x="635" y="1289"/>
                    <a:pt x="618" y="1289"/>
                  </a:cubicBezTo>
                  <a:cubicBezTo>
                    <a:pt x="601" y="1289"/>
                    <a:pt x="618" y="1187"/>
                    <a:pt x="618" y="1187"/>
                  </a:cubicBezTo>
                  <a:cubicBezTo>
                    <a:pt x="618" y="1187"/>
                    <a:pt x="601" y="1156"/>
                    <a:pt x="624" y="1119"/>
                  </a:cubicBezTo>
                  <a:cubicBezTo>
                    <a:pt x="649" y="1082"/>
                    <a:pt x="635" y="1096"/>
                    <a:pt x="672" y="1078"/>
                  </a:cubicBezTo>
                  <a:cubicBezTo>
                    <a:pt x="707" y="1059"/>
                    <a:pt x="666" y="1052"/>
                    <a:pt x="713" y="981"/>
                  </a:cubicBezTo>
                  <a:cubicBezTo>
                    <a:pt x="719" y="974"/>
                    <a:pt x="728" y="971"/>
                    <a:pt x="739" y="971"/>
                  </a:cubicBezTo>
                  <a:cubicBezTo>
                    <a:pt x="767" y="971"/>
                    <a:pt x="804" y="987"/>
                    <a:pt x="804" y="987"/>
                  </a:cubicBezTo>
                  <a:cubicBezTo>
                    <a:pt x="804" y="987"/>
                    <a:pt x="773" y="902"/>
                    <a:pt x="790" y="879"/>
                  </a:cubicBezTo>
                  <a:cubicBezTo>
                    <a:pt x="810" y="855"/>
                    <a:pt x="773" y="831"/>
                    <a:pt x="827" y="811"/>
                  </a:cubicBezTo>
                  <a:cubicBezTo>
                    <a:pt x="854" y="803"/>
                    <a:pt x="854" y="803"/>
                    <a:pt x="853" y="803"/>
                  </a:cubicBezTo>
                  <a:cubicBezTo>
                    <a:pt x="851" y="803"/>
                    <a:pt x="849" y="803"/>
                    <a:pt x="870" y="794"/>
                  </a:cubicBezTo>
                  <a:cubicBezTo>
                    <a:pt x="912" y="778"/>
                    <a:pt x="870" y="794"/>
                    <a:pt x="929" y="741"/>
                  </a:cubicBezTo>
                  <a:cubicBezTo>
                    <a:pt x="952" y="719"/>
                    <a:pt x="966" y="747"/>
                    <a:pt x="1033" y="693"/>
                  </a:cubicBezTo>
                  <a:cubicBezTo>
                    <a:pt x="1049" y="681"/>
                    <a:pt x="1050" y="608"/>
                    <a:pt x="1064" y="573"/>
                  </a:cubicBezTo>
                  <a:cubicBezTo>
                    <a:pt x="1075" y="545"/>
                    <a:pt x="1077" y="542"/>
                    <a:pt x="1098" y="542"/>
                  </a:cubicBezTo>
                  <a:cubicBezTo>
                    <a:pt x="1105" y="542"/>
                    <a:pt x="1114" y="542"/>
                    <a:pt x="1126" y="542"/>
                  </a:cubicBezTo>
                  <a:cubicBezTo>
                    <a:pt x="1174" y="542"/>
                    <a:pt x="1143" y="488"/>
                    <a:pt x="1163" y="464"/>
                  </a:cubicBezTo>
                  <a:cubicBezTo>
                    <a:pt x="1180" y="440"/>
                    <a:pt x="1194" y="397"/>
                    <a:pt x="1241" y="359"/>
                  </a:cubicBezTo>
                  <a:cubicBezTo>
                    <a:pt x="1289" y="325"/>
                    <a:pt x="1272" y="34"/>
                    <a:pt x="1247" y="9"/>
                  </a:cubicBezTo>
                  <a:cubicBezTo>
                    <a:pt x="1242" y="3"/>
                    <a:pt x="1234" y="1"/>
                    <a:pt x="122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0" name="Google Shape;70;p15"/>
            <p:cNvSpPr/>
            <p:nvPr/>
          </p:nvSpPr>
          <p:spPr>
            <a:xfrm rot="-5400000">
              <a:off x="5300265" y="-250587"/>
              <a:ext cx="22701" cy="39375"/>
            </a:xfrm>
            <a:custGeom>
              <a:avLst/>
              <a:gdLst/>
              <a:ahLst/>
              <a:cxnLst/>
              <a:rect l="l" t="t" r="r" b="b"/>
              <a:pathLst>
                <a:path w="226" h="392" extrusionOk="0">
                  <a:moveTo>
                    <a:pt x="91" y="0"/>
                  </a:moveTo>
                  <a:cubicBezTo>
                    <a:pt x="82" y="0"/>
                    <a:pt x="73" y="5"/>
                    <a:pt x="64" y="19"/>
                  </a:cubicBezTo>
                  <a:cubicBezTo>
                    <a:pt x="39" y="54"/>
                    <a:pt x="33" y="36"/>
                    <a:pt x="27" y="77"/>
                  </a:cubicBezTo>
                  <a:cubicBezTo>
                    <a:pt x="21" y="120"/>
                    <a:pt x="1" y="145"/>
                    <a:pt x="10" y="162"/>
                  </a:cubicBezTo>
                  <a:cubicBezTo>
                    <a:pt x="18" y="179"/>
                    <a:pt x="20" y="183"/>
                    <a:pt x="20" y="183"/>
                  </a:cubicBezTo>
                  <a:cubicBezTo>
                    <a:pt x="20" y="183"/>
                    <a:pt x="16" y="177"/>
                    <a:pt x="16" y="177"/>
                  </a:cubicBezTo>
                  <a:lnTo>
                    <a:pt x="16" y="177"/>
                  </a:lnTo>
                  <a:cubicBezTo>
                    <a:pt x="16" y="177"/>
                    <a:pt x="20" y="185"/>
                    <a:pt x="39" y="222"/>
                  </a:cubicBezTo>
                  <a:cubicBezTo>
                    <a:pt x="87" y="319"/>
                    <a:pt x="81" y="330"/>
                    <a:pt x="93" y="360"/>
                  </a:cubicBezTo>
                  <a:lnTo>
                    <a:pt x="155" y="391"/>
                  </a:lnTo>
                  <a:cubicBezTo>
                    <a:pt x="155" y="391"/>
                    <a:pt x="193" y="336"/>
                    <a:pt x="202" y="313"/>
                  </a:cubicBezTo>
                  <a:cubicBezTo>
                    <a:pt x="226" y="253"/>
                    <a:pt x="196" y="220"/>
                    <a:pt x="182" y="193"/>
                  </a:cubicBezTo>
                  <a:cubicBezTo>
                    <a:pt x="148" y="116"/>
                    <a:pt x="170" y="12"/>
                    <a:pt x="122" y="12"/>
                  </a:cubicBezTo>
                  <a:cubicBezTo>
                    <a:pt x="121" y="12"/>
                    <a:pt x="119" y="12"/>
                    <a:pt x="118" y="13"/>
                  </a:cubicBezTo>
                  <a:cubicBezTo>
                    <a:pt x="118" y="13"/>
                    <a:pt x="106" y="0"/>
                    <a:pt x="9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1" name="Google Shape;71;p15"/>
            <p:cNvSpPr/>
            <p:nvPr/>
          </p:nvSpPr>
          <p:spPr>
            <a:xfrm rot="-5400000">
              <a:off x="5327486" y="-258021"/>
              <a:ext cx="78449" cy="113405"/>
            </a:xfrm>
            <a:custGeom>
              <a:avLst/>
              <a:gdLst/>
              <a:ahLst/>
              <a:cxnLst/>
              <a:rect l="l" t="t" r="r" b="b"/>
              <a:pathLst>
                <a:path w="781" h="1129" extrusionOk="0">
                  <a:moveTo>
                    <a:pt x="331" y="1"/>
                  </a:moveTo>
                  <a:cubicBezTo>
                    <a:pt x="322" y="1"/>
                    <a:pt x="314" y="6"/>
                    <a:pt x="308" y="20"/>
                  </a:cubicBezTo>
                  <a:cubicBezTo>
                    <a:pt x="290" y="70"/>
                    <a:pt x="274" y="57"/>
                    <a:pt x="248" y="105"/>
                  </a:cubicBezTo>
                  <a:cubicBezTo>
                    <a:pt x="241" y="119"/>
                    <a:pt x="241" y="122"/>
                    <a:pt x="243" y="122"/>
                  </a:cubicBezTo>
                  <a:cubicBezTo>
                    <a:pt x="245" y="122"/>
                    <a:pt x="249" y="119"/>
                    <a:pt x="251" y="119"/>
                  </a:cubicBezTo>
                  <a:lnTo>
                    <a:pt x="251" y="119"/>
                  </a:lnTo>
                  <a:cubicBezTo>
                    <a:pt x="256" y="119"/>
                    <a:pt x="255" y="128"/>
                    <a:pt x="230" y="179"/>
                  </a:cubicBezTo>
                  <a:cubicBezTo>
                    <a:pt x="176" y="287"/>
                    <a:pt x="206" y="216"/>
                    <a:pt x="176" y="287"/>
                  </a:cubicBezTo>
                  <a:cubicBezTo>
                    <a:pt x="145" y="359"/>
                    <a:pt x="154" y="341"/>
                    <a:pt x="139" y="382"/>
                  </a:cubicBezTo>
                  <a:cubicBezTo>
                    <a:pt x="85" y="547"/>
                    <a:pt x="71" y="624"/>
                    <a:pt x="54" y="648"/>
                  </a:cubicBezTo>
                  <a:cubicBezTo>
                    <a:pt x="0" y="725"/>
                    <a:pt x="12" y="750"/>
                    <a:pt x="12" y="779"/>
                  </a:cubicBezTo>
                  <a:cubicBezTo>
                    <a:pt x="12" y="808"/>
                    <a:pt x="12" y="816"/>
                    <a:pt x="6" y="847"/>
                  </a:cubicBezTo>
                  <a:cubicBezTo>
                    <a:pt x="0" y="878"/>
                    <a:pt x="43" y="942"/>
                    <a:pt x="29" y="967"/>
                  </a:cubicBezTo>
                  <a:cubicBezTo>
                    <a:pt x="19" y="990"/>
                    <a:pt x="6" y="1033"/>
                    <a:pt x="29" y="1052"/>
                  </a:cubicBezTo>
                  <a:cubicBezTo>
                    <a:pt x="103" y="1113"/>
                    <a:pt x="108" y="1109"/>
                    <a:pt x="157" y="1113"/>
                  </a:cubicBezTo>
                  <a:cubicBezTo>
                    <a:pt x="190" y="1117"/>
                    <a:pt x="189" y="1128"/>
                    <a:pt x="204" y="1128"/>
                  </a:cubicBezTo>
                  <a:cubicBezTo>
                    <a:pt x="211" y="1128"/>
                    <a:pt x="222" y="1126"/>
                    <a:pt x="242" y="1119"/>
                  </a:cubicBezTo>
                  <a:cubicBezTo>
                    <a:pt x="256" y="1116"/>
                    <a:pt x="259" y="1115"/>
                    <a:pt x="258" y="1115"/>
                  </a:cubicBezTo>
                  <a:lnTo>
                    <a:pt x="258" y="1115"/>
                  </a:lnTo>
                  <a:cubicBezTo>
                    <a:pt x="257" y="1115"/>
                    <a:pt x="247" y="1117"/>
                    <a:pt x="245" y="1117"/>
                  </a:cubicBezTo>
                  <a:cubicBezTo>
                    <a:pt x="241" y="1117"/>
                    <a:pt x="253" y="1112"/>
                    <a:pt x="331" y="1089"/>
                  </a:cubicBezTo>
                  <a:cubicBezTo>
                    <a:pt x="500" y="1041"/>
                    <a:pt x="531" y="1029"/>
                    <a:pt x="544" y="1012"/>
                  </a:cubicBezTo>
                  <a:cubicBezTo>
                    <a:pt x="554" y="993"/>
                    <a:pt x="561" y="970"/>
                    <a:pt x="599" y="944"/>
                  </a:cubicBezTo>
                  <a:cubicBezTo>
                    <a:pt x="636" y="919"/>
                    <a:pt x="701" y="855"/>
                    <a:pt x="701" y="855"/>
                  </a:cubicBezTo>
                  <a:cubicBezTo>
                    <a:pt x="701" y="855"/>
                    <a:pt x="738" y="805"/>
                    <a:pt x="719" y="793"/>
                  </a:cubicBezTo>
                  <a:cubicBezTo>
                    <a:pt x="701" y="781"/>
                    <a:pt x="744" y="702"/>
                    <a:pt x="738" y="678"/>
                  </a:cubicBezTo>
                  <a:cubicBezTo>
                    <a:pt x="731" y="655"/>
                    <a:pt x="774" y="647"/>
                    <a:pt x="750" y="598"/>
                  </a:cubicBezTo>
                  <a:cubicBezTo>
                    <a:pt x="727" y="550"/>
                    <a:pt x="781" y="454"/>
                    <a:pt x="754" y="428"/>
                  </a:cubicBezTo>
                  <a:cubicBezTo>
                    <a:pt x="731" y="404"/>
                    <a:pt x="690" y="344"/>
                    <a:pt x="665" y="339"/>
                  </a:cubicBezTo>
                  <a:cubicBezTo>
                    <a:pt x="665" y="339"/>
                    <a:pt x="616" y="285"/>
                    <a:pt x="593" y="254"/>
                  </a:cubicBezTo>
                  <a:cubicBezTo>
                    <a:pt x="568" y="224"/>
                    <a:pt x="610" y="205"/>
                    <a:pt x="557" y="157"/>
                  </a:cubicBezTo>
                  <a:cubicBezTo>
                    <a:pt x="504" y="110"/>
                    <a:pt x="520" y="120"/>
                    <a:pt x="477" y="87"/>
                  </a:cubicBezTo>
                  <a:cubicBezTo>
                    <a:pt x="436" y="50"/>
                    <a:pt x="473" y="26"/>
                    <a:pt x="417" y="26"/>
                  </a:cubicBezTo>
                  <a:cubicBezTo>
                    <a:pt x="381" y="26"/>
                    <a:pt x="352" y="1"/>
                    <a:pt x="33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2" name="Google Shape;72;p15"/>
            <p:cNvSpPr/>
            <p:nvPr/>
          </p:nvSpPr>
          <p:spPr>
            <a:xfrm rot="-5400000">
              <a:off x="5333463" y="-172490"/>
              <a:ext cx="18583" cy="22299"/>
            </a:xfrm>
            <a:custGeom>
              <a:avLst/>
              <a:gdLst/>
              <a:ahLst/>
              <a:cxnLst/>
              <a:rect l="l" t="t" r="r" b="b"/>
              <a:pathLst>
                <a:path w="185" h="222" extrusionOk="0">
                  <a:moveTo>
                    <a:pt x="85" y="0"/>
                  </a:moveTo>
                  <a:cubicBezTo>
                    <a:pt x="83" y="0"/>
                    <a:pt x="81" y="4"/>
                    <a:pt x="76" y="16"/>
                  </a:cubicBezTo>
                  <a:cubicBezTo>
                    <a:pt x="59" y="50"/>
                    <a:pt x="76" y="75"/>
                    <a:pt x="45" y="89"/>
                  </a:cubicBezTo>
                  <a:cubicBezTo>
                    <a:pt x="14" y="101"/>
                    <a:pt x="20" y="89"/>
                    <a:pt x="20" y="142"/>
                  </a:cubicBezTo>
                  <a:cubicBezTo>
                    <a:pt x="20" y="194"/>
                    <a:pt x="0" y="221"/>
                    <a:pt x="24" y="221"/>
                  </a:cubicBezTo>
                  <a:cubicBezTo>
                    <a:pt x="26" y="221"/>
                    <a:pt x="28" y="221"/>
                    <a:pt x="31" y="221"/>
                  </a:cubicBezTo>
                  <a:lnTo>
                    <a:pt x="105" y="216"/>
                  </a:lnTo>
                  <a:cubicBezTo>
                    <a:pt x="105" y="216"/>
                    <a:pt x="109" y="218"/>
                    <a:pt x="117" y="218"/>
                  </a:cubicBezTo>
                  <a:cubicBezTo>
                    <a:pt x="133" y="218"/>
                    <a:pt x="163" y="207"/>
                    <a:pt x="185" y="135"/>
                  </a:cubicBezTo>
                  <a:cubicBezTo>
                    <a:pt x="185" y="135"/>
                    <a:pt x="180" y="105"/>
                    <a:pt x="154" y="81"/>
                  </a:cubicBezTo>
                  <a:cubicBezTo>
                    <a:pt x="129" y="56"/>
                    <a:pt x="185" y="39"/>
                    <a:pt x="129" y="27"/>
                  </a:cubicBezTo>
                  <a:cubicBezTo>
                    <a:pt x="93" y="20"/>
                    <a:pt x="89" y="0"/>
                    <a:pt x="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3" name="Google Shape;73;p15"/>
            <p:cNvSpPr/>
            <p:nvPr/>
          </p:nvSpPr>
          <p:spPr>
            <a:xfrm rot="-5400000">
              <a:off x="5373089" y="-267261"/>
              <a:ext cx="15569" cy="21596"/>
            </a:xfrm>
            <a:custGeom>
              <a:avLst/>
              <a:gdLst/>
              <a:ahLst/>
              <a:cxnLst/>
              <a:rect l="l" t="t" r="r" b="b"/>
              <a:pathLst>
                <a:path w="155" h="215" extrusionOk="0">
                  <a:moveTo>
                    <a:pt x="73" y="0"/>
                  </a:moveTo>
                  <a:cubicBezTo>
                    <a:pt x="56" y="0"/>
                    <a:pt x="48" y="20"/>
                    <a:pt x="26" y="37"/>
                  </a:cubicBezTo>
                  <a:cubicBezTo>
                    <a:pt x="0" y="57"/>
                    <a:pt x="14" y="98"/>
                    <a:pt x="14" y="141"/>
                  </a:cubicBezTo>
                  <a:cubicBezTo>
                    <a:pt x="14" y="183"/>
                    <a:pt x="8" y="164"/>
                    <a:pt x="14" y="200"/>
                  </a:cubicBezTo>
                  <a:cubicBezTo>
                    <a:pt x="16" y="211"/>
                    <a:pt x="19" y="215"/>
                    <a:pt x="23" y="215"/>
                  </a:cubicBezTo>
                  <a:cubicBezTo>
                    <a:pt x="33" y="215"/>
                    <a:pt x="48" y="194"/>
                    <a:pt x="68" y="183"/>
                  </a:cubicBezTo>
                  <a:cubicBezTo>
                    <a:pt x="99" y="164"/>
                    <a:pt x="146" y="117"/>
                    <a:pt x="146" y="117"/>
                  </a:cubicBezTo>
                  <a:lnTo>
                    <a:pt x="153" y="44"/>
                  </a:lnTo>
                  <a:cubicBezTo>
                    <a:pt x="154" y="6"/>
                    <a:pt x="80" y="1"/>
                    <a:pt x="80" y="1"/>
                  </a:cubicBezTo>
                  <a:cubicBezTo>
                    <a:pt x="78" y="0"/>
                    <a:pt x="75" y="0"/>
                    <a:pt x="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4" name="Google Shape;74;p15"/>
            <p:cNvSpPr/>
            <p:nvPr/>
          </p:nvSpPr>
          <p:spPr>
            <a:xfrm rot="-5400000">
              <a:off x="4679452" y="-461778"/>
              <a:ext cx="187635" cy="443071"/>
            </a:xfrm>
            <a:custGeom>
              <a:avLst/>
              <a:gdLst/>
              <a:ahLst/>
              <a:cxnLst/>
              <a:rect l="l" t="t" r="r" b="b"/>
              <a:pathLst>
                <a:path w="1868" h="4411" extrusionOk="0">
                  <a:moveTo>
                    <a:pt x="707" y="0"/>
                  </a:moveTo>
                  <a:cubicBezTo>
                    <a:pt x="671" y="0"/>
                    <a:pt x="590" y="57"/>
                    <a:pt x="590" y="57"/>
                  </a:cubicBezTo>
                  <a:lnTo>
                    <a:pt x="590" y="123"/>
                  </a:lnTo>
                  <a:cubicBezTo>
                    <a:pt x="590" y="191"/>
                    <a:pt x="553" y="165"/>
                    <a:pt x="547" y="191"/>
                  </a:cubicBezTo>
                  <a:cubicBezTo>
                    <a:pt x="541" y="216"/>
                    <a:pt x="530" y="300"/>
                    <a:pt x="530" y="300"/>
                  </a:cubicBezTo>
                  <a:cubicBezTo>
                    <a:pt x="530" y="300"/>
                    <a:pt x="567" y="325"/>
                    <a:pt x="584" y="356"/>
                  </a:cubicBezTo>
                  <a:cubicBezTo>
                    <a:pt x="601" y="387"/>
                    <a:pt x="584" y="393"/>
                    <a:pt x="601" y="430"/>
                  </a:cubicBezTo>
                  <a:cubicBezTo>
                    <a:pt x="618" y="465"/>
                    <a:pt x="564" y="477"/>
                    <a:pt x="547" y="484"/>
                  </a:cubicBezTo>
                  <a:cubicBezTo>
                    <a:pt x="530" y="488"/>
                    <a:pt x="476" y="562"/>
                    <a:pt x="476" y="562"/>
                  </a:cubicBezTo>
                  <a:cubicBezTo>
                    <a:pt x="476" y="562"/>
                    <a:pt x="444" y="627"/>
                    <a:pt x="476" y="647"/>
                  </a:cubicBezTo>
                  <a:cubicBezTo>
                    <a:pt x="506" y="664"/>
                    <a:pt x="476" y="647"/>
                    <a:pt x="523" y="748"/>
                  </a:cubicBezTo>
                  <a:cubicBezTo>
                    <a:pt x="532" y="768"/>
                    <a:pt x="492" y="791"/>
                    <a:pt x="469" y="796"/>
                  </a:cubicBezTo>
                  <a:cubicBezTo>
                    <a:pt x="444" y="802"/>
                    <a:pt x="463" y="831"/>
                    <a:pt x="456" y="850"/>
                  </a:cubicBezTo>
                  <a:cubicBezTo>
                    <a:pt x="452" y="868"/>
                    <a:pt x="463" y="1042"/>
                    <a:pt x="444" y="1067"/>
                  </a:cubicBezTo>
                  <a:cubicBezTo>
                    <a:pt x="426" y="1093"/>
                    <a:pt x="479" y="1147"/>
                    <a:pt x="510" y="1164"/>
                  </a:cubicBezTo>
                  <a:cubicBezTo>
                    <a:pt x="520" y="1170"/>
                    <a:pt x="531" y="1171"/>
                    <a:pt x="543" y="1171"/>
                  </a:cubicBezTo>
                  <a:cubicBezTo>
                    <a:pt x="565" y="1171"/>
                    <a:pt x="588" y="1164"/>
                    <a:pt x="607" y="1164"/>
                  </a:cubicBezTo>
                  <a:cubicBezTo>
                    <a:pt x="638" y="1164"/>
                    <a:pt x="583" y="1224"/>
                    <a:pt x="583" y="1249"/>
                  </a:cubicBezTo>
                  <a:cubicBezTo>
                    <a:pt x="583" y="1272"/>
                    <a:pt x="618" y="1259"/>
                    <a:pt x="721" y="1286"/>
                  </a:cubicBezTo>
                  <a:cubicBezTo>
                    <a:pt x="760" y="1295"/>
                    <a:pt x="686" y="1401"/>
                    <a:pt x="686" y="1401"/>
                  </a:cubicBezTo>
                  <a:cubicBezTo>
                    <a:pt x="686" y="1401"/>
                    <a:pt x="590" y="1376"/>
                    <a:pt x="541" y="1341"/>
                  </a:cubicBezTo>
                  <a:cubicBezTo>
                    <a:pt x="529" y="1332"/>
                    <a:pt x="518" y="1328"/>
                    <a:pt x="509" y="1328"/>
                  </a:cubicBezTo>
                  <a:cubicBezTo>
                    <a:pt x="482" y="1328"/>
                    <a:pt x="469" y="1358"/>
                    <a:pt x="469" y="1358"/>
                  </a:cubicBezTo>
                  <a:lnTo>
                    <a:pt x="432" y="1461"/>
                  </a:lnTo>
                  <a:cubicBezTo>
                    <a:pt x="409" y="1526"/>
                    <a:pt x="419" y="1538"/>
                    <a:pt x="448" y="1538"/>
                  </a:cubicBezTo>
                  <a:cubicBezTo>
                    <a:pt x="466" y="1538"/>
                    <a:pt x="489" y="1533"/>
                    <a:pt x="516" y="1533"/>
                  </a:cubicBezTo>
                  <a:cubicBezTo>
                    <a:pt x="590" y="1533"/>
                    <a:pt x="533" y="1587"/>
                    <a:pt x="530" y="1653"/>
                  </a:cubicBezTo>
                  <a:cubicBezTo>
                    <a:pt x="523" y="1720"/>
                    <a:pt x="523" y="1715"/>
                    <a:pt x="541" y="1720"/>
                  </a:cubicBezTo>
                  <a:cubicBezTo>
                    <a:pt x="559" y="1726"/>
                    <a:pt x="572" y="1774"/>
                    <a:pt x="595" y="1817"/>
                  </a:cubicBezTo>
                  <a:cubicBezTo>
                    <a:pt x="618" y="1858"/>
                    <a:pt x="590" y="1864"/>
                    <a:pt x="583" y="1884"/>
                  </a:cubicBezTo>
                  <a:cubicBezTo>
                    <a:pt x="576" y="1901"/>
                    <a:pt x="556" y="1915"/>
                    <a:pt x="556" y="1938"/>
                  </a:cubicBezTo>
                  <a:cubicBezTo>
                    <a:pt x="556" y="1963"/>
                    <a:pt x="521" y="1992"/>
                    <a:pt x="521" y="2011"/>
                  </a:cubicBezTo>
                  <a:cubicBezTo>
                    <a:pt x="521" y="2028"/>
                    <a:pt x="515" y="2089"/>
                    <a:pt x="569" y="2126"/>
                  </a:cubicBezTo>
                  <a:cubicBezTo>
                    <a:pt x="623" y="2163"/>
                    <a:pt x="575" y="2163"/>
                    <a:pt x="586" y="2186"/>
                  </a:cubicBezTo>
                  <a:cubicBezTo>
                    <a:pt x="598" y="2211"/>
                    <a:pt x="606" y="2265"/>
                    <a:pt x="629" y="2289"/>
                  </a:cubicBezTo>
                  <a:cubicBezTo>
                    <a:pt x="653" y="2312"/>
                    <a:pt x="653" y="2362"/>
                    <a:pt x="670" y="2386"/>
                  </a:cubicBezTo>
                  <a:cubicBezTo>
                    <a:pt x="680" y="2400"/>
                    <a:pt x="673" y="2411"/>
                    <a:pt x="657" y="2411"/>
                  </a:cubicBezTo>
                  <a:cubicBezTo>
                    <a:pt x="645" y="2411"/>
                    <a:pt x="627" y="2404"/>
                    <a:pt x="606" y="2386"/>
                  </a:cubicBezTo>
                  <a:cubicBezTo>
                    <a:pt x="556" y="2343"/>
                    <a:pt x="549" y="2278"/>
                    <a:pt x="546" y="2258"/>
                  </a:cubicBezTo>
                  <a:cubicBezTo>
                    <a:pt x="539" y="2240"/>
                    <a:pt x="521" y="2205"/>
                    <a:pt x="515" y="2186"/>
                  </a:cubicBezTo>
                  <a:cubicBezTo>
                    <a:pt x="509" y="2169"/>
                    <a:pt x="461" y="2064"/>
                    <a:pt x="467" y="2041"/>
                  </a:cubicBezTo>
                  <a:cubicBezTo>
                    <a:pt x="475" y="2017"/>
                    <a:pt x="478" y="1818"/>
                    <a:pt x="478" y="1818"/>
                  </a:cubicBezTo>
                  <a:lnTo>
                    <a:pt x="430" y="1673"/>
                  </a:lnTo>
                  <a:cubicBezTo>
                    <a:pt x="424" y="1655"/>
                    <a:pt x="382" y="1578"/>
                    <a:pt x="376" y="1558"/>
                  </a:cubicBezTo>
                  <a:cubicBezTo>
                    <a:pt x="370" y="1540"/>
                    <a:pt x="352" y="1493"/>
                    <a:pt x="352" y="1438"/>
                  </a:cubicBezTo>
                  <a:cubicBezTo>
                    <a:pt x="352" y="1381"/>
                    <a:pt x="309" y="1341"/>
                    <a:pt x="238" y="1184"/>
                  </a:cubicBezTo>
                  <a:cubicBezTo>
                    <a:pt x="214" y="1134"/>
                    <a:pt x="201" y="1117"/>
                    <a:pt x="193" y="1117"/>
                  </a:cubicBezTo>
                  <a:cubicBezTo>
                    <a:pt x="175" y="1117"/>
                    <a:pt x="180" y="1199"/>
                    <a:pt x="159" y="1209"/>
                  </a:cubicBezTo>
                  <a:cubicBezTo>
                    <a:pt x="128" y="1219"/>
                    <a:pt x="110" y="1262"/>
                    <a:pt x="116" y="1310"/>
                  </a:cubicBezTo>
                  <a:cubicBezTo>
                    <a:pt x="122" y="1358"/>
                    <a:pt x="62" y="1438"/>
                    <a:pt x="31" y="1486"/>
                  </a:cubicBezTo>
                  <a:cubicBezTo>
                    <a:pt x="1" y="1533"/>
                    <a:pt x="8" y="1612"/>
                    <a:pt x="8" y="1673"/>
                  </a:cubicBezTo>
                  <a:cubicBezTo>
                    <a:pt x="8" y="1734"/>
                    <a:pt x="31" y="1843"/>
                    <a:pt x="39" y="1878"/>
                  </a:cubicBezTo>
                  <a:cubicBezTo>
                    <a:pt x="45" y="1915"/>
                    <a:pt x="87" y="2072"/>
                    <a:pt x="99" y="2174"/>
                  </a:cubicBezTo>
                  <a:cubicBezTo>
                    <a:pt x="110" y="2277"/>
                    <a:pt x="161" y="2372"/>
                    <a:pt x="195" y="2423"/>
                  </a:cubicBezTo>
                  <a:cubicBezTo>
                    <a:pt x="232" y="2471"/>
                    <a:pt x="238" y="2496"/>
                    <a:pt x="238" y="2496"/>
                  </a:cubicBezTo>
                  <a:lnTo>
                    <a:pt x="310" y="2605"/>
                  </a:lnTo>
                  <a:cubicBezTo>
                    <a:pt x="310" y="2605"/>
                    <a:pt x="309" y="2605"/>
                    <a:pt x="308" y="2605"/>
                  </a:cubicBezTo>
                  <a:cubicBezTo>
                    <a:pt x="303" y="2605"/>
                    <a:pt x="290" y="2608"/>
                    <a:pt x="305" y="2642"/>
                  </a:cubicBezTo>
                  <a:cubicBezTo>
                    <a:pt x="315" y="2665"/>
                    <a:pt x="309" y="2670"/>
                    <a:pt x="301" y="2670"/>
                  </a:cubicBezTo>
                  <a:cubicBezTo>
                    <a:pt x="295" y="2670"/>
                    <a:pt x="287" y="2666"/>
                    <a:pt x="287" y="2666"/>
                  </a:cubicBezTo>
                  <a:lnTo>
                    <a:pt x="287" y="2666"/>
                  </a:lnTo>
                  <a:cubicBezTo>
                    <a:pt x="287" y="2666"/>
                    <a:pt x="293" y="2697"/>
                    <a:pt x="310" y="2805"/>
                  </a:cubicBezTo>
                  <a:cubicBezTo>
                    <a:pt x="319" y="2856"/>
                    <a:pt x="316" y="2867"/>
                    <a:pt x="312" y="2867"/>
                  </a:cubicBezTo>
                  <a:cubicBezTo>
                    <a:pt x="309" y="2867"/>
                    <a:pt x="306" y="2862"/>
                    <a:pt x="305" y="2862"/>
                  </a:cubicBezTo>
                  <a:lnTo>
                    <a:pt x="305" y="2862"/>
                  </a:lnTo>
                  <a:cubicBezTo>
                    <a:pt x="305" y="2862"/>
                    <a:pt x="306" y="2864"/>
                    <a:pt x="310" y="2873"/>
                  </a:cubicBezTo>
                  <a:cubicBezTo>
                    <a:pt x="329" y="2910"/>
                    <a:pt x="305" y="2927"/>
                    <a:pt x="395" y="3017"/>
                  </a:cubicBezTo>
                  <a:cubicBezTo>
                    <a:pt x="447" y="3069"/>
                    <a:pt x="439" y="3077"/>
                    <a:pt x="427" y="3077"/>
                  </a:cubicBezTo>
                  <a:cubicBezTo>
                    <a:pt x="422" y="3077"/>
                    <a:pt x="415" y="3076"/>
                    <a:pt x="413" y="3076"/>
                  </a:cubicBezTo>
                  <a:cubicBezTo>
                    <a:pt x="411" y="3076"/>
                    <a:pt x="411" y="3077"/>
                    <a:pt x="415" y="3079"/>
                  </a:cubicBezTo>
                  <a:cubicBezTo>
                    <a:pt x="432" y="3090"/>
                    <a:pt x="452" y="3170"/>
                    <a:pt x="444" y="3271"/>
                  </a:cubicBezTo>
                  <a:cubicBezTo>
                    <a:pt x="444" y="3271"/>
                    <a:pt x="421" y="3333"/>
                    <a:pt x="415" y="3356"/>
                  </a:cubicBezTo>
                  <a:cubicBezTo>
                    <a:pt x="409" y="3379"/>
                    <a:pt x="384" y="3435"/>
                    <a:pt x="384" y="3435"/>
                  </a:cubicBezTo>
                  <a:cubicBezTo>
                    <a:pt x="384" y="3435"/>
                    <a:pt x="415" y="3478"/>
                    <a:pt x="456" y="3508"/>
                  </a:cubicBezTo>
                  <a:cubicBezTo>
                    <a:pt x="499" y="3539"/>
                    <a:pt x="476" y="3567"/>
                    <a:pt x="469" y="3593"/>
                  </a:cubicBezTo>
                  <a:cubicBezTo>
                    <a:pt x="463" y="3618"/>
                    <a:pt x="438" y="3618"/>
                    <a:pt x="395" y="3621"/>
                  </a:cubicBezTo>
                  <a:cubicBezTo>
                    <a:pt x="353" y="3627"/>
                    <a:pt x="390" y="3658"/>
                    <a:pt x="384" y="3732"/>
                  </a:cubicBezTo>
                  <a:cubicBezTo>
                    <a:pt x="378" y="3804"/>
                    <a:pt x="372" y="3798"/>
                    <a:pt x="384" y="3810"/>
                  </a:cubicBezTo>
                  <a:cubicBezTo>
                    <a:pt x="395" y="3821"/>
                    <a:pt x="395" y="3858"/>
                    <a:pt x="402" y="3889"/>
                  </a:cubicBezTo>
                  <a:cubicBezTo>
                    <a:pt x="409" y="3919"/>
                    <a:pt x="392" y="3943"/>
                    <a:pt x="409" y="3986"/>
                  </a:cubicBezTo>
                  <a:cubicBezTo>
                    <a:pt x="429" y="4027"/>
                    <a:pt x="452" y="4075"/>
                    <a:pt x="469" y="4083"/>
                  </a:cubicBezTo>
                  <a:cubicBezTo>
                    <a:pt x="486" y="4089"/>
                    <a:pt x="469" y="4132"/>
                    <a:pt x="510" y="4197"/>
                  </a:cubicBezTo>
                  <a:cubicBezTo>
                    <a:pt x="525" y="4220"/>
                    <a:pt x="533" y="4227"/>
                    <a:pt x="539" y="4227"/>
                  </a:cubicBezTo>
                  <a:cubicBezTo>
                    <a:pt x="551" y="4227"/>
                    <a:pt x="557" y="4201"/>
                    <a:pt x="595" y="4197"/>
                  </a:cubicBezTo>
                  <a:cubicBezTo>
                    <a:pt x="605" y="4196"/>
                    <a:pt x="612" y="4195"/>
                    <a:pt x="616" y="4195"/>
                  </a:cubicBezTo>
                  <a:cubicBezTo>
                    <a:pt x="639" y="4195"/>
                    <a:pt x="607" y="4212"/>
                    <a:pt x="669" y="4287"/>
                  </a:cubicBezTo>
                  <a:cubicBezTo>
                    <a:pt x="680" y="4301"/>
                    <a:pt x="747" y="4312"/>
                    <a:pt x="849" y="4329"/>
                  </a:cubicBezTo>
                  <a:cubicBezTo>
                    <a:pt x="952" y="4347"/>
                    <a:pt x="849" y="4329"/>
                    <a:pt x="886" y="4352"/>
                  </a:cubicBezTo>
                  <a:cubicBezTo>
                    <a:pt x="923" y="4378"/>
                    <a:pt x="909" y="4389"/>
                    <a:pt x="964" y="4401"/>
                  </a:cubicBezTo>
                  <a:cubicBezTo>
                    <a:pt x="995" y="4407"/>
                    <a:pt x="1007" y="4410"/>
                    <a:pt x="1022" y="4410"/>
                  </a:cubicBezTo>
                  <a:cubicBezTo>
                    <a:pt x="1033" y="4410"/>
                    <a:pt x="1047" y="4409"/>
                    <a:pt x="1072" y="4406"/>
                  </a:cubicBezTo>
                  <a:cubicBezTo>
                    <a:pt x="1132" y="4401"/>
                    <a:pt x="1132" y="4370"/>
                    <a:pt x="1163" y="4358"/>
                  </a:cubicBezTo>
                  <a:cubicBezTo>
                    <a:pt x="1192" y="4347"/>
                    <a:pt x="1186" y="4226"/>
                    <a:pt x="1225" y="4172"/>
                  </a:cubicBezTo>
                  <a:cubicBezTo>
                    <a:pt x="1225" y="4172"/>
                    <a:pt x="1194" y="3996"/>
                    <a:pt x="1200" y="3978"/>
                  </a:cubicBezTo>
                  <a:cubicBezTo>
                    <a:pt x="1206" y="3959"/>
                    <a:pt x="1171" y="3941"/>
                    <a:pt x="1157" y="3924"/>
                  </a:cubicBezTo>
                  <a:cubicBezTo>
                    <a:pt x="1146" y="3904"/>
                    <a:pt x="1049" y="3898"/>
                    <a:pt x="1078" y="3875"/>
                  </a:cubicBezTo>
                  <a:cubicBezTo>
                    <a:pt x="1108" y="3852"/>
                    <a:pt x="1121" y="3786"/>
                    <a:pt x="1146" y="3779"/>
                  </a:cubicBezTo>
                  <a:cubicBezTo>
                    <a:pt x="1171" y="3773"/>
                    <a:pt x="1121" y="3695"/>
                    <a:pt x="1121" y="3678"/>
                  </a:cubicBezTo>
                  <a:cubicBezTo>
                    <a:pt x="1121" y="3659"/>
                    <a:pt x="1084" y="3564"/>
                    <a:pt x="1084" y="3513"/>
                  </a:cubicBezTo>
                  <a:cubicBezTo>
                    <a:pt x="1084" y="3502"/>
                    <a:pt x="1085" y="3498"/>
                    <a:pt x="1087" y="3498"/>
                  </a:cubicBezTo>
                  <a:cubicBezTo>
                    <a:pt x="1092" y="3498"/>
                    <a:pt x="1111" y="3551"/>
                    <a:pt x="1163" y="3593"/>
                  </a:cubicBezTo>
                  <a:cubicBezTo>
                    <a:pt x="1184" y="3610"/>
                    <a:pt x="1194" y="3616"/>
                    <a:pt x="1199" y="3616"/>
                  </a:cubicBezTo>
                  <a:cubicBezTo>
                    <a:pt x="1212" y="3616"/>
                    <a:pt x="1200" y="3584"/>
                    <a:pt x="1231" y="3562"/>
                  </a:cubicBezTo>
                  <a:cubicBezTo>
                    <a:pt x="1272" y="3532"/>
                    <a:pt x="1231" y="3418"/>
                    <a:pt x="1291" y="3356"/>
                  </a:cubicBezTo>
                  <a:cubicBezTo>
                    <a:pt x="1299" y="3349"/>
                    <a:pt x="1303" y="3346"/>
                    <a:pt x="1305" y="3346"/>
                  </a:cubicBezTo>
                  <a:cubicBezTo>
                    <a:pt x="1311" y="3346"/>
                    <a:pt x="1307" y="3365"/>
                    <a:pt x="1346" y="3387"/>
                  </a:cubicBezTo>
                  <a:cubicBezTo>
                    <a:pt x="1361" y="3395"/>
                    <a:pt x="1370" y="3399"/>
                    <a:pt x="1378" y="3399"/>
                  </a:cubicBezTo>
                  <a:cubicBezTo>
                    <a:pt x="1397" y="3399"/>
                    <a:pt x="1405" y="3374"/>
                    <a:pt x="1479" y="3339"/>
                  </a:cubicBezTo>
                  <a:cubicBezTo>
                    <a:pt x="1514" y="3321"/>
                    <a:pt x="1509" y="3313"/>
                    <a:pt x="1631" y="3313"/>
                  </a:cubicBezTo>
                  <a:cubicBezTo>
                    <a:pt x="1694" y="3313"/>
                    <a:pt x="1708" y="3288"/>
                    <a:pt x="1788" y="3282"/>
                  </a:cubicBezTo>
                  <a:cubicBezTo>
                    <a:pt x="1868" y="3278"/>
                    <a:pt x="1819" y="3258"/>
                    <a:pt x="1831" y="3197"/>
                  </a:cubicBezTo>
                  <a:cubicBezTo>
                    <a:pt x="1842" y="3139"/>
                    <a:pt x="1837" y="3125"/>
                    <a:pt x="1842" y="3082"/>
                  </a:cubicBezTo>
                  <a:cubicBezTo>
                    <a:pt x="1848" y="3040"/>
                    <a:pt x="1800" y="3004"/>
                    <a:pt x="1800" y="2987"/>
                  </a:cubicBezTo>
                  <a:cubicBezTo>
                    <a:pt x="1800" y="2967"/>
                    <a:pt x="1763" y="2950"/>
                    <a:pt x="1722" y="2902"/>
                  </a:cubicBezTo>
                  <a:cubicBezTo>
                    <a:pt x="1679" y="2854"/>
                    <a:pt x="1649" y="2848"/>
                    <a:pt x="1619" y="2817"/>
                  </a:cubicBezTo>
                  <a:cubicBezTo>
                    <a:pt x="1588" y="2788"/>
                    <a:pt x="1577" y="2774"/>
                    <a:pt x="1583" y="2751"/>
                  </a:cubicBezTo>
                  <a:cubicBezTo>
                    <a:pt x="1588" y="2726"/>
                    <a:pt x="1557" y="2720"/>
                    <a:pt x="1492" y="2673"/>
                  </a:cubicBezTo>
                  <a:cubicBezTo>
                    <a:pt x="1469" y="2656"/>
                    <a:pt x="1462" y="2651"/>
                    <a:pt x="1459" y="2651"/>
                  </a:cubicBezTo>
                  <a:lnTo>
                    <a:pt x="1459" y="2651"/>
                  </a:lnTo>
                  <a:cubicBezTo>
                    <a:pt x="1454" y="2651"/>
                    <a:pt x="1460" y="2663"/>
                    <a:pt x="1430" y="2663"/>
                  </a:cubicBezTo>
                  <a:cubicBezTo>
                    <a:pt x="1424" y="2663"/>
                    <a:pt x="1417" y="2663"/>
                    <a:pt x="1408" y="2662"/>
                  </a:cubicBezTo>
                  <a:cubicBezTo>
                    <a:pt x="1401" y="2661"/>
                    <a:pt x="1395" y="2660"/>
                    <a:pt x="1389" y="2660"/>
                  </a:cubicBezTo>
                  <a:cubicBezTo>
                    <a:pt x="1333" y="2660"/>
                    <a:pt x="1384" y="2719"/>
                    <a:pt x="1378" y="2751"/>
                  </a:cubicBezTo>
                  <a:cubicBezTo>
                    <a:pt x="1372" y="2788"/>
                    <a:pt x="1348" y="2805"/>
                    <a:pt x="1348" y="2825"/>
                  </a:cubicBezTo>
                  <a:cubicBezTo>
                    <a:pt x="1348" y="2842"/>
                    <a:pt x="1292" y="2867"/>
                    <a:pt x="1292" y="2867"/>
                  </a:cubicBezTo>
                  <a:cubicBezTo>
                    <a:pt x="1292" y="2867"/>
                    <a:pt x="1252" y="2920"/>
                    <a:pt x="1245" y="2957"/>
                  </a:cubicBezTo>
                  <a:cubicBezTo>
                    <a:pt x="1243" y="2967"/>
                    <a:pt x="1239" y="2970"/>
                    <a:pt x="1234" y="2970"/>
                  </a:cubicBezTo>
                  <a:cubicBezTo>
                    <a:pt x="1218" y="2970"/>
                    <a:pt x="1193" y="2939"/>
                    <a:pt x="1191" y="2927"/>
                  </a:cubicBezTo>
                  <a:cubicBezTo>
                    <a:pt x="1184" y="2910"/>
                    <a:pt x="1154" y="2890"/>
                    <a:pt x="1148" y="2848"/>
                  </a:cubicBezTo>
                  <a:cubicBezTo>
                    <a:pt x="1141" y="2805"/>
                    <a:pt x="1123" y="2811"/>
                    <a:pt x="1123" y="2780"/>
                  </a:cubicBezTo>
                  <a:cubicBezTo>
                    <a:pt x="1123" y="2750"/>
                    <a:pt x="1106" y="2739"/>
                    <a:pt x="1080" y="2720"/>
                  </a:cubicBezTo>
                  <a:cubicBezTo>
                    <a:pt x="1077" y="2718"/>
                    <a:pt x="1074" y="2717"/>
                    <a:pt x="1072" y="2717"/>
                  </a:cubicBezTo>
                  <a:cubicBezTo>
                    <a:pt x="1057" y="2717"/>
                    <a:pt x="1056" y="2767"/>
                    <a:pt x="1049" y="2794"/>
                  </a:cubicBezTo>
                  <a:cubicBezTo>
                    <a:pt x="1044" y="2825"/>
                    <a:pt x="1044" y="2842"/>
                    <a:pt x="1024" y="2865"/>
                  </a:cubicBezTo>
                  <a:cubicBezTo>
                    <a:pt x="1007" y="2890"/>
                    <a:pt x="1007" y="2913"/>
                    <a:pt x="1007" y="2939"/>
                  </a:cubicBezTo>
                  <a:cubicBezTo>
                    <a:pt x="1007" y="2962"/>
                    <a:pt x="1001" y="2987"/>
                    <a:pt x="983" y="3024"/>
                  </a:cubicBezTo>
                  <a:cubicBezTo>
                    <a:pt x="967" y="3053"/>
                    <a:pt x="969" y="3080"/>
                    <a:pt x="927" y="3080"/>
                  </a:cubicBezTo>
                  <a:cubicBezTo>
                    <a:pt x="920" y="3080"/>
                    <a:pt x="912" y="3079"/>
                    <a:pt x="903" y="3077"/>
                  </a:cubicBezTo>
                  <a:cubicBezTo>
                    <a:pt x="872" y="3071"/>
                    <a:pt x="880" y="3040"/>
                    <a:pt x="886" y="3016"/>
                  </a:cubicBezTo>
                  <a:cubicBezTo>
                    <a:pt x="892" y="2993"/>
                    <a:pt x="867" y="2993"/>
                    <a:pt x="855" y="2956"/>
                  </a:cubicBezTo>
                  <a:cubicBezTo>
                    <a:pt x="844" y="2919"/>
                    <a:pt x="861" y="2871"/>
                    <a:pt x="872" y="2854"/>
                  </a:cubicBezTo>
                  <a:cubicBezTo>
                    <a:pt x="886" y="2834"/>
                    <a:pt x="849" y="2797"/>
                    <a:pt x="844" y="2763"/>
                  </a:cubicBezTo>
                  <a:cubicBezTo>
                    <a:pt x="837" y="2726"/>
                    <a:pt x="818" y="2666"/>
                    <a:pt x="837" y="2631"/>
                  </a:cubicBezTo>
                  <a:cubicBezTo>
                    <a:pt x="841" y="2622"/>
                    <a:pt x="846" y="2618"/>
                    <a:pt x="851" y="2618"/>
                  </a:cubicBezTo>
                  <a:cubicBezTo>
                    <a:pt x="862" y="2618"/>
                    <a:pt x="872" y="2634"/>
                    <a:pt x="883" y="2634"/>
                  </a:cubicBezTo>
                  <a:cubicBezTo>
                    <a:pt x="886" y="2634"/>
                    <a:pt x="889" y="2633"/>
                    <a:pt x="892" y="2631"/>
                  </a:cubicBezTo>
                  <a:cubicBezTo>
                    <a:pt x="909" y="2613"/>
                    <a:pt x="880" y="2546"/>
                    <a:pt x="903" y="2540"/>
                  </a:cubicBezTo>
                  <a:cubicBezTo>
                    <a:pt x="929" y="2534"/>
                    <a:pt x="880" y="2486"/>
                    <a:pt x="886" y="2455"/>
                  </a:cubicBezTo>
                  <a:cubicBezTo>
                    <a:pt x="892" y="2426"/>
                    <a:pt x="872" y="2382"/>
                    <a:pt x="863" y="2340"/>
                  </a:cubicBezTo>
                  <a:cubicBezTo>
                    <a:pt x="852" y="2297"/>
                    <a:pt x="894" y="2315"/>
                    <a:pt x="941" y="2292"/>
                  </a:cubicBezTo>
                  <a:cubicBezTo>
                    <a:pt x="952" y="2287"/>
                    <a:pt x="961" y="2285"/>
                    <a:pt x="969" y="2285"/>
                  </a:cubicBezTo>
                  <a:cubicBezTo>
                    <a:pt x="1001" y="2285"/>
                    <a:pt x="1023" y="2315"/>
                    <a:pt x="1052" y="2315"/>
                  </a:cubicBezTo>
                  <a:cubicBezTo>
                    <a:pt x="1088" y="2315"/>
                    <a:pt x="1083" y="2243"/>
                    <a:pt x="1111" y="2218"/>
                  </a:cubicBezTo>
                  <a:cubicBezTo>
                    <a:pt x="1140" y="2194"/>
                    <a:pt x="1117" y="2181"/>
                    <a:pt x="1129" y="2146"/>
                  </a:cubicBezTo>
                  <a:cubicBezTo>
                    <a:pt x="1140" y="2109"/>
                    <a:pt x="1146" y="2086"/>
                    <a:pt x="1183" y="2043"/>
                  </a:cubicBezTo>
                  <a:cubicBezTo>
                    <a:pt x="1218" y="2001"/>
                    <a:pt x="1183" y="1995"/>
                    <a:pt x="1237" y="1964"/>
                  </a:cubicBezTo>
                  <a:cubicBezTo>
                    <a:pt x="1291" y="1934"/>
                    <a:pt x="1268" y="1923"/>
                    <a:pt x="1278" y="1849"/>
                  </a:cubicBezTo>
                  <a:cubicBezTo>
                    <a:pt x="1291" y="1777"/>
                    <a:pt x="1338" y="1770"/>
                    <a:pt x="1375" y="1727"/>
                  </a:cubicBezTo>
                  <a:cubicBezTo>
                    <a:pt x="1409" y="1686"/>
                    <a:pt x="1375" y="1669"/>
                    <a:pt x="1392" y="1584"/>
                  </a:cubicBezTo>
                  <a:cubicBezTo>
                    <a:pt x="1409" y="1500"/>
                    <a:pt x="1375" y="1530"/>
                    <a:pt x="1380" y="1504"/>
                  </a:cubicBezTo>
                  <a:cubicBezTo>
                    <a:pt x="1386" y="1480"/>
                    <a:pt x="1369" y="1426"/>
                    <a:pt x="1369" y="1384"/>
                  </a:cubicBezTo>
                  <a:cubicBezTo>
                    <a:pt x="1369" y="1341"/>
                    <a:pt x="1326" y="1327"/>
                    <a:pt x="1369" y="1310"/>
                  </a:cubicBezTo>
                  <a:cubicBezTo>
                    <a:pt x="1411" y="1293"/>
                    <a:pt x="1400" y="1299"/>
                    <a:pt x="1495" y="1273"/>
                  </a:cubicBezTo>
                  <a:cubicBezTo>
                    <a:pt x="1592" y="1250"/>
                    <a:pt x="1519" y="1250"/>
                    <a:pt x="1580" y="1215"/>
                  </a:cubicBezTo>
                  <a:cubicBezTo>
                    <a:pt x="1640" y="1178"/>
                    <a:pt x="1563" y="1099"/>
                    <a:pt x="1575" y="1056"/>
                  </a:cubicBezTo>
                  <a:cubicBezTo>
                    <a:pt x="1586" y="1015"/>
                    <a:pt x="1552" y="935"/>
                    <a:pt x="1555" y="907"/>
                  </a:cubicBezTo>
                  <a:cubicBezTo>
                    <a:pt x="1562" y="876"/>
                    <a:pt x="1525" y="796"/>
                    <a:pt x="1514" y="765"/>
                  </a:cubicBezTo>
                  <a:cubicBezTo>
                    <a:pt x="1503" y="731"/>
                    <a:pt x="1454" y="714"/>
                    <a:pt x="1454" y="714"/>
                  </a:cubicBezTo>
                  <a:cubicBezTo>
                    <a:pt x="1454" y="714"/>
                    <a:pt x="1406" y="661"/>
                    <a:pt x="1394" y="634"/>
                  </a:cubicBezTo>
                  <a:cubicBezTo>
                    <a:pt x="1390" y="627"/>
                    <a:pt x="1386" y="624"/>
                    <a:pt x="1381" y="624"/>
                  </a:cubicBezTo>
                  <a:cubicBezTo>
                    <a:pt x="1371" y="624"/>
                    <a:pt x="1358" y="642"/>
                    <a:pt x="1346" y="671"/>
                  </a:cubicBezTo>
                  <a:cubicBezTo>
                    <a:pt x="1326" y="714"/>
                    <a:pt x="1321" y="1010"/>
                    <a:pt x="1321" y="1010"/>
                  </a:cubicBezTo>
                  <a:cubicBezTo>
                    <a:pt x="1301" y="993"/>
                    <a:pt x="1321" y="968"/>
                    <a:pt x="1321" y="908"/>
                  </a:cubicBezTo>
                  <a:cubicBezTo>
                    <a:pt x="1321" y="847"/>
                    <a:pt x="1301" y="799"/>
                    <a:pt x="1315" y="745"/>
                  </a:cubicBezTo>
                  <a:cubicBezTo>
                    <a:pt x="1326" y="691"/>
                    <a:pt x="1309" y="642"/>
                    <a:pt x="1332" y="557"/>
                  </a:cubicBezTo>
                  <a:cubicBezTo>
                    <a:pt x="1357" y="473"/>
                    <a:pt x="1326" y="491"/>
                    <a:pt x="1332" y="473"/>
                  </a:cubicBezTo>
                  <a:cubicBezTo>
                    <a:pt x="1338" y="454"/>
                    <a:pt x="1291" y="419"/>
                    <a:pt x="1254" y="383"/>
                  </a:cubicBezTo>
                  <a:cubicBezTo>
                    <a:pt x="1230" y="360"/>
                    <a:pt x="1204" y="354"/>
                    <a:pt x="1184" y="354"/>
                  </a:cubicBezTo>
                  <a:cubicBezTo>
                    <a:pt x="1173" y="354"/>
                    <a:pt x="1163" y="356"/>
                    <a:pt x="1157" y="357"/>
                  </a:cubicBezTo>
                  <a:cubicBezTo>
                    <a:pt x="1138" y="363"/>
                    <a:pt x="1126" y="400"/>
                    <a:pt x="1103" y="454"/>
                  </a:cubicBezTo>
                  <a:cubicBezTo>
                    <a:pt x="1078" y="508"/>
                    <a:pt x="1109" y="539"/>
                    <a:pt x="1103" y="581"/>
                  </a:cubicBezTo>
                  <a:cubicBezTo>
                    <a:pt x="1098" y="624"/>
                    <a:pt x="1121" y="756"/>
                    <a:pt x="1146" y="798"/>
                  </a:cubicBezTo>
                  <a:cubicBezTo>
                    <a:pt x="1171" y="841"/>
                    <a:pt x="1146" y="895"/>
                    <a:pt x="1134" y="925"/>
                  </a:cubicBezTo>
                  <a:cubicBezTo>
                    <a:pt x="1131" y="933"/>
                    <a:pt x="1126" y="936"/>
                    <a:pt x="1121" y="936"/>
                  </a:cubicBezTo>
                  <a:cubicBezTo>
                    <a:pt x="1106" y="936"/>
                    <a:pt x="1086" y="911"/>
                    <a:pt x="1086" y="911"/>
                  </a:cubicBezTo>
                  <a:cubicBezTo>
                    <a:pt x="1092" y="887"/>
                    <a:pt x="1057" y="821"/>
                    <a:pt x="1057" y="785"/>
                  </a:cubicBezTo>
                  <a:cubicBezTo>
                    <a:pt x="1057" y="748"/>
                    <a:pt x="1052" y="701"/>
                    <a:pt x="1057" y="678"/>
                  </a:cubicBezTo>
                  <a:cubicBezTo>
                    <a:pt x="1063" y="653"/>
                    <a:pt x="1040" y="604"/>
                    <a:pt x="1052" y="533"/>
                  </a:cubicBezTo>
                  <a:cubicBezTo>
                    <a:pt x="1063" y="462"/>
                    <a:pt x="1046" y="448"/>
                    <a:pt x="1063" y="407"/>
                  </a:cubicBezTo>
                  <a:cubicBezTo>
                    <a:pt x="1080" y="363"/>
                    <a:pt x="1057" y="327"/>
                    <a:pt x="1052" y="310"/>
                  </a:cubicBezTo>
                  <a:cubicBezTo>
                    <a:pt x="1046" y="291"/>
                    <a:pt x="1015" y="262"/>
                    <a:pt x="984" y="214"/>
                  </a:cubicBezTo>
                  <a:cubicBezTo>
                    <a:pt x="959" y="173"/>
                    <a:pt x="924" y="159"/>
                    <a:pt x="904" y="159"/>
                  </a:cubicBezTo>
                  <a:cubicBezTo>
                    <a:pt x="900" y="159"/>
                    <a:pt x="896" y="159"/>
                    <a:pt x="894" y="160"/>
                  </a:cubicBezTo>
                  <a:cubicBezTo>
                    <a:pt x="875" y="165"/>
                    <a:pt x="875" y="214"/>
                    <a:pt x="869" y="263"/>
                  </a:cubicBezTo>
                  <a:cubicBezTo>
                    <a:pt x="863" y="311"/>
                    <a:pt x="846" y="360"/>
                    <a:pt x="852" y="408"/>
                  </a:cubicBezTo>
                  <a:cubicBezTo>
                    <a:pt x="857" y="456"/>
                    <a:pt x="857" y="480"/>
                    <a:pt x="863" y="507"/>
                  </a:cubicBezTo>
                  <a:cubicBezTo>
                    <a:pt x="869" y="531"/>
                    <a:pt x="894" y="619"/>
                    <a:pt x="910" y="656"/>
                  </a:cubicBezTo>
                  <a:cubicBezTo>
                    <a:pt x="930" y="693"/>
                    <a:pt x="910" y="807"/>
                    <a:pt x="910" y="807"/>
                  </a:cubicBezTo>
                  <a:cubicBezTo>
                    <a:pt x="900" y="781"/>
                    <a:pt x="887" y="747"/>
                    <a:pt x="883" y="699"/>
                  </a:cubicBezTo>
                  <a:cubicBezTo>
                    <a:pt x="877" y="650"/>
                    <a:pt x="821" y="584"/>
                    <a:pt x="821" y="584"/>
                  </a:cubicBezTo>
                  <a:lnTo>
                    <a:pt x="784" y="530"/>
                  </a:lnTo>
                  <a:cubicBezTo>
                    <a:pt x="784" y="530"/>
                    <a:pt x="753" y="468"/>
                    <a:pt x="770" y="439"/>
                  </a:cubicBezTo>
                  <a:cubicBezTo>
                    <a:pt x="790" y="408"/>
                    <a:pt x="790" y="307"/>
                    <a:pt x="790" y="307"/>
                  </a:cubicBezTo>
                  <a:cubicBezTo>
                    <a:pt x="790" y="307"/>
                    <a:pt x="795" y="191"/>
                    <a:pt x="821" y="156"/>
                  </a:cubicBezTo>
                  <a:cubicBezTo>
                    <a:pt x="846" y="119"/>
                    <a:pt x="798" y="125"/>
                    <a:pt x="784" y="94"/>
                  </a:cubicBezTo>
                  <a:cubicBezTo>
                    <a:pt x="770" y="63"/>
                    <a:pt x="737" y="46"/>
                    <a:pt x="723" y="9"/>
                  </a:cubicBezTo>
                  <a:cubicBezTo>
                    <a:pt x="720" y="3"/>
                    <a:pt x="715" y="0"/>
                    <a:pt x="70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5" name="Google Shape;75;p15"/>
            <p:cNvSpPr/>
            <p:nvPr/>
          </p:nvSpPr>
          <p:spPr>
            <a:xfrm rot="-5400000">
              <a:off x="4497994" y="-286949"/>
              <a:ext cx="53639" cy="67701"/>
            </a:xfrm>
            <a:custGeom>
              <a:avLst/>
              <a:gdLst/>
              <a:ahLst/>
              <a:cxnLst/>
              <a:rect l="l" t="t" r="r" b="b"/>
              <a:pathLst>
                <a:path w="534" h="674" extrusionOk="0">
                  <a:moveTo>
                    <a:pt x="116" y="1"/>
                  </a:moveTo>
                  <a:cubicBezTo>
                    <a:pt x="103" y="1"/>
                    <a:pt x="102" y="35"/>
                    <a:pt x="60" y="89"/>
                  </a:cubicBezTo>
                  <a:cubicBezTo>
                    <a:pt x="0" y="168"/>
                    <a:pt x="35" y="126"/>
                    <a:pt x="29" y="180"/>
                  </a:cubicBezTo>
                  <a:cubicBezTo>
                    <a:pt x="23" y="236"/>
                    <a:pt x="23" y="253"/>
                    <a:pt x="54" y="323"/>
                  </a:cubicBezTo>
                  <a:cubicBezTo>
                    <a:pt x="85" y="396"/>
                    <a:pt x="54" y="323"/>
                    <a:pt x="103" y="408"/>
                  </a:cubicBezTo>
                  <a:cubicBezTo>
                    <a:pt x="151" y="493"/>
                    <a:pt x="122" y="451"/>
                    <a:pt x="151" y="493"/>
                  </a:cubicBezTo>
                  <a:cubicBezTo>
                    <a:pt x="182" y="536"/>
                    <a:pt x="199" y="547"/>
                    <a:pt x="272" y="577"/>
                  </a:cubicBezTo>
                  <a:cubicBezTo>
                    <a:pt x="345" y="608"/>
                    <a:pt x="368" y="639"/>
                    <a:pt x="405" y="668"/>
                  </a:cubicBezTo>
                  <a:cubicBezTo>
                    <a:pt x="410" y="672"/>
                    <a:pt x="416" y="674"/>
                    <a:pt x="422" y="674"/>
                  </a:cubicBezTo>
                  <a:cubicBezTo>
                    <a:pt x="447" y="674"/>
                    <a:pt x="480" y="644"/>
                    <a:pt x="514" y="553"/>
                  </a:cubicBezTo>
                  <a:cubicBezTo>
                    <a:pt x="529" y="514"/>
                    <a:pt x="534" y="503"/>
                    <a:pt x="533" y="503"/>
                  </a:cubicBezTo>
                  <a:lnTo>
                    <a:pt x="533" y="503"/>
                  </a:lnTo>
                  <a:cubicBezTo>
                    <a:pt x="532" y="503"/>
                    <a:pt x="522" y="520"/>
                    <a:pt x="515" y="520"/>
                  </a:cubicBezTo>
                  <a:cubicBezTo>
                    <a:pt x="512" y="520"/>
                    <a:pt x="509" y="517"/>
                    <a:pt x="508" y="507"/>
                  </a:cubicBezTo>
                  <a:cubicBezTo>
                    <a:pt x="503" y="459"/>
                    <a:pt x="483" y="453"/>
                    <a:pt x="466" y="428"/>
                  </a:cubicBezTo>
                  <a:cubicBezTo>
                    <a:pt x="450" y="404"/>
                    <a:pt x="413" y="374"/>
                    <a:pt x="393" y="354"/>
                  </a:cubicBezTo>
                  <a:cubicBezTo>
                    <a:pt x="376" y="337"/>
                    <a:pt x="303" y="199"/>
                    <a:pt x="260" y="150"/>
                  </a:cubicBezTo>
                  <a:cubicBezTo>
                    <a:pt x="219" y="100"/>
                    <a:pt x="192" y="69"/>
                    <a:pt x="145" y="22"/>
                  </a:cubicBezTo>
                  <a:cubicBezTo>
                    <a:pt x="130" y="7"/>
                    <a:pt x="122" y="1"/>
                    <a:pt x="1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6" name="Google Shape;76;p15"/>
            <p:cNvSpPr/>
            <p:nvPr/>
          </p:nvSpPr>
          <p:spPr>
            <a:xfrm rot="-5400000">
              <a:off x="4431398" y="-451883"/>
              <a:ext cx="135704" cy="267892"/>
            </a:xfrm>
            <a:custGeom>
              <a:avLst/>
              <a:gdLst/>
              <a:ahLst/>
              <a:cxnLst/>
              <a:rect l="l" t="t" r="r" b="b"/>
              <a:pathLst>
                <a:path w="1351" h="2667" extrusionOk="0">
                  <a:moveTo>
                    <a:pt x="281" y="0"/>
                  </a:moveTo>
                  <a:cubicBezTo>
                    <a:pt x="259" y="0"/>
                    <a:pt x="282" y="51"/>
                    <a:pt x="260" y="80"/>
                  </a:cubicBezTo>
                  <a:cubicBezTo>
                    <a:pt x="256" y="86"/>
                    <a:pt x="249" y="88"/>
                    <a:pt x="240" y="88"/>
                  </a:cubicBezTo>
                  <a:cubicBezTo>
                    <a:pt x="207" y="88"/>
                    <a:pt x="152" y="49"/>
                    <a:pt x="152" y="49"/>
                  </a:cubicBezTo>
                  <a:cubicBezTo>
                    <a:pt x="152" y="49"/>
                    <a:pt x="99" y="61"/>
                    <a:pt x="79" y="69"/>
                  </a:cubicBezTo>
                  <a:cubicBezTo>
                    <a:pt x="62" y="74"/>
                    <a:pt x="43" y="123"/>
                    <a:pt x="43" y="140"/>
                  </a:cubicBezTo>
                  <a:cubicBezTo>
                    <a:pt x="43" y="158"/>
                    <a:pt x="91" y="201"/>
                    <a:pt x="128" y="235"/>
                  </a:cubicBezTo>
                  <a:cubicBezTo>
                    <a:pt x="163" y="272"/>
                    <a:pt x="128" y="235"/>
                    <a:pt x="146" y="351"/>
                  </a:cubicBezTo>
                  <a:cubicBezTo>
                    <a:pt x="151" y="378"/>
                    <a:pt x="99" y="417"/>
                    <a:pt x="105" y="448"/>
                  </a:cubicBezTo>
                  <a:cubicBezTo>
                    <a:pt x="109" y="478"/>
                    <a:pt x="128" y="563"/>
                    <a:pt x="86" y="580"/>
                  </a:cubicBezTo>
                  <a:cubicBezTo>
                    <a:pt x="45" y="597"/>
                    <a:pt x="69" y="648"/>
                    <a:pt x="143" y="659"/>
                  </a:cubicBezTo>
                  <a:cubicBezTo>
                    <a:pt x="161" y="661"/>
                    <a:pt x="167" y="661"/>
                    <a:pt x="169" y="661"/>
                  </a:cubicBezTo>
                  <a:cubicBezTo>
                    <a:pt x="174" y="661"/>
                    <a:pt x="167" y="659"/>
                    <a:pt x="214" y="659"/>
                  </a:cubicBezTo>
                  <a:cubicBezTo>
                    <a:pt x="286" y="659"/>
                    <a:pt x="214" y="659"/>
                    <a:pt x="237" y="731"/>
                  </a:cubicBezTo>
                  <a:cubicBezTo>
                    <a:pt x="260" y="803"/>
                    <a:pt x="189" y="739"/>
                    <a:pt x="109" y="809"/>
                  </a:cubicBezTo>
                  <a:cubicBezTo>
                    <a:pt x="79" y="839"/>
                    <a:pt x="76" y="826"/>
                    <a:pt x="37" y="840"/>
                  </a:cubicBezTo>
                  <a:cubicBezTo>
                    <a:pt x="0" y="851"/>
                    <a:pt x="0" y="917"/>
                    <a:pt x="14" y="956"/>
                  </a:cubicBezTo>
                  <a:cubicBezTo>
                    <a:pt x="25" y="993"/>
                    <a:pt x="37" y="1028"/>
                    <a:pt x="56" y="1071"/>
                  </a:cubicBezTo>
                  <a:cubicBezTo>
                    <a:pt x="76" y="1113"/>
                    <a:pt x="62" y="1148"/>
                    <a:pt x="136" y="1190"/>
                  </a:cubicBezTo>
                  <a:cubicBezTo>
                    <a:pt x="158" y="1203"/>
                    <a:pt x="166" y="1208"/>
                    <a:pt x="169" y="1208"/>
                  </a:cubicBezTo>
                  <a:cubicBezTo>
                    <a:pt x="175" y="1208"/>
                    <a:pt x="150" y="1183"/>
                    <a:pt x="183" y="1167"/>
                  </a:cubicBezTo>
                  <a:cubicBezTo>
                    <a:pt x="201" y="1158"/>
                    <a:pt x="205" y="1156"/>
                    <a:pt x="207" y="1156"/>
                  </a:cubicBezTo>
                  <a:lnTo>
                    <a:pt x="207" y="1156"/>
                  </a:lnTo>
                  <a:cubicBezTo>
                    <a:pt x="209" y="1156"/>
                    <a:pt x="206" y="1159"/>
                    <a:pt x="215" y="1159"/>
                  </a:cubicBezTo>
                  <a:cubicBezTo>
                    <a:pt x="219" y="1159"/>
                    <a:pt x="226" y="1158"/>
                    <a:pt x="237" y="1156"/>
                  </a:cubicBezTo>
                  <a:cubicBezTo>
                    <a:pt x="252" y="1152"/>
                    <a:pt x="263" y="1150"/>
                    <a:pt x="269" y="1150"/>
                  </a:cubicBezTo>
                  <a:cubicBezTo>
                    <a:pt x="287" y="1150"/>
                    <a:pt x="276" y="1169"/>
                    <a:pt x="237" y="1251"/>
                  </a:cubicBezTo>
                  <a:cubicBezTo>
                    <a:pt x="212" y="1306"/>
                    <a:pt x="207" y="1317"/>
                    <a:pt x="210" y="1317"/>
                  </a:cubicBezTo>
                  <a:cubicBezTo>
                    <a:pt x="212" y="1317"/>
                    <a:pt x="219" y="1311"/>
                    <a:pt x="226" y="1311"/>
                  </a:cubicBezTo>
                  <a:cubicBezTo>
                    <a:pt x="230" y="1311"/>
                    <a:pt x="234" y="1313"/>
                    <a:pt x="237" y="1319"/>
                  </a:cubicBezTo>
                  <a:cubicBezTo>
                    <a:pt x="254" y="1350"/>
                    <a:pt x="243" y="1362"/>
                    <a:pt x="285" y="1393"/>
                  </a:cubicBezTo>
                  <a:cubicBezTo>
                    <a:pt x="301" y="1405"/>
                    <a:pt x="313" y="1407"/>
                    <a:pt x="323" y="1407"/>
                  </a:cubicBezTo>
                  <a:cubicBezTo>
                    <a:pt x="331" y="1407"/>
                    <a:pt x="338" y="1405"/>
                    <a:pt x="346" y="1405"/>
                  </a:cubicBezTo>
                  <a:cubicBezTo>
                    <a:pt x="351" y="1405"/>
                    <a:pt x="357" y="1406"/>
                    <a:pt x="363" y="1411"/>
                  </a:cubicBezTo>
                  <a:cubicBezTo>
                    <a:pt x="390" y="1428"/>
                    <a:pt x="359" y="1459"/>
                    <a:pt x="390" y="1485"/>
                  </a:cubicBezTo>
                  <a:cubicBezTo>
                    <a:pt x="406" y="1498"/>
                    <a:pt x="411" y="1502"/>
                    <a:pt x="420" y="1502"/>
                  </a:cubicBezTo>
                  <a:cubicBezTo>
                    <a:pt x="428" y="1502"/>
                    <a:pt x="439" y="1499"/>
                    <a:pt x="462" y="1496"/>
                  </a:cubicBezTo>
                  <a:cubicBezTo>
                    <a:pt x="510" y="1490"/>
                    <a:pt x="485" y="1490"/>
                    <a:pt x="528" y="1477"/>
                  </a:cubicBezTo>
                  <a:cubicBezTo>
                    <a:pt x="532" y="1476"/>
                    <a:pt x="536" y="1476"/>
                    <a:pt x="539" y="1476"/>
                  </a:cubicBezTo>
                  <a:cubicBezTo>
                    <a:pt x="567" y="1476"/>
                    <a:pt x="555" y="1523"/>
                    <a:pt x="580" y="1562"/>
                  </a:cubicBezTo>
                  <a:cubicBezTo>
                    <a:pt x="610" y="1604"/>
                    <a:pt x="580" y="1593"/>
                    <a:pt x="634" y="1598"/>
                  </a:cubicBezTo>
                  <a:cubicBezTo>
                    <a:pt x="688" y="1604"/>
                    <a:pt x="684" y="1616"/>
                    <a:pt x="707" y="1628"/>
                  </a:cubicBezTo>
                  <a:cubicBezTo>
                    <a:pt x="731" y="1641"/>
                    <a:pt x="690" y="1682"/>
                    <a:pt x="653" y="1762"/>
                  </a:cubicBezTo>
                  <a:cubicBezTo>
                    <a:pt x="648" y="1771"/>
                    <a:pt x="643" y="1774"/>
                    <a:pt x="635" y="1774"/>
                  </a:cubicBezTo>
                  <a:cubicBezTo>
                    <a:pt x="618" y="1774"/>
                    <a:pt x="593" y="1758"/>
                    <a:pt x="556" y="1750"/>
                  </a:cubicBezTo>
                  <a:cubicBezTo>
                    <a:pt x="541" y="1746"/>
                    <a:pt x="532" y="1745"/>
                    <a:pt x="524" y="1745"/>
                  </a:cubicBezTo>
                  <a:cubicBezTo>
                    <a:pt x="508" y="1745"/>
                    <a:pt x="503" y="1751"/>
                    <a:pt x="482" y="1751"/>
                  </a:cubicBezTo>
                  <a:cubicBezTo>
                    <a:pt x="478" y="1751"/>
                    <a:pt x="472" y="1751"/>
                    <a:pt x="465" y="1750"/>
                  </a:cubicBezTo>
                  <a:cubicBezTo>
                    <a:pt x="462" y="1750"/>
                    <a:pt x="459" y="1749"/>
                    <a:pt x="456" y="1749"/>
                  </a:cubicBezTo>
                  <a:cubicBezTo>
                    <a:pt x="414" y="1749"/>
                    <a:pt x="390" y="1791"/>
                    <a:pt x="376" y="1810"/>
                  </a:cubicBezTo>
                  <a:cubicBezTo>
                    <a:pt x="339" y="1852"/>
                    <a:pt x="326" y="1919"/>
                    <a:pt x="353" y="1959"/>
                  </a:cubicBezTo>
                  <a:cubicBezTo>
                    <a:pt x="376" y="2002"/>
                    <a:pt x="353" y="2050"/>
                    <a:pt x="388" y="2081"/>
                  </a:cubicBezTo>
                  <a:cubicBezTo>
                    <a:pt x="401" y="2092"/>
                    <a:pt x="404" y="2095"/>
                    <a:pt x="408" y="2095"/>
                  </a:cubicBezTo>
                  <a:cubicBezTo>
                    <a:pt x="412" y="2095"/>
                    <a:pt x="417" y="2090"/>
                    <a:pt x="440" y="2090"/>
                  </a:cubicBezTo>
                  <a:cubicBezTo>
                    <a:pt x="450" y="2090"/>
                    <a:pt x="462" y="2091"/>
                    <a:pt x="479" y="2093"/>
                  </a:cubicBezTo>
                  <a:cubicBezTo>
                    <a:pt x="570" y="2104"/>
                    <a:pt x="527" y="2129"/>
                    <a:pt x="553" y="2141"/>
                  </a:cubicBezTo>
                  <a:cubicBezTo>
                    <a:pt x="576" y="2152"/>
                    <a:pt x="553" y="2175"/>
                    <a:pt x="557" y="2206"/>
                  </a:cubicBezTo>
                  <a:cubicBezTo>
                    <a:pt x="563" y="2236"/>
                    <a:pt x="534" y="2273"/>
                    <a:pt x="557" y="2303"/>
                  </a:cubicBezTo>
                  <a:cubicBezTo>
                    <a:pt x="584" y="2332"/>
                    <a:pt x="611" y="2417"/>
                    <a:pt x="642" y="2441"/>
                  </a:cubicBezTo>
                  <a:cubicBezTo>
                    <a:pt x="661" y="2457"/>
                    <a:pt x="661" y="2465"/>
                    <a:pt x="669" y="2465"/>
                  </a:cubicBezTo>
                  <a:cubicBezTo>
                    <a:pt x="674" y="2465"/>
                    <a:pt x="681" y="2462"/>
                    <a:pt x="696" y="2458"/>
                  </a:cubicBezTo>
                  <a:cubicBezTo>
                    <a:pt x="739" y="2447"/>
                    <a:pt x="739" y="2424"/>
                    <a:pt x="801" y="2398"/>
                  </a:cubicBezTo>
                  <a:cubicBezTo>
                    <a:pt x="803" y="2397"/>
                    <a:pt x="806" y="2397"/>
                    <a:pt x="808" y="2397"/>
                  </a:cubicBezTo>
                  <a:cubicBezTo>
                    <a:pt x="829" y="2397"/>
                    <a:pt x="808" y="2453"/>
                    <a:pt x="825" y="2470"/>
                  </a:cubicBezTo>
                  <a:cubicBezTo>
                    <a:pt x="831" y="2476"/>
                    <a:pt x="837" y="2480"/>
                    <a:pt x="847" y="2480"/>
                  </a:cubicBezTo>
                  <a:cubicBezTo>
                    <a:pt x="867" y="2480"/>
                    <a:pt x="900" y="2462"/>
                    <a:pt x="958" y="2404"/>
                  </a:cubicBezTo>
                  <a:cubicBezTo>
                    <a:pt x="984" y="2377"/>
                    <a:pt x="994" y="2368"/>
                    <a:pt x="998" y="2368"/>
                  </a:cubicBezTo>
                  <a:lnTo>
                    <a:pt x="998" y="2368"/>
                  </a:lnTo>
                  <a:cubicBezTo>
                    <a:pt x="1005" y="2368"/>
                    <a:pt x="983" y="2414"/>
                    <a:pt x="1038" y="2435"/>
                  </a:cubicBezTo>
                  <a:cubicBezTo>
                    <a:pt x="1079" y="2452"/>
                    <a:pt x="1048" y="2520"/>
                    <a:pt x="1073" y="2563"/>
                  </a:cubicBezTo>
                  <a:cubicBezTo>
                    <a:pt x="1096" y="2604"/>
                    <a:pt x="1108" y="2652"/>
                    <a:pt x="1156" y="2664"/>
                  </a:cubicBezTo>
                  <a:cubicBezTo>
                    <a:pt x="1163" y="2666"/>
                    <a:pt x="1168" y="2667"/>
                    <a:pt x="1172" y="2667"/>
                  </a:cubicBezTo>
                  <a:cubicBezTo>
                    <a:pt x="1200" y="2667"/>
                    <a:pt x="1192" y="2636"/>
                    <a:pt x="1265" y="2563"/>
                  </a:cubicBezTo>
                  <a:cubicBezTo>
                    <a:pt x="1350" y="2478"/>
                    <a:pt x="1302" y="2483"/>
                    <a:pt x="1319" y="2441"/>
                  </a:cubicBezTo>
                  <a:cubicBezTo>
                    <a:pt x="1338" y="2398"/>
                    <a:pt x="1309" y="2332"/>
                    <a:pt x="1302" y="2289"/>
                  </a:cubicBezTo>
                  <a:cubicBezTo>
                    <a:pt x="1296" y="2247"/>
                    <a:pt x="1325" y="2109"/>
                    <a:pt x="1325" y="2109"/>
                  </a:cubicBezTo>
                  <a:cubicBezTo>
                    <a:pt x="1325" y="2109"/>
                    <a:pt x="1295" y="2072"/>
                    <a:pt x="1265" y="2059"/>
                  </a:cubicBezTo>
                  <a:cubicBezTo>
                    <a:pt x="1235" y="2049"/>
                    <a:pt x="1218" y="2059"/>
                    <a:pt x="1168" y="2001"/>
                  </a:cubicBezTo>
                  <a:cubicBezTo>
                    <a:pt x="1156" y="1985"/>
                    <a:pt x="1187" y="1910"/>
                    <a:pt x="1199" y="1855"/>
                  </a:cubicBezTo>
                  <a:cubicBezTo>
                    <a:pt x="1212" y="1801"/>
                    <a:pt x="1181" y="1775"/>
                    <a:pt x="1181" y="1733"/>
                  </a:cubicBezTo>
                  <a:cubicBezTo>
                    <a:pt x="1181" y="1690"/>
                    <a:pt x="1193" y="1498"/>
                    <a:pt x="1193" y="1479"/>
                  </a:cubicBezTo>
                  <a:cubicBezTo>
                    <a:pt x="1193" y="1462"/>
                    <a:pt x="1187" y="1419"/>
                    <a:pt x="1187" y="1401"/>
                  </a:cubicBezTo>
                  <a:cubicBezTo>
                    <a:pt x="1187" y="1382"/>
                    <a:pt x="1145" y="1304"/>
                    <a:pt x="1048" y="1200"/>
                  </a:cubicBezTo>
                  <a:cubicBezTo>
                    <a:pt x="953" y="1097"/>
                    <a:pt x="995" y="1140"/>
                    <a:pt x="856" y="946"/>
                  </a:cubicBezTo>
                  <a:cubicBezTo>
                    <a:pt x="795" y="861"/>
                    <a:pt x="781" y="840"/>
                    <a:pt x="781" y="840"/>
                  </a:cubicBezTo>
                  <a:lnTo>
                    <a:pt x="781" y="840"/>
                  </a:lnTo>
                  <a:cubicBezTo>
                    <a:pt x="781" y="840"/>
                    <a:pt x="794" y="858"/>
                    <a:pt x="794" y="858"/>
                  </a:cubicBezTo>
                  <a:cubicBezTo>
                    <a:pt x="794" y="858"/>
                    <a:pt x="793" y="856"/>
                    <a:pt x="788" y="849"/>
                  </a:cubicBezTo>
                  <a:cubicBezTo>
                    <a:pt x="757" y="808"/>
                    <a:pt x="757" y="802"/>
                    <a:pt x="741" y="789"/>
                  </a:cubicBezTo>
                  <a:cubicBezTo>
                    <a:pt x="724" y="777"/>
                    <a:pt x="668" y="651"/>
                    <a:pt x="668" y="651"/>
                  </a:cubicBezTo>
                  <a:cubicBezTo>
                    <a:pt x="668" y="651"/>
                    <a:pt x="625" y="585"/>
                    <a:pt x="600" y="555"/>
                  </a:cubicBezTo>
                  <a:cubicBezTo>
                    <a:pt x="576" y="525"/>
                    <a:pt x="522" y="446"/>
                    <a:pt x="503" y="394"/>
                  </a:cubicBezTo>
                  <a:cubicBezTo>
                    <a:pt x="485" y="338"/>
                    <a:pt x="503" y="231"/>
                    <a:pt x="468" y="127"/>
                  </a:cubicBezTo>
                  <a:cubicBezTo>
                    <a:pt x="457" y="103"/>
                    <a:pt x="402" y="38"/>
                    <a:pt x="286" y="1"/>
                  </a:cubicBezTo>
                  <a:cubicBezTo>
                    <a:pt x="284" y="1"/>
                    <a:pt x="282" y="0"/>
                    <a:pt x="2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7" name="Google Shape;77;p15"/>
            <p:cNvSpPr/>
            <p:nvPr/>
          </p:nvSpPr>
          <p:spPr>
            <a:xfrm rot="-5400000">
              <a:off x="5016803" y="-229092"/>
              <a:ext cx="36261" cy="43694"/>
            </a:xfrm>
            <a:custGeom>
              <a:avLst/>
              <a:gdLst/>
              <a:ahLst/>
              <a:cxnLst/>
              <a:rect l="l" t="t" r="r" b="b"/>
              <a:pathLst>
                <a:path w="361" h="435" extrusionOk="0">
                  <a:moveTo>
                    <a:pt x="137" y="0"/>
                  </a:moveTo>
                  <a:cubicBezTo>
                    <a:pt x="105" y="0"/>
                    <a:pt x="90" y="17"/>
                    <a:pt x="62" y="50"/>
                  </a:cubicBezTo>
                  <a:cubicBezTo>
                    <a:pt x="30" y="90"/>
                    <a:pt x="45" y="105"/>
                    <a:pt x="45" y="155"/>
                  </a:cubicBezTo>
                  <a:cubicBezTo>
                    <a:pt x="45" y="202"/>
                    <a:pt x="30" y="210"/>
                    <a:pt x="30" y="267"/>
                  </a:cubicBezTo>
                  <a:cubicBezTo>
                    <a:pt x="30" y="324"/>
                    <a:pt x="1" y="358"/>
                    <a:pt x="45" y="387"/>
                  </a:cubicBezTo>
                  <a:cubicBezTo>
                    <a:pt x="103" y="425"/>
                    <a:pt x="124" y="435"/>
                    <a:pt x="143" y="435"/>
                  </a:cubicBezTo>
                  <a:cubicBezTo>
                    <a:pt x="156" y="435"/>
                    <a:pt x="168" y="430"/>
                    <a:pt x="191" y="427"/>
                  </a:cubicBezTo>
                  <a:cubicBezTo>
                    <a:pt x="202" y="426"/>
                    <a:pt x="211" y="425"/>
                    <a:pt x="220" y="425"/>
                  </a:cubicBezTo>
                  <a:cubicBezTo>
                    <a:pt x="234" y="425"/>
                    <a:pt x="246" y="427"/>
                    <a:pt x="255" y="427"/>
                  </a:cubicBezTo>
                  <a:cubicBezTo>
                    <a:pt x="271" y="427"/>
                    <a:pt x="281" y="423"/>
                    <a:pt x="288" y="404"/>
                  </a:cubicBezTo>
                  <a:cubicBezTo>
                    <a:pt x="338" y="282"/>
                    <a:pt x="361" y="212"/>
                    <a:pt x="361" y="155"/>
                  </a:cubicBezTo>
                  <a:cubicBezTo>
                    <a:pt x="361" y="121"/>
                    <a:pt x="264" y="10"/>
                    <a:pt x="231" y="10"/>
                  </a:cubicBezTo>
                  <a:cubicBezTo>
                    <a:pt x="199" y="10"/>
                    <a:pt x="207" y="10"/>
                    <a:pt x="159" y="2"/>
                  </a:cubicBezTo>
                  <a:cubicBezTo>
                    <a:pt x="151" y="1"/>
                    <a:pt x="144" y="0"/>
                    <a:pt x="13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8" name="Google Shape;78;p15"/>
            <p:cNvSpPr/>
            <p:nvPr/>
          </p:nvSpPr>
          <p:spPr>
            <a:xfrm rot="-5400000">
              <a:off x="5921882" y="-153607"/>
              <a:ext cx="75235" cy="167947"/>
            </a:xfrm>
            <a:custGeom>
              <a:avLst/>
              <a:gdLst/>
              <a:ahLst/>
              <a:cxnLst/>
              <a:rect l="l" t="t" r="r" b="b"/>
              <a:pathLst>
                <a:path w="749" h="1672" extrusionOk="0">
                  <a:moveTo>
                    <a:pt x="595" y="0"/>
                  </a:moveTo>
                  <a:cubicBezTo>
                    <a:pt x="589" y="0"/>
                    <a:pt x="583" y="1"/>
                    <a:pt x="578" y="1"/>
                  </a:cubicBezTo>
                  <a:cubicBezTo>
                    <a:pt x="532" y="8"/>
                    <a:pt x="532" y="8"/>
                    <a:pt x="495" y="18"/>
                  </a:cubicBezTo>
                  <a:cubicBezTo>
                    <a:pt x="461" y="31"/>
                    <a:pt x="442" y="18"/>
                    <a:pt x="432" y="48"/>
                  </a:cubicBezTo>
                  <a:cubicBezTo>
                    <a:pt x="419" y="77"/>
                    <a:pt x="438" y="83"/>
                    <a:pt x="419" y="111"/>
                  </a:cubicBezTo>
                  <a:cubicBezTo>
                    <a:pt x="402" y="140"/>
                    <a:pt x="408" y="183"/>
                    <a:pt x="392" y="200"/>
                  </a:cubicBezTo>
                  <a:cubicBezTo>
                    <a:pt x="373" y="217"/>
                    <a:pt x="373" y="234"/>
                    <a:pt x="333" y="240"/>
                  </a:cubicBezTo>
                  <a:cubicBezTo>
                    <a:pt x="326" y="241"/>
                    <a:pt x="320" y="241"/>
                    <a:pt x="315" y="241"/>
                  </a:cubicBezTo>
                  <a:cubicBezTo>
                    <a:pt x="300" y="241"/>
                    <a:pt x="288" y="238"/>
                    <a:pt x="275" y="238"/>
                  </a:cubicBezTo>
                  <a:cubicBezTo>
                    <a:pt x="265" y="238"/>
                    <a:pt x="254" y="240"/>
                    <a:pt x="239" y="246"/>
                  </a:cubicBezTo>
                  <a:cubicBezTo>
                    <a:pt x="199" y="263"/>
                    <a:pt x="176" y="269"/>
                    <a:pt x="156" y="298"/>
                  </a:cubicBezTo>
                  <a:cubicBezTo>
                    <a:pt x="139" y="326"/>
                    <a:pt x="156" y="345"/>
                    <a:pt x="110" y="386"/>
                  </a:cubicBezTo>
                  <a:cubicBezTo>
                    <a:pt x="64" y="426"/>
                    <a:pt x="41" y="399"/>
                    <a:pt x="36" y="432"/>
                  </a:cubicBezTo>
                  <a:cubicBezTo>
                    <a:pt x="30" y="468"/>
                    <a:pt x="36" y="514"/>
                    <a:pt x="17" y="526"/>
                  </a:cubicBezTo>
                  <a:cubicBezTo>
                    <a:pt x="1" y="539"/>
                    <a:pt x="59" y="639"/>
                    <a:pt x="41" y="645"/>
                  </a:cubicBezTo>
                  <a:cubicBezTo>
                    <a:pt x="24" y="649"/>
                    <a:pt x="56" y="768"/>
                    <a:pt x="64" y="785"/>
                  </a:cubicBezTo>
                  <a:cubicBezTo>
                    <a:pt x="99" y="848"/>
                    <a:pt x="145" y="942"/>
                    <a:pt x="145" y="942"/>
                  </a:cubicBezTo>
                  <a:cubicBezTo>
                    <a:pt x="145" y="942"/>
                    <a:pt x="162" y="948"/>
                    <a:pt x="151" y="1002"/>
                  </a:cubicBezTo>
                  <a:cubicBezTo>
                    <a:pt x="139" y="1054"/>
                    <a:pt x="162" y="1125"/>
                    <a:pt x="151" y="1142"/>
                  </a:cubicBezTo>
                  <a:cubicBezTo>
                    <a:pt x="139" y="1161"/>
                    <a:pt x="128" y="1137"/>
                    <a:pt x="122" y="1207"/>
                  </a:cubicBezTo>
                  <a:cubicBezTo>
                    <a:pt x="122" y="1220"/>
                    <a:pt x="124" y="1224"/>
                    <a:pt x="128" y="1224"/>
                  </a:cubicBezTo>
                  <a:cubicBezTo>
                    <a:pt x="134" y="1224"/>
                    <a:pt x="142" y="1215"/>
                    <a:pt x="147" y="1215"/>
                  </a:cubicBezTo>
                  <a:lnTo>
                    <a:pt x="147" y="1215"/>
                  </a:lnTo>
                  <a:cubicBezTo>
                    <a:pt x="154" y="1215"/>
                    <a:pt x="153" y="1235"/>
                    <a:pt x="125" y="1333"/>
                  </a:cubicBezTo>
                  <a:cubicBezTo>
                    <a:pt x="68" y="1544"/>
                    <a:pt x="79" y="1578"/>
                    <a:pt x="74" y="1596"/>
                  </a:cubicBezTo>
                  <a:cubicBezTo>
                    <a:pt x="68" y="1615"/>
                    <a:pt x="85" y="1672"/>
                    <a:pt x="85" y="1672"/>
                  </a:cubicBezTo>
                  <a:cubicBezTo>
                    <a:pt x="85" y="1672"/>
                    <a:pt x="221" y="1607"/>
                    <a:pt x="238" y="1596"/>
                  </a:cubicBezTo>
                  <a:cubicBezTo>
                    <a:pt x="255" y="1585"/>
                    <a:pt x="325" y="1555"/>
                    <a:pt x="347" y="1542"/>
                  </a:cubicBezTo>
                  <a:cubicBezTo>
                    <a:pt x="370" y="1532"/>
                    <a:pt x="401" y="1496"/>
                    <a:pt x="410" y="1479"/>
                  </a:cubicBezTo>
                  <a:cubicBezTo>
                    <a:pt x="422" y="1462"/>
                    <a:pt x="445" y="1422"/>
                    <a:pt x="452" y="1404"/>
                  </a:cubicBezTo>
                  <a:cubicBezTo>
                    <a:pt x="456" y="1387"/>
                    <a:pt x="521" y="1345"/>
                    <a:pt x="525" y="1316"/>
                  </a:cubicBezTo>
                  <a:cubicBezTo>
                    <a:pt x="532" y="1287"/>
                    <a:pt x="567" y="1247"/>
                    <a:pt x="572" y="1217"/>
                  </a:cubicBezTo>
                  <a:cubicBezTo>
                    <a:pt x="578" y="1188"/>
                    <a:pt x="607" y="1111"/>
                    <a:pt x="607" y="1111"/>
                  </a:cubicBezTo>
                  <a:cubicBezTo>
                    <a:pt x="607" y="1111"/>
                    <a:pt x="618" y="1042"/>
                    <a:pt x="607" y="1019"/>
                  </a:cubicBezTo>
                  <a:cubicBezTo>
                    <a:pt x="595" y="996"/>
                    <a:pt x="624" y="939"/>
                    <a:pt x="624" y="939"/>
                  </a:cubicBezTo>
                  <a:lnTo>
                    <a:pt x="689" y="816"/>
                  </a:lnTo>
                  <a:lnTo>
                    <a:pt x="655" y="717"/>
                  </a:lnTo>
                  <a:cubicBezTo>
                    <a:pt x="655" y="717"/>
                    <a:pt x="655" y="671"/>
                    <a:pt x="642" y="654"/>
                  </a:cubicBezTo>
                  <a:cubicBezTo>
                    <a:pt x="602" y="588"/>
                    <a:pt x="602" y="519"/>
                    <a:pt x="619" y="514"/>
                  </a:cubicBezTo>
                  <a:cubicBezTo>
                    <a:pt x="619" y="514"/>
                    <a:pt x="678" y="445"/>
                    <a:pt x="678" y="426"/>
                  </a:cubicBezTo>
                  <a:cubicBezTo>
                    <a:pt x="678" y="409"/>
                    <a:pt x="701" y="379"/>
                    <a:pt x="684" y="357"/>
                  </a:cubicBezTo>
                  <a:cubicBezTo>
                    <a:pt x="666" y="334"/>
                    <a:pt x="653" y="295"/>
                    <a:pt x="666" y="275"/>
                  </a:cubicBezTo>
                  <a:cubicBezTo>
                    <a:pt x="707" y="211"/>
                    <a:pt x="684" y="263"/>
                    <a:pt x="707" y="211"/>
                  </a:cubicBezTo>
                  <a:cubicBezTo>
                    <a:pt x="732" y="160"/>
                    <a:pt x="749" y="54"/>
                    <a:pt x="695" y="18"/>
                  </a:cubicBezTo>
                  <a:cubicBezTo>
                    <a:pt x="695" y="18"/>
                    <a:pt x="641" y="0"/>
                    <a:pt x="5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79" name="Google Shape;79;p15"/>
            <p:cNvSpPr/>
            <p:nvPr/>
          </p:nvSpPr>
          <p:spPr>
            <a:xfrm rot="-5400000">
              <a:off x="6784471" y="1156263"/>
              <a:ext cx="6328" cy="2913"/>
            </a:xfrm>
            <a:custGeom>
              <a:avLst/>
              <a:gdLst/>
              <a:ahLst/>
              <a:cxnLst/>
              <a:rect l="l" t="t" r="r" b="b"/>
              <a:pathLst>
                <a:path w="63" h="29" extrusionOk="0">
                  <a:moveTo>
                    <a:pt x="43" y="0"/>
                  </a:moveTo>
                  <a:cubicBezTo>
                    <a:pt x="37" y="0"/>
                    <a:pt x="26" y="3"/>
                    <a:pt x="6" y="10"/>
                  </a:cubicBezTo>
                  <a:cubicBezTo>
                    <a:pt x="1" y="24"/>
                    <a:pt x="4" y="28"/>
                    <a:pt x="11" y="28"/>
                  </a:cubicBezTo>
                  <a:cubicBezTo>
                    <a:pt x="27" y="28"/>
                    <a:pt x="63" y="0"/>
                    <a:pt x="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0" name="Google Shape;80;p15"/>
            <p:cNvSpPr/>
            <p:nvPr/>
          </p:nvSpPr>
          <p:spPr>
            <a:xfrm rot="-5400000">
              <a:off x="5687288" y="355002"/>
              <a:ext cx="165938" cy="251318"/>
            </a:xfrm>
            <a:custGeom>
              <a:avLst/>
              <a:gdLst/>
              <a:ahLst/>
              <a:cxnLst/>
              <a:rect l="l" t="t" r="r" b="b"/>
              <a:pathLst>
                <a:path w="1652" h="2502" extrusionOk="0">
                  <a:moveTo>
                    <a:pt x="392" y="1"/>
                  </a:moveTo>
                  <a:cubicBezTo>
                    <a:pt x="384" y="1"/>
                    <a:pt x="374" y="9"/>
                    <a:pt x="363" y="28"/>
                  </a:cubicBezTo>
                  <a:cubicBezTo>
                    <a:pt x="301" y="125"/>
                    <a:pt x="301" y="173"/>
                    <a:pt x="326" y="305"/>
                  </a:cubicBezTo>
                  <a:cubicBezTo>
                    <a:pt x="350" y="438"/>
                    <a:pt x="447" y="559"/>
                    <a:pt x="373" y="596"/>
                  </a:cubicBezTo>
                  <a:cubicBezTo>
                    <a:pt x="361" y="602"/>
                    <a:pt x="347" y="605"/>
                    <a:pt x="333" y="605"/>
                  </a:cubicBezTo>
                  <a:cubicBezTo>
                    <a:pt x="283" y="605"/>
                    <a:pt x="223" y="579"/>
                    <a:pt x="181" y="579"/>
                  </a:cubicBezTo>
                  <a:cubicBezTo>
                    <a:pt x="159" y="579"/>
                    <a:pt x="142" y="586"/>
                    <a:pt x="133" y="607"/>
                  </a:cubicBezTo>
                  <a:cubicBezTo>
                    <a:pt x="49" y="826"/>
                    <a:pt x="1" y="789"/>
                    <a:pt x="59" y="884"/>
                  </a:cubicBezTo>
                  <a:cubicBezTo>
                    <a:pt x="121" y="983"/>
                    <a:pt x="204" y="1018"/>
                    <a:pt x="241" y="1066"/>
                  </a:cubicBezTo>
                  <a:cubicBezTo>
                    <a:pt x="278" y="1113"/>
                    <a:pt x="309" y="1144"/>
                    <a:pt x="363" y="1198"/>
                  </a:cubicBezTo>
                  <a:cubicBezTo>
                    <a:pt x="470" y="1307"/>
                    <a:pt x="566" y="1331"/>
                    <a:pt x="566" y="1331"/>
                  </a:cubicBezTo>
                  <a:cubicBezTo>
                    <a:pt x="566" y="1331"/>
                    <a:pt x="614" y="1380"/>
                    <a:pt x="566" y="1464"/>
                  </a:cubicBezTo>
                  <a:cubicBezTo>
                    <a:pt x="518" y="1549"/>
                    <a:pt x="427" y="1589"/>
                    <a:pt x="396" y="1669"/>
                  </a:cubicBezTo>
                  <a:cubicBezTo>
                    <a:pt x="313" y="1899"/>
                    <a:pt x="301" y="1946"/>
                    <a:pt x="264" y="1983"/>
                  </a:cubicBezTo>
                  <a:cubicBezTo>
                    <a:pt x="226" y="2020"/>
                    <a:pt x="201" y="2203"/>
                    <a:pt x="201" y="2203"/>
                  </a:cubicBezTo>
                  <a:cubicBezTo>
                    <a:pt x="176" y="2347"/>
                    <a:pt x="187" y="2359"/>
                    <a:pt x="259" y="2431"/>
                  </a:cubicBezTo>
                  <a:cubicBezTo>
                    <a:pt x="305" y="2476"/>
                    <a:pt x="308" y="2502"/>
                    <a:pt x="332" y="2502"/>
                  </a:cubicBezTo>
                  <a:cubicBezTo>
                    <a:pt x="348" y="2502"/>
                    <a:pt x="371" y="2491"/>
                    <a:pt x="418" y="2468"/>
                  </a:cubicBezTo>
                  <a:cubicBezTo>
                    <a:pt x="540" y="2408"/>
                    <a:pt x="575" y="2408"/>
                    <a:pt x="563" y="2350"/>
                  </a:cubicBezTo>
                  <a:cubicBezTo>
                    <a:pt x="550" y="2288"/>
                    <a:pt x="512" y="2080"/>
                    <a:pt x="573" y="2046"/>
                  </a:cubicBezTo>
                  <a:cubicBezTo>
                    <a:pt x="706" y="1974"/>
                    <a:pt x="827" y="1914"/>
                    <a:pt x="827" y="1914"/>
                  </a:cubicBezTo>
                  <a:cubicBezTo>
                    <a:pt x="827" y="1914"/>
                    <a:pt x="889" y="1866"/>
                    <a:pt x="889" y="1819"/>
                  </a:cubicBezTo>
                  <a:cubicBezTo>
                    <a:pt x="889" y="1769"/>
                    <a:pt x="878" y="1691"/>
                    <a:pt x="901" y="1660"/>
                  </a:cubicBezTo>
                  <a:cubicBezTo>
                    <a:pt x="1009" y="1528"/>
                    <a:pt x="1074" y="1475"/>
                    <a:pt x="1095" y="1443"/>
                  </a:cubicBezTo>
                  <a:cubicBezTo>
                    <a:pt x="1180" y="1311"/>
                    <a:pt x="1205" y="1261"/>
                    <a:pt x="1180" y="1226"/>
                  </a:cubicBezTo>
                  <a:cubicBezTo>
                    <a:pt x="1155" y="1189"/>
                    <a:pt x="1058" y="1129"/>
                    <a:pt x="1205" y="1080"/>
                  </a:cubicBezTo>
                  <a:cubicBezTo>
                    <a:pt x="1349" y="1030"/>
                    <a:pt x="1337" y="958"/>
                    <a:pt x="1337" y="958"/>
                  </a:cubicBezTo>
                  <a:cubicBezTo>
                    <a:pt x="1337" y="958"/>
                    <a:pt x="1242" y="861"/>
                    <a:pt x="1314" y="826"/>
                  </a:cubicBezTo>
                  <a:cubicBezTo>
                    <a:pt x="1386" y="789"/>
                    <a:pt x="1266" y="799"/>
                    <a:pt x="1386" y="789"/>
                  </a:cubicBezTo>
                  <a:lnTo>
                    <a:pt x="1506" y="776"/>
                  </a:lnTo>
                  <a:cubicBezTo>
                    <a:pt x="1506" y="776"/>
                    <a:pt x="1651" y="729"/>
                    <a:pt x="1617" y="607"/>
                  </a:cubicBezTo>
                  <a:cubicBezTo>
                    <a:pt x="1588" y="512"/>
                    <a:pt x="1554" y="355"/>
                    <a:pt x="1435" y="355"/>
                  </a:cubicBezTo>
                  <a:cubicBezTo>
                    <a:pt x="1417" y="355"/>
                    <a:pt x="1396" y="359"/>
                    <a:pt x="1374" y="367"/>
                  </a:cubicBezTo>
                  <a:cubicBezTo>
                    <a:pt x="1271" y="404"/>
                    <a:pt x="1227" y="436"/>
                    <a:pt x="1166" y="436"/>
                  </a:cubicBezTo>
                  <a:cubicBezTo>
                    <a:pt x="1127" y="436"/>
                    <a:pt x="1083" y="423"/>
                    <a:pt x="1012" y="390"/>
                  </a:cubicBezTo>
                  <a:cubicBezTo>
                    <a:pt x="884" y="330"/>
                    <a:pt x="865" y="276"/>
                    <a:pt x="825" y="276"/>
                  </a:cubicBezTo>
                  <a:cubicBezTo>
                    <a:pt x="809" y="276"/>
                    <a:pt x="790" y="285"/>
                    <a:pt x="758" y="305"/>
                  </a:cubicBezTo>
                  <a:cubicBezTo>
                    <a:pt x="683" y="355"/>
                    <a:pt x="695" y="383"/>
                    <a:pt x="668" y="383"/>
                  </a:cubicBezTo>
                  <a:cubicBezTo>
                    <a:pt x="657" y="383"/>
                    <a:pt x="638" y="378"/>
                    <a:pt x="603" y="367"/>
                  </a:cubicBezTo>
                  <a:cubicBezTo>
                    <a:pt x="481" y="330"/>
                    <a:pt x="506" y="198"/>
                    <a:pt x="470" y="161"/>
                  </a:cubicBezTo>
                  <a:cubicBezTo>
                    <a:pt x="441" y="132"/>
                    <a:pt x="427" y="1"/>
                    <a:pt x="39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1" name="Google Shape;81;p15"/>
            <p:cNvSpPr/>
            <p:nvPr/>
          </p:nvSpPr>
          <p:spPr>
            <a:xfrm rot="-5400000">
              <a:off x="5853879" y="207498"/>
              <a:ext cx="1306" cy="201"/>
            </a:xfrm>
            <a:custGeom>
              <a:avLst/>
              <a:gdLst/>
              <a:ahLst/>
              <a:cxnLst/>
              <a:rect l="l" t="t" r="r" b="b"/>
              <a:pathLst>
                <a:path w="13" h="2" extrusionOk="0">
                  <a:moveTo>
                    <a:pt x="0" y="0"/>
                  </a:moveTo>
                  <a:cubicBezTo>
                    <a:pt x="7" y="2"/>
                    <a:pt x="11" y="2"/>
                    <a:pt x="13" y="2"/>
                  </a:cubicBezTo>
                  <a:cubicBezTo>
                    <a:pt x="7" y="2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2" name="Google Shape;82;p15"/>
            <p:cNvSpPr/>
            <p:nvPr/>
          </p:nvSpPr>
          <p:spPr>
            <a:xfrm rot="-5400000">
              <a:off x="3241451" y="-603731"/>
              <a:ext cx="3079000" cy="4030132"/>
            </a:xfrm>
            <a:custGeom>
              <a:avLst/>
              <a:gdLst/>
              <a:ahLst/>
              <a:cxnLst/>
              <a:rect l="l" t="t" r="r" b="b"/>
              <a:pathLst>
                <a:path w="30653" h="40122" extrusionOk="0">
                  <a:moveTo>
                    <a:pt x="25514" y="15482"/>
                  </a:moveTo>
                  <a:cubicBezTo>
                    <a:pt x="25626" y="15575"/>
                    <a:pt x="25685" y="15519"/>
                    <a:pt x="25626" y="15575"/>
                  </a:cubicBezTo>
                  <a:cubicBezTo>
                    <a:pt x="25569" y="15633"/>
                    <a:pt x="25625" y="15703"/>
                    <a:pt x="25637" y="15738"/>
                  </a:cubicBezTo>
                  <a:cubicBezTo>
                    <a:pt x="25648" y="15772"/>
                    <a:pt x="25634" y="15877"/>
                    <a:pt x="25634" y="15877"/>
                  </a:cubicBezTo>
                  <a:cubicBezTo>
                    <a:pt x="25634" y="15877"/>
                    <a:pt x="25668" y="15980"/>
                    <a:pt x="25679" y="16026"/>
                  </a:cubicBezTo>
                  <a:cubicBezTo>
                    <a:pt x="25691" y="16072"/>
                    <a:pt x="25700" y="16175"/>
                    <a:pt x="25700" y="16175"/>
                  </a:cubicBezTo>
                  <a:lnTo>
                    <a:pt x="25802" y="16349"/>
                  </a:lnTo>
                  <a:cubicBezTo>
                    <a:pt x="25802" y="16349"/>
                    <a:pt x="25779" y="16454"/>
                    <a:pt x="25777" y="16497"/>
                  </a:cubicBezTo>
                  <a:cubicBezTo>
                    <a:pt x="25777" y="16543"/>
                    <a:pt x="25763" y="16625"/>
                    <a:pt x="25799" y="16659"/>
                  </a:cubicBezTo>
                  <a:cubicBezTo>
                    <a:pt x="25833" y="16694"/>
                    <a:pt x="25910" y="16902"/>
                    <a:pt x="25910" y="16902"/>
                  </a:cubicBezTo>
                  <a:lnTo>
                    <a:pt x="25999" y="17179"/>
                  </a:lnTo>
                  <a:cubicBezTo>
                    <a:pt x="25999" y="17179"/>
                    <a:pt x="26054" y="17294"/>
                    <a:pt x="26042" y="17351"/>
                  </a:cubicBezTo>
                  <a:cubicBezTo>
                    <a:pt x="26031" y="17410"/>
                    <a:pt x="25994" y="17477"/>
                    <a:pt x="25960" y="17524"/>
                  </a:cubicBezTo>
                  <a:cubicBezTo>
                    <a:pt x="25925" y="17570"/>
                    <a:pt x="25900" y="17671"/>
                    <a:pt x="25900" y="17671"/>
                  </a:cubicBezTo>
                  <a:cubicBezTo>
                    <a:pt x="25900" y="17671"/>
                    <a:pt x="25891" y="17454"/>
                    <a:pt x="25856" y="17441"/>
                  </a:cubicBezTo>
                  <a:cubicBezTo>
                    <a:pt x="25826" y="17430"/>
                    <a:pt x="25832" y="17282"/>
                    <a:pt x="25810" y="17282"/>
                  </a:cubicBezTo>
                  <a:cubicBezTo>
                    <a:pt x="25807" y="17282"/>
                    <a:pt x="25804" y="17285"/>
                    <a:pt x="25800" y="17290"/>
                  </a:cubicBezTo>
                  <a:cubicBezTo>
                    <a:pt x="25777" y="17320"/>
                    <a:pt x="25738" y="17356"/>
                    <a:pt x="25715" y="17356"/>
                  </a:cubicBezTo>
                  <a:cubicBezTo>
                    <a:pt x="25703" y="17356"/>
                    <a:pt x="25696" y="17347"/>
                    <a:pt x="25696" y="17324"/>
                  </a:cubicBezTo>
                  <a:cubicBezTo>
                    <a:pt x="25696" y="17261"/>
                    <a:pt x="25707" y="17145"/>
                    <a:pt x="25701" y="17145"/>
                  </a:cubicBezTo>
                  <a:lnTo>
                    <a:pt x="25701" y="17145"/>
                  </a:lnTo>
                  <a:cubicBezTo>
                    <a:pt x="25701" y="17145"/>
                    <a:pt x="25700" y="17146"/>
                    <a:pt x="25699" y="17150"/>
                  </a:cubicBezTo>
                  <a:cubicBezTo>
                    <a:pt x="25686" y="17185"/>
                    <a:pt x="25650" y="17297"/>
                    <a:pt x="25626" y="17333"/>
                  </a:cubicBezTo>
                  <a:cubicBezTo>
                    <a:pt x="25626" y="17333"/>
                    <a:pt x="25611" y="17462"/>
                    <a:pt x="25599" y="17487"/>
                  </a:cubicBezTo>
                  <a:cubicBezTo>
                    <a:pt x="25585" y="17511"/>
                    <a:pt x="25593" y="17542"/>
                    <a:pt x="25608" y="17559"/>
                  </a:cubicBezTo>
                  <a:cubicBezTo>
                    <a:pt x="25623" y="17578"/>
                    <a:pt x="25623" y="17616"/>
                    <a:pt x="25611" y="17631"/>
                  </a:cubicBezTo>
                  <a:cubicBezTo>
                    <a:pt x="25602" y="17647"/>
                    <a:pt x="25623" y="17739"/>
                    <a:pt x="25609" y="17750"/>
                  </a:cubicBezTo>
                  <a:cubicBezTo>
                    <a:pt x="25596" y="17764"/>
                    <a:pt x="25609" y="17798"/>
                    <a:pt x="25611" y="17827"/>
                  </a:cubicBezTo>
                  <a:cubicBezTo>
                    <a:pt x="25614" y="17856"/>
                    <a:pt x="25623" y="17904"/>
                    <a:pt x="25640" y="17912"/>
                  </a:cubicBezTo>
                  <a:cubicBezTo>
                    <a:pt x="25657" y="17919"/>
                    <a:pt x="25714" y="17933"/>
                    <a:pt x="25706" y="17956"/>
                  </a:cubicBezTo>
                  <a:cubicBezTo>
                    <a:pt x="25699" y="17979"/>
                    <a:pt x="25716" y="17996"/>
                    <a:pt x="25731" y="18016"/>
                  </a:cubicBezTo>
                  <a:cubicBezTo>
                    <a:pt x="25746" y="18033"/>
                    <a:pt x="25777" y="18052"/>
                    <a:pt x="25777" y="18067"/>
                  </a:cubicBezTo>
                  <a:cubicBezTo>
                    <a:pt x="25777" y="18082"/>
                    <a:pt x="25780" y="18098"/>
                    <a:pt x="25765" y="18113"/>
                  </a:cubicBezTo>
                  <a:cubicBezTo>
                    <a:pt x="25751" y="18127"/>
                    <a:pt x="25717" y="18159"/>
                    <a:pt x="25693" y="18159"/>
                  </a:cubicBezTo>
                  <a:cubicBezTo>
                    <a:pt x="25690" y="18159"/>
                    <a:pt x="25688" y="18158"/>
                    <a:pt x="25686" y="18158"/>
                  </a:cubicBezTo>
                  <a:cubicBezTo>
                    <a:pt x="25685" y="18157"/>
                    <a:pt x="25683" y="18157"/>
                    <a:pt x="25681" y="18157"/>
                  </a:cubicBezTo>
                  <a:cubicBezTo>
                    <a:pt x="25665" y="18157"/>
                    <a:pt x="25649" y="18176"/>
                    <a:pt x="25633" y="18176"/>
                  </a:cubicBezTo>
                  <a:cubicBezTo>
                    <a:pt x="25628" y="18176"/>
                    <a:pt x="25622" y="18173"/>
                    <a:pt x="25617" y="18167"/>
                  </a:cubicBezTo>
                  <a:cubicBezTo>
                    <a:pt x="25599" y="18142"/>
                    <a:pt x="25580" y="18096"/>
                    <a:pt x="25553" y="18086"/>
                  </a:cubicBezTo>
                  <a:cubicBezTo>
                    <a:pt x="25525" y="18075"/>
                    <a:pt x="25488" y="18062"/>
                    <a:pt x="25472" y="18056"/>
                  </a:cubicBezTo>
                  <a:cubicBezTo>
                    <a:pt x="25457" y="18050"/>
                    <a:pt x="25439" y="18027"/>
                    <a:pt x="25423" y="18001"/>
                  </a:cubicBezTo>
                  <a:cubicBezTo>
                    <a:pt x="25408" y="17972"/>
                    <a:pt x="25399" y="17959"/>
                    <a:pt x="25380" y="17933"/>
                  </a:cubicBezTo>
                  <a:cubicBezTo>
                    <a:pt x="25379" y="17915"/>
                    <a:pt x="25373" y="17904"/>
                    <a:pt x="25365" y="17904"/>
                  </a:cubicBezTo>
                  <a:cubicBezTo>
                    <a:pt x="25363" y="17904"/>
                    <a:pt x="25360" y="17906"/>
                    <a:pt x="25357" y="17908"/>
                  </a:cubicBezTo>
                  <a:cubicBezTo>
                    <a:pt x="25348" y="17917"/>
                    <a:pt x="25338" y="17940"/>
                    <a:pt x="25331" y="17940"/>
                  </a:cubicBezTo>
                  <a:cubicBezTo>
                    <a:pt x="25330" y="17940"/>
                    <a:pt x="25330" y="17939"/>
                    <a:pt x="25329" y="17939"/>
                  </a:cubicBezTo>
                  <a:cubicBezTo>
                    <a:pt x="25329" y="17939"/>
                    <a:pt x="25328" y="17939"/>
                    <a:pt x="25328" y="17939"/>
                  </a:cubicBezTo>
                  <a:cubicBezTo>
                    <a:pt x="25322" y="17939"/>
                    <a:pt x="25321" y="17980"/>
                    <a:pt x="25317" y="17993"/>
                  </a:cubicBezTo>
                  <a:cubicBezTo>
                    <a:pt x="25315" y="18005"/>
                    <a:pt x="25326" y="18072"/>
                    <a:pt x="25309" y="18078"/>
                  </a:cubicBezTo>
                  <a:cubicBezTo>
                    <a:pt x="25297" y="18081"/>
                    <a:pt x="25294" y="18097"/>
                    <a:pt x="25279" y="18097"/>
                  </a:cubicBezTo>
                  <a:cubicBezTo>
                    <a:pt x="25274" y="18097"/>
                    <a:pt x="25267" y="18095"/>
                    <a:pt x="25257" y="18089"/>
                  </a:cubicBezTo>
                  <a:cubicBezTo>
                    <a:pt x="25225" y="18066"/>
                    <a:pt x="25217" y="17979"/>
                    <a:pt x="25222" y="17956"/>
                  </a:cubicBezTo>
                  <a:cubicBezTo>
                    <a:pt x="25223" y="17933"/>
                    <a:pt x="25217" y="17907"/>
                    <a:pt x="25240" y="17859"/>
                  </a:cubicBezTo>
                  <a:cubicBezTo>
                    <a:pt x="25263" y="17812"/>
                    <a:pt x="25279" y="17810"/>
                    <a:pt x="25288" y="17801"/>
                  </a:cubicBezTo>
                  <a:cubicBezTo>
                    <a:pt x="25299" y="17790"/>
                    <a:pt x="25309" y="17751"/>
                    <a:pt x="25323" y="17735"/>
                  </a:cubicBezTo>
                  <a:cubicBezTo>
                    <a:pt x="25337" y="17718"/>
                    <a:pt x="25339" y="17681"/>
                    <a:pt x="25337" y="17668"/>
                  </a:cubicBezTo>
                  <a:cubicBezTo>
                    <a:pt x="25334" y="17656"/>
                    <a:pt x="25332" y="17638"/>
                    <a:pt x="25322" y="17611"/>
                  </a:cubicBezTo>
                  <a:cubicBezTo>
                    <a:pt x="25311" y="17582"/>
                    <a:pt x="25331" y="17573"/>
                    <a:pt x="25326" y="17545"/>
                  </a:cubicBezTo>
                  <a:cubicBezTo>
                    <a:pt x="25323" y="17517"/>
                    <a:pt x="25331" y="17467"/>
                    <a:pt x="25317" y="17457"/>
                  </a:cubicBezTo>
                  <a:cubicBezTo>
                    <a:pt x="25303" y="17448"/>
                    <a:pt x="25315" y="17444"/>
                    <a:pt x="25294" y="17427"/>
                  </a:cubicBezTo>
                  <a:cubicBezTo>
                    <a:pt x="25275" y="17410"/>
                    <a:pt x="25242" y="17367"/>
                    <a:pt x="25231" y="17359"/>
                  </a:cubicBezTo>
                  <a:cubicBezTo>
                    <a:pt x="25223" y="17353"/>
                    <a:pt x="25223" y="17315"/>
                    <a:pt x="25214" y="17315"/>
                  </a:cubicBezTo>
                  <a:cubicBezTo>
                    <a:pt x="25212" y="17315"/>
                    <a:pt x="25209" y="17317"/>
                    <a:pt x="25206" y="17322"/>
                  </a:cubicBezTo>
                  <a:cubicBezTo>
                    <a:pt x="25188" y="17350"/>
                    <a:pt x="25177" y="17402"/>
                    <a:pt x="25160" y="17425"/>
                  </a:cubicBezTo>
                  <a:cubicBezTo>
                    <a:pt x="25142" y="17448"/>
                    <a:pt x="25109" y="17490"/>
                    <a:pt x="25089" y="17490"/>
                  </a:cubicBezTo>
                  <a:cubicBezTo>
                    <a:pt x="25088" y="17490"/>
                    <a:pt x="25088" y="17490"/>
                    <a:pt x="25088" y="17490"/>
                  </a:cubicBezTo>
                  <a:cubicBezTo>
                    <a:pt x="25087" y="17490"/>
                    <a:pt x="25085" y="17490"/>
                    <a:pt x="25084" y="17490"/>
                  </a:cubicBezTo>
                  <a:cubicBezTo>
                    <a:pt x="25077" y="17490"/>
                    <a:pt x="25071" y="17492"/>
                    <a:pt x="25066" y="17492"/>
                  </a:cubicBezTo>
                  <a:cubicBezTo>
                    <a:pt x="25059" y="17492"/>
                    <a:pt x="25054" y="17488"/>
                    <a:pt x="25048" y="17473"/>
                  </a:cubicBezTo>
                  <a:cubicBezTo>
                    <a:pt x="25037" y="17442"/>
                    <a:pt x="25046" y="17394"/>
                    <a:pt x="25046" y="17371"/>
                  </a:cubicBezTo>
                  <a:cubicBezTo>
                    <a:pt x="25046" y="17348"/>
                    <a:pt x="25049" y="17336"/>
                    <a:pt x="25031" y="17313"/>
                  </a:cubicBezTo>
                  <a:cubicBezTo>
                    <a:pt x="25014" y="17290"/>
                    <a:pt x="25000" y="17299"/>
                    <a:pt x="24980" y="17274"/>
                  </a:cubicBezTo>
                  <a:cubicBezTo>
                    <a:pt x="24961" y="17250"/>
                    <a:pt x="24968" y="17260"/>
                    <a:pt x="24955" y="17236"/>
                  </a:cubicBezTo>
                  <a:cubicBezTo>
                    <a:pt x="24944" y="17211"/>
                    <a:pt x="24955" y="17214"/>
                    <a:pt x="24921" y="17174"/>
                  </a:cubicBezTo>
                  <a:cubicBezTo>
                    <a:pt x="24886" y="17134"/>
                    <a:pt x="24814" y="17074"/>
                    <a:pt x="24817" y="17050"/>
                  </a:cubicBezTo>
                  <a:cubicBezTo>
                    <a:pt x="24823" y="17025"/>
                    <a:pt x="24840" y="16996"/>
                    <a:pt x="24800" y="16953"/>
                  </a:cubicBezTo>
                  <a:cubicBezTo>
                    <a:pt x="24760" y="16909"/>
                    <a:pt x="24764" y="16865"/>
                    <a:pt x="24755" y="16837"/>
                  </a:cubicBezTo>
                  <a:cubicBezTo>
                    <a:pt x="24746" y="16812"/>
                    <a:pt x="24769" y="16759"/>
                    <a:pt x="24778" y="16759"/>
                  </a:cubicBezTo>
                  <a:cubicBezTo>
                    <a:pt x="24787" y="16759"/>
                    <a:pt x="24817" y="16765"/>
                    <a:pt x="24824" y="16772"/>
                  </a:cubicBezTo>
                  <a:cubicBezTo>
                    <a:pt x="24832" y="16780"/>
                    <a:pt x="24867" y="16825"/>
                    <a:pt x="24872" y="16836"/>
                  </a:cubicBezTo>
                  <a:cubicBezTo>
                    <a:pt x="24878" y="16849"/>
                    <a:pt x="24892" y="16914"/>
                    <a:pt x="24892" y="16925"/>
                  </a:cubicBezTo>
                  <a:cubicBezTo>
                    <a:pt x="24892" y="16934"/>
                    <a:pt x="24903" y="16956"/>
                    <a:pt x="24915" y="16986"/>
                  </a:cubicBezTo>
                  <a:cubicBezTo>
                    <a:pt x="24924" y="17017"/>
                    <a:pt x="24941" y="17071"/>
                    <a:pt x="24957" y="17080"/>
                  </a:cubicBezTo>
                  <a:cubicBezTo>
                    <a:pt x="24972" y="17090"/>
                    <a:pt x="25011" y="17102"/>
                    <a:pt x="25018" y="17111"/>
                  </a:cubicBezTo>
                  <a:cubicBezTo>
                    <a:pt x="25026" y="17120"/>
                    <a:pt x="25026" y="17165"/>
                    <a:pt x="25045" y="17173"/>
                  </a:cubicBezTo>
                  <a:cubicBezTo>
                    <a:pt x="25061" y="17180"/>
                    <a:pt x="25086" y="17205"/>
                    <a:pt x="25094" y="17205"/>
                  </a:cubicBezTo>
                  <a:cubicBezTo>
                    <a:pt x="25101" y="17205"/>
                    <a:pt x="25123" y="17211"/>
                    <a:pt x="25129" y="17211"/>
                  </a:cubicBezTo>
                  <a:cubicBezTo>
                    <a:pt x="25134" y="17211"/>
                    <a:pt x="25162" y="17211"/>
                    <a:pt x="25169" y="17203"/>
                  </a:cubicBezTo>
                  <a:cubicBezTo>
                    <a:pt x="25177" y="17196"/>
                    <a:pt x="25215" y="17150"/>
                    <a:pt x="25214" y="17137"/>
                  </a:cubicBezTo>
                  <a:cubicBezTo>
                    <a:pt x="25211" y="17125"/>
                    <a:pt x="25218" y="17053"/>
                    <a:pt x="25208" y="17030"/>
                  </a:cubicBezTo>
                  <a:cubicBezTo>
                    <a:pt x="25195" y="17006"/>
                    <a:pt x="25191" y="16971"/>
                    <a:pt x="25178" y="16960"/>
                  </a:cubicBezTo>
                  <a:cubicBezTo>
                    <a:pt x="25165" y="16951"/>
                    <a:pt x="25168" y="16893"/>
                    <a:pt x="25157" y="16876"/>
                  </a:cubicBezTo>
                  <a:cubicBezTo>
                    <a:pt x="25148" y="16860"/>
                    <a:pt x="25157" y="16859"/>
                    <a:pt x="25131" y="16837"/>
                  </a:cubicBezTo>
                  <a:cubicBezTo>
                    <a:pt x="25103" y="16817"/>
                    <a:pt x="25100" y="16829"/>
                    <a:pt x="25071" y="16794"/>
                  </a:cubicBezTo>
                  <a:cubicBezTo>
                    <a:pt x="25040" y="16757"/>
                    <a:pt x="25025" y="16745"/>
                    <a:pt x="25008" y="16734"/>
                  </a:cubicBezTo>
                  <a:cubicBezTo>
                    <a:pt x="24991" y="16725"/>
                    <a:pt x="24963" y="16735"/>
                    <a:pt x="24941" y="16714"/>
                  </a:cubicBezTo>
                  <a:cubicBezTo>
                    <a:pt x="24918" y="16694"/>
                    <a:pt x="24929" y="16705"/>
                    <a:pt x="24908" y="16689"/>
                  </a:cubicBezTo>
                  <a:cubicBezTo>
                    <a:pt x="24884" y="16674"/>
                    <a:pt x="24869" y="16662"/>
                    <a:pt x="24857" y="16643"/>
                  </a:cubicBezTo>
                  <a:cubicBezTo>
                    <a:pt x="24844" y="16626"/>
                    <a:pt x="24861" y="16595"/>
                    <a:pt x="24857" y="16580"/>
                  </a:cubicBezTo>
                  <a:cubicBezTo>
                    <a:pt x="24855" y="16565"/>
                    <a:pt x="24864" y="16542"/>
                    <a:pt x="24864" y="16531"/>
                  </a:cubicBezTo>
                  <a:cubicBezTo>
                    <a:pt x="24864" y="16517"/>
                    <a:pt x="24895" y="16512"/>
                    <a:pt x="24888" y="16495"/>
                  </a:cubicBezTo>
                  <a:cubicBezTo>
                    <a:pt x="24880" y="16478"/>
                    <a:pt x="24888" y="16426"/>
                    <a:pt x="24888" y="16417"/>
                  </a:cubicBezTo>
                  <a:cubicBezTo>
                    <a:pt x="24888" y="16408"/>
                    <a:pt x="24894" y="16369"/>
                    <a:pt x="24888" y="16351"/>
                  </a:cubicBezTo>
                  <a:cubicBezTo>
                    <a:pt x="24883" y="16334"/>
                    <a:pt x="24871" y="16292"/>
                    <a:pt x="24878" y="16271"/>
                  </a:cubicBezTo>
                  <a:cubicBezTo>
                    <a:pt x="24886" y="16247"/>
                    <a:pt x="24878" y="16197"/>
                    <a:pt x="24894" y="16186"/>
                  </a:cubicBezTo>
                  <a:cubicBezTo>
                    <a:pt x="24909" y="16175"/>
                    <a:pt x="24911" y="16158"/>
                    <a:pt x="24931" y="16147"/>
                  </a:cubicBezTo>
                  <a:cubicBezTo>
                    <a:pt x="24940" y="16141"/>
                    <a:pt x="24956" y="16136"/>
                    <a:pt x="24969" y="16136"/>
                  </a:cubicBezTo>
                  <a:cubicBezTo>
                    <a:pt x="24979" y="16136"/>
                    <a:pt x="24987" y="16139"/>
                    <a:pt x="24988" y="16147"/>
                  </a:cubicBezTo>
                  <a:cubicBezTo>
                    <a:pt x="24991" y="16164"/>
                    <a:pt x="24978" y="16178"/>
                    <a:pt x="24984" y="16209"/>
                  </a:cubicBezTo>
                  <a:cubicBezTo>
                    <a:pt x="24992" y="16240"/>
                    <a:pt x="25001" y="16272"/>
                    <a:pt x="25000" y="16280"/>
                  </a:cubicBezTo>
                  <a:cubicBezTo>
                    <a:pt x="24998" y="16288"/>
                    <a:pt x="25008" y="16297"/>
                    <a:pt x="25018" y="16303"/>
                  </a:cubicBezTo>
                  <a:cubicBezTo>
                    <a:pt x="25032" y="16309"/>
                    <a:pt x="25061" y="16324"/>
                    <a:pt x="25069" y="16324"/>
                  </a:cubicBezTo>
                  <a:cubicBezTo>
                    <a:pt x="25077" y="16324"/>
                    <a:pt x="25100" y="16332"/>
                    <a:pt x="25111" y="16341"/>
                  </a:cubicBezTo>
                  <a:cubicBezTo>
                    <a:pt x="25125" y="16351"/>
                    <a:pt x="25137" y="16349"/>
                    <a:pt x="25154" y="16372"/>
                  </a:cubicBezTo>
                  <a:cubicBezTo>
                    <a:pt x="25171" y="16395"/>
                    <a:pt x="25238" y="16494"/>
                    <a:pt x="25252" y="16517"/>
                  </a:cubicBezTo>
                  <a:cubicBezTo>
                    <a:pt x="25263" y="16540"/>
                    <a:pt x="25275" y="16532"/>
                    <a:pt x="25300" y="16546"/>
                  </a:cubicBezTo>
                  <a:cubicBezTo>
                    <a:pt x="25304" y="16548"/>
                    <a:pt x="25309" y="16549"/>
                    <a:pt x="25314" y="16549"/>
                  </a:cubicBezTo>
                  <a:cubicBezTo>
                    <a:pt x="25337" y="16549"/>
                    <a:pt x="25363" y="16529"/>
                    <a:pt x="25362" y="16518"/>
                  </a:cubicBezTo>
                  <a:cubicBezTo>
                    <a:pt x="25360" y="16505"/>
                    <a:pt x="25372" y="16457"/>
                    <a:pt x="25375" y="16432"/>
                  </a:cubicBezTo>
                  <a:cubicBezTo>
                    <a:pt x="25377" y="16408"/>
                    <a:pt x="25407" y="16350"/>
                    <a:pt x="25417" y="16350"/>
                  </a:cubicBezTo>
                  <a:cubicBezTo>
                    <a:pt x="25417" y="16350"/>
                    <a:pt x="25418" y="16350"/>
                    <a:pt x="25419" y="16351"/>
                  </a:cubicBezTo>
                  <a:cubicBezTo>
                    <a:pt x="25426" y="16360"/>
                    <a:pt x="25422" y="16391"/>
                    <a:pt x="25432" y="16432"/>
                  </a:cubicBezTo>
                  <a:cubicBezTo>
                    <a:pt x="25445" y="16472"/>
                    <a:pt x="25442" y="16532"/>
                    <a:pt x="25442" y="16543"/>
                  </a:cubicBezTo>
                  <a:cubicBezTo>
                    <a:pt x="25442" y="16557"/>
                    <a:pt x="25462" y="16620"/>
                    <a:pt x="25431" y="16622"/>
                  </a:cubicBezTo>
                  <a:cubicBezTo>
                    <a:pt x="25400" y="16625"/>
                    <a:pt x="25383" y="16642"/>
                    <a:pt x="25379" y="16674"/>
                  </a:cubicBezTo>
                  <a:cubicBezTo>
                    <a:pt x="25377" y="16706"/>
                    <a:pt x="25372" y="16743"/>
                    <a:pt x="25380" y="16774"/>
                  </a:cubicBezTo>
                  <a:cubicBezTo>
                    <a:pt x="25388" y="16805"/>
                    <a:pt x="25396" y="16848"/>
                    <a:pt x="25400" y="16868"/>
                  </a:cubicBezTo>
                  <a:cubicBezTo>
                    <a:pt x="25405" y="16884"/>
                    <a:pt x="25425" y="16901"/>
                    <a:pt x="25435" y="16901"/>
                  </a:cubicBezTo>
                  <a:cubicBezTo>
                    <a:pt x="25439" y="16901"/>
                    <a:pt x="25441" y="16899"/>
                    <a:pt x="25440" y="16894"/>
                  </a:cubicBezTo>
                  <a:cubicBezTo>
                    <a:pt x="25439" y="16876"/>
                    <a:pt x="25494" y="16811"/>
                    <a:pt x="25506" y="16774"/>
                  </a:cubicBezTo>
                  <a:cubicBezTo>
                    <a:pt x="25516" y="16740"/>
                    <a:pt x="25556" y="16686"/>
                    <a:pt x="25560" y="16671"/>
                  </a:cubicBezTo>
                  <a:cubicBezTo>
                    <a:pt x="25565" y="16655"/>
                    <a:pt x="25573" y="16609"/>
                    <a:pt x="25580" y="16586"/>
                  </a:cubicBezTo>
                  <a:cubicBezTo>
                    <a:pt x="25588" y="16563"/>
                    <a:pt x="25602" y="16548"/>
                    <a:pt x="25596" y="16514"/>
                  </a:cubicBezTo>
                  <a:cubicBezTo>
                    <a:pt x="25593" y="16481"/>
                    <a:pt x="25600" y="16452"/>
                    <a:pt x="25594" y="16426"/>
                  </a:cubicBezTo>
                  <a:cubicBezTo>
                    <a:pt x="25591" y="16397"/>
                    <a:pt x="25593" y="16375"/>
                    <a:pt x="25579" y="16348"/>
                  </a:cubicBezTo>
                  <a:cubicBezTo>
                    <a:pt x="25568" y="16318"/>
                    <a:pt x="25545" y="16255"/>
                    <a:pt x="25545" y="16255"/>
                  </a:cubicBezTo>
                  <a:cubicBezTo>
                    <a:pt x="25545" y="16255"/>
                    <a:pt x="25534" y="16229"/>
                    <a:pt x="25522" y="16195"/>
                  </a:cubicBezTo>
                  <a:cubicBezTo>
                    <a:pt x="25509" y="16163"/>
                    <a:pt x="25537" y="16117"/>
                    <a:pt x="25533" y="16086"/>
                  </a:cubicBezTo>
                  <a:cubicBezTo>
                    <a:pt x="25529" y="16055"/>
                    <a:pt x="25548" y="16029"/>
                    <a:pt x="25548" y="16017"/>
                  </a:cubicBezTo>
                  <a:cubicBezTo>
                    <a:pt x="25548" y="16003"/>
                    <a:pt x="25546" y="15987"/>
                    <a:pt x="25533" y="15969"/>
                  </a:cubicBezTo>
                  <a:cubicBezTo>
                    <a:pt x="25522" y="15947"/>
                    <a:pt x="25548" y="15930"/>
                    <a:pt x="25529" y="15897"/>
                  </a:cubicBezTo>
                  <a:cubicBezTo>
                    <a:pt x="25509" y="15864"/>
                    <a:pt x="25511" y="15872"/>
                    <a:pt x="25502" y="15844"/>
                  </a:cubicBezTo>
                  <a:cubicBezTo>
                    <a:pt x="25492" y="15820"/>
                    <a:pt x="25511" y="15747"/>
                    <a:pt x="25511" y="15747"/>
                  </a:cubicBezTo>
                  <a:cubicBezTo>
                    <a:pt x="25511" y="15747"/>
                    <a:pt x="25432" y="15678"/>
                    <a:pt x="25422" y="15596"/>
                  </a:cubicBezTo>
                  <a:cubicBezTo>
                    <a:pt x="25409" y="15516"/>
                    <a:pt x="25514" y="15482"/>
                    <a:pt x="25514" y="15482"/>
                  </a:cubicBezTo>
                  <a:close/>
                  <a:moveTo>
                    <a:pt x="23549" y="18747"/>
                  </a:moveTo>
                  <a:cubicBezTo>
                    <a:pt x="23549" y="18747"/>
                    <a:pt x="23550" y="18748"/>
                    <a:pt x="23551" y="18751"/>
                  </a:cubicBezTo>
                  <a:lnTo>
                    <a:pt x="23545" y="18757"/>
                  </a:lnTo>
                  <a:cubicBezTo>
                    <a:pt x="23546" y="18751"/>
                    <a:pt x="23547" y="18747"/>
                    <a:pt x="23549" y="18747"/>
                  </a:cubicBezTo>
                  <a:close/>
                  <a:moveTo>
                    <a:pt x="22843" y="18136"/>
                  </a:moveTo>
                  <a:cubicBezTo>
                    <a:pt x="22843" y="18136"/>
                    <a:pt x="22731" y="18203"/>
                    <a:pt x="22702" y="18259"/>
                  </a:cubicBezTo>
                  <a:cubicBezTo>
                    <a:pt x="22671" y="18318"/>
                    <a:pt x="22671" y="18378"/>
                    <a:pt x="22692" y="18409"/>
                  </a:cubicBezTo>
                  <a:cubicBezTo>
                    <a:pt x="22714" y="18440"/>
                    <a:pt x="22714" y="18444"/>
                    <a:pt x="22759" y="18490"/>
                  </a:cubicBezTo>
                  <a:cubicBezTo>
                    <a:pt x="22802" y="18535"/>
                    <a:pt x="22759" y="18543"/>
                    <a:pt x="22759" y="18580"/>
                  </a:cubicBezTo>
                  <a:cubicBezTo>
                    <a:pt x="22759" y="18617"/>
                    <a:pt x="22720" y="18675"/>
                    <a:pt x="22728" y="18726"/>
                  </a:cubicBezTo>
                  <a:cubicBezTo>
                    <a:pt x="22734" y="18775"/>
                    <a:pt x="22771" y="18778"/>
                    <a:pt x="22837" y="18786"/>
                  </a:cubicBezTo>
                  <a:cubicBezTo>
                    <a:pt x="22902" y="18794"/>
                    <a:pt x="22968" y="18868"/>
                    <a:pt x="22999" y="18891"/>
                  </a:cubicBezTo>
                  <a:cubicBezTo>
                    <a:pt x="23028" y="18914"/>
                    <a:pt x="23020" y="18943"/>
                    <a:pt x="22983" y="19040"/>
                  </a:cubicBezTo>
                  <a:cubicBezTo>
                    <a:pt x="22945" y="19135"/>
                    <a:pt x="22989" y="19120"/>
                    <a:pt x="23017" y="19180"/>
                  </a:cubicBezTo>
                  <a:cubicBezTo>
                    <a:pt x="23028" y="19202"/>
                    <a:pt x="23040" y="19211"/>
                    <a:pt x="23051" y="19211"/>
                  </a:cubicBezTo>
                  <a:cubicBezTo>
                    <a:pt x="23070" y="19211"/>
                    <a:pt x="23086" y="19186"/>
                    <a:pt x="23091" y="19158"/>
                  </a:cubicBezTo>
                  <a:cubicBezTo>
                    <a:pt x="23099" y="19114"/>
                    <a:pt x="23171" y="19109"/>
                    <a:pt x="23179" y="19072"/>
                  </a:cubicBezTo>
                  <a:cubicBezTo>
                    <a:pt x="23186" y="19035"/>
                    <a:pt x="23260" y="19058"/>
                    <a:pt x="23320" y="19021"/>
                  </a:cubicBezTo>
                  <a:cubicBezTo>
                    <a:pt x="23379" y="18986"/>
                    <a:pt x="23410" y="18904"/>
                    <a:pt x="23447" y="18860"/>
                  </a:cubicBezTo>
                  <a:cubicBezTo>
                    <a:pt x="23477" y="18824"/>
                    <a:pt x="23530" y="18772"/>
                    <a:pt x="23545" y="18757"/>
                  </a:cubicBezTo>
                  <a:lnTo>
                    <a:pt x="23545" y="18757"/>
                  </a:lnTo>
                  <a:cubicBezTo>
                    <a:pt x="23544" y="18772"/>
                    <a:pt x="23544" y="18803"/>
                    <a:pt x="23544" y="18818"/>
                  </a:cubicBezTo>
                  <a:cubicBezTo>
                    <a:pt x="23544" y="18840"/>
                    <a:pt x="23513" y="18898"/>
                    <a:pt x="23484" y="18951"/>
                  </a:cubicBezTo>
                  <a:cubicBezTo>
                    <a:pt x="23453" y="19003"/>
                    <a:pt x="23408" y="19045"/>
                    <a:pt x="23400" y="19075"/>
                  </a:cubicBezTo>
                  <a:cubicBezTo>
                    <a:pt x="23393" y="19105"/>
                    <a:pt x="23362" y="19149"/>
                    <a:pt x="23370" y="19172"/>
                  </a:cubicBezTo>
                  <a:cubicBezTo>
                    <a:pt x="23377" y="19195"/>
                    <a:pt x="23347" y="19289"/>
                    <a:pt x="23347" y="19334"/>
                  </a:cubicBezTo>
                  <a:cubicBezTo>
                    <a:pt x="23347" y="19379"/>
                    <a:pt x="23308" y="19399"/>
                    <a:pt x="23287" y="19399"/>
                  </a:cubicBezTo>
                  <a:cubicBezTo>
                    <a:pt x="23263" y="19399"/>
                    <a:pt x="23211" y="19488"/>
                    <a:pt x="23211" y="19488"/>
                  </a:cubicBezTo>
                  <a:lnTo>
                    <a:pt x="23153" y="19620"/>
                  </a:lnTo>
                  <a:cubicBezTo>
                    <a:pt x="23153" y="19620"/>
                    <a:pt x="23122" y="19702"/>
                    <a:pt x="23134" y="19774"/>
                  </a:cubicBezTo>
                  <a:cubicBezTo>
                    <a:pt x="23140" y="19805"/>
                    <a:pt x="23091" y="19819"/>
                    <a:pt x="23140" y="19928"/>
                  </a:cubicBezTo>
                  <a:cubicBezTo>
                    <a:pt x="23153" y="19953"/>
                    <a:pt x="23170" y="20010"/>
                    <a:pt x="23170" y="20010"/>
                  </a:cubicBezTo>
                  <a:cubicBezTo>
                    <a:pt x="23170" y="20010"/>
                    <a:pt x="23170" y="20082"/>
                    <a:pt x="23219" y="20128"/>
                  </a:cubicBezTo>
                  <a:cubicBezTo>
                    <a:pt x="23271" y="20173"/>
                    <a:pt x="23263" y="20136"/>
                    <a:pt x="23322" y="20219"/>
                  </a:cubicBezTo>
                  <a:cubicBezTo>
                    <a:pt x="23379" y="20299"/>
                    <a:pt x="23342" y="20279"/>
                    <a:pt x="23364" y="20315"/>
                  </a:cubicBezTo>
                  <a:cubicBezTo>
                    <a:pt x="23385" y="20351"/>
                    <a:pt x="23408" y="20359"/>
                    <a:pt x="23445" y="20419"/>
                  </a:cubicBezTo>
                  <a:cubicBezTo>
                    <a:pt x="23481" y="20479"/>
                    <a:pt x="23445" y="20448"/>
                    <a:pt x="23474" y="20507"/>
                  </a:cubicBezTo>
                  <a:cubicBezTo>
                    <a:pt x="23502" y="20567"/>
                    <a:pt x="23525" y="20544"/>
                    <a:pt x="23584" y="20590"/>
                  </a:cubicBezTo>
                  <a:cubicBezTo>
                    <a:pt x="23641" y="20635"/>
                    <a:pt x="23633" y="20650"/>
                    <a:pt x="23641" y="20679"/>
                  </a:cubicBezTo>
                  <a:cubicBezTo>
                    <a:pt x="23648" y="20707"/>
                    <a:pt x="23610" y="20775"/>
                    <a:pt x="23610" y="20812"/>
                  </a:cubicBezTo>
                  <a:cubicBezTo>
                    <a:pt x="23610" y="20849"/>
                    <a:pt x="23601" y="21004"/>
                    <a:pt x="23608" y="21049"/>
                  </a:cubicBezTo>
                  <a:cubicBezTo>
                    <a:pt x="23616" y="21092"/>
                    <a:pt x="23547" y="21226"/>
                    <a:pt x="23547" y="21226"/>
                  </a:cubicBezTo>
                  <a:cubicBezTo>
                    <a:pt x="23547" y="21226"/>
                    <a:pt x="23536" y="21232"/>
                    <a:pt x="23525" y="21232"/>
                  </a:cubicBezTo>
                  <a:cubicBezTo>
                    <a:pt x="23513" y="21232"/>
                    <a:pt x="23500" y="21225"/>
                    <a:pt x="23497" y="21195"/>
                  </a:cubicBezTo>
                  <a:cubicBezTo>
                    <a:pt x="23490" y="21135"/>
                    <a:pt x="23476" y="21053"/>
                    <a:pt x="23484" y="21010"/>
                  </a:cubicBezTo>
                  <a:cubicBezTo>
                    <a:pt x="23491" y="20966"/>
                    <a:pt x="23514" y="20900"/>
                    <a:pt x="23530" y="20856"/>
                  </a:cubicBezTo>
                  <a:cubicBezTo>
                    <a:pt x="23545" y="20812"/>
                    <a:pt x="23501" y="20738"/>
                    <a:pt x="23501" y="20738"/>
                  </a:cubicBezTo>
                  <a:cubicBezTo>
                    <a:pt x="23501" y="20738"/>
                    <a:pt x="23470" y="20856"/>
                    <a:pt x="23447" y="20907"/>
                  </a:cubicBezTo>
                  <a:cubicBezTo>
                    <a:pt x="23442" y="20918"/>
                    <a:pt x="23434" y="20922"/>
                    <a:pt x="23423" y="20922"/>
                  </a:cubicBezTo>
                  <a:cubicBezTo>
                    <a:pt x="23383" y="20922"/>
                    <a:pt x="23314" y="20857"/>
                    <a:pt x="23314" y="20841"/>
                  </a:cubicBezTo>
                  <a:cubicBezTo>
                    <a:pt x="23314" y="20819"/>
                    <a:pt x="23300" y="20773"/>
                    <a:pt x="23337" y="20752"/>
                  </a:cubicBezTo>
                  <a:cubicBezTo>
                    <a:pt x="23374" y="20730"/>
                    <a:pt x="23360" y="20582"/>
                    <a:pt x="23360" y="20582"/>
                  </a:cubicBezTo>
                  <a:cubicBezTo>
                    <a:pt x="23360" y="20582"/>
                    <a:pt x="23316" y="20552"/>
                    <a:pt x="23323" y="20530"/>
                  </a:cubicBezTo>
                  <a:cubicBezTo>
                    <a:pt x="23331" y="20510"/>
                    <a:pt x="23290" y="20398"/>
                    <a:pt x="23290" y="20361"/>
                  </a:cubicBezTo>
                  <a:cubicBezTo>
                    <a:pt x="23290" y="20325"/>
                    <a:pt x="23193" y="20322"/>
                    <a:pt x="23171" y="20322"/>
                  </a:cubicBezTo>
                  <a:cubicBezTo>
                    <a:pt x="23151" y="20322"/>
                    <a:pt x="23054" y="20233"/>
                    <a:pt x="23062" y="20182"/>
                  </a:cubicBezTo>
                  <a:cubicBezTo>
                    <a:pt x="23069" y="20130"/>
                    <a:pt x="22968" y="20050"/>
                    <a:pt x="22939" y="20042"/>
                  </a:cubicBezTo>
                  <a:cubicBezTo>
                    <a:pt x="22909" y="20034"/>
                    <a:pt x="22814" y="19974"/>
                    <a:pt x="22800" y="19944"/>
                  </a:cubicBezTo>
                  <a:cubicBezTo>
                    <a:pt x="22785" y="19914"/>
                    <a:pt x="22779" y="19803"/>
                    <a:pt x="22809" y="19796"/>
                  </a:cubicBezTo>
                  <a:cubicBezTo>
                    <a:pt x="22839" y="19788"/>
                    <a:pt x="22825" y="19671"/>
                    <a:pt x="22828" y="19642"/>
                  </a:cubicBezTo>
                  <a:cubicBezTo>
                    <a:pt x="22828" y="19613"/>
                    <a:pt x="22689" y="19588"/>
                    <a:pt x="22658" y="19588"/>
                  </a:cubicBezTo>
                  <a:cubicBezTo>
                    <a:pt x="22629" y="19588"/>
                    <a:pt x="22585" y="19536"/>
                    <a:pt x="22571" y="19483"/>
                  </a:cubicBezTo>
                  <a:cubicBezTo>
                    <a:pt x="22558" y="19432"/>
                    <a:pt x="22582" y="19351"/>
                    <a:pt x="22551" y="19351"/>
                  </a:cubicBezTo>
                  <a:cubicBezTo>
                    <a:pt x="22521" y="19351"/>
                    <a:pt x="22521" y="19291"/>
                    <a:pt x="22514" y="19263"/>
                  </a:cubicBezTo>
                  <a:cubicBezTo>
                    <a:pt x="22506" y="19234"/>
                    <a:pt x="22529" y="19189"/>
                    <a:pt x="22558" y="19189"/>
                  </a:cubicBezTo>
                  <a:cubicBezTo>
                    <a:pt x="22586" y="19189"/>
                    <a:pt x="22523" y="19005"/>
                    <a:pt x="22523" y="19005"/>
                  </a:cubicBezTo>
                  <a:cubicBezTo>
                    <a:pt x="22523" y="19005"/>
                    <a:pt x="22497" y="18828"/>
                    <a:pt x="22497" y="18804"/>
                  </a:cubicBezTo>
                  <a:cubicBezTo>
                    <a:pt x="22497" y="18781"/>
                    <a:pt x="22505" y="18687"/>
                    <a:pt x="22543" y="18664"/>
                  </a:cubicBezTo>
                  <a:cubicBezTo>
                    <a:pt x="22578" y="18643"/>
                    <a:pt x="22602" y="18575"/>
                    <a:pt x="22609" y="18555"/>
                  </a:cubicBezTo>
                  <a:cubicBezTo>
                    <a:pt x="22617" y="18533"/>
                    <a:pt x="22617" y="18473"/>
                    <a:pt x="22589" y="18437"/>
                  </a:cubicBezTo>
                  <a:cubicBezTo>
                    <a:pt x="22560" y="18401"/>
                    <a:pt x="22583" y="18327"/>
                    <a:pt x="22591" y="18289"/>
                  </a:cubicBezTo>
                  <a:cubicBezTo>
                    <a:pt x="22598" y="18252"/>
                    <a:pt x="22686" y="18216"/>
                    <a:pt x="22702" y="18179"/>
                  </a:cubicBezTo>
                  <a:cubicBezTo>
                    <a:pt x="22717" y="18142"/>
                    <a:pt x="22843" y="18136"/>
                    <a:pt x="22843" y="18136"/>
                  </a:cubicBezTo>
                  <a:close/>
                  <a:moveTo>
                    <a:pt x="18569" y="24520"/>
                  </a:moveTo>
                  <a:cubicBezTo>
                    <a:pt x="18606" y="24520"/>
                    <a:pt x="18627" y="24567"/>
                    <a:pt x="18676" y="24589"/>
                  </a:cubicBezTo>
                  <a:cubicBezTo>
                    <a:pt x="18738" y="24614"/>
                    <a:pt x="18818" y="24653"/>
                    <a:pt x="18812" y="24677"/>
                  </a:cubicBezTo>
                  <a:cubicBezTo>
                    <a:pt x="18805" y="24702"/>
                    <a:pt x="18798" y="24811"/>
                    <a:pt x="18810" y="24856"/>
                  </a:cubicBezTo>
                  <a:cubicBezTo>
                    <a:pt x="18821" y="24899"/>
                    <a:pt x="19135" y="24970"/>
                    <a:pt x="19135" y="24970"/>
                  </a:cubicBezTo>
                  <a:cubicBezTo>
                    <a:pt x="19135" y="24970"/>
                    <a:pt x="19012" y="25013"/>
                    <a:pt x="18961" y="25030"/>
                  </a:cubicBezTo>
                  <a:cubicBezTo>
                    <a:pt x="18922" y="25042"/>
                    <a:pt x="18992" y="25079"/>
                    <a:pt x="18984" y="25134"/>
                  </a:cubicBezTo>
                  <a:cubicBezTo>
                    <a:pt x="18981" y="25157"/>
                    <a:pt x="18975" y="25169"/>
                    <a:pt x="18966" y="25169"/>
                  </a:cubicBezTo>
                  <a:cubicBezTo>
                    <a:pt x="18953" y="25169"/>
                    <a:pt x="18931" y="25143"/>
                    <a:pt x="18898" y="25091"/>
                  </a:cubicBezTo>
                  <a:cubicBezTo>
                    <a:pt x="18844" y="25003"/>
                    <a:pt x="18850" y="25030"/>
                    <a:pt x="18807" y="24942"/>
                  </a:cubicBezTo>
                  <a:cubicBezTo>
                    <a:pt x="18796" y="24920"/>
                    <a:pt x="18786" y="24911"/>
                    <a:pt x="18776" y="24911"/>
                  </a:cubicBezTo>
                  <a:cubicBezTo>
                    <a:pt x="18748" y="24911"/>
                    <a:pt x="18722" y="24984"/>
                    <a:pt x="18690" y="25016"/>
                  </a:cubicBezTo>
                  <a:cubicBezTo>
                    <a:pt x="18645" y="25057"/>
                    <a:pt x="18627" y="25119"/>
                    <a:pt x="18596" y="25145"/>
                  </a:cubicBezTo>
                  <a:cubicBezTo>
                    <a:pt x="18589" y="25151"/>
                    <a:pt x="18578" y="25153"/>
                    <a:pt x="18564" y="25153"/>
                  </a:cubicBezTo>
                  <a:cubicBezTo>
                    <a:pt x="18523" y="25153"/>
                    <a:pt x="18461" y="25130"/>
                    <a:pt x="18442" y="25125"/>
                  </a:cubicBezTo>
                  <a:cubicBezTo>
                    <a:pt x="18441" y="25125"/>
                    <a:pt x="18439" y="25125"/>
                    <a:pt x="18438" y="25125"/>
                  </a:cubicBezTo>
                  <a:cubicBezTo>
                    <a:pt x="18412" y="25125"/>
                    <a:pt x="18361" y="25174"/>
                    <a:pt x="18361" y="25204"/>
                  </a:cubicBezTo>
                  <a:cubicBezTo>
                    <a:pt x="18361" y="25230"/>
                    <a:pt x="18333" y="25260"/>
                    <a:pt x="18284" y="25260"/>
                  </a:cubicBezTo>
                  <a:cubicBezTo>
                    <a:pt x="18275" y="25260"/>
                    <a:pt x="18266" y="25260"/>
                    <a:pt x="18256" y="25257"/>
                  </a:cubicBezTo>
                  <a:cubicBezTo>
                    <a:pt x="18244" y="25255"/>
                    <a:pt x="18231" y="25254"/>
                    <a:pt x="18219" y="25254"/>
                  </a:cubicBezTo>
                  <a:cubicBezTo>
                    <a:pt x="18165" y="25254"/>
                    <a:pt x="18114" y="25275"/>
                    <a:pt x="18094" y="25301"/>
                  </a:cubicBezTo>
                  <a:cubicBezTo>
                    <a:pt x="18068" y="25331"/>
                    <a:pt x="17988" y="25348"/>
                    <a:pt x="17971" y="25354"/>
                  </a:cubicBezTo>
                  <a:cubicBezTo>
                    <a:pt x="17951" y="25361"/>
                    <a:pt x="17803" y="25419"/>
                    <a:pt x="17791" y="25456"/>
                  </a:cubicBezTo>
                  <a:cubicBezTo>
                    <a:pt x="17779" y="25493"/>
                    <a:pt x="17674" y="25530"/>
                    <a:pt x="17649" y="25547"/>
                  </a:cubicBezTo>
                  <a:cubicBezTo>
                    <a:pt x="17625" y="25563"/>
                    <a:pt x="17519" y="25587"/>
                    <a:pt x="17479" y="25587"/>
                  </a:cubicBezTo>
                  <a:cubicBezTo>
                    <a:pt x="17478" y="25587"/>
                    <a:pt x="17476" y="25587"/>
                    <a:pt x="17475" y="25587"/>
                  </a:cubicBezTo>
                  <a:cubicBezTo>
                    <a:pt x="17440" y="25587"/>
                    <a:pt x="17358" y="25579"/>
                    <a:pt x="17280" y="25530"/>
                  </a:cubicBezTo>
                  <a:cubicBezTo>
                    <a:pt x="17201" y="25479"/>
                    <a:pt x="17120" y="25435"/>
                    <a:pt x="17171" y="25368"/>
                  </a:cubicBezTo>
                  <a:cubicBezTo>
                    <a:pt x="17202" y="25325"/>
                    <a:pt x="17218" y="25319"/>
                    <a:pt x="17244" y="25319"/>
                  </a:cubicBezTo>
                  <a:cubicBezTo>
                    <a:pt x="17253" y="25319"/>
                    <a:pt x="17263" y="25320"/>
                    <a:pt x="17276" y="25320"/>
                  </a:cubicBezTo>
                  <a:cubicBezTo>
                    <a:pt x="17283" y="25320"/>
                    <a:pt x="17292" y="25320"/>
                    <a:pt x="17301" y="25319"/>
                  </a:cubicBezTo>
                  <a:cubicBezTo>
                    <a:pt x="17314" y="25318"/>
                    <a:pt x="17325" y="25318"/>
                    <a:pt x="17336" y="25318"/>
                  </a:cubicBezTo>
                  <a:cubicBezTo>
                    <a:pt x="17378" y="25318"/>
                    <a:pt x="17404" y="25325"/>
                    <a:pt x="17455" y="25339"/>
                  </a:cubicBezTo>
                  <a:cubicBezTo>
                    <a:pt x="17517" y="25358"/>
                    <a:pt x="17572" y="25384"/>
                    <a:pt x="17640" y="25384"/>
                  </a:cubicBezTo>
                  <a:cubicBezTo>
                    <a:pt x="17706" y="25384"/>
                    <a:pt x="17776" y="25365"/>
                    <a:pt x="17776" y="25365"/>
                  </a:cubicBezTo>
                  <a:cubicBezTo>
                    <a:pt x="17776" y="25365"/>
                    <a:pt x="17722" y="25279"/>
                    <a:pt x="17697" y="25261"/>
                  </a:cubicBezTo>
                  <a:cubicBezTo>
                    <a:pt x="17677" y="25245"/>
                    <a:pt x="17674" y="25211"/>
                    <a:pt x="17709" y="25211"/>
                  </a:cubicBezTo>
                  <a:cubicBezTo>
                    <a:pt x="17718" y="25211"/>
                    <a:pt x="17728" y="25213"/>
                    <a:pt x="17742" y="25217"/>
                  </a:cubicBezTo>
                  <a:cubicBezTo>
                    <a:pt x="17759" y="25224"/>
                    <a:pt x="17775" y="25226"/>
                    <a:pt x="17790" y="25226"/>
                  </a:cubicBezTo>
                  <a:cubicBezTo>
                    <a:pt x="17832" y="25226"/>
                    <a:pt x="17864" y="25207"/>
                    <a:pt x="17879" y="25207"/>
                  </a:cubicBezTo>
                  <a:cubicBezTo>
                    <a:pt x="17897" y="25207"/>
                    <a:pt x="17965" y="25170"/>
                    <a:pt x="17979" y="25096"/>
                  </a:cubicBezTo>
                  <a:cubicBezTo>
                    <a:pt x="17980" y="25071"/>
                    <a:pt x="17903" y="24982"/>
                    <a:pt x="17953" y="24976"/>
                  </a:cubicBezTo>
                  <a:cubicBezTo>
                    <a:pt x="18003" y="24970"/>
                    <a:pt x="18120" y="24860"/>
                    <a:pt x="18176" y="24799"/>
                  </a:cubicBezTo>
                  <a:cubicBezTo>
                    <a:pt x="18231" y="24737"/>
                    <a:pt x="18282" y="24708"/>
                    <a:pt x="18325" y="24708"/>
                  </a:cubicBezTo>
                  <a:cubicBezTo>
                    <a:pt x="18360" y="24708"/>
                    <a:pt x="18417" y="24765"/>
                    <a:pt x="18442" y="24765"/>
                  </a:cubicBezTo>
                  <a:cubicBezTo>
                    <a:pt x="18447" y="24765"/>
                    <a:pt x="18451" y="24763"/>
                    <a:pt x="18453" y="24757"/>
                  </a:cubicBezTo>
                  <a:cubicBezTo>
                    <a:pt x="18467" y="24728"/>
                    <a:pt x="18448" y="24666"/>
                    <a:pt x="18436" y="24603"/>
                  </a:cubicBezTo>
                  <a:cubicBezTo>
                    <a:pt x="18425" y="24542"/>
                    <a:pt x="18473" y="24568"/>
                    <a:pt x="18536" y="24531"/>
                  </a:cubicBezTo>
                  <a:cubicBezTo>
                    <a:pt x="18549" y="24523"/>
                    <a:pt x="18559" y="24520"/>
                    <a:pt x="18569" y="24520"/>
                  </a:cubicBezTo>
                  <a:close/>
                  <a:moveTo>
                    <a:pt x="15510" y="27063"/>
                  </a:moveTo>
                  <a:cubicBezTo>
                    <a:pt x="15547" y="27077"/>
                    <a:pt x="15631" y="27245"/>
                    <a:pt x="15653" y="27280"/>
                  </a:cubicBezTo>
                  <a:cubicBezTo>
                    <a:pt x="15679" y="27317"/>
                    <a:pt x="15781" y="27468"/>
                    <a:pt x="15836" y="27534"/>
                  </a:cubicBezTo>
                  <a:cubicBezTo>
                    <a:pt x="15890" y="27604"/>
                    <a:pt x="15933" y="27714"/>
                    <a:pt x="15944" y="27788"/>
                  </a:cubicBezTo>
                  <a:cubicBezTo>
                    <a:pt x="15956" y="27862"/>
                    <a:pt x="16082" y="28062"/>
                    <a:pt x="16113" y="28073"/>
                  </a:cubicBezTo>
                  <a:cubicBezTo>
                    <a:pt x="16144" y="28087"/>
                    <a:pt x="16315" y="28125"/>
                    <a:pt x="16298" y="28168"/>
                  </a:cubicBezTo>
                  <a:cubicBezTo>
                    <a:pt x="16279" y="28210"/>
                    <a:pt x="16236" y="28247"/>
                    <a:pt x="16212" y="28247"/>
                  </a:cubicBezTo>
                  <a:cubicBezTo>
                    <a:pt x="16187" y="28247"/>
                    <a:pt x="16304" y="28333"/>
                    <a:pt x="16341" y="28372"/>
                  </a:cubicBezTo>
                  <a:cubicBezTo>
                    <a:pt x="16376" y="28407"/>
                    <a:pt x="16438" y="28472"/>
                    <a:pt x="16476" y="28472"/>
                  </a:cubicBezTo>
                  <a:cubicBezTo>
                    <a:pt x="16478" y="28472"/>
                    <a:pt x="16479" y="28472"/>
                    <a:pt x="16481" y="28472"/>
                  </a:cubicBezTo>
                  <a:cubicBezTo>
                    <a:pt x="16482" y="28472"/>
                    <a:pt x="16483" y="28471"/>
                    <a:pt x="16484" y="28471"/>
                  </a:cubicBezTo>
                  <a:cubicBezTo>
                    <a:pt x="16518" y="28471"/>
                    <a:pt x="16528" y="28579"/>
                    <a:pt x="16493" y="28615"/>
                  </a:cubicBezTo>
                  <a:cubicBezTo>
                    <a:pt x="16456" y="28650"/>
                    <a:pt x="16422" y="28687"/>
                    <a:pt x="16405" y="28693"/>
                  </a:cubicBezTo>
                  <a:cubicBezTo>
                    <a:pt x="16387" y="28700"/>
                    <a:pt x="16422" y="28792"/>
                    <a:pt x="16429" y="28841"/>
                  </a:cubicBezTo>
                  <a:cubicBezTo>
                    <a:pt x="16435" y="28892"/>
                    <a:pt x="16402" y="29020"/>
                    <a:pt x="16402" y="29020"/>
                  </a:cubicBezTo>
                  <a:cubicBezTo>
                    <a:pt x="16402" y="29020"/>
                    <a:pt x="16333" y="29100"/>
                    <a:pt x="16316" y="29104"/>
                  </a:cubicBezTo>
                  <a:cubicBezTo>
                    <a:pt x="16297" y="29110"/>
                    <a:pt x="16263" y="29166"/>
                    <a:pt x="16229" y="29166"/>
                  </a:cubicBezTo>
                  <a:cubicBezTo>
                    <a:pt x="16227" y="29166"/>
                    <a:pt x="16226" y="29166"/>
                    <a:pt x="16224" y="29166"/>
                  </a:cubicBezTo>
                  <a:cubicBezTo>
                    <a:pt x="16223" y="29166"/>
                    <a:pt x="16223" y="29166"/>
                    <a:pt x="16222" y="29166"/>
                  </a:cubicBezTo>
                  <a:cubicBezTo>
                    <a:pt x="16183" y="29166"/>
                    <a:pt x="16062" y="29302"/>
                    <a:pt x="16025" y="29325"/>
                  </a:cubicBezTo>
                  <a:cubicBezTo>
                    <a:pt x="16017" y="29330"/>
                    <a:pt x="16009" y="29332"/>
                    <a:pt x="16001" y="29332"/>
                  </a:cubicBezTo>
                  <a:cubicBezTo>
                    <a:pt x="15972" y="29332"/>
                    <a:pt x="15943" y="29305"/>
                    <a:pt x="15913" y="29305"/>
                  </a:cubicBezTo>
                  <a:cubicBezTo>
                    <a:pt x="15877" y="29305"/>
                    <a:pt x="15882" y="29341"/>
                    <a:pt x="15905" y="29372"/>
                  </a:cubicBezTo>
                  <a:cubicBezTo>
                    <a:pt x="15931" y="29403"/>
                    <a:pt x="16004" y="29417"/>
                    <a:pt x="16004" y="29448"/>
                  </a:cubicBezTo>
                  <a:cubicBezTo>
                    <a:pt x="16004" y="29478"/>
                    <a:pt x="16039" y="29608"/>
                    <a:pt x="16002" y="29612"/>
                  </a:cubicBezTo>
                  <a:cubicBezTo>
                    <a:pt x="15970" y="29618"/>
                    <a:pt x="15923" y="29677"/>
                    <a:pt x="15876" y="29677"/>
                  </a:cubicBezTo>
                  <a:cubicBezTo>
                    <a:pt x="15869" y="29677"/>
                    <a:pt x="15862" y="29676"/>
                    <a:pt x="15854" y="29672"/>
                  </a:cubicBezTo>
                  <a:cubicBezTo>
                    <a:pt x="15821" y="29658"/>
                    <a:pt x="15789" y="29644"/>
                    <a:pt x="15763" y="29644"/>
                  </a:cubicBezTo>
                  <a:cubicBezTo>
                    <a:pt x="15745" y="29644"/>
                    <a:pt x="15729" y="29651"/>
                    <a:pt x="15719" y="29671"/>
                  </a:cubicBezTo>
                  <a:cubicBezTo>
                    <a:pt x="15696" y="29715"/>
                    <a:pt x="15631" y="29807"/>
                    <a:pt x="15602" y="29807"/>
                  </a:cubicBezTo>
                  <a:cubicBezTo>
                    <a:pt x="15599" y="29807"/>
                    <a:pt x="15596" y="29807"/>
                    <a:pt x="15594" y="29805"/>
                  </a:cubicBezTo>
                  <a:cubicBezTo>
                    <a:pt x="15570" y="29786"/>
                    <a:pt x="15551" y="29725"/>
                    <a:pt x="15520" y="29725"/>
                  </a:cubicBezTo>
                  <a:cubicBezTo>
                    <a:pt x="15490" y="29725"/>
                    <a:pt x="15446" y="29742"/>
                    <a:pt x="15440" y="29786"/>
                  </a:cubicBezTo>
                  <a:cubicBezTo>
                    <a:pt x="15434" y="29827"/>
                    <a:pt x="15381" y="29914"/>
                    <a:pt x="15349" y="29914"/>
                  </a:cubicBezTo>
                  <a:cubicBezTo>
                    <a:pt x="15348" y="29914"/>
                    <a:pt x="15347" y="29914"/>
                    <a:pt x="15346" y="29914"/>
                  </a:cubicBezTo>
                  <a:cubicBezTo>
                    <a:pt x="15327" y="29911"/>
                    <a:pt x="15307" y="29900"/>
                    <a:pt x="15289" y="29900"/>
                  </a:cubicBezTo>
                  <a:cubicBezTo>
                    <a:pt x="15278" y="29900"/>
                    <a:pt x="15268" y="29904"/>
                    <a:pt x="15259" y="29914"/>
                  </a:cubicBezTo>
                  <a:cubicBezTo>
                    <a:pt x="15234" y="29945"/>
                    <a:pt x="15216" y="30050"/>
                    <a:pt x="15216" y="30050"/>
                  </a:cubicBezTo>
                  <a:cubicBezTo>
                    <a:pt x="15216" y="30050"/>
                    <a:pt x="15266" y="30365"/>
                    <a:pt x="15236" y="30407"/>
                  </a:cubicBezTo>
                  <a:cubicBezTo>
                    <a:pt x="15205" y="30450"/>
                    <a:pt x="15223" y="30581"/>
                    <a:pt x="15203" y="30611"/>
                  </a:cubicBezTo>
                  <a:cubicBezTo>
                    <a:pt x="15185" y="30642"/>
                    <a:pt x="15177" y="30745"/>
                    <a:pt x="15165" y="30765"/>
                  </a:cubicBezTo>
                  <a:cubicBezTo>
                    <a:pt x="15154" y="30784"/>
                    <a:pt x="15134" y="30838"/>
                    <a:pt x="15109" y="30844"/>
                  </a:cubicBezTo>
                  <a:cubicBezTo>
                    <a:pt x="15085" y="30850"/>
                    <a:pt x="15089" y="30942"/>
                    <a:pt x="15095" y="30967"/>
                  </a:cubicBezTo>
                  <a:cubicBezTo>
                    <a:pt x="15102" y="30992"/>
                    <a:pt x="15082" y="31103"/>
                    <a:pt x="15046" y="31121"/>
                  </a:cubicBezTo>
                  <a:cubicBezTo>
                    <a:pt x="15009" y="31138"/>
                    <a:pt x="14958" y="31195"/>
                    <a:pt x="14920" y="31206"/>
                  </a:cubicBezTo>
                  <a:cubicBezTo>
                    <a:pt x="14885" y="31218"/>
                    <a:pt x="14912" y="31298"/>
                    <a:pt x="14851" y="31310"/>
                  </a:cubicBezTo>
                  <a:cubicBezTo>
                    <a:pt x="14791" y="31321"/>
                    <a:pt x="14759" y="31414"/>
                    <a:pt x="14723" y="31414"/>
                  </a:cubicBezTo>
                  <a:cubicBezTo>
                    <a:pt x="14722" y="31414"/>
                    <a:pt x="14721" y="31414"/>
                    <a:pt x="14720" y="31413"/>
                  </a:cubicBezTo>
                  <a:cubicBezTo>
                    <a:pt x="14718" y="31413"/>
                    <a:pt x="14716" y="31413"/>
                    <a:pt x="14714" y="31413"/>
                  </a:cubicBezTo>
                  <a:cubicBezTo>
                    <a:pt x="14685" y="31413"/>
                    <a:pt x="14659" y="31446"/>
                    <a:pt x="14641" y="31446"/>
                  </a:cubicBezTo>
                  <a:cubicBezTo>
                    <a:pt x="14638" y="31446"/>
                    <a:pt x="14636" y="31446"/>
                    <a:pt x="14634" y="31444"/>
                  </a:cubicBezTo>
                  <a:cubicBezTo>
                    <a:pt x="14615" y="31432"/>
                    <a:pt x="14554" y="31457"/>
                    <a:pt x="14524" y="31381"/>
                  </a:cubicBezTo>
                  <a:cubicBezTo>
                    <a:pt x="14494" y="31306"/>
                    <a:pt x="14477" y="31264"/>
                    <a:pt x="14515" y="31207"/>
                  </a:cubicBezTo>
                  <a:cubicBezTo>
                    <a:pt x="14554" y="31152"/>
                    <a:pt x="14578" y="31059"/>
                    <a:pt x="14609" y="31036"/>
                  </a:cubicBezTo>
                  <a:cubicBezTo>
                    <a:pt x="14640" y="31012"/>
                    <a:pt x="14726" y="30927"/>
                    <a:pt x="14740" y="30890"/>
                  </a:cubicBezTo>
                  <a:cubicBezTo>
                    <a:pt x="14754" y="30853"/>
                    <a:pt x="14809" y="30812"/>
                    <a:pt x="14785" y="30798"/>
                  </a:cubicBezTo>
                  <a:cubicBezTo>
                    <a:pt x="14772" y="30791"/>
                    <a:pt x="14748" y="30785"/>
                    <a:pt x="14726" y="30785"/>
                  </a:cubicBezTo>
                  <a:cubicBezTo>
                    <a:pt x="14703" y="30785"/>
                    <a:pt x="14682" y="30791"/>
                    <a:pt x="14678" y="30810"/>
                  </a:cubicBezTo>
                  <a:cubicBezTo>
                    <a:pt x="14672" y="30845"/>
                    <a:pt x="14640" y="30872"/>
                    <a:pt x="14584" y="30902"/>
                  </a:cubicBezTo>
                  <a:cubicBezTo>
                    <a:pt x="14541" y="30926"/>
                    <a:pt x="14512" y="30978"/>
                    <a:pt x="14479" y="30978"/>
                  </a:cubicBezTo>
                  <a:cubicBezTo>
                    <a:pt x="14469" y="30978"/>
                    <a:pt x="14459" y="30973"/>
                    <a:pt x="14447" y="30961"/>
                  </a:cubicBezTo>
                  <a:cubicBezTo>
                    <a:pt x="14400" y="30912"/>
                    <a:pt x="14361" y="30898"/>
                    <a:pt x="14338" y="30836"/>
                  </a:cubicBezTo>
                  <a:cubicBezTo>
                    <a:pt x="14313" y="30775"/>
                    <a:pt x="14313" y="30750"/>
                    <a:pt x="14284" y="30750"/>
                  </a:cubicBezTo>
                  <a:cubicBezTo>
                    <a:pt x="14253" y="30750"/>
                    <a:pt x="14233" y="30767"/>
                    <a:pt x="14161" y="30767"/>
                  </a:cubicBezTo>
                  <a:cubicBezTo>
                    <a:pt x="14118" y="30767"/>
                    <a:pt x="14082" y="30773"/>
                    <a:pt x="14053" y="30773"/>
                  </a:cubicBezTo>
                  <a:cubicBezTo>
                    <a:pt x="14031" y="30773"/>
                    <a:pt x="14014" y="30770"/>
                    <a:pt x="14001" y="30759"/>
                  </a:cubicBezTo>
                  <a:cubicBezTo>
                    <a:pt x="13970" y="30735"/>
                    <a:pt x="13922" y="30728"/>
                    <a:pt x="13896" y="30679"/>
                  </a:cubicBezTo>
                  <a:cubicBezTo>
                    <a:pt x="13872" y="30628"/>
                    <a:pt x="13793" y="30553"/>
                    <a:pt x="13793" y="30553"/>
                  </a:cubicBezTo>
                  <a:cubicBezTo>
                    <a:pt x="13793" y="30553"/>
                    <a:pt x="13725" y="30498"/>
                    <a:pt x="13664" y="30490"/>
                  </a:cubicBezTo>
                  <a:cubicBezTo>
                    <a:pt x="13602" y="30482"/>
                    <a:pt x="13571" y="30488"/>
                    <a:pt x="13555" y="30451"/>
                  </a:cubicBezTo>
                  <a:cubicBezTo>
                    <a:pt x="13538" y="30414"/>
                    <a:pt x="13573" y="30359"/>
                    <a:pt x="13518" y="30322"/>
                  </a:cubicBezTo>
                  <a:cubicBezTo>
                    <a:pt x="13475" y="30293"/>
                    <a:pt x="13462" y="30254"/>
                    <a:pt x="13439" y="30254"/>
                  </a:cubicBezTo>
                  <a:cubicBezTo>
                    <a:pt x="13432" y="30254"/>
                    <a:pt x="13424" y="30258"/>
                    <a:pt x="13414" y="30267"/>
                  </a:cubicBezTo>
                  <a:cubicBezTo>
                    <a:pt x="13370" y="30304"/>
                    <a:pt x="13401" y="30359"/>
                    <a:pt x="13394" y="30410"/>
                  </a:cubicBezTo>
                  <a:cubicBezTo>
                    <a:pt x="13388" y="30459"/>
                    <a:pt x="13411" y="30514"/>
                    <a:pt x="13448" y="30545"/>
                  </a:cubicBezTo>
                  <a:cubicBezTo>
                    <a:pt x="13485" y="30576"/>
                    <a:pt x="13533" y="30615"/>
                    <a:pt x="13533" y="30664"/>
                  </a:cubicBezTo>
                  <a:cubicBezTo>
                    <a:pt x="13533" y="30713"/>
                    <a:pt x="13562" y="30822"/>
                    <a:pt x="13562" y="30822"/>
                  </a:cubicBezTo>
                  <a:cubicBezTo>
                    <a:pt x="13562" y="30822"/>
                    <a:pt x="13618" y="30853"/>
                    <a:pt x="13630" y="30873"/>
                  </a:cubicBezTo>
                  <a:cubicBezTo>
                    <a:pt x="13641" y="30892"/>
                    <a:pt x="13672" y="30990"/>
                    <a:pt x="13672" y="30990"/>
                  </a:cubicBezTo>
                  <a:lnTo>
                    <a:pt x="13647" y="31103"/>
                  </a:lnTo>
                  <a:cubicBezTo>
                    <a:pt x="13585" y="31156"/>
                    <a:pt x="13578" y="31199"/>
                    <a:pt x="13591" y="31226"/>
                  </a:cubicBezTo>
                  <a:cubicBezTo>
                    <a:pt x="13602" y="31250"/>
                    <a:pt x="13664" y="31295"/>
                    <a:pt x="13664" y="31295"/>
                  </a:cubicBezTo>
                  <a:lnTo>
                    <a:pt x="13725" y="31350"/>
                  </a:lnTo>
                  <a:cubicBezTo>
                    <a:pt x="13725" y="31350"/>
                    <a:pt x="13701" y="31412"/>
                    <a:pt x="13695" y="31429"/>
                  </a:cubicBezTo>
                  <a:cubicBezTo>
                    <a:pt x="13688" y="31449"/>
                    <a:pt x="13718" y="31541"/>
                    <a:pt x="13718" y="31541"/>
                  </a:cubicBezTo>
                  <a:cubicBezTo>
                    <a:pt x="13718" y="31541"/>
                    <a:pt x="13730" y="31617"/>
                    <a:pt x="13730" y="31634"/>
                  </a:cubicBezTo>
                  <a:cubicBezTo>
                    <a:pt x="13730" y="31652"/>
                    <a:pt x="13761" y="31709"/>
                    <a:pt x="13761" y="31709"/>
                  </a:cubicBezTo>
                  <a:cubicBezTo>
                    <a:pt x="13761" y="31709"/>
                    <a:pt x="13777" y="31727"/>
                    <a:pt x="13795" y="31727"/>
                  </a:cubicBezTo>
                  <a:cubicBezTo>
                    <a:pt x="13811" y="31727"/>
                    <a:pt x="13829" y="31711"/>
                    <a:pt x="13835" y="31647"/>
                  </a:cubicBezTo>
                  <a:cubicBezTo>
                    <a:pt x="13849" y="31518"/>
                    <a:pt x="13879" y="31481"/>
                    <a:pt x="13873" y="31463"/>
                  </a:cubicBezTo>
                  <a:cubicBezTo>
                    <a:pt x="13870" y="31450"/>
                    <a:pt x="13885" y="31437"/>
                    <a:pt x="13902" y="31437"/>
                  </a:cubicBezTo>
                  <a:cubicBezTo>
                    <a:pt x="13913" y="31437"/>
                    <a:pt x="13925" y="31442"/>
                    <a:pt x="13935" y="31457"/>
                  </a:cubicBezTo>
                  <a:cubicBezTo>
                    <a:pt x="13961" y="31494"/>
                    <a:pt x="13989" y="31518"/>
                    <a:pt x="13995" y="31594"/>
                  </a:cubicBezTo>
                  <a:cubicBezTo>
                    <a:pt x="14001" y="31666"/>
                    <a:pt x="14001" y="31686"/>
                    <a:pt x="14079" y="31687"/>
                  </a:cubicBezTo>
                  <a:cubicBezTo>
                    <a:pt x="14134" y="31687"/>
                    <a:pt x="14149" y="31660"/>
                    <a:pt x="14155" y="31660"/>
                  </a:cubicBezTo>
                  <a:cubicBezTo>
                    <a:pt x="14158" y="31660"/>
                    <a:pt x="14159" y="31667"/>
                    <a:pt x="14161" y="31687"/>
                  </a:cubicBezTo>
                  <a:cubicBezTo>
                    <a:pt x="14166" y="31749"/>
                    <a:pt x="14209" y="31818"/>
                    <a:pt x="14184" y="31848"/>
                  </a:cubicBezTo>
                  <a:cubicBezTo>
                    <a:pt x="14158" y="31878"/>
                    <a:pt x="14164" y="31940"/>
                    <a:pt x="14146" y="31945"/>
                  </a:cubicBezTo>
                  <a:cubicBezTo>
                    <a:pt x="14126" y="31951"/>
                    <a:pt x="14224" y="32112"/>
                    <a:pt x="14224" y="32149"/>
                  </a:cubicBezTo>
                  <a:cubicBezTo>
                    <a:pt x="14224" y="32186"/>
                    <a:pt x="14241" y="32225"/>
                    <a:pt x="14216" y="32248"/>
                  </a:cubicBezTo>
                  <a:cubicBezTo>
                    <a:pt x="14192" y="32272"/>
                    <a:pt x="14173" y="32228"/>
                    <a:pt x="14161" y="32309"/>
                  </a:cubicBezTo>
                  <a:cubicBezTo>
                    <a:pt x="14147" y="32389"/>
                    <a:pt x="14153" y="32406"/>
                    <a:pt x="14172" y="32457"/>
                  </a:cubicBezTo>
                  <a:cubicBezTo>
                    <a:pt x="14189" y="32506"/>
                    <a:pt x="14203" y="32513"/>
                    <a:pt x="14215" y="32531"/>
                  </a:cubicBezTo>
                  <a:cubicBezTo>
                    <a:pt x="14226" y="32551"/>
                    <a:pt x="14343" y="32590"/>
                    <a:pt x="14343" y="32631"/>
                  </a:cubicBezTo>
                  <a:cubicBezTo>
                    <a:pt x="14343" y="32674"/>
                    <a:pt x="14392" y="32682"/>
                    <a:pt x="14417" y="32762"/>
                  </a:cubicBezTo>
                  <a:cubicBezTo>
                    <a:pt x="14440" y="32844"/>
                    <a:pt x="14464" y="32874"/>
                    <a:pt x="14481" y="32925"/>
                  </a:cubicBezTo>
                  <a:cubicBezTo>
                    <a:pt x="14500" y="32974"/>
                    <a:pt x="14592" y="33036"/>
                    <a:pt x="14603" y="33087"/>
                  </a:cubicBezTo>
                  <a:cubicBezTo>
                    <a:pt x="14612" y="33123"/>
                    <a:pt x="14633" y="33146"/>
                    <a:pt x="14630" y="33146"/>
                  </a:cubicBezTo>
                  <a:cubicBezTo>
                    <a:pt x="14629" y="33146"/>
                    <a:pt x="14625" y="33143"/>
                    <a:pt x="14615" y="33136"/>
                  </a:cubicBezTo>
                  <a:cubicBezTo>
                    <a:pt x="14578" y="33111"/>
                    <a:pt x="14353" y="32887"/>
                    <a:pt x="14303" y="32825"/>
                  </a:cubicBezTo>
                  <a:cubicBezTo>
                    <a:pt x="14255" y="32764"/>
                    <a:pt x="14292" y="32713"/>
                    <a:pt x="14224" y="32707"/>
                  </a:cubicBezTo>
                  <a:cubicBezTo>
                    <a:pt x="14219" y="32706"/>
                    <a:pt x="14214" y="32706"/>
                    <a:pt x="14209" y="32706"/>
                  </a:cubicBezTo>
                  <a:cubicBezTo>
                    <a:pt x="14174" y="32706"/>
                    <a:pt x="14160" y="32715"/>
                    <a:pt x="14137" y="32715"/>
                  </a:cubicBezTo>
                  <a:cubicBezTo>
                    <a:pt x="14125" y="32715"/>
                    <a:pt x="14110" y="32713"/>
                    <a:pt x="14089" y="32705"/>
                  </a:cubicBezTo>
                  <a:cubicBezTo>
                    <a:pt x="14023" y="32680"/>
                    <a:pt x="14016" y="32697"/>
                    <a:pt x="13979" y="32660"/>
                  </a:cubicBezTo>
                  <a:cubicBezTo>
                    <a:pt x="13942" y="32625"/>
                    <a:pt x="13942" y="32636"/>
                    <a:pt x="13926" y="32586"/>
                  </a:cubicBezTo>
                  <a:cubicBezTo>
                    <a:pt x="13909" y="32536"/>
                    <a:pt x="13919" y="32520"/>
                    <a:pt x="13902" y="32499"/>
                  </a:cubicBezTo>
                  <a:cubicBezTo>
                    <a:pt x="13849" y="32429"/>
                    <a:pt x="13765" y="32503"/>
                    <a:pt x="13830" y="32363"/>
                  </a:cubicBezTo>
                  <a:cubicBezTo>
                    <a:pt x="13893" y="32222"/>
                    <a:pt x="13904" y="32222"/>
                    <a:pt x="13899" y="32160"/>
                  </a:cubicBezTo>
                  <a:cubicBezTo>
                    <a:pt x="13893" y="32098"/>
                    <a:pt x="13912" y="32032"/>
                    <a:pt x="13907" y="31988"/>
                  </a:cubicBezTo>
                  <a:cubicBezTo>
                    <a:pt x="13901" y="31945"/>
                    <a:pt x="13941" y="31789"/>
                    <a:pt x="13897" y="31789"/>
                  </a:cubicBezTo>
                  <a:cubicBezTo>
                    <a:pt x="13897" y="31789"/>
                    <a:pt x="13897" y="31789"/>
                    <a:pt x="13896" y="31789"/>
                  </a:cubicBezTo>
                  <a:cubicBezTo>
                    <a:pt x="13853" y="31792"/>
                    <a:pt x="13819" y="31795"/>
                    <a:pt x="13791" y="31795"/>
                  </a:cubicBezTo>
                  <a:cubicBezTo>
                    <a:pt x="13758" y="31795"/>
                    <a:pt x="13732" y="31791"/>
                    <a:pt x="13707" y="31781"/>
                  </a:cubicBezTo>
                  <a:cubicBezTo>
                    <a:pt x="13656" y="31761"/>
                    <a:pt x="13615" y="31732"/>
                    <a:pt x="13585" y="31669"/>
                  </a:cubicBezTo>
                  <a:cubicBezTo>
                    <a:pt x="13555" y="31607"/>
                    <a:pt x="13519" y="31507"/>
                    <a:pt x="13519" y="31507"/>
                  </a:cubicBezTo>
                  <a:cubicBezTo>
                    <a:pt x="13519" y="31507"/>
                    <a:pt x="13410" y="31464"/>
                    <a:pt x="13391" y="31438"/>
                  </a:cubicBezTo>
                  <a:cubicBezTo>
                    <a:pt x="13373" y="31413"/>
                    <a:pt x="13373" y="31346"/>
                    <a:pt x="13348" y="31290"/>
                  </a:cubicBezTo>
                  <a:cubicBezTo>
                    <a:pt x="13324" y="31235"/>
                    <a:pt x="13288" y="31143"/>
                    <a:pt x="13288" y="31143"/>
                  </a:cubicBezTo>
                  <a:cubicBezTo>
                    <a:pt x="13288" y="31143"/>
                    <a:pt x="13327" y="31087"/>
                    <a:pt x="13291" y="31026"/>
                  </a:cubicBezTo>
                  <a:cubicBezTo>
                    <a:pt x="13254" y="30964"/>
                    <a:pt x="13234" y="30975"/>
                    <a:pt x="13207" y="30913"/>
                  </a:cubicBezTo>
                  <a:cubicBezTo>
                    <a:pt x="13176" y="30852"/>
                    <a:pt x="13160" y="30648"/>
                    <a:pt x="13130" y="30573"/>
                  </a:cubicBezTo>
                  <a:cubicBezTo>
                    <a:pt x="13099" y="30498"/>
                    <a:pt x="13150" y="30382"/>
                    <a:pt x="13162" y="30347"/>
                  </a:cubicBezTo>
                  <a:cubicBezTo>
                    <a:pt x="13176" y="30310"/>
                    <a:pt x="13200" y="30259"/>
                    <a:pt x="13207" y="30217"/>
                  </a:cubicBezTo>
                  <a:cubicBezTo>
                    <a:pt x="13211" y="30174"/>
                    <a:pt x="13219" y="30113"/>
                    <a:pt x="13256" y="30100"/>
                  </a:cubicBezTo>
                  <a:cubicBezTo>
                    <a:pt x="13281" y="30092"/>
                    <a:pt x="13264" y="30067"/>
                    <a:pt x="13268" y="30067"/>
                  </a:cubicBezTo>
                  <a:lnTo>
                    <a:pt x="13268" y="30067"/>
                  </a:lnTo>
                  <a:cubicBezTo>
                    <a:pt x="13269" y="30067"/>
                    <a:pt x="13276" y="30072"/>
                    <a:pt x="13293" y="30088"/>
                  </a:cubicBezTo>
                  <a:cubicBezTo>
                    <a:pt x="13348" y="30139"/>
                    <a:pt x="13304" y="30082"/>
                    <a:pt x="13378" y="30163"/>
                  </a:cubicBezTo>
                  <a:cubicBezTo>
                    <a:pt x="13450" y="30244"/>
                    <a:pt x="13665" y="30327"/>
                    <a:pt x="13688" y="30357"/>
                  </a:cubicBezTo>
                  <a:cubicBezTo>
                    <a:pt x="13715" y="30388"/>
                    <a:pt x="13725" y="30402"/>
                    <a:pt x="13742" y="30433"/>
                  </a:cubicBezTo>
                  <a:cubicBezTo>
                    <a:pt x="13757" y="30458"/>
                    <a:pt x="13796" y="30474"/>
                    <a:pt x="13827" y="30474"/>
                  </a:cubicBezTo>
                  <a:cubicBezTo>
                    <a:pt x="13834" y="30474"/>
                    <a:pt x="13841" y="30473"/>
                    <a:pt x="13847" y="30471"/>
                  </a:cubicBezTo>
                  <a:cubicBezTo>
                    <a:pt x="13878" y="30459"/>
                    <a:pt x="13964" y="30459"/>
                    <a:pt x="13995" y="30442"/>
                  </a:cubicBezTo>
                  <a:cubicBezTo>
                    <a:pt x="14000" y="30439"/>
                    <a:pt x="14005" y="30438"/>
                    <a:pt x="14011" y="30438"/>
                  </a:cubicBezTo>
                  <a:cubicBezTo>
                    <a:pt x="14031" y="30438"/>
                    <a:pt x="14057" y="30452"/>
                    <a:pt x="14088" y="30452"/>
                  </a:cubicBezTo>
                  <a:cubicBezTo>
                    <a:pt x="14104" y="30452"/>
                    <a:pt x="14120" y="30448"/>
                    <a:pt x="14138" y="30439"/>
                  </a:cubicBezTo>
                  <a:cubicBezTo>
                    <a:pt x="14200" y="30402"/>
                    <a:pt x="14207" y="30371"/>
                    <a:pt x="14212" y="30347"/>
                  </a:cubicBezTo>
                  <a:cubicBezTo>
                    <a:pt x="14218" y="30321"/>
                    <a:pt x="14293" y="30347"/>
                    <a:pt x="14269" y="30285"/>
                  </a:cubicBezTo>
                  <a:cubicBezTo>
                    <a:pt x="14246" y="30224"/>
                    <a:pt x="14212" y="30247"/>
                    <a:pt x="14164" y="30185"/>
                  </a:cubicBezTo>
                  <a:cubicBezTo>
                    <a:pt x="14116" y="30123"/>
                    <a:pt x="14066" y="30110"/>
                    <a:pt x="14061" y="30054"/>
                  </a:cubicBezTo>
                  <a:cubicBezTo>
                    <a:pt x="14056" y="30006"/>
                    <a:pt x="14106" y="29923"/>
                    <a:pt x="14139" y="29923"/>
                  </a:cubicBezTo>
                  <a:cubicBezTo>
                    <a:pt x="14145" y="29923"/>
                    <a:pt x="14150" y="29926"/>
                    <a:pt x="14155" y="29931"/>
                  </a:cubicBezTo>
                  <a:cubicBezTo>
                    <a:pt x="14186" y="29966"/>
                    <a:pt x="14196" y="29956"/>
                    <a:pt x="14215" y="30048"/>
                  </a:cubicBezTo>
                  <a:cubicBezTo>
                    <a:pt x="14231" y="30133"/>
                    <a:pt x="14253" y="30166"/>
                    <a:pt x="14266" y="30166"/>
                  </a:cubicBezTo>
                  <a:cubicBezTo>
                    <a:pt x="14267" y="30166"/>
                    <a:pt x="14268" y="30166"/>
                    <a:pt x="14269" y="30165"/>
                  </a:cubicBezTo>
                  <a:cubicBezTo>
                    <a:pt x="14270" y="30164"/>
                    <a:pt x="14271" y="30164"/>
                    <a:pt x="14273" y="30164"/>
                  </a:cubicBezTo>
                  <a:cubicBezTo>
                    <a:pt x="14280" y="30164"/>
                    <a:pt x="14285" y="30178"/>
                    <a:pt x="14355" y="30185"/>
                  </a:cubicBezTo>
                  <a:cubicBezTo>
                    <a:pt x="14368" y="30186"/>
                    <a:pt x="14384" y="30187"/>
                    <a:pt x="14402" y="30187"/>
                  </a:cubicBezTo>
                  <a:cubicBezTo>
                    <a:pt x="14458" y="30187"/>
                    <a:pt x="14535" y="30183"/>
                    <a:pt x="14597" y="30183"/>
                  </a:cubicBezTo>
                  <a:cubicBezTo>
                    <a:pt x="14646" y="30183"/>
                    <a:pt x="14686" y="30185"/>
                    <a:pt x="14700" y="30194"/>
                  </a:cubicBezTo>
                  <a:cubicBezTo>
                    <a:pt x="14707" y="30199"/>
                    <a:pt x="14718" y="30202"/>
                    <a:pt x="14731" y="30202"/>
                  </a:cubicBezTo>
                  <a:cubicBezTo>
                    <a:pt x="14778" y="30202"/>
                    <a:pt x="14852" y="30170"/>
                    <a:pt x="14866" y="30140"/>
                  </a:cubicBezTo>
                  <a:cubicBezTo>
                    <a:pt x="14886" y="30103"/>
                    <a:pt x="14966" y="29963"/>
                    <a:pt x="14962" y="29933"/>
                  </a:cubicBezTo>
                  <a:cubicBezTo>
                    <a:pt x="14955" y="29902"/>
                    <a:pt x="15000" y="29797"/>
                    <a:pt x="14982" y="29759"/>
                  </a:cubicBezTo>
                  <a:cubicBezTo>
                    <a:pt x="14965" y="29722"/>
                    <a:pt x="15015" y="29666"/>
                    <a:pt x="15015" y="29666"/>
                  </a:cubicBezTo>
                  <a:cubicBezTo>
                    <a:pt x="15015" y="29666"/>
                    <a:pt x="15016" y="29666"/>
                    <a:pt x="15016" y="29666"/>
                  </a:cubicBezTo>
                  <a:cubicBezTo>
                    <a:pt x="15017" y="29666"/>
                    <a:pt x="15016" y="29662"/>
                    <a:pt x="14954" y="29597"/>
                  </a:cubicBezTo>
                  <a:cubicBezTo>
                    <a:pt x="14880" y="29523"/>
                    <a:pt x="14905" y="29542"/>
                    <a:pt x="14825" y="29503"/>
                  </a:cubicBezTo>
                  <a:cubicBezTo>
                    <a:pt x="14798" y="29490"/>
                    <a:pt x="14785" y="29487"/>
                    <a:pt x="14775" y="29487"/>
                  </a:cubicBezTo>
                  <a:cubicBezTo>
                    <a:pt x="14768" y="29487"/>
                    <a:pt x="14764" y="29489"/>
                    <a:pt x="14758" y="29489"/>
                  </a:cubicBezTo>
                  <a:cubicBezTo>
                    <a:pt x="14749" y="29489"/>
                    <a:pt x="14737" y="29485"/>
                    <a:pt x="14708" y="29465"/>
                  </a:cubicBezTo>
                  <a:cubicBezTo>
                    <a:pt x="14634" y="29415"/>
                    <a:pt x="14534" y="29443"/>
                    <a:pt x="14623" y="29385"/>
                  </a:cubicBezTo>
                  <a:cubicBezTo>
                    <a:pt x="14709" y="29323"/>
                    <a:pt x="14728" y="29348"/>
                    <a:pt x="14692" y="29292"/>
                  </a:cubicBezTo>
                  <a:cubicBezTo>
                    <a:pt x="14655" y="29235"/>
                    <a:pt x="14649" y="29241"/>
                    <a:pt x="14612" y="29204"/>
                  </a:cubicBezTo>
                  <a:cubicBezTo>
                    <a:pt x="14577" y="29169"/>
                    <a:pt x="14546" y="29124"/>
                    <a:pt x="14503" y="29118"/>
                  </a:cubicBezTo>
                  <a:cubicBezTo>
                    <a:pt x="14470" y="29113"/>
                    <a:pt x="14421" y="29101"/>
                    <a:pt x="14386" y="29101"/>
                  </a:cubicBezTo>
                  <a:cubicBezTo>
                    <a:pt x="14376" y="29101"/>
                    <a:pt x="14368" y="29102"/>
                    <a:pt x="14361" y="29104"/>
                  </a:cubicBezTo>
                  <a:cubicBezTo>
                    <a:pt x="14347" y="29110"/>
                    <a:pt x="14331" y="29115"/>
                    <a:pt x="14315" y="29115"/>
                  </a:cubicBezTo>
                  <a:cubicBezTo>
                    <a:pt x="14296" y="29115"/>
                    <a:pt x="14276" y="29108"/>
                    <a:pt x="14257" y="29086"/>
                  </a:cubicBezTo>
                  <a:cubicBezTo>
                    <a:pt x="14226" y="29049"/>
                    <a:pt x="14157" y="29033"/>
                    <a:pt x="14121" y="29033"/>
                  </a:cubicBezTo>
                  <a:cubicBezTo>
                    <a:pt x="14113" y="29033"/>
                    <a:pt x="14107" y="29034"/>
                    <a:pt x="14103" y="29035"/>
                  </a:cubicBezTo>
                  <a:cubicBezTo>
                    <a:pt x="14078" y="29041"/>
                    <a:pt x="14061" y="29047"/>
                    <a:pt x="14016" y="29084"/>
                  </a:cubicBezTo>
                  <a:cubicBezTo>
                    <a:pt x="13974" y="29118"/>
                    <a:pt x="13972" y="29180"/>
                    <a:pt x="13888" y="29180"/>
                  </a:cubicBezTo>
                  <a:cubicBezTo>
                    <a:pt x="13883" y="29180"/>
                    <a:pt x="13878" y="29180"/>
                    <a:pt x="13873" y="29180"/>
                  </a:cubicBezTo>
                  <a:cubicBezTo>
                    <a:pt x="13776" y="29172"/>
                    <a:pt x="13750" y="29172"/>
                    <a:pt x="13672" y="29141"/>
                  </a:cubicBezTo>
                  <a:cubicBezTo>
                    <a:pt x="13593" y="29111"/>
                    <a:pt x="13525" y="29066"/>
                    <a:pt x="13476" y="29047"/>
                  </a:cubicBezTo>
                  <a:cubicBezTo>
                    <a:pt x="13467" y="29044"/>
                    <a:pt x="13458" y="29042"/>
                    <a:pt x="13449" y="29042"/>
                  </a:cubicBezTo>
                  <a:cubicBezTo>
                    <a:pt x="13432" y="29042"/>
                    <a:pt x="13416" y="29048"/>
                    <a:pt x="13401" y="29048"/>
                  </a:cubicBezTo>
                  <a:cubicBezTo>
                    <a:pt x="13384" y="29048"/>
                    <a:pt x="13367" y="29042"/>
                    <a:pt x="13347" y="29015"/>
                  </a:cubicBezTo>
                  <a:cubicBezTo>
                    <a:pt x="13299" y="28952"/>
                    <a:pt x="13268" y="28884"/>
                    <a:pt x="13256" y="28858"/>
                  </a:cubicBezTo>
                  <a:cubicBezTo>
                    <a:pt x="13256" y="28858"/>
                    <a:pt x="13308" y="28649"/>
                    <a:pt x="13350" y="28626"/>
                  </a:cubicBezTo>
                  <a:cubicBezTo>
                    <a:pt x="13394" y="28601"/>
                    <a:pt x="13585" y="28566"/>
                    <a:pt x="13630" y="28555"/>
                  </a:cubicBezTo>
                  <a:cubicBezTo>
                    <a:pt x="13659" y="28546"/>
                    <a:pt x="13712" y="28515"/>
                    <a:pt x="13770" y="28515"/>
                  </a:cubicBezTo>
                  <a:cubicBezTo>
                    <a:pt x="13796" y="28515"/>
                    <a:pt x="13824" y="28521"/>
                    <a:pt x="13850" y="28539"/>
                  </a:cubicBezTo>
                  <a:cubicBezTo>
                    <a:pt x="13938" y="28595"/>
                    <a:pt x="13942" y="28615"/>
                    <a:pt x="13992" y="28615"/>
                  </a:cubicBezTo>
                  <a:cubicBezTo>
                    <a:pt x="14028" y="28615"/>
                    <a:pt x="14117" y="28588"/>
                    <a:pt x="14187" y="28588"/>
                  </a:cubicBezTo>
                  <a:cubicBezTo>
                    <a:pt x="14211" y="28588"/>
                    <a:pt x="14233" y="28591"/>
                    <a:pt x="14250" y="28599"/>
                  </a:cubicBezTo>
                  <a:cubicBezTo>
                    <a:pt x="14318" y="28630"/>
                    <a:pt x="14330" y="28630"/>
                    <a:pt x="14366" y="28673"/>
                  </a:cubicBezTo>
                  <a:cubicBezTo>
                    <a:pt x="14403" y="28718"/>
                    <a:pt x="14415" y="28741"/>
                    <a:pt x="14501" y="28780"/>
                  </a:cubicBezTo>
                  <a:cubicBezTo>
                    <a:pt x="14587" y="28818"/>
                    <a:pt x="14635" y="28843"/>
                    <a:pt x="14686" y="28843"/>
                  </a:cubicBezTo>
                  <a:cubicBezTo>
                    <a:pt x="14726" y="28843"/>
                    <a:pt x="14745" y="28868"/>
                    <a:pt x="14784" y="28868"/>
                  </a:cubicBezTo>
                  <a:cubicBezTo>
                    <a:pt x="14793" y="28868"/>
                    <a:pt x="14803" y="28866"/>
                    <a:pt x="14815" y="28863"/>
                  </a:cubicBezTo>
                  <a:cubicBezTo>
                    <a:pt x="14834" y="28858"/>
                    <a:pt x="14853" y="28856"/>
                    <a:pt x="14869" y="28856"/>
                  </a:cubicBezTo>
                  <a:cubicBezTo>
                    <a:pt x="14885" y="28856"/>
                    <a:pt x="14899" y="28858"/>
                    <a:pt x="14907" y="28858"/>
                  </a:cubicBezTo>
                  <a:cubicBezTo>
                    <a:pt x="14918" y="28858"/>
                    <a:pt x="14920" y="28855"/>
                    <a:pt x="14908" y="28846"/>
                  </a:cubicBezTo>
                  <a:cubicBezTo>
                    <a:pt x="14877" y="28820"/>
                    <a:pt x="14717" y="28750"/>
                    <a:pt x="14618" y="28676"/>
                  </a:cubicBezTo>
                  <a:cubicBezTo>
                    <a:pt x="14520" y="28601"/>
                    <a:pt x="14503" y="28595"/>
                    <a:pt x="14520" y="28576"/>
                  </a:cubicBezTo>
                  <a:cubicBezTo>
                    <a:pt x="14529" y="28567"/>
                    <a:pt x="14543" y="28560"/>
                    <a:pt x="14563" y="28560"/>
                  </a:cubicBezTo>
                  <a:cubicBezTo>
                    <a:pt x="14587" y="28560"/>
                    <a:pt x="14618" y="28571"/>
                    <a:pt x="14655" y="28603"/>
                  </a:cubicBezTo>
                  <a:cubicBezTo>
                    <a:pt x="14723" y="28658"/>
                    <a:pt x="14697" y="28658"/>
                    <a:pt x="14795" y="28703"/>
                  </a:cubicBezTo>
                  <a:cubicBezTo>
                    <a:pt x="14894" y="28747"/>
                    <a:pt x="14832" y="28753"/>
                    <a:pt x="14918" y="28753"/>
                  </a:cubicBezTo>
                  <a:cubicBezTo>
                    <a:pt x="15005" y="28753"/>
                    <a:pt x="15072" y="28780"/>
                    <a:pt x="15054" y="28810"/>
                  </a:cubicBezTo>
                  <a:cubicBezTo>
                    <a:pt x="15034" y="28841"/>
                    <a:pt x="15040" y="28892"/>
                    <a:pt x="15026" y="28958"/>
                  </a:cubicBezTo>
                  <a:cubicBezTo>
                    <a:pt x="15012" y="29026"/>
                    <a:pt x="14989" y="28995"/>
                    <a:pt x="15012" y="29057"/>
                  </a:cubicBezTo>
                  <a:cubicBezTo>
                    <a:pt x="15035" y="29118"/>
                    <a:pt x="15097" y="29151"/>
                    <a:pt x="15103" y="29174"/>
                  </a:cubicBezTo>
                  <a:cubicBezTo>
                    <a:pt x="15109" y="29200"/>
                    <a:pt x="15146" y="29211"/>
                    <a:pt x="15146" y="29286"/>
                  </a:cubicBezTo>
                  <a:cubicBezTo>
                    <a:pt x="15146" y="29358"/>
                    <a:pt x="15115" y="29348"/>
                    <a:pt x="15143" y="29389"/>
                  </a:cubicBezTo>
                  <a:cubicBezTo>
                    <a:pt x="15174" y="29434"/>
                    <a:pt x="15231" y="29428"/>
                    <a:pt x="15205" y="29471"/>
                  </a:cubicBezTo>
                  <a:cubicBezTo>
                    <a:pt x="15180" y="29512"/>
                    <a:pt x="15200" y="29489"/>
                    <a:pt x="15180" y="29588"/>
                  </a:cubicBezTo>
                  <a:cubicBezTo>
                    <a:pt x="15162" y="29686"/>
                    <a:pt x="15179" y="29680"/>
                    <a:pt x="15166" y="29754"/>
                  </a:cubicBezTo>
                  <a:cubicBezTo>
                    <a:pt x="15154" y="29826"/>
                    <a:pt x="15179" y="29820"/>
                    <a:pt x="15159" y="29882"/>
                  </a:cubicBezTo>
                  <a:cubicBezTo>
                    <a:pt x="15140" y="29943"/>
                    <a:pt x="15154" y="29908"/>
                    <a:pt x="15140" y="29943"/>
                  </a:cubicBezTo>
                  <a:cubicBezTo>
                    <a:pt x="15136" y="29953"/>
                    <a:pt x="15137" y="29958"/>
                    <a:pt x="15142" y="29958"/>
                  </a:cubicBezTo>
                  <a:cubicBezTo>
                    <a:pt x="15154" y="29958"/>
                    <a:pt x="15190" y="29925"/>
                    <a:pt x="15226" y="29876"/>
                  </a:cubicBezTo>
                  <a:cubicBezTo>
                    <a:pt x="15277" y="29809"/>
                    <a:pt x="15308" y="29748"/>
                    <a:pt x="15309" y="29711"/>
                  </a:cubicBezTo>
                  <a:cubicBezTo>
                    <a:pt x="15309" y="29674"/>
                    <a:pt x="15293" y="29666"/>
                    <a:pt x="15348" y="29619"/>
                  </a:cubicBezTo>
                  <a:cubicBezTo>
                    <a:pt x="15403" y="29571"/>
                    <a:pt x="15428" y="29602"/>
                    <a:pt x="15428" y="29551"/>
                  </a:cubicBezTo>
                  <a:cubicBezTo>
                    <a:pt x="15428" y="29502"/>
                    <a:pt x="15466" y="29472"/>
                    <a:pt x="15442" y="29392"/>
                  </a:cubicBezTo>
                  <a:cubicBezTo>
                    <a:pt x="15419" y="29311"/>
                    <a:pt x="15474" y="29294"/>
                    <a:pt x="15419" y="29212"/>
                  </a:cubicBezTo>
                  <a:cubicBezTo>
                    <a:pt x="15365" y="29132"/>
                    <a:pt x="15334" y="29095"/>
                    <a:pt x="15328" y="29051"/>
                  </a:cubicBezTo>
                  <a:cubicBezTo>
                    <a:pt x="15323" y="29009"/>
                    <a:pt x="15342" y="28958"/>
                    <a:pt x="15356" y="28917"/>
                  </a:cubicBezTo>
                  <a:cubicBezTo>
                    <a:pt x="15369" y="28873"/>
                    <a:pt x="15456" y="28849"/>
                    <a:pt x="15419" y="28793"/>
                  </a:cubicBezTo>
                  <a:cubicBezTo>
                    <a:pt x="15382" y="28736"/>
                    <a:pt x="15500" y="28695"/>
                    <a:pt x="15533" y="28621"/>
                  </a:cubicBezTo>
                  <a:cubicBezTo>
                    <a:pt x="15563" y="28549"/>
                    <a:pt x="15596" y="28498"/>
                    <a:pt x="15585" y="28438"/>
                  </a:cubicBezTo>
                  <a:cubicBezTo>
                    <a:pt x="15576" y="28391"/>
                    <a:pt x="15570" y="28319"/>
                    <a:pt x="15585" y="28319"/>
                  </a:cubicBezTo>
                  <a:cubicBezTo>
                    <a:pt x="15590" y="28319"/>
                    <a:pt x="15598" y="28328"/>
                    <a:pt x="15610" y="28350"/>
                  </a:cubicBezTo>
                  <a:cubicBezTo>
                    <a:pt x="15651" y="28438"/>
                    <a:pt x="15694" y="28493"/>
                    <a:pt x="15725" y="28563"/>
                  </a:cubicBezTo>
                  <a:cubicBezTo>
                    <a:pt x="15746" y="28609"/>
                    <a:pt x="15769" y="28662"/>
                    <a:pt x="15790" y="28662"/>
                  </a:cubicBezTo>
                  <a:cubicBezTo>
                    <a:pt x="15800" y="28662"/>
                    <a:pt x="15809" y="28652"/>
                    <a:pt x="15817" y="28626"/>
                  </a:cubicBezTo>
                  <a:cubicBezTo>
                    <a:pt x="15842" y="28539"/>
                    <a:pt x="15861" y="28486"/>
                    <a:pt x="15833" y="28422"/>
                  </a:cubicBezTo>
                  <a:cubicBezTo>
                    <a:pt x="15802" y="28361"/>
                    <a:pt x="15771" y="28335"/>
                    <a:pt x="15711" y="28249"/>
                  </a:cubicBezTo>
                  <a:cubicBezTo>
                    <a:pt x="15650" y="28162"/>
                    <a:pt x="15651" y="28142"/>
                    <a:pt x="15583" y="28081"/>
                  </a:cubicBezTo>
                  <a:cubicBezTo>
                    <a:pt x="15517" y="28019"/>
                    <a:pt x="15493" y="28031"/>
                    <a:pt x="15474" y="27945"/>
                  </a:cubicBezTo>
                  <a:cubicBezTo>
                    <a:pt x="15457" y="27858"/>
                    <a:pt x="15505" y="27888"/>
                    <a:pt x="15471" y="27796"/>
                  </a:cubicBezTo>
                  <a:cubicBezTo>
                    <a:pt x="15434" y="27704"/>
                    <a:pt x="15453" y="27747"/>
                    <a:pt x="15434" y="27704"/>
                  </a:cubicBezTo>
                  <a:cubicBezTo>
                    <a:pt x="15417" y="27660"/>
                    <a:pt x="15448" y="27617"/>
                    <a:pt x="15453" y="27570"/>
                  </a:cubicBezTo>
                  <a:cubicBezTo>
                    <a:pt x="15458" y="27526"/>
                    <a:pt x="15474" y="27480"/>
                    <a:pt x="15490" y="27480"/>
                  </a:cubicBezTo>
                  <a:cubicBezTo>
                    <a:pt x="15492" y="27480"/>
                    <a:pt x="15495" y="27481"/>
                    <a:pt x="15497" y="27483"/>
                  </a:cubicBezTo>
                  <a:cubicBezTo>
                    <a:pt x="15510" y="27497"/>
                    <a:pt x="15540" y="27520"/>
                    <a:pt x="15555" y="27520"/>
                  </a:cubicBezTo>
                  <a:cubicBezTo>
                    <a:pt x="15561" y="27520"/>
                    <a:pt x="15565" y="27517"/>
                    <a:pt x="15565" y="27508"/>
                  </a:cubicBezTo>
                  <a:cubicBezTo>
                    <a:pt x="15565" y="27477"/>
                    <a:pt x="15610" y="27430"/>
                    <a:pt x="15573" y="27373"/>
                  </a:cubicBezTo>
                  <a:cubicBezTo>
                    <a:pt x="15536" y="27317"/>
                    <a:pt x="15542" y="27360"/>
                    <a:pt x="15499" y="27303"/>
                  </a:cubicBezTo>
                  <a:cubicBezTo>
                    <a:pt x="15457" y="27248"/>
                    <a:pt x="15457" y="27168"/>
                    <a:pt x="15451" y="27131"/>
                  </a:cubicBezTo>
                  <a:cubicBezTo>
                    <a:pt x="15445" y="27094"/>
                    <a:pt x="15459" y="27069"/>
                    <a:pt x="15459" y="27069"/>
                  </a:cubicBezTo>
                  <a:lnTo>
                    <a:pt x="15510" y="27063"/>
                  </a:lnTo>
                  <a:close/>
                  <a:moveTo>
                    <a:pt x="25500" y="1"/>
                  </a:moveTo>
                  <a:cubicBezTo>
                    <a:pt x="25432" y="1"/>
                    <a:pt x="25359" y="16"/>
                    <a:pt x="25355" y="39"/>
                  </a:cubicBezTo>
                  <a:cubicBezTo>
                    <a:pt x="25351" y="64"/>
                    <a:pt x="25363" y="92"/>
                    <a:pt x="25348" y="104"/>
                  </a:cubicBezTo>
                  <a:cubicBezTo>
                    <a:pt x="25331" y="116"/>
                    <a:pt x="25342" y="196"/>
                    <a:pt x="25319" y="196"/>
                  </a:cubicBezTo>
                  <a:cubicBezTo>
                    <a:pt x="25294" y="196"/>
                    <a:pt x="25294" y="263"/>
                    <a:pt x="25289" y="278"/>
                  </a:cubicBezTo>
                  <a:cubicBezTo>
                    <a:pt x="25286" y="293"/>
                    <a:pt x="25305" y="395"/>
                    <a:pt x="25302" y="407"/>
                  </a:cubicBezTo>
                  <a:cubicBezTo>
                    <a:pt x="25297" y="418"/>
                    <a:pt x="25309" y="458"/>
                    <a:pt x="25292" y="487"/>
                  </a:cubicBezTo>
                  <a:cubicBezTo>
                    <a:pt x="25274" y="517"/>
                    <a:pt x="25288" y="540"/>
                    <a:pt x="25266" y="577"/>
                  </a:cubicBezTo>
                  <a:cubicBezTo>
                    <a:pt x="25253" y="601"/>
                    <a:pt x="25242" y="628"/>
                    <a:pt x="25231" y="628"/>
                  </a:cubicBezTo>
                  <a:cubicBezTo>
                    <a:pt x="25225" y="628"/>
                    <a:pt x="25219" y="622"/>
                    <a:pt x="25212" y="607"/>
                  </a:cubicBezTo>
                  <a:cubicBezTo>
                    <a:pt x="25194" y="563"/>
                    <a:pt x="25186" y="463"/>
                    <a:pt x="25178" y="446"/>
                  </a:cubicBezTo>
                  <a:cubicBezTo>
                    <a:pt x="25171" y="427"/>
                    <a:pt x="25228" y="386"/>
                    <a:pt x="25182" y="364"/>
                  </a:cubicBezTo>
                  <a:cubicBezTo>
                    <a:pt x="25172" y="359"/>
                    <a:pt x="25164" y="357"/>
                    <a:pt x="25157" y="357"/>
                  </a:cubicBezTo>
                  <a:cubicBezTo>
                    <a:pt x="25134" y="357"/>
                    <a:pt x="25123" y="380"/>
                    <a:pt x="25112" y="392"/>
                  </a:cubicBezTo>
                  <a:cubicBezTo>
                    <a:pt x="25101" y="407"/>
                    <a:pt x="25069" y="443"/>
                    <a:pt x="25025" y="455"/>
                  </a:cubicBezTo>
                  <a:cubicBezTo>
                    <a:pt x="24980" y="466"/>
                    <a:pt x="24977" y="503"/>
                    <a:pt x="24948" y="503"/>
                  </a:cubicBezTo>
                  <a:cubicBezTo>
                    <a:pt x="24932" y="503"/>
                    <a:pt x="24914" y="500"/>
                    <a:pt x="24898" y="500"/>
                  </a:cubicBezTo>
                  <a:cubicBezTo>
                    <a:pt x="24884" y="500"/>
                    <a:pt x="24872" y="502"/>
                    <a:pt x="24866" y="510"/>
                  </a:cubicBezTo>
                  <a:cubicBezTo>
                    <a:pt x="24854" y="526"/>
                    <a:pt x="24849" y="595"/>
                    <a:pt x="24849" y="595"/>
                  </a:cubicBezTo>
                  <a:cubicBezTo>
                    <a:pt x="24849" y="595"/>
                    <a:pt x="24849" y="658"/>
                    <a:pt x="24827" y="677"/>
                  </a:cubicBezTo>
                  <a:cubicBezTo>
                    <a:pt x="24809" y="692"/>
                    <a:pt x="24792" y="740"/>
                    <a:pt x="24787" y="757"/>
                  </a:cubicBezTo>
                  <a:cubicBezTo>
                    <a:pt x="24784" y="772"/>
                    <a:pt x="24778" y="861"/>
                    <a:pt x="24778" y="861"/>
                  </a:cubicBezTo>
                  <a:cubicBezTo>
                    <a:pt x="24778" y="861"/>
                    <a:pt x="24781" y="920"/>
                    <a:pt x="24778" y="934"/>
                  </a:cubicBezTo>
                  <a:cubicBezTo>
                    <a:pt x="24777" y="937"/>
                    <a:pt x="24777" y="937"/>
                    <a:pt x="24777" y="937"/>
                  </a:cubicBezTo>
                  <a:cubicBezTo>
                    <a:pt x="24777" y="937"/>
                    <a:pt x="24778" y="937"/>
                    <a:pt x="24778" y="937"/>
                  </a:cubicBezTo>
                  <a:cubicBezTo>
                    <a:pt x="24780" y="937"/>
                    <a:pt x="24782" y="941"/>
                    <a:pt x="24778" y="971"/>
                  </a:cubicBezTo>
                  <a:cubicBezTo>
                    <a:pt x="24774" y="1023"/>
                    <a:pt x="24781" y="1111"/>
                    <a:pt x="24781" y="1111"/>
                  </a:cubicBezTo>
                  <a:lnTo>
                    <a:pt x="24809" y="1277"/>
                  </a:lnTo>
                  <a:cubicBezTo>
                    <a:pt x="24809" y="1277"/>
                    <a:pt x="24812" y="1285"/>
                    <a:pt x="24827" y="1312"/>
                  </a:cubicBezTo>
                  <a:cubicBezTo>
                    <a:pt x="24843" y="1342"/>
                    <a:pt x="24872" y="1382"/>
                    <a:pt x="24855" y="1397"/>
                  </a:cubicBezTo>
                  <a:cubicBezTo>
                    <a:pt x="24838" y="1412"/>
                    <a:pt x="24801" y="1440"/>
                    <a:pt x="24807" y="1489"/>
                  </a:cubicBezTo>
                  <a:cubicBezTo>
                    <a:pt x="24811" y="1539"/>
                    <a:pt x="24818" y="1566"/>
                    <a:pt x="24820" y="1596"/>
                  </a:cubicBezTo>
                  <a:cubicBezTo>
                    <a:pt x="24824" y="1625"/>
                    <a:pt x="24849" y="1648"/>
                    <a:pt x="24812" y="1663"/>
                  </a:cubicBezTo>
                  <a:cubicBezTo>
                    <a:pt x="24777" y="1679"/>
                    <a:pt x="24772" y="1696"/>
                    <a:pt x="24747" y="1700"/>
                  </a:cubicBezTo>
                  <a:cubicBezTo>
                    <a:pt x="24724" y="1703"/>
                    <a:pt x="24741" y="1747"/>
                    <a:pt x="24747" y="1770"/>
                  </a:cubicBezTo>
                  <a:cubicBezTo>
                    <a:pt x="24758" y="1813"/>
                    <a:pt x="24758" y="1813"/>
                    <a:pt x="24747" y="1836"/>
                  </a:cubicBezTo>
                  <a:cubicBezTo>
                    <a:pt x="24735" y="1862"/>
                    <a:pt x="24707" y="1867"/>
                    <a:pt x="24743" y="1900"/>
                  </a:cubicBezTo>
                  <a:cubicBezTo>
                    <a:pt x="24780" y="1933"/>
                    <a:pt x="24803" y="1973"/>
                    <a:pt x="24818" y="1994"/>
                  </a:cubicBezTo>
                  <a:cubicBezTo>
                    <a:pt x="24834" y="2013"/>
                    <a:pt x="24847" y="2013"/>
                    <a:pt x="24863" y="2047"/>
                  </a:cubicBezTo>
                  <a:cubicBezTo>
                    <a:pt x="24878" y="2079"/>
                    <a:pt x="24901" y="2124"/>
                    <a:pt x="24901" y="2124"/>
                  </a:cubicBezTo>
                  <a:cubicBezTo>
                    <a:pt x="24901" y="2124"/>
                    <a:pt x="24912" y="2164"/>
                    <a:pt x="24923" y="2185"/>
                  </a:cubicBezTo>
                  <a:cubicBezTo>
                    <a:pt x="24931" y="2204"/>
                    <a:pt x="24931" y="2204"/>
                    <a:pt x="24938" y="2244"/>
                  </a:cubicBezTo>
                  <a:cubicBezTo>
                    <a:pt x="24946" y="2285"/>
                    <a:pt x="24964" y="2318"/>
                    <a:pt x="24969" y="2333"/>
                  </a:cubicBezTo>
                  <a:cubicBezTo>
                    <a:pt x="24972" y="2350"/>
                    <a:pt x="24995" y="2398"/>
                    <a:pt x="24992" y="2413"/>
                  </a:cubicBezTo>
                  <a:cubicBezTo>
                    <a:pt x="24984" y="2465"/>
                    <a:pt x="24978" y="2495"/>
                    <a:pt x="24963" y="2502"/>
                  </a:cubicBezTo>
                  <a:cubicBezTo>
                    <a:pt x="24946" y="2510"/>
                    <a:pt x="24923" y="2510"/>
                    <a:pt x="24901" y="2510"/>
                  </a:cubicBezTo>
                  <a:cubicBezTo>
                    <a:pt x="24894" y="2510"/>
                    <a:pt x="24886" y="2511"/>
                    <a:pt x="24879" y="2511"/>
                  </a:cubicBezTo>
                  <a:cubicBezTo>
                    <a:pt x="24867" y="2511"/>
                    <a:pt x="24857" y="2508"/>
                    <a:pt x="24849" y="2493"/>
                  </a:cubicBezTo>
                  <a:cubicBezTo>
                    <a:pt x="24838" y="2470"/>
                    <a:pt x="24846" y="2473"/>
                    <a:pt x="24826" y="2448"/>
                  </a:cubicBezTo>
                  <a:cubicBezTo>
                    <a:pt x="24804" y="2425"/>
                    <a:pt x="24811" y="2433"/>
                    <a:pt x="24792" y="2412"/>
                  </a:cubicBezTo>
                  <a:cubicBezTo>
                    <a:pt x="24771" y="2393"/>
                    <a:pt x="24740" y="2382"/>
                    <a:pt x="24718" y="2382"/>
                  </a:cubicBezTo>
                  <a:cubicBezTo>
                    <a:pt x="24697" y="2382"/>
                    <a:pt x="24603" y="2487"/>
                    <a:pt x="24603" y="2487"/>
                  </a:cubicBezTo>
                  <a:cubicBezTo>
                    <a:pt x="24603" y="2487"/>
                    <a:pt x="24520" y="2536"/>
                    <a:pt x="24495" y="2536"/>
                  </a:cubicBezTo>
                  <a:cubicBezTo>
                    <a:pt x="24492" y="2536"/>
                    <a:pt x="24490" y="2536"/>
                    <a:pt x="24489" y="2535"/>
                  </a:cubicBezTo>
                  <a:cubicBezTo>
                    <a:pt x="24486" y="2532"/>
                    <a:pt x="24482" y="2531"/>
                    <a:pt x="24477" y="2531"/>
                  </a:cubicBezTo>
                  <a:cubicBezTo>
                    <a:pt x="24462" y="2531"/>
                    <a:pt x="24439" y="2540"/>
                    <a:pt x="24422" y="2540"/>
                  </a:cubicBezTo>
                  <a:cubicBezTo>
                    <a:pt x="24420" y="2540"/>
                    <a:pt x="24418" y="2540"/>
                    <a:pt x="24416" y="2539"/>
                  </a:cubicBezTo>
                  <a:cubicBezTo>
                    <a:pt x="24414" y="2539"/>
                    <a:pt x="24412" y="2539"/>
                    <a:pt x="24409" y="2539"/>
                  </a:cubicBezTo>
                  <a:cubicBezTo>
                    <a:pt x="24402" y="2539"/>
                    <a:pt x="24395" y="2541"/>
                    <a:pt x="24388" y="2541"/>
                  </a:cubicBezTo>
                  <a:cubicBezTo>
                    <a:pt x="24379" y="2541"/>
                    <a:pt x="24371" y="2537"/>
                    <a:pt x="24361" y="2518"/>
                  </a:cubicBezTo>
                  <a:cubicBezTo>
                    <a:pt x="24339" y="2481"/>
                    <a:pt x="24332" y="2505"/>
                    <a:pt x="24312" y="2473"/>
                  </a:cubicBezTo>
                  <a:cubicBezTo>
                    <a:pt x="24308" y="2467"/>
                    <a:pt x="24306" y="2465"/>
                    <a:pt x="24304" y="2465"/>
                  </a:cubicBezTo>
                  <a:cubicBezTo>
                    <a:pt x="24298" y="2465"/>
                    <a:pt x="24296" y="2481"/>
                    <a:pt x="24285" y="2481"/>
                  </a:cubicBezTo>
                  <a:cubicBezTo>
                    <a:pt x="24279" y="2481"/>
                    <a:pt x="24270" y="2476"/>
                    <a:pt x="24256" y="2459"/>
                  </a:cubicBezTo>
                  <a:cubicBezTo>
                    <a:pt x="24210" y="2404"/>
                    <a:pt x="24201" y="2367"/>
                    <a:pt x="24189" y="2342"/>
                  </a:cubicBezTo>
                  <a:cubicBezTo>
                    <a:pt x="24178" y="2318"/>
                    <a:pt x="24158" y="2205"/>
                    <a:pt x="24170" y="2181"/>
                  </a:cubicBezTo>
                  <a:cubicBezTo>
                    <a:pt x="24181" y="2156"/>
                    <a:pt x="24195" y="2108"/>
                    <a:pt x="24195" y="2108"/>
                  </a:cubicBezTo>
                  <a:cubicBezTo>
                    <a:pt x="24195" y="2108"/>
                    <a:pt x="24207" y="2088"/>
                    <a:pt x="24195" y="2056"/>
                  </a:cubicBezTo>
                  <a:cubicBezTo>
                    <a:pt x="24184" y="2024"/>
                    <a:pt x="24199" y="2036"/>
                    <a:pt x="24176" y="1996"/>
                  </a:cubicBezTo>
                  <a:cubicBezTo>
                    <a:pt x="24153" y="1956"/>
                    <a:pt x="24149" y="1927"/>
                    <a:pt x="24119" y="1894"/>
                  </a:cubicBezTo>
                  <a:cubicBezTo>
                    <a:pt x="24093" y="1862"/>
                    <a:pt x="24084" y="1870"/>
                    <a:pt x="24069" y="1857"/>
                  </a:cubicBezTo>
                  <a:cubicBezTo>
                    <a:pt x="24053" y="1847"/>
                    <a:pt x="24009" y="1820"/>
                    <a:pt x="24009" y="1820"/>
                  </a:cubicBezTo>
                  <a:lnTo>
                    <a:pt x="23985" y="1763"/>
                  </a:lnTo>
                  <a:cubicBezTo>
                    <a:pt x="23981" y="1727"/>
                    <a:pt x="23981" y="1702"/>
                    <a:pt x="23979" y="1679"/>
                  </a:cubicBezTo>
                  <a:cubicBezTo>
                    <a:pt x="23976" y="1654"/>
                    <a:pt x="24002" y="1674"/>
                    <a:pt x="23987" y="1634"/>
                  </a:cubicBezTo>
                  <a:cubicBezTo>
                    <a:pt x="23972" y="1594"/>
                    <a:pt x="23968" y="1573"/>
                    <a:pt x="23972" y="1562"/>
                  </a:cubicBezTo>
                  <a:cubicBezTo>
                    <a:pt x="23989" y="1517"/>
                    <a:pt x="23993" y="1514"/>
                    <a:pt x="24022" y="1506"/>
                  </a:cubicBezTo>
                  <a:cubicBezTo>
                    <a:pt x="24025" y="1506"/>
                    <a:pt x="24027" y="1505"/>
                    <a:pt x="24029" y="1505"/>
                  </a:cubicBezTo>
                  <a:cubicBezTo>
                    <a:pt x="24041" y="1505"/>
                    <a:pt x="24043" y="1517"/>
                    <a:pt x="24045" y="1517"/>
                  </a:cubicBezTo>
                  <a:cubicBezTo>
                    <a:pt x="24046" y="1517"/>
                    <a:pt x="24047" y="1513"/>
                    <a:pt x="24050" y="1499"/>
                  </a:cubicBezTo>
                  <a:cubicBezTo>
                    <a:pt x="24061" y="1457"/>
                    <a:pt x="24064" y="1426"/>
                    <a:pt x="24064" y="1394"/>
                  </a:cubicBezTo>
                  <a:lnTo>
                    <a:pt x="24064" y="1334"/>
                  </a:lnTo>
                  <a:cubicBezTo>
                    <a:pt x="24064" y="1316"/>
                    <a:pt x="24038" y="1257"/>
                    <a:pt x="24025" y="1240"/>
                  </a:cubicBezTo>
                  <a:cubicBezTo>
                    <a:pt x="24015" y="1225"/>
                    <a:pt x="24018" y="1240"/>
                    <a:pt x="23989" y="1211"/>
                  </a:cubicBezTo>
                  <a:cubicBezTo>
                    <a:pt x="23961" y="1183"/>
                    <a:pt x="23927" y="1165"/>
                    <a:pt x="23915" y="1146"/>
                  </a:cubicBezTo>
                  <a:cubicBezTo>
                    <a:pt x="23878" y="1095"/>
                    <a:pt x="23907" y="1106"/>
                    <a:pt x="23855" y="1092"/>
                  </a:cubicBezTo>
                  <a:cubicBezTo>
                    <a:pt x="23837" y="1088"/>
                    <a:pt x="23824" y="1086"/>
                    <a:pt x="23813" y="1086"/>
                  </a:cubicBezTo>
                  <a:cubicBezTo>
                    <a:pt x="23792" y="1086"/>
                    <a:pt x="23781" y="1094"/>
                    <a:pt x="23770" y="1106"/>
                  </a:cubicBezTo>
                  <a:cubicBezTo>
                    <a:pt x="23753" y="1126"/>
                    <a:pt x="23733" y="1154"/>
                    <a:pt x="23733" y="1154"/>
                  </a:cubicBezTo>
                  <a:cubicBezTo>
                    <a:pt x="23733" y="1154"/>
                    <a:pt x="23699" y="1140"/>
                    <a:pt x="23681" y="1132"/>
                  </a:cubicBezTo>
                  <a:cubicBezTo>
                    <a:pt x="23633" y="1111"/>
                    <a:pt x="23688" y="1072"/>
                    <a:pt x="23684" y="1040"/>
                  </a:cubicBezTo>
                  <a:cubicBezTo>
                    <a:pt x="23676" y="1008"/>
                    <a:pt x="23671" y="992"/>
                    <a:pt x="23648" y="968"/>
                  </a:cubicBezTo>
                  <a:cubicBezTo>
                    <a:pt x="23624" y="941"/>
                    <a:pt x="23611" y="938"/>
                    <a:pt x="23596" y="911"/>
                  </a:cubicBezTo>
                  <a:cubicBezTo>
                    <a:pt x="23581" y="883"/>
                    <a:pt x="23622" y="875"/>
                    <a:pt x="23564" y="849"/>
                  </a:cubicBezTo>
                  <a:cubicBezTo>
                    <a:pt x="23508" y="824"/>
                    <a:pt x="23516" y="817"/>
                    <a:pt x="23477" y="795"/>
                  </a:cubicBezTo>
                  <a:cubicBezTo>
                    <a:pt x="23471" y="792"/>
                    <a:pt x="23467" y="791"/>
                    <a:pt x="23466" y="791"/>
                  </a:cubicBezTo>
                  <a:lnTo>
                    <a:pt x="23466" y="791"/>
                  </a:lnTo>
                  <a:cubicBezTo>
                    <a:pt x="23463" y="791"/>
                    <a:pt x="23475" y="800"/>
                    <a:pt x="23475" y="800"/>
                  </a:cubicBezTo>
                  <a:cubicBezTo>
                    <a:pt x="23474" y="800"/>
                    <a:pt x="23466" y="794"/>
                    <a:pt x="23437" y="775"/>
                  </a:cubicBezTo>
                  <a:cubicBezTo>
                    <a:pt x="23392" y="745"/>
                    <a:pt x="23372" y="737"/>
                    <a:pt x="23357" y="737"/>
                  </a:cubicBezTo>
                  <a:cubicBezTo>
                    <a:pt x="23345" y="737"/>
                    <a:pt x="23337" y="743"/>
                    <a:pt x="23322" y="746"/>
                  </a:cubicBezTo>
                  <a:cubicBezTo>
                    <a:pt x="23318" y="747"/>
                    <a:pt x="23314" y="747"/>
                    <a:pt x="23311" y="747"/>
                  </a:cubicBezTo>
                  <a:cubicBezTo>
                    <a:pt x="23284" y="747"/>
                    <a:pt x="23280" y="721"/>
                    <a:pt x="23240" y="692"/>
                  </a:cubicBezTo>
                  <a:cubicBezTo>
                    <a:pt x="23196" y="660"/>
                    <a:pt x="23230" y="630"/>
                    <a:pt x="23193" y="630"/>
                  </a:cubicBezTo>
                  <a:cubicBezTo>
                    <a:pt x="23172" y="630"/>
                    <a:pt x="23158" y="627"/>
                    <a:pt x="23145" y="627"/>
                  </a:cubicBezTo>
                  <a:cubicBezTo>
                    <a:pt x="23134" y="627"/>
                    <a:pt x="23124" y="629"/>
                    <a:pt x="23111" y="638"/>
                  </a:cubicBezTo>
                  <a:cubicBezTo>
                    <a:pt x="23083" y="657"/>
                    <a:pt x="23042" y="707"/>
                    <a:pt x="23023" y="709"/>
                  </a:cubicBezTo>
                  <a:cubicBezTo>
                    <a:pt x="23002" y="714"/>
                    <a:pt x="23016" y="709"/>
                    <a:pt x="22986" y="721"/>
                  </a:cubicBezTo>
                  <a:cubicBezTo>
                    <a:pt x="22957" y="732"/>
                    <a:pt x="22942" y="769"/>
                    <a:pt x="22929" y="777"/>
                  </a:cubicBezTo>
                  <a:cubicBezTo>
                    <a:pt x="22917" y="784"/>
                    <a:pt x="22909" y="806"/>
                    <a:pt x="22911" y="821"/>
                  </a:cubicBezTo>
                  <a:cubicBezTo>
                    <a:pt x="22916" y="838"/>
                    <a:pt x="22923" y="878"/>
                    <a:pt x="22937" y="886"/>
                  </a:cubicBezTo>
                  <a:cubicBezTo>
                    <a:pt x="22948" y="894"/>
                    <a:pt x="22971" y="931"/>
                    <a:pt x="22996" y="934"/>
                  </a:cubicBezTo>
                  <a:cubicBezTo>
                    <a:pt x="23019" y="938"/>
                    <a:pt x="23063" y="985"/>
                    <a:pt x="23063" y="985"/>
                  </a:cubicBezTo>
                  <a:cubicBezTo>
                    <a:pt x="23063" y="985"/>
                    <a:pt x="23091" y="1014"/>
                    <a:pt x="23108" y="1025"/>
                  </a:cubicBezTo>
                  <a:cubicBezTo>
                    <a:pt x="23123" y="1037"/>
                    <a:pt x="23153" y="1091"/>
                    <a:pt x="23153" y="1091"/>
                  </a:cubicBezTo>
                  <a:lnTo>
                    <a:pt x="23063" y="1052"/>
                  </a:lnTo>
                  <a:cubicBezTo>
                    <a:pt x="23034" y="1003"/>
                    <a:pt x="23037" y="975"/>
                    <a:pt x="23008" y="961"/>
                  </a:cubicBezTo>
                  <a:cubicBezTo>
                    <a:pt x="22979" y="949"/>
                    <a:pt x="22988" y="957"/>
                    <a:pt x="22953" y="946"/>
                  </a:cubicBezTo>
                  <a:cubicBezTo>
                    <a:pt x="22932" y="938"/>
                    <a:pt x="22921" y="935"/>
                    <a:pt x="22912" y="935"/>
                  </a:cubicBezTo>
                  <a:cubicBezTo>
                    <a:pt x="22905" y="935"/>
                    <a:pt x="22899" y="937"/>
                    <a:pt x="22892" y="941"/>
                  </a:cubicBezTo>
                  <a:cubicBezTo>
                    <a:pt x="22877" y="949"/>
                    <a:pt x="22896" y="965"/>
                    <a:pt x="22868" y="998"/>
                  </a:cubicBezTo>
                  <a:cubicBezTo>
                    <a:pt x="22839" y="1029"/>
                    <a:pt x="22849" y="1069"/>
                    <a:pt x="22831" y="1075"/>
                  </a:cubicBezTo>
                  <a:cubicBezTo>
                    <a:pt x="22829" y="1076"/>
                    <a:pt x="22827" y="1076"/>
                    <a:pt x="22826" y="1076"/>
                  </a:cubicBezTo>
                  <a:cubicBezTo>
                    <a:pt x="22814" y="1076"/>
                    <a:pt x="22801" y="1071"/>
                    <a:pt x="22793" y="1071"/>
                  </a:cubicBezTo>
                  <a:cubicBezTo>
                    <a:pt x="22788" y="1071"/>
                    <a:pt x="22784" y="1073"/>
                    <a:pt x="22783" y="1078"/>
                  </a:cubicBezTo>
                  <a:cubicBezTo>
                    <a:pt x="22779" y="1094"/>
                    <a:pt x="22791" y="1142"/>
                    <a:pt x="22785" y="1160"/>
                  </a:cubicBezTo>
                  <a:cubicBezTo>
                    <a:pt x="22781" y="1173"/>
                    <a:pt x="22792" y="1222"/>
                    <a:pt x="22777" y="1222"/>
                  </a:cubicBezTo>
                  <a:cubicBezTo>
                    <a:pt x="22775" y="1222"/>
                    <a:pt x="22773" y="1221"/>
                    <a:pt x="22769" y="1219"/>
                  </a:cubicBezTo>
                  <a:cubicBezTo>
                    <a:pt x="22759" y="1212"/>
                    <a:pt x="22749" y="1209"/>
                    <a:pt x="22741" y="1209"/>
                  </a:cubicBezTo>
                  <a:cubicBezTo>
                    <a:pt x="22728" y="1209"/>
                    <a:pt x="22723" y="1219"/>
                    <a:pt x="22732" y="1242"/>
                  </a:cubicBezTo>
                  <a:cubicBezTo>
                    <a:pt x="22748" y="1279"/>
                    <a:pt x="22760" y="1334"/>
                    <a:pt x="22760" y="1334"/>
                  </a:cubicBezTo>
                  <a:cubicBezTo>
                    <a:pt x="22760" y="1334"/>
                    <a:pt x="22780" y="1349"/>
                    <a:pt x="22779" y="1376"/>
                  </a:cubicBezTo>
                  <a:cubicBezTo>
                    <a:pt x="22779" y="1380"/>
                    <a:pt x="22778" y="1382"/>
                    <a:pt x="22778" y="1382"/>
                  </a:cubicBezTo>
                  <a:cubicBezTo>
                    <a:pt x="22778" y="1382"/>
                    <a:pt x="22777" y="1372"/>
                    <a:pt x="22777" y="1372"/>
                  </a:cubicBezTo>
                  <a:lnTo>
                    <a:pt x="22777" y="1372"/>
                  </a:lnTo>
                  <a:cubicBezTo>
                    <a:pt x="22777" y="1372"/>
                    <a:pt x="22777" y="1378"/>
                    <a:pt x="22779" y="1400"/>
                  </a:cubicBezTo>
                  <a:cubicBezTo>
                    <a:pt x="22783" y="1460"/>
                    <a:pt x="22786" y="1423"/>
                    <a:pt x="22783" y="1460"/>
                  </a:cubicBezTo>
                  <a:cubicBezTo>
                    <a:pt x="22779" y="1496"/>
                    <a:pt x="22831" y="1480"/>
                    <a:pt x="22757" y="1508"/>
                  </a:cubicBezTo>
                  <a:cubicBezTo>
                    <a:pt x="22706" y="1528"/>
                    <a:pt x="22691" y="1542"/>
                    <a:pt x="22680" y="1542"/>
                  </a:cubicBezTo>
                  <a:cubicBezTo>
                    <a:pt x="22675" y="1542"/>
                    <a:pt x="22671" y="1540"/>
                    <a:pt x="22665" y="1534"/>
                  </a:cubicBezTo>
                  <a:cubicBezTo>
                    <a:pt x="22646" y="1517"/>
                    <a:pt x="22617" y="1477"/>
                    <a:pt x="22614" y="1465"/>
                  </a:cubicBezTo>
                  <a:cubicBezTo>
                    <a:pt x="22609" y="1454"/>
                    <a:pt x="22632" y="1426"/>
                    <a:pt x="22632" y="1426"/>
                  </a:cubicBezTo>
                  <a:cubicBezTo>
                    <a:pt x="22632" y="1426"/>
                    <a:pt x="22722" y="1356"/>
                    <a:pt x="22694" y="1345"/>
                  </a:cubicBezTo>
                  <a:cubicBezTo>
                    <a:pt x="22668" y="1331"/>
                    <a:pt x="22652" y="1319"/>
                    <a:pt x="22642" y="1299"/>
                  </a:cubicBezTo>
                  <a:cubicBezTo>
                    <a:pt x="22611" y="1239"/>
                    <a:pt x="22626" y="1222"/>
                    <a:pt x="22642" y="1217"/>
                  </a:cubicBezTo>
                  <a:cubicBezTo>
                    <a:pt x="22675" y="1214"/>
                    <a:pt x="22686" y="1209"/>
                    <a:pt x="22700" y="1191"/>
                  </a:cubicBezTo>
                  <a:cubicBezTo>
                    <a:pt x="22711" y="1169"/>
                    <a:pt x="22748" y="1179"/>
                    <a:pt x="22745" y="1155"/>
                  </a:cubicBezTo>
                  <a:cubicBezTo>
                    <a:pt x="22740" y="1131"/>
                    <a:pt x="22737" y="1111"/>
                    <a:pt x="22732" y="1091"/>
                  </a:cubicBezTo>
                  <a:cubicBezTo>
                    <a:pt x="22729" y="1071"/>
                    <a:pt x="22755" y="1086"/>
                    <a:pt x="22732" y="1038"/>
                  </a:cubicBezTo>
                  <a:cubicBezTo>
                    <a:pt x="22709" y="991"/>
                    <a:pt x="22737" y="1015"/>
                    <a:pt x="22685" y="978"/>
                  </a:cubicBezTo>
                  <a:cubicBezTo>
                    <a:pt x="22632" y="941"/>
                    <a:pt x="22629" y="941"/>
                    <a:pt x="22617" y="921"/>
                  </a:cubicBezTo>
                  <a:cubicBezTo>
                    <a:pt x="22608" y="904"/>
                    <a:pt x="22584" y="871"/>
                    <a:pt x="22575" y="871"/>
                  </a:cubicBezTo>
                  <a:cubicBezTo>
                    <a:pt x="22573" y="871"/>
                    <a:pt x="22572" y="873"/>
                    <a:pt x="22572" y="877"/>
                  </a:cubicBezTo>
                  <a:cubicBezTo>
                    <a:pt x="22572" y="895"/>
                    <a:pt x="22571" y="986"/>
                    <a:pt x="22560" y="992"/>
                  </a:cubicBezTo>
                  <a:cubicBezTo>
                    <a:pt x="22500" y="1029"/>
                    <a:pt x="22511" y="1018"/>
                    <a:pt x="22491" y="1045"/>
                  </a:cubicBezTo>
                  <a:cubicBezTo>
                    <a:pt x="22469" y="1068"/>
                    <a:pt x="22534" y="1048"/>
                    <a:pt x="22446" y="1118"/>
                  </a:cubicBezTo>
                  <a:cubicBezTo>
                    <a:pt x="22357" y="1192"/>
                    <a:pt x="22332" y="1263"/>
                    <a:pt x="22311" y="1263"/>
                  </a:cubicBezTo>
                  <a:cubicBezTo>
                    <a:pt x="22291" y="1263"/>
                    <a:pt x="22255" y="1268"/>
                    <a:pt x="22231" y="1279"/>
                  </a:cubicBezTo>
                  <a:cubicBezTo>
                    <a:pt x="22206" y="1291"/>
                    <a:pt x="22206" y="1294"/>
                    <a:pt x="22198" y="1316"/>
                  </a:cubicBezTo>
                  <a:cubicBezTo>
                    <a:pt x="22191" y="1337"/>
                    <a:pt x="22198" y="1360"/>
                    <a:pt x="22183" y="1379"/>
                  </a:cubicBezTo>
                  <a:cubicBezTo>
                    <a:pt x="22164" y="1400"/>
                    <a:pt x="22164" y="1400"/>
                    <a:pt x="22169" y="1456"/>
                  </a:cubicBezTo>
                  <a:cubicBezTo>
                    <a:pt x="22172" y="1511"/>
                    <a:pt x="22194" y="1622"/>
                    <a:pt x="22194" y="1622"/>
                  </a:cubicBezTo>
                  <a:cubicBezTo>
                    <a:pt x="22194" y="1622"/>
                    <a:pt x="22154" y="1637"/>
                    <a:pt x="22175" y="1662"/>
                  </a:cubicBezTo>
                  <a:cubicBezTo>
                    <a:pt x="22194" y="1687"/>
                    <a:pt x="22209" y="1739"/>
                    <a:pt x="22226" y="1753"/>
                  </a:cubicBezTo>
                  <a:cubicBezTo>
                    <a:pt x="22241" y="1763"/>
                    <a:pt x="22286" y="1833"/>
                    <a:pt x="22286" y="1833"/>
                  </a:cubicBezTo>
                  <a:cubicBezTo>
                    <a:pt x="22286" y="1833"/>
                    <a:pt x="22294" y="1854"/>
                    <a:pt x="22307" y="1873"/>
                  </a:cubicBezTo>
                  <a:cubicBezTo>
                    <a:pt x="22318" y="1894"/>
                    <a:pt x="22371" y="1927"/>
                    <a:pt x="22371" y="1927"/>
                  </a:cubicBezTo>
                  <a:cubicBezTo>
                    <a:pt x="22371" y="1927"/>
                    <a:pt x="22415" y="1917"/>
                    <a:pt x="22452" y="1917"/>
                  </a:cubicBezTo>
                  <a:cubicBezTo>
                    <a:pt x="22455" y="1917"/>
                    <a:pt x="22457" y="1917"/>
                    <a:pt x="22460" y="1917"/>
                  </a:cubicBezTo>
                  <a:cubicBezTo>
                    <a:pt x="22483" y="1917"/>
                    <a:pt x="22477" y="1892"/>
                    <a:pt x="22484" y="1892"/>
                  </a:cubicBezTo>
                  <a:cubicBezTo>
                    <a:pt x="22488" y="1892"/>
                    <a:pt x="22500" y="1905"/>
                    <a:pt x="22534" y="1947"/>
                  </a:cubicBezTo>
                  <a:cubicBezTo>
                    <a:pt x="22617" y="2047"/>
                    <a:pt x="22649" y="2070"/>
                    <a:pt x="22632" y="2078"/>
                  </a:cubicBezTo>
                  <a:cubicBezTo>
                    <a:pt x="22623" y="2082"/>
                    <a:pt x="22614" y="2084"/>
                    <a:pt x="22607" y="2084"/>
                  </a:cubicBezTo>
                  <a:cubicBezTo>
                    <a:pt x="22588" y="2084"/>
                    <a:pt x="22573" y="2071"/>
                    <a:pt x="22557" y="2056"/>
                  </a:cubicBezTo>
                  <a:cubicBezTo>
                    <a:pt x="22534" y="2034"/>
                    <a:pt x="22517" y="2004"/>
                    <a:pt x="22491" y="1994"/>
                  </a:cubicBezTo>
                  <a:cubicBezTo>
                    <a:pt x="22479" y="1991"/>
                    <a:pt x="22471" y="1990"/>
                    <a:pt x="22464" y="1990"/>
                  </a:cubicBezTo>
                  <a:cubicBezTo>
                    <a:pt x="22454" y="1990"/>
                    <a:pt x="22446" y="1993"/>
                    <a:pt x="22431" y="1994"/>
                  </a:cubicBezTo>
                  <a:cubicBezTo>
                    <a:pt x="22401" y="1999"/>
                    <a:pt x="22357" y="2017"/>
                    <a:pt x="22321" y="2030"/>
                  </a:cubicBezTo>
                  <a:cubicBezTo>
                    <a:pt x="22284" y="2041"/>
                    <a:pt x="22280" y="2053"/>
                    <a:pt x="22252" y="2053"/>
                  </a:cubicBezTo>
                  <a:cubicBezTo>
                    <a:pt x="22226" y="2053"/>
                    <a:pt x="22197" y="2087"/>
                    <a:pt x="22167" y="2087"/>
                  </a:cubicBezTo>
                  <a:cubicBezTo>
                    <a:pt x="22164" y="2087"/>
                    <a:pt x="22162" y="2087"/>
                    <a:pt x="22160" y="2087"/>
                  </a:cubicBezTo>
                  <a:cubicBezTo>
                    <a:pt x="22137" y="2085"/>
                    <a:pt x="22136" y="2077"/>
                    <a:pt x="22133" y="2077"/>
                  </a:cubicBezTo>
                  <a:cubicBezTo>
                    <a:pt x="22132" y="2077"/>
                    <a:pt x="22130" y="2079"/>
                    <a:pt x="22126" y="2084"/>
                  </a:cubicBezTo>
                  <a:cubicBezTo>
                    <a:pt x="22115" y="2101"/>
                    <a:pt x="22109" y="2156"/>
                    <a:pt x="22077" y="2161"/>
                  </a:cubicBezTo>
                  <a:cubicBezTo>
                    <a:pt x="22060" y="2162"/>
                    <a:pt x="22043" y="2164"/>
                    <a:pt x="22029" y="2164"/>
                  </a:cubicBezTo>
                  <a:cubicBezTo>
                    <a:pt x="22014" y="2164"/>
                    <a:pt x="22001" y="2162"/>
                    <a:pt x="21993" y="2156"/>
                  </a:cubicBezTo>
                  <a:cubicBezTo>
                    <a:pt x="21977" y="2142"/>
                    <a:pt x="22006" y="2142"/>
                    <a:pt x="21972" y="2110"/>
                  </a:cubicBezTo>
                  <a:cubicBezTo>
                    <a:pt x="21941" y="2079"/>
                    <a:pt x="21910" y="2056"/>
                    <a:pt x="21888" y="2056"/>
                  </a:cubicBezTo>
                  <a:cubicBezTo>
                    <a:pt x="21887" y="2056"/>
                    <a:pt x="21885" y="2056"/>
                    <a:pt x="21884" y="2056"/>
                  </a:cubicBezTo>
                  <a:cubicBezTo>
                    <a:pt x="21864" y="2061"/>
                    <a:pt x="21832" y="2064"/>
                    <a:pt x="21829" y="2093"/>
                  </a:cubicBezTo>
                  <a:cubicBezTo>
                    <a:pt x="21824" y="2119"/>
                    <a:pt x="21810" y="2133"/>
                    <a:pt x="21792" y="2153"/>
                  </a:cubicBezTo>
                  <a:cubicBezTo>
                    <a:pt x="21778" y="2165"/>
                    <a:pt x="21767" y="2172"/>
                    <a:pt x="21755" y="2172"/>
                  </a:cubicBezTo>
                  <a:cubicBezTo>
                    <a:pt x="21747" y="2172"/>
                    <a:pt x="21739" y="2169"/>
                    <a:pt x="21730" y="2164"/>
                  </a:cubicBezTo>
                  <a:cubicBezTo>
                    <a:pt x="21715" y="2154"/>
                    <a:pt x="21704" y="2150"/>
                    <a:pt x="21691" y="2150"/>
                  </a:cubicBezTo>
                  <a:cubicBezTo>
                    <a:pt x="21684" y="2150"/>
                    <a:pt x="21676" y="2151"/>
                    <a:pt x="21667" y="2153"/>
                  </a:cubicBezTo>
                  <a:cubicBezTo>
                    <a:pt x="21665" y="2153"/>
                    <a:pt x="21663" y="2153"/>
                    <a:pt x="21661" y="2153"/>
                  </a:cubicBezTo>
                  <a:cubicBezTo>
                    <a:pt x="21631" y="2153"/>
                    <a:pt x="21586" y="2134"/>
                    <a:pt x="21586" y="2134"/>
                  </a:cubicBezTo>
                  <a:cubicBezTo>
                    <a:pt x="21586" y="2134"/>
                    <a:pt x="21578" y="2090"/>
                    <a:pt x="21574" y="2090"/>
                  </a:cubicBezTo>
                  <a:cubicBezTo>
                    <a:pt x="21572" y="2090"/>
                    <a:pt x="21570" y="2099"/>
                    <a:pt x="21570" y="2124"/>
                  </a:cubicBezTo>
                  <a:cubicBezTo>
                    <a:pt x="21570" y="2204"/>
                    <a:pt x="21576" y="2239"/>
                    <a:pt x="21586" y="2261"/>
                  </a:cubicBezTo>
                  <a:cubicBezTo>
                    <a:pt x="21587" y="2264"/>
                    <a:pt x="21587" y="2265"/>
                    <a:pt x="21588" y="2265"/>
                  </a:cubicBezTo>
                  <a:cubicBezTo>
                    <a:pt x="21588" y="2265"/>
                    <a:pt x="21588" y="2262"/>
                    <a:pt x="21589" y="2262"/>
                  </a:cubicBezTo>
                  <a:cubicBezTo>
                    <a:pt x="21591" y="2262"/>
                    <a:pt x="21597" y="2273"/>
                    <a:pt x="21621" y="2341"/>
                  </a:cubicBezTo>
                  <a:cubicBezTo>
                    <a:pt x="21664" y="2462"/>
                    <a:pt x="21715" y="2569"/>
                    <a:pt x="21715" y="2569"/>
                  </a:cubicBezTo>
                  <a:cubicBezTo>
                    <a:pt x="21715" y="2569"/>
                    <a:pt x="21798" y="2678"/>
                    <a:pt x="21761" y="2693"/>
                  </a:cubicBezTo>
                  <a:cubicBezTo>
                    <a:pt x="21748" y="2699"/>
                    <a:pt x="21745" y="2700"/>
                    <a:pt x="21745" y="2700"/>
                  </a:cubicBezTo>
                  <a:cubicBezTo>
                    <a:pt x="21745" y="2700"/>
                    <a:pt x="21746" y="2699"/>
                    <a:pt x="21746" y="2699"/>
                  </a:cubicBezTo>
                  <a:lnTo>
                    <a:pt x="21746" y="2699"/>
                  </a:lnTo>
                  <a:cubicBezTo>
                    <a:pt x="21746" y="2699"/>
                    <a:pt x="21742" y="2701"/>
                    <a:pt x="21724" y="2709"/>
                  </a:cubicBezTo>
                  <a:cubicBezTo>
                    <a:pt x="21679" y="2727"/>
                    <a:pt x="21687" y="2753"/>
                    <a:pt x="21687" y="2779"/>
                  </a:cubicBezTo>
                  <a:cubicBezTo>
                    <a:pt x="21687" y="2809"/>
                    <a:pt x="21703" y="2819"/>
                    <a:pt x="21675" y="2824"/>
                  </a:cubicBezTo>
                  <a:cubicBezTo>
                    <a:pt x="21647" y="2827"/>
                    <a:pt x="21678" y="2887"/>
                    <a:pt x="21678" y="2887"/>
                  </a:cubicBezTo>
                  <a:lnTo>
                    <a:pt x="21706" y="2916"/>
                  </a:lnTo>
                  <a:cubicBezTo>
                    <a:pt x="21706" y="2916"/>
                    <a:pt x="21659" y="2943"/>
                    <a:pt x="21646" y="2953"/>
                  </a:cubicBezTo>
                  <a:cubicBezTo>
                    <a:pt x="21572" y="2997"/>
                    <a:pt x="21576" y="3041"/>
                    <a:pt x="21555" y="3053"/>
                  </a:cubicBezTo>
                  <a:cubicBezTo>
                    <a:pt x="21482" y="3093"/>
                    <a:pt x="21456" y="3109"/>
                    <a:pt x="21456" y="3109"/>
                  </a:cubicBezTo>
                  <a:cubicBezTo>
                    <a:pt x="21444" y="3154"/>
                    <a:pt x="21436" y="3172"/>
                    <a:pt x="21436" y="3172"/>
                  </a:cubicBezTo>
                  <a:lnTo>
                    <a:pt x="21484" y="3218"/>
                  </a:lnTo>
                  <a:lnTo>
                    <a:pt x="21638" y="3243"/>
                  </a:lnTo>
                  <a:lnTo>
                    <a:pt x="21683" y="3301"/>
                  </a:lnTo>
                  <a:cubicBezTo>
                    <a:pt x="21683" y="3301"/>
                    <a:pt x="21706" y="3323"/>
                    <a:pt x="21723" y="3326"/>
                  </a:cubicBezTo>
                  <a:cubicBezTo>
                    <a:pt x="21724" y="3327"/>
                    <a:pt x="21726" y="3327"/>
                    <a:pt x="21728" y="3327"/>
                  </a:cubicBezTo>
                  <a:cubicBezTo>
                    <a:pt x="21744" y="3327"/>
                    <a:pt x="21775" y="3313"/>
                    <a:pt x="21796" y="3313"/>
                  </a:cubicBezTo>
                  <a:cubicBezTo>
                    <a:pt x="21802" y="3313"/>
                    <a:pt x="21807" y="3314"/>
                    <a:pt x="21810" y="3317"/>
                  </a:cubicBezTo>
                  <a:cubicBezTo>
                    <a:pt x="21830" y="3327"/>
                    <a:pt x="21852" y="3361"/>
                    <a:pt x="21852" y="3361"/>
                  </a:cubicBezTo>
                  <a:cubicBezTo>
                    <a:pt x="21852" y="3361"/>
                    <a:pt x="21803" y="3404"/>
                    <a:pt x="21798" y="3417"/>
                  </a:cubicBezTo>
                  <a:cubicBezTo>
                    <a:pt x="21794" y="3427"/>
                    <a:pt x="21740" y="3471"/>
                    <a:pt x="21721" y="3471"/>
                  </a:cubicBezTo>
                  <a:cubicBezTo>
                    <a:pt x="21719" y="3471"/>
                    <a:pt x="21718" y="3470"/>
                    <a:pt x="21716" y="3469"/>
                  </a:cubicBezTo>
                  <a:cubicBezTo>
                    <a:pt x="21706" y="3457"/>
                    <a:pt x="21713" y="3406"/>
                    <a:pt x="21693" y="3388"/>
                  </a:cubicBezTo>
                  <a:cubicBezTo>
                    <a:pt x="21675" y="3368"/>
                    <a:pt x="21670" y="3361"/>
                    <a:pt x="21638" y="3347"/>
                  </a:cubicBezTo>
                  <a:cubicBezTo>
                    <a:pt x="21621" y="3340"/>
                    <a:pt x="21610" y="3332"/>
                    <a:pt x="21601" y="3332"/>
                  </a:cubicBezTo>
                  <a:cubicBezTo>
                    <a:pt x="21593" y="3332"/>
                    <a:pt x="21586" y="3338"/>
                    <a:pt x="21576" y="3355"/>
                  </a:cubicBezTo>
                  <a:cubicBezTo>
                    <a:pt x="21556" y="3391"/>
                    <a:pt x="21562" y="3432"/>
                    <a:pt x="21552" y="3440"/>
                  </a:cubicBezTo>
                  <a:cubicBezTo>
                    <a:pt x="21539" y="3448"/>
                    <a:pt x="21515" y="3483"/>
                    <a:pt x="21515" y="3483"/>
                  </a:cubicBezTo>
                  <a:lnTo>
                    <a:pt x="21582" y="3626"/>
                  </a:lnTo>
                  <a:lnTo>
                    <a:pt x="21618" y="3666"/>
                  </a:lnTo>
                  <a:lnTo>
                    <a:pt x="21649" y="3763"/>
                  </a:lnTo>
                  <a:cubicBezTo>
                    <a:pt x="21649" y="3763"/>
                    <a:pt x="21703" y="3872"/>
                    <a:pt x="21732" y="3886"/>
                  </a:cubicBezTo>
                  <a:cubicBezTo>
                    <a:pt x="21761" y="3897"/>
                    <a:pt x="21769" y="3894"/>
                    <a:pt x="21792" y="3922"/>
                  </a:cubicBezTo>
                  <a:cubicBezTo>
                    <a:pt x="21816" y="3951"/>
                    <a:pt x="21863" y="3983"/>
                    <a:pt x="21833" y="3991"/>
                  </a:cubicBezTo>
                  <a:cubicBezTo>
                    <a:pt x="21828" y="3993"/>
                    <a:pt x="21820" y="3993"/>
                    <a:pt x="21811" y="3993"/>
                  </a:cubicBezTo>
                  <a:cubicBezTo>
                    <a:pt x="21775" y="3993"/>
                    <a:pt x="21718" y="3982"/>
                    <a:pt x="21701" y="3966"/>
                  </a:cubicBezTo>
                  <a:cubicBezTo>
                    <a:pt x="21679" y="3945"/>
                    <a:pt x="21646" y="3912"/>
                    <a:pt x="21626" y="3897"/>
                  </a:cubicBezTo>
                  <a:cubicBezTo>
                    <a:pt x="21622" y="3894"/>
                    <a:pt x="21618" y="3893"/>
                    <a:pt x="21615" y="3893"/>
                  </a:cubicBezTo>
                  <a:cubicBezTo>
                    <a:pt x="21606" y="3893"/>
                    <a:pt x="21598" y="3899"/>
                    <a:pt x="21590" y="3899"/>
                  </a:cubicBezTo>
                  <a:cubicBezTo>
                    <a:pt x="21585" y="3899"/>
                    <a:pt x="21580" y="3896"/>
                    <a:pt x="21575" y="3886"/>
                  </a:cubicBezTo>
                  <a:cubicBezTo>
                    <a:pt x="21559" y="3852"/>
                    <a:pt x="21539" y="3768"/>
                    <a:pt x="21495" y="3732"/>
                  </a:cubicBezTo>
                  <a:cubicBezTo>
                    <a:pt x="21462" y="3705"/>
                    <a:pt x="21472" y="3691"/>
                    <a:pt x="21457" y="3691"/>
                  </a:cubicBezTo>
                  <a:cubicBezTo>
                    <a:pt x="21452" y="3691"/>
                    <a:pt x="21445" y="3692"/>
                    <a:pt x="21432" y="3695"/>
                  </a:cubicBezTo>
                  <a:cubicBezTo>
                    <a:pt x="21379" y="3706"/>
                    <a:pt x="21375" y="3743"/>
                    <a:pt x="21347" y="3748"/>
                  </a:cubicBezTo>
                  <a:cubicBezTo>
                    <a:pt x="21345" y="3748"/>
                    <a:pt x="21343" y="3748"/>
                    <a:pt x="21341" y="3748"/>
                  </a:cubicBezTo>
                  <a:cubicBezTo>
                    <a:pt x="21314" y="3748"/>
                    <a:pt x="21291" y="3729"/>
                    <a:pt x="21279" y="3718"/>
                  </a:cubicBezTo>
                  <a:cubicBezTo>
                    <a:pt x="21269" y="3707"/>
                    <a:pt x="21258" y="3678"/>
                    <a:pt x="21242" y="3678"/>
                  </a:cubicBezTo>
                  <a:cubicBezTo>
                    <a:pt x="21241" y="3678"/>
                    <a:pt x="21240" y="3678"/>
                    <a:pt x="21239" y="3678"/>
                  </a:cubicBezTo>
                  <a:cubicBezTo>
                    <a:pt x="21238" y="3679"/>
                    <a:pt x="21236" y="3679"/>
                    <a:pt x="21233" y="3679"/>
                  </a:cubicBezTo>
                  <a:cubicBezTo>
                    <a:pt x="21213" y="3679"/>
                    <a:pt x="21164" y="3667"/>
                    <a:pt x="21139" y="3665"/>
                  </a:cubicBezTo>
                  <a:cubicBezTo>
                    <a:pt x="21065" y="3655"/>
                    <a:pt x="21050" y="3639"/>
                    <a:pt x="21031" y="3639"/>
                  </a:cubicBezTo>
                  <a:cubicBezTo>
                    <a:pt x="21023" y="3639"/>
                    <a:pt x="21015" y="3641"/>
                    <a:pt x="21002" y="3648"/>
                  </a:cubicBezTo>
                  <a:cubicBezTo>
                    <a:pt x="20978" y="3661"/>
                    <a:pt x="20967" y="3677"/>
                    <a:pt x="20960" y="3677"/>
                  </a:cubicBezTo>
                  <a:cubicBezTo>
                    <a:pt x="20955" y="3677"/>
                    <a:pt x="20952" y="3667"/>
                    <a:pt x="20947" y="3640"/>
                  </a:cubicBezTo>
                  <a:cubicBezTo>
                    <a:pt x="20936" y="3574"/>
                    <a:pt x="20948" y="3543"/>
                    <a:pt x="20939" y="3518"/>
                  </a:cubicBezTo>
                  <a:cubicBezTo>
                    <a:pt x="20931" y="3495"/>
                    <a:pt x="20916" y="3481"/>
                    <a:pt x="20887" y="3458"/>
                  </a:cubicBezTo>
                  <a:cubicBezTo>
                    <a:pt x="20860" y="3434"/>
                    <a:pt x="20871" y="3448"/>
                    <a:pt x="20856" y="3403"/>
                  </a:cubicBezTo>
                  <a:cubicBezTo>
                    <a:pt x="20840" y="3358"/>
                    <a:pt x="20824" y="3347"/>
                    <a:pt x="20793" y="3329"/>
                  </a:cubicBezTo>
                  <a:cubicBezTo>
                    <a:pt x="20760" y="3312"/>
                    <a:pt x="20760" y="3294"/>
                    <a:pt x="20733" y="3294"/>
                  </a:cubicBezTo>
                  <a:cubicBezTo>
                    <a:pt x="20718" y="3294"/>
                    <a:pt x="20717" y="3302"/>
                    <a:pt x="20712" y="3302"/>
                  </a:cubicBezTo>
                  <a:cubicBezTo>
                    <a:pt x="20709" y="3302"/>
                    <a:pt x="20702" y="3297"/>
                    <a:pt x="20685" y="3281"/>
                  </a:cubicBezTo>
                  <a:cubicBezTo>
                    <a:pt x="20666" y="3264"/>
                    <a:pt x="20661" y="3264"/>
                    <a:pt x="20659" y="3264"/>
                  </a:cubicBezTo>
                  <a:cubicBezTo>
                    <a:pt x="20657" y="3264"/>
                    <a:pt x="20657" y="3264"/>
                    <a:pt x="20647" y="3246"/>
                  </a:cubicBezTo>
                  <a:cubicBezTo>
                    <a:pt x="20628" y="3209"/>
                    <a:pt x="20623" y="3197"/>
                    <a:pt x="20614" y="3164"/>
                  </a:cubicBezTo>
                  <a:cubicBezTo>
                    <a:pt x="20606" y="3132"/>
                    <a:pt x="20659" y="3157"/>
                    <a:pt x="20614" y="3092"/>
                  </a:cubicBezTo>
                  <a:cubicBezTo>
                    <a:pt x="20570" y="3026"/>
                    <a:pt x="20559" y="3033"/>
                    <a:pt x="20536" y="2986"/>
                  </a:cubicBezTo>
                  <a:cubicBezTo>
                    <a:pt x="20509" y="2938"/>
                    <a:pt x="20509" y="2941"/>
                    <a:pt x="20499" y="2912"/>
                  </a:cubicBezTo>
                  <a:cubicBezTo>
                    <a:pt x="20486" y="2884"/>
                    <a:pt x="20483" y="2840"/>
                    <a:pt x="20463" y="2819"/>
                  </a:cubicBezTo>
                  <a:cubicBezTo>
                    <a:pt x="20443" y="2799"/>
                    <a:pt x="20423" y="2787"/>
                    <a:pt x="20386" y="2743"/>
                  </a:cubicBezTo>
                  <a:cubicBezTo>
                    <a:pt x="20352" y="2699"/>
                    <a:pt x="20363" y="2695"/>
                    <a:pt x="20345" y="2658"/>
                  </a:cubicBezTo>
                  <a:cubicBezTo>
                    <a:pt x="20325" y="2622"/>
                    <a:pt x="20348" y="2622"/>
                    <a:pt x="20309" y="2618"/>
                  </a:cubicBezTo>
                  <a:cubicBezTo>
                    <a:pt x="20306" y="2618"/>
                    <a:pt x="20303" y="2617"/>
                    <a:pt x="20300" y="2617"/>
                  </a:cubicBezTo>
                  <a:cubicBezTo>
                    <a:pt x="20282" y="2617"/>
                    <a:pt x="20273" y="2622"/>
                    <a:pt x="20261" y="2622"/>
                  </a:cubicBezTo>
                  <a:cubicBezTo>
                    <a:pt x="20252" y="2622"/>
                    <a:pt x="20242" y="2620"/>
                    <a:pt x="20225" y="2612"/>
                  </a:cubicBezTo>
                  <a:cubicBezTo>
                    <a:pt x="20182" y="2592"/>
                    <a:pt x="20182" y="2570"/>
                    <a:pt x="20177" y="2561"/>
                  </a:cubicBezTo>
                  <a:cubicBezTo>
                    <a:pt x="20154" y="2509"/>
                    <a:pt x="20166" y="2564"/>
                    <a:pt x="20186" y="2472"/>
                  </a:cubicBezTo>
                  <a:cubicBezTo>
                    <a:pt x="20186" y="2472"/>
                    <a:pt x="20171" y="2424"/>
                    <a:pt x="20179" y="2408"/>
                  </a:cubicBezTo>
                  <a:cubicBezTo>
                    <a:pt x="20186" y="2393"/>
                    <a:pt x="20185" y="2287"/>
                    <a:pt x="20185" y="2287"/>
                  </a:cubicBezTo>
                  <a:cubicBezTo>
                    <a:pt x="20185" y="2287"/>
                    <a:pt x="20169" y="2235"/>
                    <a:pt x="20169" y="2222"/>
                  </a:cubicBezTo>
                  <a:cubicBezTo>
                    <a:pt x="20169" y="2210"/>
                    <a:pt x="20182" y="2193"/>
                    <a:pt x="20166" y="2165"/>
                  </a:cubicBezTo>
                  <a:cubicBezTo>
                    <a:pt x="20151" y="2138"/>
                    <a:pt x="20169" y="2150"/>
                    <a:pt x="20143" y="2122"/>
                  </a:cubicBezTo>
                  <a:cubicBezTo>
                    <a:pt x="20115" y="2093"/>
                    <a:pt x="20114" y="2061"/>
                    <a:pt x="20091" y="2045"/>
                  </a:cubicBezTo>
                  <a:cubicBezTo>
                    <a:pt x="20054" y="2019"/>
                    <a:pt x="20043" y="1979"/>
                    <a:pt x="20020" y="1971"/>
                  </a:cubicBezTo>
                  <a:cubicBezTo>
                    <a:pt x="19994" y="1962"/>
                    <a:pt x="20001" y="1947"/>
                    <a:pt x="19978" y="1930"/>
                  </a:cubicBezTo>
                  <a:cubicBezTo>
                    <a:pt x="19954" y="1911"/>
                    <a:pt x="19954" y="1896"/>
                    <a:pt x="19915" y="1893"/>
                  </a:cubicBezTo>
                  <a:cubicBezTo>
                    <a:pt x="19875" y="1887"/>
                    <a:pt x="19852" y="1839"/>
                    <a:pt x="19852" y="1839"/>
                  </a:cubicBezTo>
                  <a:cubicBezTo>
                    <a:pt x="19844" y="1794"/>
                    <a:pt x="19852" y="1768"/>
                    <a:pt x="19837" y="1768"/>
                  </a:cubicBezTo>
                  <a:cubicBezTo>
                    <a:pt x="19821" y="1768"/>
                    <a:pt x="19824" y="1731"/>
                    <a:pt x="19814" y="1707"/>
                  </a:cubicBezTo>
                  <a:cubicBezTo>
                    <a:pt x="19801" y="1680"/>
                    <a:pt x="19829" y="1654"/>
                    <a:pt x="19806" y="1645"/>
                  </a:cubicBezTo>
                  <a:cubicBezTo>
                    <a:pt x="19788" y="1639"/>
                    <a:pt x="19789" y="1615"/>
                    <a:pt x="19780" y="1615"/>
                  </a:cubicBezTo>
                  <a:cubicBezTo>
                    <a:pt x="19777" y="1615"/>
                    <a:pt x="19774" y="1617"/>
                    <a:pt x="19769" y="1622"/>
                  </a:cubicBezTo>
                  <a:cubicBezTo>
                    <a:pt x="19748" y="1640"/>
                    <a:pt x="19732" y="1662"/>
                    <a:pt x="19732" y="1677"/>
                  </a:cubicBezTo>
                  <a:cubicBezTo>
                    <a:pt x="19732" y="1693"/>
                    <a:pt x="19732" y="1717"/>
                    <a:pt x="19712" y="1717"/>
                  </a:cubicBezTo>
                  <a:cubicBezTo>
                    <a:pt x="19691" y="1717"/>
                    <a:pt x="19663" y="1717"/>
                    <a:pt x="19660" y="1733"/>
                  </a:cubicBezTo>
                  <a:cubicBezTo>
                    <a:pt x="19655" y="1748"/>
                    <a:pt x="19655" y="1794"/>
                    <a:pt x="19655" y="1794"/>
                  </a:cubicBezTo>
                  <a:cubicBezTo>
                    <a:pt x="19655" y="1794"/>
                    <a:pt x="19652" y="1830"/>
                    <a:pt x="19663" y="1834"/>
                  </a:cubicBezTo>
                  <a:cubicBezTo>
                    <a:pt x="19675" y="1839"/>
                    <a:pt x="19732" y="1864"/>
                    <a:pt x="19732" y="1864"/>
                  </a:cubicBezTo>
                  <a:lnTo>
                    <a:pt x="19744" y="1900"/>
                  </a:lnTo>
                  <a:lnTo>
                    <a:pt x="19675" y="1937"/>
                  </a:lnTo>
                  <a:lnTo>
                    <a:pt x="19738" y="2002"/>
                  </a:lnTo>
                  <a:cubicBezTo>
                    <a:pt x="19738" y="2002"/>
                    <a:pt x="19738" y="2022"/>
                    <a:pt x="19746" y="2039"/>
                  </a:cubicBezTo>
                  <a:cubicBezTo>
                    <a:pt x="19754" y="2054"/>
                    <a:pt x="19798" y="2108"/>
                    <a:pt x="19798" y="2108"/>
                  </a:cubicBezTo>
                  <a:cubicBezTo>
                    <a:pt x="19798" y="2108"/>
                    <a:pt x="19814" y="2125"/>
                    <a:pt x="19835" y="2130"/>
                  </a:cubicBezTo>
                  <a:cubicBezTo>
                    <a:pt x="19855" y="2133"/>
                    <a:pt x="19885" y="2141"/>
                    <a:pt x="19891" y="2162"/>
                  </a:cubicBezTo>
                  <a:cubicBezTo>
                    <a:pt x="19901" y="2202"/>
                    <a:pt x="19940" y="2199"/>
                    <a:pt x="19943" y="2215"/>
                  </a:cubicBezTo>
                  <a:cubicBezTo>
                    <a:pt x="19952" y="2287"/>
                    <a:pt x="19958" y="2308"/>
                    <a:pt x="19940" y="2308"/>
                  </a:cubicBezTo>
                  <a:cubicBezTo>
                    <a:pt x="19925" y="2308"/>
                    <a:pt x="19912" y="2324"/>
                    <a:pt x="19900" y="2327"/>
                  </a:cubicBezTo>
                  <a:cubicBezTo>
                    <a:pt x="19899" y="2327"/>
                    <a:pt x="19897" y="2328"/>
                    <a:pt x="19896" y="2328"/>
                  </a:cubicBezTo>
                  <a:cubicBezTo>
                    <a:pt x="19892" y="2328"/>
                    <a:pt x="19887" y="2326"/>
                    <a:pt x="19883" y="2326"/>
                  </a:cubicBezTo>
                  <a:cubicBezTo>
                    <a:pt x="19873" y="2326"/>
                    <a:pt x="19867" y="2332"/>
                    <a:pt x="19878" y="2368"/>
                  </a:cubicBezTo>
                  <a:cubicBezTo>
                    <a:pt x="19898" y="2427"/>
                    <a:pt x="19894" y="2424"/>
                    <a:pt x="19914" y="2438"/>
                  </a:cubicBezTo>
                  <a:lnTo>
                    <a:pt x="19900" y="2538"/>
                  </a:lnTo>
                  <a:cubicBezTo>
                    <a:pt x="19868" y="2561"/>
                    <a:pt x="19835" y="2586"/>
                    <a:pt x="19846" y="2601"/>
                  </a:cubicBezTo>
                  <a:cubicBezTo>
                    <a:pt x="19858" y="2616"/>
                    <a:pt x="19869" y="2641"/>
                    <a:pt x="19886" y="2650"/>
                  </a:cubicBezTo>
                  <a:cubicBezTo>
                    <a:pt x="19905" y="2658"/>
                    <a:pt x="19943" y="2687"/>
                    <a:pt x="19943" y="2687"/>
                  </a:cubicBezTo>
                  <a:lnTo>
                    <a:pt x="19994" y="2696"/>
                  </a:lnTo>
                  <a:lnTo>
                    <a:pt x="20022" y="2807"/>
                  </a:lnTo>
                  <a:cubicBezTo>
                    <a:pt x="20022" y="2807"/>
                    <a:pt x="20054" y="2818"/>
                    <a:pt x="20069" y="2824"/>
                  </a:cubicBezTo>
                  <a:cubicBezTo>
                    <a:pt x="20085" y="2827"/>
                    <a:pt x="20052" y="2880"/>
                    <a:pt x="20052" y="2880"/>
                  </a:cubicBezTo>
                  <a:cubicBezTo>
                    <a:pt x="20039" y="2888"/>
                    <a:pt x="20026" y="2891"/>
                    <a:pt x="20015" y="2891"/>
                  </a:cubicBezTo>
                  <a:cubicBezTo>
                    <a:pt x="19994" y="2891"/>
                    <a:pt x="19978" y="2882"/>
                    <a:pt x="19971" y="2882"/>
                  </a:cubicBezTo>
                  <a:cubicBezTo>
                    <a:pt x="19969" y="2882"/>
                    <a:pt x="19968" y="2882"/>
                    <a:pt x="19968" y="2884"/>
                  </a:cubicBezTo>
                  <a:cubicBezTo>
                    <a:pt x="19963" y="2895"/>
                    <a:pt x="19991" y="2984"/>
                    <a:pt x="19991" y="2984"/>
                  </a:cubicBezTo>
                  <a:lnTo>
                    <a:pt x="20035" y="3003"/>
                  </a:lnTo>
                  <a:lnTo>
                    <a:pt x="20083" y="3053"/>
                  </a:lnTo>
                  <a:lnTo>
                    <a:pt x="20154" y="3203"/>
                  </a:lnTo>
                  <a:cubicBezTo>
                    <a:pt x="20154" y="3203"/>
                    <a:pt x="20169" y="3218"/>
                    <a:pt x="20168" y="3240"/>
                  </a:cubicBezTo>
                  <a:cubicBezTo>
                    <a:pt x="20162" y="3258"/>
                    <a:pt x="20179" y="3295"/>
                    <a:pt x="20169" y="3317"/>
                  </a:cubicBezTo>
                  <a:cubicBezTo>
                    <a:pt x="20162" y="3335"/>
                    <a:pt x="20189" y="3361"/>
                    <a:pt x="20185" y="3372"/>
                  </a:cubicBezTo>
                  <a:cubicBezTo>
                    <a:pt x="20182" y="3384"/>
                    <a:pt x="20189" y="3397"/>
                    <a:pt x="20212" y="3409"/>
                  </a:cubicBezTo>
                  <a:cubicBezTo>
                    <a:pt x="20237" y="3420"/>
                    <a:pt x="20271" y="3441"/>
                    <a:pt x="20271" y="3441"/>
                  </a:cubicBezTo>
                  <a:cubicBezTo>
                    <a:pt x="20271" y="3441"/>
                    <a:pt x="20271" y="3486"/>
                    <a:pt x="20282" y="3486"/>
                  </a:cubicBezTo>
                  <a:cubicBezTo>
                    <a:pt x="20282" y="3486"/>
                    <a:pt x="20283" y="3486"/>
                    <a:pt x="20283" y="3486"/>
                  </a:cubicBezTo>
                  <a:cubicBezTo>
                    <a:pt x="20294" y="3481"/>
                    <a:pt x="20348" y="3449"/>
                    <a:pt x="20356" y="3438"/>
                  </a:cubicBezTo>
                  <a:cubicBezTo>
                    <a:pt x="20359" y="3434"/>
                    <a:pt x="20364" y="3431"/>
                    <a:pt x="20370" y="3431"/>
                  </a:cubicBezTo>
                  <a:cubicBezTo>
                    <a:pt x="20381" y="3431"/>
                    <a:pt x="20392" y="3437"/>
                    <a:pt x="20397" y="3448"/>
                  </a:cubicBezTo>
                  <a:cubicBezTo>
                    <a:pt x="20405" y="3463"/>
                    <a:pt x="20420" y="3495"/>
                    <a:pt x="20437" y="3517"/>
                  </a:cubicBezTo>
                  <a:cubicBezTo>
                    <a:pt x="20453" y="3538"/>
                    <a:pt x="20530" y="3666"/>
                    <a:pt x="20530" y="3666"/>
                  </a:cubicBezTo>
                  <a:lnTo>
                    <a:pt x="20545" y="3711"/>
                  </a:lnTo>
                  <a:cubicBezTo>
                    <a:pt x="20545" y="3711"/>
                    <a:pt x="20568" y="3751"/>
                    <a:pt x="20548" y="3763"/>
                  </a:cubicBezTo>
                  <a:cubicBezTo>
                    <a:pt x="20528" y="3774"/>
                    <a:pt x="20600" y="3825"/>
                    <a:pt x="20597" y="3835"/>
                  </a:cubicBezTo>
                  <a:cubicBezTo>
                    <a:pt x="20593" y="3848"/>
                    <a:pt x="20623" y="3917"/>
                    <a:pt x="20623" y="3917"/>
                  </a:cubicBezTo>
                  <a:cubicBezTo>
                    <a:pt x="20640" y="3962"/>
                    <a:pt x="20660" y="3997"/>
                    <a:pt x="20660" y="3997"/>
                  </a:cubicBezTo>
                  <a:cubicBezTo>
                    <a:pt x="20728" y="4066"/>
                    <a:pt x="20828" y="4120"/>
                    <a:pt x="20828" y="4120"/>
                  </a:cubicBezTo>
                  <a:cubicBezTo>
                    <a:pt x="20828" y="4120"/>
                    <a:pt x="20860" y="4120"/>
                    <a:pt x="20871" y="4117"/>
                  </a:cubicBezTo>
                  <a:cubicBezTo>
                    <a:pt x="20877" y="4115"/>
                    <a:pt x="20888" y="4111"/>
                    <a:pt x="20896" y="4111"/>
                  </a:cubicBezTo>
                  <a:cubicBezTo>
                    <a:pt x="20906" y="4111"/>
                    <a:pt x="20914" y="4116"/>
                    <a:pt x="20913" y="4131"/>
                  </a:cubicBezTo>
                  <a:cubicBezTo>
                    <a:pt x="20908" y="4157"/>
                    <a:pt x="20924" y="4197"/>
                    <a:pt x="20924" y="4216"/>
                  </a:cubicBezTo>
                  <a:cubicBezTo>
                    <a:pt x="20924" y="4231"/>
                    <a:pt x="20954" y="4300"/>
                    <a:pt x="20954" y="4300"/>
                  </a:cubicBezTo>
                  <a:cubicBezTo>
                    <a:pt x="20954" y="4300"/>
                    <a:pt x="20991" y="4320"/>
                    <a:pt x="21002" y="4333"/>
                  </a:cubicBezTo>
                  <a:cubicBezTo>
                    <a:pt x="21014" y="4343"/>
                    <a:pt x="21054" y="4420"/>
                    <a:pt x="21054" y="4420"/>
                  </a:cubicBezTo>
                  <a:lnTo>
                    <a:pt x="21099" y="4525"/>
                  </a:lnTo>
                  <a:lnTo>
                    <a:pt x="21139" y="4571"/>
                  </a:lnTo>
                  <a:lnTo>
                    <a:pt x="21182" y="4685"/>
                  </a:lnTo>
                  <a:lnTo>
                    <a:pt x="21210" y="4725"/>
                  </a:lnTo>
                  <a:cubicBezTo>
                    <a:pt x="21210" y="4725"/>
                    <a:pt x="21230" y="4748"/>
                    <a:pt x="21225" y="4770"/>
                  </a:cubicBezTo>
                  <a:cubicBezTo>
                    <a:pt x="21213" y="4821"/>
                    <a:pt x="21241" y="4895"/>
                    <a:pt x="21241" y="4895"/>
                  </a:cubicBezTo>
                  <a:cubicBezTo>
                    <a:pt x="21271" y="4912"/>
                    <a:pt x="21322" y="4924"/>
                    <a:pt x="21322" y="4924"/>
                  </a:cubicBezTo>
                  <a:cubicBezTo>
                    <a:pt x="21322" y="4924"/>
                    <a:pt x="21345" y="4935"/>
                    <a:pt x="21370" y="4939"/>
                  </a:cubicBezTo>
                  <a:cubicBezTo>
                    <a:pt x="21393" y="4942"/>
                    <a:pt x="21407" y="4948"/>
                    <a:pt x="21413" y="4959"/>
                  </a:cubicBezTo>
                  <a:cubicBezTo>
                    <a:pt x="21461" y="5021"/>
                    <a:pt x="21476" y="5041"/>
                    <a:pt x="21476" y="5041"/>
                  </a:cubicBezTo>
                  <a:lnTo>
                    <a:pt x="21479" y="5093"/>
                  </a:lnTo>
                  <a:cubicBezTo>
                    <a:pt x="21479" y="5093"/>
                    <a:pt x="21479" y="5129"/>
                    <a:pt x="21499" y="5141"/>
                  </a:cubicBezTo>
                  <a:cubicBezTo>
                    <a:pt x="21521" y="5152"/>
                    <a:pt x="21510" y="5144"/>
                    <a:pt x="21552" y="5166"/>
                  </a:cubicBezTo>
                  <a:cubicBezTo>
                    <a:pt x="21584" y="5183"/>
                    <a:pt x="21597" y="5201"/>
                    <a:pt x="21612" y="5201"/>
                  </a:cubicBezTo>
                  <a:cubicBezTo>
                    <a:pt x="21616" y="5201"/>
                    <a:pt x="21620" y="5200"/>
                    <a:pt x="21624" y="5198"/>
                  </a:cubicBezTo>
                  <a:cubicBezTo>
                    <a:pt x="21644" y="5187"/>
                    <a:pt x="21632" y="5187"/>
                    <a:pt x="21672" y="5182"/>
                  </a:cubicBezTo>
                  <a:cubicBezTo>
                    <a:pt x="21713" y="5179"/>
                    <a:pt x="21756" y="5187"/>
                    <a:pt x="21749" y="5159"/>
                  </a:cubicBezTo>
                  <a:cubicBezTo>
                    <a:pt x="21741" y="5132"/>
                    <a:pt x="21775" y="5079"/>
                    <a:pt x="21770" y="5056"/>
                  </a:cubicBezTo>
                  <a:cubicBezTo>
                    <a:pt x="21767" y="5032"/>
                    <a:pt x="21755" y="4998"/>
                    <a:pt x="21759" y="4975"/>
                  </a:cubicBezTo>
                  <a:cubicBezTo>
                    <a:pt x="21764" y="4953"/>
                    <a:pt x="21769" y="4931"/>
                    <a:pt x="21788" y="4931"/>
                  </a:cubicBezTo>
                  <a:cubicBezTo>
                    <a:pt x="21790" y="4931"/>
                    <a:pt x="21792" y="4931"/>
                    <a:pt x="21795" y="4932"/>
                  </a:cubicBezTo>
                  <a:cubicBezTo>
                    <a:pt x="21799" y="4930"/>
                    <a:pt x="21805" y="4929"/>
                    <a:pt x="21811" y="4929"/>
                  </a:cubicBezTo>
                  <a:cubicBezTo>
                    <a:pt x="21851" y="4929"/>
                    <a:pt x="21921" y="4961"/>
                    <a:pt x="21916" y="4973"/>
                  </a:cubicBezTo>
                  <a:cubicBezTo>
                    <a:pt x="21913" y="4985"/>
                    <a:pt x="21900" y="4993"/>
                    <a:pt x="21932" y="5018"/>
                  </a:cubicBezTo>
                  <a:cubicBezTo>
                    <a:pt x="21964" y="5042"/>
                    <a:pt x="21972" y="5035"/>
                    <a:pt x="21987" y="5067"/>
                  </a:cubicBezTo>
                  <a:cubicBezTo>
                    <a:pt x="22003" y="5101"/>
                    <a:pt x="22024" y="5119"/>
                    <a:pt x="22032" y="5133"/>
                  </a:cubicBezTo>
                  <a:cubicBezTo>
                    <a:pt x="22040" y="5144"/>
                    <a:pt x="22047" y="5149"/>
                    <a:pt x="22060" y="5170"/>
                  </a:cubicBezTo>
                  <a:cubicBezTo>
                    <a:pt x="22072" y="5190"/>
                    <a:pt x="22103" y="5258"/>
                    <a:pt x="22100" y="5270"/>
                  </a:cubicBezTo>
                  <a:cubicBezTo>
                    <a:pt x="22095" y="5282"/>
                    <a:pt x="22126" y="5350"/>
                    <a:pt x="22126" y="5350"/>
                  </a:cubicBezTo>
                  <a:cubicBezTo>
                    <a:pt x="22161" y="5379"/>
                    <a:pt x="22194" y="5427"/>
                    <a:pt x="22218" y="5432"/>
                  </a:cubicBezTo>
                  <a:cubicBezTo>
                    <a:pt x="22241" y="5435"/>
                    <a:pt x="22254" y="5432"/>
                    <a:pt x="22275" y="5449"/>
                  </a:cubicBezTo>
                  <a:cubicBezTo>
                    <a:pt x="22294" y="5464"/>
                    <a:pt x="22323" y="5510"/>
                    <a:pt x="22323" y="5510"/>
                  </a:cubicBezTo>
                  <a:lnTo>
                    <a:pt x="22371" y="5510"/>
                  </a:lnTo>
                  <a:cubicBezTo>
                    <a:pt x="22371" y="5510"/>
                    <a:pt x="22375" y="5510"/>
                    <a:pt x="22381" y="5510"/>
                  </a:cubicBezTo>
                  <a:cubicBezTo>
                    <a:pt x="22394" y="5510"/>
                    <a:pt x="22418" y="5512"/>
                    <a:pt x="22426" y="5527"/>
                  </a:cubicBezTo>
                  <a:cubicBezTo>
                    <a:pt x="22438" y="5549"/>
                    <a:pt x="22461" y="5567"/>
                    <a:pt x="22461" y="5567"/>
                  </a:cubicBezTo>
                  <a:cubicBezTo>
                    <a:pt x="22461" y="5567"/>
                    <a:pt x="22492" y="5633"/>
                    <a:pt x="22506" y="5637"/>
                  </a:cubicBezTo>
                  <a:cubicBezTo>
                    <a:pt x="22517" y="5641"/>
                    <a:pt x="22532" y="5658"/>
                    <a:pt x="22546" y="5670"/>
                  </a:cubicBezTo>
                  <a:cubicBezTo>
                    <a:pt x="22557" y="5681"/>
                    <a:pt x="22578" y="5678"/>
                    <a:pt x="22602" y="5710"/>
                  </a:cubicBezTo>
                  <a:cubicBezTo>
                    <a:pt x="22626" y="5743"/>
                    <a:pt x="22646" y="5763"/>
                    <a:pt x="22657" y="5790"/>
                  </a:cubicBezTo>
                  <a:cubicBezTo>
                    <a:pt x="22669" y="5820"/>
                    <a:pt x="22762" y="5857"/>
                    <a:pt x="22762" y="5875"/>
                  </a:cubicBezTo>
                  <a:cubicBezTo>
                    <a:pt x="22762" y="5895"/>
                    <a:pt x="22777" y="5887"/>
                    <a:pt x="22806" y="5927"/>
                  </a:cubicBezTo>
                  <a:cubicBezTo>
                    <a:pt x="22832" y="5968"/>
                    <a:pt x="22842" y="5975"/>
                    <a:pt x="22845" y="6001"/>
                  </a:cubicBezTo>
                  <a:cubicBezTo>
                    <a:pt x="22848" y="6026"/>
                    <a:pt x="22863" y="6057"/>
                    <a:pt x="22876" y="6081"/>
                  </a:cubicBezTo>
                  <a:cubicBezTo>
                    <a:pt x="22886" y="6106"/>
                    <a:pt x="22919" y="6118"/>
                    <a:pt x="22926" y="6140"/>
                  </a:cubicBezTo>
                  <a:cubicBezTo>
                    <a:pt x="22934" y="6160"/>
                    <a:pt x="22954" y="6212"/>
                    <a:pt x="22946" y="6228"/>
                  </a:cubicBezTo>
                  <a:cubicBezTo>
                    <a:pt x="22939" y="6243"/>
                    <a:pt x="22962" y="6265"/>
                    <a:pt x="22932" y="6283"/>
                  </a:cubicBezTo>
                  <a:cubicBezTo>
                    <a:pt x="22903" y="6303"/>
                    <a:pt x="22903" y="6332"/>
                    <a:pt x="22919" y="6352"/>
                  </a:cubicBezTo>
                  <a:cubicBezTo>
                    <a:pt x="22937" y="6374"/>
                    <a:pt x="22937" y="6382"/>
                    <a:pt x="22953" y="6405"/>
                  </a:cubicBezTo>
                  <a:cubicBezTo>
                    <a:pt x="22968" y="6429"/>
                    <a:pt x="22968" y="6494"/>
                    <a:pt x="22986" y="6511"/>
                  </a:cubicBezTo>
                  <a:cubicBezTo>
                    <a:pt x="23008" y="6526"/>
                    <a:pt x="23042" y="6572"/>
                    <a:pt x="23049" y="6599"/>
                  </a:cubicBezTo>
                  <a:cubicBezTo>
                    <a:pt x="23056" y="6622"/>
                    <a:pt x="23051" y="6672"/>
                    <a:pt x="23036" y="6672"/>
                  </a:cubicBezTo>
                  <a:cubicBezTo>
                    <a:pt x="23033" y="6672"/>
                    <a:pt x="23029" y="6669"/>
                    <a:pt x="23025" y="6663"/>
                  </a:cubicBezTo>
                  <a:cubicBezTo>
                    <a:pt x="23002" y="6629"/>
                    <a:pt x="23002" y="6611"/>
                    <a:pt x="22969" y="6579"/>
                  </a:cubicBezTo>
                  <a:cubicBezTo>
                    <a:pt x="22937" y="6545"/>
                    <a:pt x="22942" y="6545"/>
                    <a:pt x="22914" y="6534"/>
                  </a:cubicBezTo>
                  <a:cubicBezTo>
                    <a:pt x="22895" y="6526"/>
                    <a:pt x="22879" y="6507"/>
                    <a:pt x="22868" y="6507"/>
                  </a:cubicBezTo>
                  <a:cubicBezTo>
                    <a:pt x="22861" y="6507"/>
                    <a:pt x="22857" y="6513"/>
                    <a:pt x="22854" y="6529"/>
                  </a:cubicBezTo>
                  <a:cubicBezTo>
                    <a:pt x="22845" y="6572"/>
                    <a:pt x="22854" y="6545"/>
                    <a:pt x="22822" y="6597"/>
                  </a:cubicBezTo>
                  <a:cubicBezTo>
                    <a:pt x="22795" y="6639"/>
                    <a:pt x="22782" y="6682"/>
                    <a:pt x="22770" y="6682"/>
                  </a:cubicBezTo>
                  <a:cubicBezTo>
                    <a:pt x="22767" y="6682"/>
                    <a:pt x="22764" y="6679"/>
                    <a:pt x="22760" y="6673"/>
                  </a:cubicBezTo>
                  <a:cubicBezTo>
                    <a:pt x="22726" y="6617"/>
                    <a:pt x="22755" y="6572"/>
                    <a:pt x="22772" y="6543"/>
                  </a:cubicBezTo>
                  <a:cubicBezTo>
                    <a:pt x="22791" y="6514"/>
                    <a:pt x="22799" y="6480"/>
                    <a:pt x="22783" y="6448"/>
                  </a:cubicBezTo>
                  <a:cubicBezTo>
                    <a:pt x="22768" y="6414"/>
                    <a:pt x="22779" y="6426"/>
                    <a:pt x="22768" y="6386"/>
                  </a:cubicBezTo>
                  <a:cubicBezTo>
                    <a:pt x="22755" y="6345"/>
                    <a:pt x="22748" y="6305"/>
                    <a:pt x="22765" y="6286"/>
                  </a:cubicBezTo>
                  <a:cubicBezTo>
                    <a:pt x="22780" y="6265"/>
                    <a:pt x="22806" y="6245"/>
                    <a:pt x="22806" y="6245"/>
                  </a:cubicBezTo>
                  <a:cubicBezTo>
                    <a:pt x="22806" y="6245"/>
                    <a:pt x="22812" y="6246"/>
                    <a:pt x="22819" y="6246"/>
                  </a:cubicBezTo>
                  <a:cubicBezTo>
                    <a:pt x="22831" y="6246"/>
                    <a:pt x="22843" y="6241"/>
                    <a:pt x="22825" y="6209"/>
                  </a:cubicBezTo>
                  <a:cubicBezTo>
                    <a:pt x="22799" y="6160"/>
                    <a:pt x="22809" y="6120"/>
                    <a:pt x="22757" y="6095"/>
                  </a:cubicBezTo>
                  <a:cubicBezTo>
                    <a:pt x="22706" y="6072"/>
                    <a:pt x="22706" y="6091"/>
                    <a:pt x="22688" y="6063"/>
                  </a:cubicBezTo>
                  <a:cubicBezTo>
                    <a:pt x="22672" y="6034"/>
                    <a:pt x="22702" y="6021"/>
                    <a:pt x="22677" y="5989"/>
                  </a:cubicBezTo>
                  <a:cubicBezTo>
                    <a:pt x="22659" y="5964"/>
                    <a:pt x="22660" y="5959"/>
                    <a:pt x="22650" y="5959"/>
                  </a:cubicBezTo>
                  <a:cubicBezTo>
                    <a:pt x="22648" y="5959"/>
                    <a:pt x="22644" y="5959"/>
                    <a:pt x="22638" y="5960"/>
                  </a:cubicBezTo>
                  <a:cubicBezTo>
                    <a:pt x="22635" y="5960"/>
                    <a:pt x="22632" y="5961"/>
                    <a:pt x="22629" y="5961"/>
                  </a:cubicBezTo>
                  <a:cubicBezTo>
                    <a:pt x="22613" y="5961"/>
                    <a:pt x="22610" y="5950"/>
                    <a:pt x="22586" y="5948"/>
                  </a:cubicBezTo>
                  <a:cubicBezTo>
                    <a:pt x="22584" y="5947"/>
                    <a:pt x="22583" y="5947"/>
                    <a:pt x="22581" y="5947"/>
                  </a:cubicBezTo>
                  <a:cubicBezTo>
                    <a:pt x="22565" y="5947"/>
                    <a:pt x="22576" y="5967"/>
                    <a:pt x="22546" y="5967"/>
                  </a:cubicBezTo>
                  <a:cubicBezTo>
                    <a:pt x="22543" y="5967"/>
                    <a:pt x="22539" y="5967"/>
                    <a:pt x="22534" y="5966"/>
                  </a:cubicBezTo>
                  <a:cubicBezTo>
                    <a:pt x="22526" y="5965"/>
                    <a:pt x="22520" y="5965"/>
                    <a:pt x="22516" y="5965"/>
                  </a:cubicBezTo>
                  <a:cubicBezTo>
                    <a:pt x="22511" y="5965"/>
                    <a:pt x="22508" y="5966"/>
                    <a:pt x="22505" y="5966"/>
                  </a:cubicBezTo>
                  <a:cubicBezTo>
                    <a:pt x="22497" y="5966"/>
                    <a:pt x="22499" y="5963"/>
                    <a:pt x="22468" y="5944"/>
                  </a:cubicBezTo>
                  <a:cubicBezTo>
                    <a:pt x="22418" y="5917"/>
                    <a:pt x="22400" y="5864"/>
                    <a:pt x="22375" y="5864"/>
                  </a:cubicBezTo>
                  <a:cubicBezTo>
                    <a:pt x="22349" y="5864"/>
                    <a:pt x="22334" y="5827"/>
                    <a:pt x="22307" y="5814"/>
                  </a:cubicBezTo>
                  <a:cubicBezTo>
                    <a:pt x="22278" y="5803"/>
                    <a:pt x="22292" y="5766"/>
                    <a:pt x="22255" y="5766"/>
                  </a:cubicBezTo>
                  <a:cubicBezTo>
                    <a:pt x="22231" y="5766"/>
                    <a:pt x="22231" y="5776"/>
                    <a:pt x="22219" y="5776"/>
                  </a:cubicBezTo>
                  <a:cubicBezTo>
                    <a:pt x="22213" y="5776"/>
                    <a:pt x="22203" y="5774"/>
                    <a:pt x="22186" y="5766"/>
                  </a:cubicBezTo>
                  <a:cubicBezTo>
                    <a:pt x="22150" y="5749"/>
                    <a:pt x="22149" y="5722"/>
                    <a:pt x="22145" y="5722"/>
                  </a:cubicBezTo>
                  <a:cubicBezTo>
                    <a:pt x="22143" y="5722"/>
                    <a:pt x="22140" y="5727"/>
                    <a:pt x="22134" y="5741"/>
                  </a:cubicBezTo>
                  <a:cubicBezTo>
                    <a:pt x="22115" y="5786"/>
                    <a:pt x="22121" y="5858"/>
                    <a:pt x="22117" y="5874"/>
                  </a:cubicBezTo>
                  <a:cubicBezTo>
                    <a:pt x="22114" y="5889"/>
                    <a:pt x="22103" y="5966"/>
                    <a:pt x="22103" y="5966"/>
                  </a:cubicBezTo>
                  <a:cubicBezTo>
                    <a:pt x="22103" y="5966"/>
                    <a:pt x="22094" y="5969"/>
                    <a:pt x="22084" y="5969"/>
                  </a:cubicBezTo>
                  <a:cubicBezTo>
                    <a:pt x="22077" y="5969"/>
                    <a:pt x="22069" y="5967"/>
                    <a:pt x="22063" y="5963"/>
                  </a:cubicBezTo>
                  <a:cubicBezTo>
                    <a:pt x="22047" y="5949"/>
                    <a:pt x="22003" y="5958"/>
                    <a:pt x="21978" y="5912"/>
                  </a:cubicBezTo>
                  <a:cubicBezTo>
                    <a:pt x="21955" y="5867"/>
                    <a:pt x="21944" y="5841"/>
                    <a:pt x="21940" y="5824"/>
                  </a:cubicBezTo>
                  <a:cubicBezTo>
                    <a:pt x="21937" y="5809"/>
                    <a:pt x="21961" y="5750"/>
                    <a:pt x="21949" y="5740"/>
                  </a:cubicBezTo>
                  <a:cubicBezTo>
                    <a:pt x="21940" y="5728"/>
                    <a:pt x="21934" y="5706"/>
                    <a:pt x="21919" y="5706"/>
                  </a:cubicBezTo>
                  <a:cubicBezTo>
                    <a:pt x="21915" y="5706"/>
                    <a:pt x="21911" y="5707"/>
                    <a:pt x="21906" y="5710"/>
                  </a:cubicBezTo>
                  <a:cubicBezTo>
                    <a:pt x="21876" y="5726"/>
                    <a:pt x="21849" y="5726"/>
                    <a:pt x="21844" y="5737"/>
                  </a:cubicBezTo>
                  <a:lnTo>
                    <a:pt x="21844" y="5740"/>
                  </a:lnTo>
                  <a:lnTo>
                    <a:pt x="21844" y="5778"/>
                  </a:lnTo>
                  <a:cubicBezTo>
                    <a:pt x="21844" y="5851"/>
                    <a:pt x="21875" y="6003"/>
                    <a:pt x="21869" y="6032"/>
                  </a:cubicBezTo>
                  <a:cubicBezTo>
                    <a:pt x="21868" y="6037"/>
                    <a:pt x="21866" y="6038"/>
                    <a:pt x="21862" y="6038"/>
                  </a:cubicBezTo>
                  <a:cubicBezTo>
                    <a:pt x="21855" y="6038"/>
                    <a:pt x="21844" y="6030"/>
                    <a:pt x="21841" y="6030"/>
                  </a:cubicBezTo>
                  <a:lnTo>
                    <a:pt x="21841" y="6030"/>
                  </a:lnTo>
                  <a:cubicBezTo>
                    <a:pt x="21837" y="6030"/>
                    <a:pt x="21845" y="6042"/>
                    <a:pt x="21884" y="6095"/>
                  </a:cubicBezTo>
                  <a:cubicBezTo>
                    <a:pt x="21970" y="6212"/>
                    <a:pt x="21978" y="6237"/>
                    <a:pt x="22010" y="6282"/>
                  </a:cubicBezTo>
                  <a:cubicBezTo>
                    <a:pt x="22044" y="6328"/>
                    <a:pt x="22046" y="6329"/>
                    <a:pt x="22063" y="6359"/>
                  </a:cubicBezTo>
                  <a:cubicBezTo>
                    <a:pt x="22078" y="6388"/>
                    <a:pt x="22117" y="6480"/>
                    <a:pt x="22121" y="6496"/>
                  </a:cubicBezTo>
                  <a:cubicBezTo>
                    <a:pt x="22124" y="6511"/>
                    <a:pt x="22121" y="6551"/>
                    <a:pt x="22137" y="6576"/>
                  </a:cubicBezTo>
                  <a:cubicBezTo>
                    <a:pt x="22152" y="6602"/>
                    <a:pt x="22160" y="6597"/>
                    <a:pt x="22187" y="6645"/>
                  </a:cubicBezTo>
                  <a:cubicBezTo>
                    <a:pt x="22217" y="6694"/>
                    <a:pt x="22232" y="6686"/>
                    <a:pt x="22221" y="6722"/>
                  </a:cubicBezTo>
                  <a:cubicBezTo>
                    <a:pt x="22207" y="6759"/>
                    <a:pt x="22211" y="6779"/>
                    <a:pt x="22215" y="6799"/>
                  </a:cubicBezTo>
                  <a:cubicBezTo>
                    <a:pt x="22218" y="6819"/>
                    <a:pt x="22218" y="6819"/>
                    <a:pt x="22231" y="6848"/>
                  </a:cubicBezTo>
                  <a:cubicBezTo>
                    <a:pt x="22244" y="6876"/>
                    <a:pt x="22275" y="6925"/>
                    <a:pt x="22275" y="6925"/>
                  </a:cubicBezTo>
                  <a:cubicBezTo>
                    <a:pt x="22275" y="6925"/>
                    <a:pt x="22383" y="7042"/>
                    <a:pt x="22406" y="7056"/>
                  </a:cubicBezTo>
                  <a:cubicBezTo>
                    <a:pt x="22428" y="7066"/>
                    <a:pt x="22443" y="7092"/>
                    <a:pt x="22464" y="7092"/>
                  </a:cubicBezTo>
                  <a:cubicBezTo>
                    <a:pt x="22467" y="7092"/>
                    <a:pt x="22469" y="7092"/>
                    <a:pt x="22472" y="7091"/>
                  </a:cubicBezTo>
                  <a:cubicBezTo>
                    <a:pt x="22474" y="7091"/>
                    <a:pt x="22477" y="7090"/>
                    <a:pt x="22479" y="7090"/>
                  </a:cubicBezTo>
                  <a:cubicBezTo>
                    <a:pt x="22493" y="7090"/>
                    <a:pt x="22504" y="7103"/>
                    <a:pt x="22510" y="7103"/>
                  </a:cubicBezTo>
                  <a:cubicBezTo>
                    <a:pt x="22515" y="7103"/>
                    <a:pt x="22517" y="7096"/>
                    <a:pt x="22517" y="7073"/>
                  </a:cubicBezTo>
                  <a:cubicBezTo>
                    <a:pt x="22517" y="7013"/>
                    <a:pt x="22498" y="7013"/>
                    <a:pt x="22538" y="6988"/>
                  </a:cubicBezTo>
                  <a:cubicBezTo>
                    <a:pt x="22573" y="6968"/>
                    <a:pt x="22583" y="6948"/>
                    <a:pt x="22606" y="6948"/>
                  </a:cubicBezTo>
                  <a:cubicBezTo>
                    <a:pt x="22609" y="6948"/>
                    <a:pt x="22614" y="6948"/>
                    <a:pt x="22618" y="6950"/>
                  </a:cubicBezTo>
                  <a:cubicBezTo>
                    <a:pt x="22652" y="6957"/>
                    <a:pt x="22671" y="6971"/>
                    <a:pt x="22691" y="6997"/>
                  </a:cubicBezTo>
                  <a:cubicBezTo>
                    <a:pt x="22709" y="7027"/>
                    <a:pt x="22709" y="7056"/>
                    <a:pt x="22731" y="7067"/>
                  </a:cubicBezTo>
                  <a:cubicBezTo>
                    <a:pt x="22749" y="7079"/>
                    <a:pt x="22771" y="7074"/>
                    <a:pt x="22799" y="7091"/>
                  </a:cubicBezTo>
                  <a:cubicBezTo>
                    <a:pt x="22826" y="7110"/>
                    <a:pt x="22849" y="7136"/>
                    <a:pt x="22854" y="7148"/>
                  </a:cubicBezTo>
                  <a:cubicBezTo>
                    <a:pt x="22857" y="7159"/>
                    <a:pt x="22865" y="7213"/>
                    <a:pt x="22865" y="7213"/>
                  </a:cubicBezTo>
                  <a:lnTo>
                    <a:pt x="22762" y="7167"/>
                  </a:lnTo>
                  <a:cubicBezTo>
                    <a:pt x="22762" y="7167"/>
                    <a:pt x="22700" y="7179"/>
                    <a:pt x="22685" y="7187"/>
                  </a:cubicBezTo>
                  <a:cubicBezTo>
                    <a:pt x="22669" y="7196"/>
                    <a:pt x="22663" y="7227"/>
                    <a:pt x="22685" y="7251"/>
                  </a:cubicBezTo>
                  <a:cubicBezTo>
                    <a:pt x="22706" y="7274"/>
                    <a:pt x="22737" y="7296"/>
                    <a:pt x="22737" y="7296"/>
                  </a:cubicBezTo>
                  <a:cubicBezTo>
                    <a:pt x="22737" y="7296"/>
                    <a:pt x="22752" y="7328"/>
                    <a:pt x="22748" y="7344"/>
                  </a:cubicBezTo>
                  <a:cubicBezTo>
                    <a:pt x="22745" y="7359"/>
                    <a:pt x="22731" y="7444"/>
                    <a:pt x="22731" y="7444"/>
                  </a:cubicBezTo>
                  <a:cubicBezTo>
                    <a:pt x="22731" y="7444"/>
                    <a:pt x="22762" y="7488"/>
                    <a:pt x="22742" y="7496"/>
                  </a:cubicBezTo>
                  <a:cubicBezTo>
                    <a:pt x="22722" y="7504"/>
                    <a:pt x="22749" y="7576"/>
                    <a:pt x="22754" y="7588"/>
                  </a:cubicBezTo>
                  <a:cubicBezTo>
                    <a:pt x="22757" y="7599"/>
                    <a:pt x="22799" y="7598"/>
                    <a:pt x="22791" y="7625"/>
                  </a:cubicBezTo>
                  <a:cubicBezTo>
                    <a:pt x="22780" y="7653"/>
                    <a:pt x="22757" y="7672"/>
                    <a:pt x="22722" y="7676"/>
                  </a:cubicBezTo>
                  <a:cubicBezTo>
                    <a:pt x="22677" y="7684"/>
                    <a:pt x="22688" y="7736"/>
                    <a:pt x="22669" y="7749"/>
                  </a:cubicBezTo>
                  <a:cubicBezTo>
                    <a:pt x="22648" y="7761"/>
                    <a:pt x="22648" y="7779"/>
                    <a:pt x="22629" y="7792"/>
                  </a:cubicBezTo>
                  <a:cubicBezTo>
                    <a:pt x="22611" y="7802"/>
                    <a:pt x="22597" y="7817"/>
                    <a:pt x="22586" y="7817"/>
                  </a:cubicBezTo>
                  <a:cubicBezTo>
                    <a:pt x="22584" y="7817"/>
                    <a:pt x="22582" y="7816"/>
                    <a:pt x="22580" y="7815"/>
                  </a:cubicBezTo>
                  <a:cubicBezTo>
                    <a:pt x="22569" y="7807"/>
                    <a:pt x="22626" y="7741"/>
                    <a:pt x="22569" y="7722"/>
                  </a:cubicBezTo>
                  <a:cubicBezTo>
                    <a:pt x="22559" y="7719"/>
                    <a:pt x="22551" y="7718"/>
                    <a:pt x="22545" y="7718"/>
                  </a:cubicBezTo>
                  <a:cubicBezTo>
                    <a:pt x="22529" y="7718"/>
                    <a:pt x="22527" y="7728"/>
                    <a:pt x="22517" y="7728"/>
                  </a:cubicBezTo>
                  <a:cubicBezTo>
                    <a:pt x="22512" y="7728"/>
                    <a:pt x="22506" y="7725"/>
                    <a:pt x="22494" y="7718"/>
                  </a:cubicBezTo>
                  <a:cubicBezTo>
                    <a:pt x="22490" y="7715"/>
                    <a:pt x="22487" y="7714"/>
                    <a:pt x="22484" y="7714"/>
                  </a:cubicBezTo>
                  <a:cubicBezTo>
                    <a:pt x="22459" y="7714"/>
                    <a:pt x="22506" y="7838"/>
                    <a:pt x="22506" y="7838"/>
                  </a:cubicBezTo>
                  <a:cubicBezTo>
                    <a:pt x="22506" y="7838"/>
                    <a:pt x="22488" y="7899"/>
                    <a:pt x="22469" y="7903"/>
                  </a:cubicBezTo>
                  <a:cubicBezTo>
                    <a:pt x="22449" y="7906"/>
                    <a:pt x="22421" y="7979"/>
                    <a:pt x="22421" y="7979"/>
                  </a:cubicBezTo>
                  <a:cubicBezTo>
                    <a:pt x="22421" y="7979"/>
                    <a:pt x="22432" y="8007"/>
                    <a:pt x="22424" y="8015"/>
                  </a:cubicBezTo>
                  <a:cubicBezTo>
                    <a:pt x="22417" y="8023"/>
                    <a:pt x="22415" y="8080"/>
                    <a:pt x="22429" y="8089"/>
                  </a:cubicBezTo>
                  <a:cubicBezTo>
                    <a:pt x="22440" y="8096"/>
                    <a:pt x="22452" y="8129"/>
                    <a:pt x="22469" y="8141"/>
                  </a:cubicBezTo>
                  <a:cubicBezTo>
                    <a:pt x="22485" y="8152"/>
                    <a:pt x="22492" y="8184"/>
                    <a:pt x="22514" y="8207"/>
                  </a:cubicBezTo>
                  <a:cubicBezTo>
                    <a:pt x="22532" y="8233"/>
                    <a:pt x="22552" y="8289"/>
                    <a:pt x="22561" y="8306"/>
                  </a:cubicBezTo>
                  <a:cubicBezTo>
                    <a:pt x="22568" y="8318"/>
                    <a:pt x="22583" y="8356"/>
                    <a:pt x="22578" y="8356"/>
                  </a:cubicBezTo>
                  <a:cubicBezTo>
                    <a:pt x="22577" y="8356"/>
                    <a:pt x="22574" y="8353"/>
                    <a:pt x="22569" y="8346"/>
                  </a:cubicBezTo>
                  <a:cubicBezTo>
                    <a:pt x="22546" y="8314"/>
                    <a:pt x="22501" y="8266"/>
                    <a:pt x="22478" y="8237"/>
                  </a:cubicBezTo>
                  <a:cubicBezTo>
                    <a:pt x="22465" y="8219"/>
                    <a:pt x="22459" y="8212"/>
                    <a:pt x="22451" y="8212"/>
                  </a:cubicBezTo>
                  <a:cubicBezTo>
                    <a:pt x="22445" y="8212"/>
                    <a:pt x="22438" y="8216"/>
                    <a:pt x="22426" y="8221"/>
                  </a:cubicBezTo>
                  <a:cubicBezTo>
                    <a:pt x="22398" y="8233"/>
                    <a:pt x="22384" y="8289"/>
                    <a:pt x="22377" y="8292"/>
                  </a:cubicBezTo>
                  <a:cubicBezTo>
                    <a:pt x="22332" y="8323"/>
                    <a:pt x="22326" y="8392"/>
                    <a:pt x="22315" y="8400"/>
                  </a:cubicBezTo>
                  <a:cubicBezTo>
                    <a:pt x="22303" y="8407"/>
                    <a:pt x="22300" y="8441"/>
                    <a:pt x="22278" y="8441"/>
                  </a:cubicBezTo>
                  <a:cubicBezTo>
                    <a:pt x="22277" y="8441"/>
                    <a:pt x="22276" y="8441"/>
                    <a:pt x="22275" y="8441"/>
                  </a:cubicBezTo>
                  <a:cubicBezTo>
                    <a:pt x="22274" y="8441"/>
                    <a:pt x="22273" y="8441"/>
                    <a:pt x="22272" y="8441"/>
                  </a:cubicBezTo>
                  <a:cubicBezTo>
                    <a:pt x="22254" y="8441"/>
                    <a:pt x="22267" y="8481"/>
                    <a:pt x="22249" y="8484"/>
                  </a:cubicBezTo>
                  <a:cubicBezTo>
                    <a:pt x="22234" y="8489"/>
                    <a:pt x="22300" y="8746"/>
                    <a:pt x="22283" y="8766"/>
                  </a:cubicBezTo>
                  <a:cubicBezTo>
                    <a:pt x="22267" y="8788"/>
                    <a:pt x="22246" y="8792"/>
                    <a:pt x="22241" y="8822"/>
                  </a:cubicBezTo>
                  <a:cubicBezTo>
                    <a:pt x="22238" y="8851"/>
                    <a:pt x="22249" y="8895"/>
                    <a:pt x="22249" y="8895"/>
                  </a:cubicBezTo>
                  <a:cubicBezTo>
                    <a:pt x="22249" y="8895"/>
                    <a:pt x="22252" y="8975"/>
                    <a:pt x="22246" y="8980"/>
                  </a:cubicBezTo>
                  <a:cubicBezTo>
                    <a:pt x="22238" y="8983"/>
                    <a:pt x="22264" y="9031"/>
                    <a:pt x="22264" y="9031"/>
                  </a:cubicBezTo>
                  <a:lnTo>
                    <a:pt x="22280" y="9083"/>
                  </a:lnTo>
                  <a:lnTo>
                    <a:pt x="22287" y="9160"/>
                  </a:lnTo>
                  <a:cubicBezTo>
                    <a:pt x="22287" y="9160"/>
                    <a:pt x="22284" y="9191"/>
                    <a:pt x="22275" y="9205"/>
                  </a:cubicBezTo>
                  <a:cubicBezTo>
                    <a:pt x="22267" y="9216"/>
                    <a:pt x="22286" y="9265"/>
                    <a:pt x="22269" y="9274"/>
                  </a:cubicBezTo>
                  <a:cubicBezTo>
                    <a:pt x="22254" y="9282"/>
                    <a:pt x="22244" y="9334"/>
                    <a:pt x="22240" y="9345"/>
                  </a:cubicBezTo>
                  <a:cubicBezTo>
                    <a:pt x="22223" y="9405"/>
                    <a:pt x="22278" y="9499"/>
                    <a:pt x="22278" y="9499"/>
                  </a:cubicBezTo>
                  <a:cubicBezTo>
                    <a:pt x="22278" y="9499"/>
                    <a:pt x="22244" y="9522"/>
                    <a:pt x="22219" y="9522"/>
                  </a:cubicBezTo>
                  <a:cubicBezTo>
                    <a:pt x="22218" y="9522"/>
                    <a:pt x="22217" y="9522"/>
                    <a:pt x="22217" y="9522"/>
                  </a:cubicBezTo>
                  <a:cubicBezTo>
                    <a:pt x="22194" y="9522"/>
                    <a:pt x="22198" y="9534"/>
                    <a:pt x="22177" y="9537"/>
                  </a:cubicBezTo>
                  <a:cubicBezTo>
                    <a:pt x="22157" y="9542"/>
                    <a:pt x="22095" y="9560"/>
                    <a:pt x="22095" y="9574"/>
                  </a:cubicBezTo>
                  <a:cubicBezTo>
                    <a:pt x="22095" y="9585"/>
                    <a:pt x="22100" y="9596"/>
                    <a:pt x="22083" y="9647"/>
                  </a:cubicBezTo>
                  <a:cubicBezTo>
                    <a:pt x="22067" y="9699"/>
                    <a:pt x="22067" y="9724"/>
                    <a:pt x="22057" y="9739"/>
                  </a:cubicBezTo>
                  <a:cubicBezTo>
                    <a:pt x="22049" y="9754"/>
                    <a:pt x="22047" y="9807"/>
                    <a:pt x="22037" y="9828"/>
                  </a:cubicBezTo>
                  <a:cubicBezTo>
                    <a:pt x="22023" y="9847"/>
                    <a:pt x="22037" y="9899"/>
                    <a:pt x="22060" y="9928"/>
                  </a:cubicBezTo>
                  <a:cubicBezTo>
                    <a:pt x="22084" y="9958"/>
                    <a:pt x="22103" y="9976"/>
                    <a:pt x="22110" y="10005"/>
                  </a:cubicBezTo>
                  <a:cubicBezTo>
                    <a:pt x="22118" y="10031"/>
                    <a:pt x="22130" y="10082"/>
                    <a:pt x="22134" y="10098"/>
                  </a:cubicBezTo>
                  <a:cubicBezTo>
                    <a:pt x="22138" y="10115"/>
                    <a:pt x="22167" y="10127"/>
                    <a:pt x="22157" y="10159"/>
                  </a:cubicBezTo>
                  <a:cubicBezTo>
                    <a:pt x="22150" y="10187"/>
                    <a:pt x="22108" y="10230"/>
                    <a:pt x="22085" y="10230"/>
                  </a:cubicBezTo>
                  <a:cubicBezTo>
                    <a:pt x="22082" y="10230"/>
                    <a:pt x="22079" y="10229"/>
                    <a:pt x="22077" y="10227"/>
                  </a:cubicBezTo>
                  <a:cubicBezTo>
                    <a:pt x="22057" y="10209"/>
                    <a:pt x="22064" y="10182"/>
                    <a:pt x="22049" y="10150"/>
                  </a:cubicBezTo>
                  <a:cubicBezTo>
                    <a:pt x="22033" y="10116"/>
                    <a:pt x="22049" y="10098"/>
                    <a:pt x="22018" y="10073"/>
                  </a:cubicBezTo>
                  <a:cubicBezTo>
                    <a:pt x="21998" y="10057"/>
                    <a:pt x="21996" y="10046"/>
                    <a:pt x="21989" y="10046"/>
                  </a:cubicBezTo>
                  <a:cubicBezTo>
                    <a:pt x="21985" y="10046"/>
                    <a:pt x="21979" y="10050"/>
                    <a:pt x="21967" y="10058"/>
                  </a:cubicBezTo>
                  <a:cubicBezTo>
                    <a:pt x="21933" y="10076"/>
                    <a:pt x="21830" y="10346"/>
                    <a:pt x="21807" y="10361"/>
                  </a:cubicBezTo>
                  <a:cubicBezTo>
                    <a:pt x="21783" y="10376"/>
                    <a:pt x="21763" y="10398"/>
                    <a:pt x="21763" y="10421"/>
                  </a:cubicBezTo>
                  <a:cubicBezTo>
                    <a:pt x="21763" y="10446"/>
                    <a:pt x="21790" y="10450"/>
                    <a:pt x="21767" y="10483"/>
                  </a:cubicBezTo>
                  <a:cubicBezTo>
                    <a:pt x="21744" y="10513"/>
                    <a:pt x="21738" y="10546"/>
                    <a:pt x="21709" y="10561"/>
                  </a:cubicBezTo>
                  <a:cubicBezTo>
                    <a:pt x="21679" y="10576"/>
                    <a:pt x="21692" y="10621"/>
                    <a:pt x="21659" y="10629"/>
                  </a:cubicBezTo>
                  <a:cubicBezTo>
                    <a:pt x="21626" y="10636"/>
                    <a:pt x="21630" y="10700"/>
                    <a:pt x="21598" y="10700"/>
                  </a:cubicBezTo>
                  <a:cubicBezTo>
                    <a:pt x="21564" y="10700"/>
                    <a:pt x="21544" y="10720"/>
                    <a:pt x="21536" y="10735"/>
                  </a:cubicBezTo>
                  <a:cubicBezTo>
                    <a:pt x="21529" y="10752"/>
                    <a:pt x="21521" y="10786"/>
                    <a:pt x="21507" y="10807"/>
                  </a:cubicBezTo>
                  <a:cubicBezTo>
                    <a:pt x="21493" y="10829"/>
                    <a:pt x="21498" y="10867"/>
                    <a:pt x="21470" y="10870"/>
                  </a:cubicBezTo>
                  <a:cubicBezTo>
                    <a:pt x="21441" y="10875"/>
                    <a:pt x="21445" y="10890"/>
                    <a:pt x="21416" y="10898"/>
                  </a:cubicBezTo>
                  <a:cubicBezTo>
                    <a:pt x="21387" y="10907"/>
                    <a:pt x="21402" y="10938"/>
                    <a:pt x="21387" y="10963"/>
                  </a:cubicBezTo>
                  <a:cubicBezTo>
                    <a:pt x="21370" y="10989"/>
                    <a:pt x="21402" y="10984"/>
                    <a:pt x="21367" y="11012"/>
                  </a:cubicBezTo>
                  <a:cubicBezTo>
                    <a:pt x="21359" y="11017"/>
                    <a:pt x="21352" y="11019"/>
                    <a:pt x="21345" y="11019"/>
                  </a:cubicBezTo>
                  <a:cubicBezTo>
                    <a:pt x="21335" y="11019"/>
                    <a:pt x="21327" y="11016"/>
                    <a:pt x="21320" y="11016"/>
                  </a:cubicBezTo>
                  <a:cubicBezTo>
                    <a:pt x="21310" y="11016"/>
                    <a:pt x="21305" y="11025"/>
                    <a:pt x="21313" y="11075"/>
                  </a:cubicBezTo>
                  <a:cubicBezTo>
                    <a:pt x="21328" y="11177"/>
                    <a:pt x="21328" y="11177"/>
                    <a:pt x="21336" y="11208"/>
                  </a:cubicBezTo>
                  <a:cubicBezTo>
                    <a:pt x="21344" y="11240"/>
                    <a:pt x="21359" y="11215"/>
                    <a:pt x="21355" y="11271"/>
                  </a:cubicBezTo>
                  <a:cubicBezTo>
                    <a:pt x="21352" y="11296"/>
                    <a:pt x="21369" y="11302"/>
                    <a:pt x="21390" y="11302"/>
                  </a:cubicBezTo>
                  <a:cubicBezTo>
                    <a:pt x="21409" y="11302"/>
                    <a:pt x="21431" y="11296"/>
                    <a:pt x="21441" y="11296"/>
                  </a:cubicBezTo>
                  <a:cubicBezTo>
                    <a:pt x="21446" y="11296"/>
                    <a:pt x="21448" y="11297"/>
                    <a:pt x="21447" y="11300"/>
                  </a:cubicBezTo>
                  <a:cubicBezTo>
                    <a:pt x="21444" y="11315"/>
                    <a:pt x="21408" y="11377"/>
                    <a:pt x="21440" y="11377"/>
                  </a:cubicBezTo>
                  <a:cubicBezTo>
                    <a:pt x="21444" y="11377"/>
                    <a:pt x="21449" y="11376"/>
                    <a:pt x="21455" y="11374"/>
                  </a:cubicBezTo>
                  <a:cubicBezTo>
                    <a:pt x="21506" y="11356"/>
                    <a:pt x="21515" y="11337"/>
                    <a:pt x="21527" y="11337"/>
                  </a:cubicBezTo>
                  <a:cubicBezTo>
                    <a:pt x="21528" y="11337"/>
                    <a:pt x="21530" y="11338"/>
                    <a:pt x="21532" y="11338"/>
                  </a:cubicBezTo>
                  <a:cubicBezTo>
                    <a:pt x="21549" y="11343"/>
                    <a:pt x="21584" y="11383"/>
                    <a:pt x="21584" y="11383"/>
                  </a:cubicBezTo>
                  <a:cubicBezTo>
                    <a:pt x="21584" y="11383"/>
                    <a:pt x="21497" y="11443"/>
                    <a:pt x="21476" y="11443"/>
                  </a:cubicBezTo>
                  <a:cubicBezTo>
                    <a:pt x="21476" y="11443"/>
                    <a:pt x="21475" y="11443"/>
                    <a:pt x="21475" y="11443"/>
                  </a:cubicBezTo>
                  <a:cubicBezTo>
                    <a:pt x="21460" y="11440"/>
                    <a:pt x="21433" y="11436"/>
                    <a:pt x="21413" y="11436"/>
                  </a:cubicBezTo>
                  <a:cubicBezTo>
                    <a:pt x="21404" y="11436"/>
                    <a:pt x="21397" y="11437"/>
                    <a:pt x="21393" y="11438"/>
                  </a:cubicBezTo>
                  <a:cubicBezTo>
                    <a:pt x="21382" y="11443"/>
                    <a:pt x="21398" y="11463"/>
                    <a:pt x="21379" y="11479"/>
                  </a:cubicBezTo>
                  <a:cubicBezTo>
                    <a:pt x="21362" y="11494"/>
                    <a:pt x="21330" y="11612"/>
                    <a:pt x="21330" y="11612"/>
                  </a:cubicBezTo>
                  <a:cubicBezTo>
                    <a:pt x="21330" y="11612"/>
                    <a:pt x="21318" y="11699"/>
                    <a:pt x="21328" y="11705"/>
                  </a:cubicBezTo>
                  <a:cubicBezTo>
                    <a:pt x="21350" y="11716"/>
                    <a:pt x="21381" y="11722"/>
                    <a:pt x="21408" y="11722"/>
                  </a:cubicBezTo>
                  <a:cubicBezTo>
                    <a:pt x="21431" y="11722"/>
                    <a:pt x="21450" y="11717"/>
                    <a:pt x="21456" y="11706"/>
                  </a:cubicBezTo>
                  <a:cubicBezTo>
                    <a:pt x="21462" y="11695"/>
                    <a:pt x="21475" y="11693"/>
                    <a:pt x="21490" y="11693"/>
                  </a:cubicBezTo>
                  <a:cubicBezTo>
                    <a:pt x="21497" y="11693"/>
                    <a:pt x="21506" y="11693"/>
                    <a:pt x="21514" y="11693"/>
                  </a:cubicBezTo>
                  <a:cubicBezTo>
                    <a:pt x="21523" y="11693"/>
                    <a:pt x="21532" y="11693"/>
                    <a:pt x="21541" y="11691"/>
                  </a:cubicBezTo>
                  <a:cubicBezTo>
                    <a:pt x="21544" y="11690"/>
                    <a:pt x="21547" y="11690"/>
                    <a:pt x="21551" y="11690"/>
                  </a:cubicBezTo>
                  <a:cubicBezTo>
                    <a:pt x="21590" y="11690"/>
                    <a:pt x="21649" y="11725"/>
                    <a:pt x="21601" y="11731"/>
                  </a:cubicBezTo>
                  <a:cubicBezTo>
                    <a:pt x="21550" y="11739"/>
                    <a:pt x="21489" y="11777"/>
                    <a:pt x="21454" y="11777"/>
                  </a:cubicBezTo>
                  <a:cubicBezTo>
                    <a:pt x="21453" y="11777"/>
                    <a:pt x="21452" y="11777"/>
                    <a:pt x="21452" y="11777"/>
                  </a:cubicBezTo>
                  <a:cubicBezTo>
                    <a:pt x="21418" y="11777"/>
                    <a:pt x="21384" y="11821"/>
                    <a:pt x="21356" y="11821"/>
                  </a:cubicBezTo>
                  <a:cubicBezTo>
                    <a:pt x="21353" y="11821"/>
                    <a:pt x="21351" y="11821"/>
                    <a:pt x="21348" y="11820"/>
                  </a:cubicBezTo>
                  <a:cubicBezTo>
                    <a:pt x="21347" y="11820"/>
                    <a:pt x="21345" y="11820"/>
                    <a:pt x="21344" y="11820"/>
                  </a:cubicBezTo>
                  <a:cubicBezTo>
                    <a:pt x="21320" y="11820"/>
                    <a:pt x="21300" y="11877"/>
                    <a:pt x="21287" y="11893"/>
                  </a:cubicBezTo>
                  <a:cubicBezTo>
                    <a:pt x="21276" y="11908"/>
                    <a:pt x="21284" y="11916"/>
                    <a:pt x="21255" y="11948"/>
                  </a:cubicBezTo>
                  <a:cubicBezTo>
                    <a:pt x="21225" y="11979"/>
                    <a:pt x="21221" y="12056"/>
                    <a:pt x="21205" y="12068"/>
                  </a:cubicBezTo>
                  <a:cubicBezTo>
                    <a:pt x="21187" y="12079"/>
                    <a:pt x="21159" y="12190"/>
                    <a:pt x="21159" y="12190"/>
                  </a:cubicBezTo>
                  <a:cubicBezTo>
                    <a:pt x="21159" y="12190"/>
                    <a:pt x="21115" y="12261"/>
                    <a:pt x="21091" y="12261"/>
                  </a:cubicBezTo>
                  <a:cubicBezTo>
                    <a:pt x="21091" y="12261"/>
                    <a:pt x="21090" y="12261"/>
                    <a:pt x="21090" y="12261"/>
                  </a:cubicBezTo>
                  <a:cubicBezTo>
                    <a:pt x="21067" y="12256"/>
                    <a:pt x="21016" y="12251"/>
                    <a:pt x="21005" y="12244"/>
                  </a:cubicBezTo>
                  <a:cubicBezTo>
                    <a:pt x="21005" y="12243"/>
                    <a:pt x="21004" y="12243"/>
                    <a:pt x="21004" y="12243"/>
                  </a:cubicBezTo>
                  <a:cubicBezTo>
                    <a:pt x="20993" y="12243"/>
                    <a:pt x="20998" y="12336"/>
                    <a:pt x="20979" y="12336"/>
                  </a:cubicBezTo>
                  <a:cubicBezTo>
                    <a:pt x="20959" y="12336"/>
                    <a:pt x="20939" y="12336"/>
                    <a:pt x="20899" y="12314"/>
                  </a:cubicBezTo>
                  <a:cubicBezTo>
                    <a:pt x="20892" y="12311"/>
                    <a:pt x="20887" y="12309"/>
                    <a:pt x="20882" y="12309"/>
                  </a:cubicBezTo>
                  <a:cubicBezTo>
                    <a:pt x="20858" y="12309"/>
                    <a:pt x="20855" y="12347"/>
                    <a:pt x="20833" y="12359"/>
                  </a:cubicBezTo>
                  <a:cubicBezTo>
                    <a:pt x="20812" y="12368"/>
                    <a:pt x="20785" y="12427"/>
                    <a:pt x="20765" y="12427"/>
                  </a:cubicBezTo>
                  <a:cubicBezTo>
                    <a:pt x="20761" y="12427"/>
                    <a:pt x="20759" y="12426"/>
                    <a:pt x="20756" y="12422"/>
                  </a:cubicBezTo>
                  <a:cubicBezTo>
                    <a:pt x="20737" y="12398"/>
                    <a:pt x="20728" y="12374"/>
                    <a:pt x="20705" y="12374"/>
                  </a:cubicBezTo>
                  <a:cubicBezTo>
                    <a:pt x="20679" y="12374"/>
                    <a:pt x="20671" y="12408"/>
                    <a:pt x="20648" y="12425"/>
                  </a:cubicBezTo>
                  <a:cubicBezTo>
                    <a:pt x="20623" y="12441"/>
                    <a:pt x="20594" y="12538"/>
                    <a:pt x="20594" y="12538"/>
                  </a:cubicBezTo>
                  <a:cubicBezTo>
                    <a:pt x="20594" y="12538"/>
                    <a:pt x="20559" y="12590"/>
                    <a:pt x="20546" y="12593"/>
                  </a:cubicBezTo>
                  <a:cubicBezTo>
                    <a:pt x="20533" y="12598"/>
                    <a:pt x="20477" y="12621"/>
                    <a:pt x="20462" y="12621"/>
                  </a:cubicBezTo>
                  <a:cubicBezTo>
                    <a:pt x="20446" y="12621"/>
                    <a:pt x="20413" y="12698"/>
                    <a:pt x="20393" y="12699"/>
                  </a:cubicBezTo>
                  <a:cubicBezTo>
                    <a:pt x="20371" y="12702"/>
                    <a:pt x="20331" y="12747"/>
                    <a:pt x="20312" y="12767"/>
                  </a:cubicBezTo>
                  <a:cubicBezTo>
                    <a:pt x="20291" y="12787"/>
                    <a:pt x="20277" y="12825"/>
                    <a:pt x="20251" y="12830"/>
                  </a:cubicBezTo>
                  <a:cubicBezTo>
                    <a:pt x="20194" y="12838"/>
                    <a:pt x="20199" y="12885"/>
                    <a:pt x="20189" y="12906"/>
                  </a:cubicBezTo>
                  <a:cubicBezTo>
                    <a:pt x="20182" y="12923"/>
                    <a:pt x="20178" y="12969"/>
                    <a:pt x="20160" y="12969"/>
                  </a:cubicBezTo>
                  <a:cubicBezTo>
                    <a:pt x="20158" y="12969"/>
                    <a:pt x="20157" y="12969"/>
                    <a:pt x="20155" y="12969"/>
                  </a:cubicBezTo>
                  <a:cubicBezTo>
                    <a:pt x="20137" y="12961"/>
                    <a:pt x="20137" y="12916"/>
                    <a:pt x="20122" y="12892"/>
                  </a:cubicBezTo>
                  <a:cubicBezTo>
                    <a:pt x="20106" y="12867"/>
                    <a:pt x="20106" y="12875"/>
                    <a:pt x="20077" y="12862"/>
                  </a:cubicBezTo>
                  <a:cubicBezTo>
                    <a:pt x="20070" y="12859"/>
                    <a:pt x="20063" y="12859"/>
                    <a:pt x="20058" y="12859"/>
                  </a:cubicBezTo>
                  <a:cubicBezTo>
                    <a:pt x="20053" y="12859"/>
                    <a:pt x="20049" y="12859"/>
                    <a:pt x="20044" y="12859"/>
                  </a:cubicBezTo>
                  <a:cubicBezTo>
                    <a:pt x="20036" y="12859"/>
                    <a:pt x="20028" y="12857"/>
                    <a:pt x="20017" y="12845"/>
                  </a:cubicBezTo>
                  <a:cubicBezTo>
                    <a:pt x="20015" y="12844"/>
                    <a:pt x="20014" y="12843"/>
                    <a:pt x="20013" y="12843"/>
                  </a:cubicBezTo>
                  <a:cubicBezTo>
                    <a:pt x="19996" y="12843"/>
                    <a:pt x="20008" y="12992"/>
                    <a:pt x="20012" y="13001"/>
                  </a:cubicBezTo>
                  <a:cubicBezTo>
                    <a:pt x="20015" y="13013"/>
                    <a:pt x="20045" y="13041"/>
                    <a:pt x="20043" y="13067"/>
                  </a:cubicBezTo>
                  <a:cubicBezTo>
                    <a:pt x="20043" y="13092"/>
                    <a:pt x="20054" y="13152"/>
                    <a:pt x="20029" y="13160"/>
                  </a:cubicBezTo>
                  <a:cubicBezTo>
                    <a:pt x="20006" y="13167"/>
                    <a:pt x="19992" y="13190"/>
                    <a:pt x="19960" y="13198"/>
                  </a:cubicBezTo>
                  <a:cubicBezTo>
                    <a:pt x="19934" y="13204"/>
                    <a:pt x="19901" y="13249"/>
                    <a:pt x="19878" y="13249"/>
                  </a:cubicBezTo>
                  <a:cubicBezTo>
                    <a:pt x="19872" y="13249"/>
                    <a:pt x="19867" y="13247"/>
                    <a:pt x="19863" y="13241"/>
                  </a:cubicBezTo>
                  <a:cubicBezTo>
                    <a:pt x="19838" y="13209"/>
                    <a:pt x="19848" y="13193"/>
                    <a:pt x="19824" y="13183"/>
                  </a:cubicBezTo>
                  <a:cubicBezTo>
                    <a:pt x="19808" y="13173"/>
                    <a:pt x="19799" y="13165"/>
                    <a:pt x="19788" y="13165"/>
                  </a:cubicBezTo>
                  <a:cubicBezTo>
                    <a:pt x="19783" y="13165"/>
                    <a:pt x="19778" y="13167"/>
                    <a:pt x="19771" y="13172"/>
                  </a:cubicBezTo>
                  <a:cubicBezTo>
                    <a:pt x="19752" y="13187"/>
                    <a:pt x="19738" y="13236"/>
                    <a:pt x="19724" y="13256"/>
                  </a:cubicBezTo>
                  <a:cubicBezTo>
                    <a:pt x="19715" y="13275"/>
                    <a:pt x="19687" y="13307"/>
                    <a:pt x="19662" y="13307"/>
                  </a:cubicBezTo>
                  <a:cubicBezTo>
                    <a:pt x="19660" y="13307"/>
                    <a:pt x="19658" y="13306"/>
                    <a:pt x="19655" y="13306"/>
                  </a:cubicBezTo>
                  <a:cubicBezTo>
                    <a:pt x="19631" y="13295"/>
                    <a:pt x="19631" y="13306"/>
                    <a:pt x="19615" y="13269"/>
                  </a:cubicBezTo>
                  <a:cubicBezTo>
                    <a:pt x="19600" y="13232"/>
                    <a:pt x="19607" y="13229"/>
                    <a:pt x="19577" y="13229"/>
                  </a:cubicBezTo>
                  <a:cubicBezTo>
                    <a:pt x="19555" y="13229"/>
                    <a:pt x="19569" y="13230"/>
                    <a:pt x="19567" y="13230"/>
                  </a:cubicBezTo>
                  <a:cubicBezTo>
                    <a:pt x="19566" y="13230"/>
                    <a:pt x="19560" y="13230"/>
                    <a:pt x="19544" y="13229"/>
                  </a:cubicBezTo>
                  <a:cubicBezTo>
                    <a:pt x="19542" y="13229"/>
                    <a:pt x="19539" y="13228"/>
                    <a:pt x="19536" y="13228"/>
                  </a:cubicBezTo>
                  <a:cubicBezTo>
                    <a:pt x="19492" y="13228"/>
                    <a:pt x="19459" y="13262"/>
                    <a:pt x="19447" y="13270"/>
                  </a:cubicBezTo>
                  <a:cubicBezTo>
                    <a:pt x="19437" y="13282"/>
                    <a:pt x="19464" y="13334"/>
                    <a:pt x="19446" y="13334"/>
                  </a:cubicBezTo>
                  <a:cubicBezTo>
                    <a:pt x="19445" y="13334"/>
                    <a:pt x="19444" y="13334"/>
                    <a:pt x="19443" y="13333"/>
                  </a:cubicBezTo>
                  <a:cubicBezTo>
                    <a:pt x="19441" y="13333"/>
                    <a:pt x="19440" y="13333"/>
                    <a:pt x="19439" y="13333"/>
                  </a:cubicBezTo>
                  <a:cubicBezTo>
                    <a:pt x="19422" y="13333"/>
                    <a:pt x="19402" y="13345"/>
                    <a:pt x="19382" y="13345"/>
                  </a:cubicBezTo>
                  <a:cubicBezTo>
                    <a:pt x="19371" y="13345"/>
                    <a:pt x="19360" y="13341"/>
                    <a:pt x="19350" y="13332"/>
                  </a:cubicBezTo>
                  <a:cubicBezTo>
                    <a:pt x="19320" y="13303"/>
                    <a:pt x="19323" y="13300"/>
                    <a:pt x="19298" y="13292"/>
                  </a:cubicBezTo>
                  <a:cubicBezTo>
                    <a:pt x="19297" y="13291"/>
                    <a:pt x="19295" y="13291"/>
                    <a:pt x="19294" y="13291"/>
                  </a:cubicBezTo>
                  <a:cubicBezTo>
                    <a:pt x="19272" y="13291"/>
                    <a:pt x="19246" y="13345"/>
                    <a:pt x="19225" y="13345"/>
                  </a:cubicBezTo>
                  <a:cubicBezTo>
                    <a:pt x="19224" y="13345"/>
                    <a:pt x="19222" y="13345"/>
                    <a:pt x="19221" y="13344"/>
                  </a:cubicBezTo>
                  <a:cubicBezTo>
                    <a:pt x="19219" y="13343"/>
                    <a:pt x="19216" y="13343"/>
                    <a:pt x="19214" y="13343"/>
                  </a:cubicBezTo>
                  <a:cubicBezTo>
                    <a:pt x="19196" y="13343"/>
                    <a:pt x="19189" y="13380"/>
                    <a:pt x="19189" y="13380"/>
                  </a:cubicBezTo>
                  <a:lnTo>
                    <a:pt x="19192" y="13387"/>
                  </a:lnTo>
                  <a:lnTo>
                    <a:pt x="19192" y="13390"/>
                  </a:lnTo>
                  <a:lnTo>
                    <a:pt x="19224" y="13470"/>
                  </a:lnTo>
                  <a:lnTo>
                    <a:pt x="19224" y="13526"/>
                  </a:lnTo>
                  <a:cubicBezTo>
                    <a:pt x="19224" y="13530"/>
                    <a:pt x="19227" y="13538"/>
                    <a:pt x="19230" y="13547"/>
                  </a:cubicBezTo>
                  <a:cubicBezTo>
                    <a:pt x="19232" y="13552"/>
                    <a:pt x="19232" y="13555"/>
                    <a:pt x="19235" y="13561"/>
                  </a:cubicBezTo>
                  <a:cubicBezTo>
                    <a:pt x="19238" y="13575"/>
                    <a:pt x="19240" y="13586"/>
                    <a:pt x="19232" y="13587"/>
                  </a:cubicBezTo>
                  <a:cubicBezTo>
                    <a:pt x="19216" y="13592"/>
                    <a:pt x="19204" y="13615"/>
                    <a:pt x="19184" y="13615"/>
                  </a:cubicBezTo>
                  <a:cubicBezTo>
                    <a:pt x="19166" y="13615"/>
                    <a:pt x="19115" y="13583"/>
                    <a:pt x="19098" y="13541"/>
                  </a:cubicBezTo>
                  <a:cubicBezTo>
                    <a:pt x="19090" y="13514"/>
                    <a:pt x="19104" y="13492"/>
                    <a:pt x="19096" y="13478"/>
                  </a:cubicBezTo>
                  <a:cubicBezTo>
                    <a:pt x="19096" y="13470"/>
                    <a:pt x="19092" y="13464"/>
                    <a:pt x="19081" y="13461"/>
                  </a:cubicBezTo>
                  <a:cubicBezTo>
                    <a:pt x="19073" y="13458"/>
                    <a:pt x="19067" y="13457"/>
                    <a:pt x="19063" y="13457"/>
                  </a:cubicBezTo>
                  <a:cubicBezTo>
                    <a:pt x="19052" y="13457"/>
                    <a:pt x="19050" y="13465"/>
                    <a:pt x="19027" y="13465"/>
                  </a:cubicBezTo>
                  <a:cubicBezTo>
                    <a:pt x="19023" y="13465"/>
                    <a:pt x="19018" y="13465"/>
                    <a:pt x="19013" y="13464"/>
                  </a:cubicBezTo>
                  <a:cubicBezTo>
                    <a:pt x="18981" y="13462"/>
                    <a:pt x="18975" y="13450"/>
                    <a:pt x="18972" y="13450"/>
                  </a:cubicBezTo>
                  <a:cubicBezTo>
                    <a:pt x="18970" y="13450"/>
                    <a:pt x="18969" y="13453"/>
                    <a:pt x="18965" y="13461"/>
                  </a:cubicBezTo>
                  <a:cubicBezTo>
                    <a:pt x="18953" y="13486"/>
                    <a:pt x="18967" y="13583"/>
                    <a:pt x="18959" y="13583"/>
                  </a:cubicBezTo>
                  <a:cubicBezTo>
                    <a:pt x="18952" y="13583"/>
                    <a:pt x="18965" y="13631"/>
                    <a:pt x="18935" y="13631"/>
                  </a:cubicBezTo>
                  <a:cubicBezTo>
                    <a:pt x="18901" y="13631"/>
                    <a:pt x="18861" y="13678"/>
                    <a:pt x="18850" y="13683"/>
                  </a:cubicBezTo>
                  <a:cubicBezTo>
                    <a:pt x="18838" y="13686"/>
                    <a:pt x="18798" y="13731"/>
                    <a:pt x="18798" y="13731"/>
                  </a:cubicBezTo>
                  <a:cubicBezTo>
                    <a:pt x="18798" y="13732"/>
                    <a:pt x="18799" y="13737"/>
                    <a:pt x="18801" y="13738"/>
                  </a:cubicBezTo>
                  <a:lnTo>
                    <a:pt x="18799" y="13740"/>
                  </a:lnTo>
                  <a:cubicBezTo>
                    <a:pt x="18822" y="13806"/>
                    <a:pt x="18927" y="13868"/>
                    <a:pt x="18939" y="13878"/>
                  </a:cubicBezTo>
                  <a:cubicBezTo>
                    <a:pt x="18947" y="13886"/>
                    <a:pt x="18962" y="13901"/>
                    <a:pt x="18969" y="13915"/>
                  </a:cubicBezTo>
                  <a:cubicBezTo>
                    <a:pt x="18969" y="13921"/>
                    <a:pt x="18967" y="13925"/>
                    <a:pt x="18961" y="13926"/>
                  </a:cubicBezTo>
                  <a:cubicBezTo>
                    <a:pt x="18939" y="13936"/>
                    <a:pt x="18894" y="13977"/>
                    <a:pt x="18867" y="13977"/>
                  </a:cubicBezTo>
                  <a:cubicBezTo>
                    <a:pt x="18864" y="13977"/>
                    <a:pt x="18862" y="13976"/>
                    <a:pt x="18859" y="13975"/>
                  </a:cubicBezTo>
                  <a:cubicBezTo>
                    <a:pt x="18836" y="13962"/>
                    <a:pt x="18844" y="13960"/>
                    <a:pt x="18807" y="13942"/>
                  </a:cubicBezTo>
                  <a:cubicBezTo>
                    <a:pt x="18803" y="13940"/>
                    <a:pt x="18800" y="13939"/>
                    <a:pt x="18797" y="13939"/>
                  </a:cubicBezTo>
                  <a:cubicBezTo>
                    <a:pt x="18767" y="13939"/>
                    <a:pt x="18749" y="14002"/>
                    <a:pt x="18729" y="14002"/>
                  </a:cubicBezTo>
                  <a:cubicBezTo>
                    <a:pt x="18728" y="14002"/>
                    <a:pt x="18728" y="14002"/>
                    <a:pt x="18727" y="14002"/>
                  </a:cubicBezTo>
                  <a:cubicBezTo>
                    <a:pt x="18705" y="13999"/>
                    <a:pt x="18667" y="13990"/>
                    <a:pt x="18647" y="13990"/>
                  </a:cubicBezTo>
                  <a:cubicBezTo>
                    <a:pt x="18643" y="13990"/>
                    <a:pt x="18640" y="13990"/>
                    <a:pt x="18638" y="13991"/>
                  </a:cubicBezTo>
                  <a:cubicBezTo>
                    <a:pt x="18622" y="13994"/>
                    <a:pt x="18601" y="14049"/>
                    <a:pt x="18588" y="14062"/>
                  </a:cubicBezTo>
                  <a:cubicBezTo>
                    <a:pt x="18574" y="14072"/>
                    <a:pt x="18445" y="14125"/>
                    <a:pt x="18445" y="14145"/>
                  </a:cubicBezTo>
                  <a:cubicBezTo>
                    <a:pt x="18445" y="14163"/>
                    <a:pt x="18463" y="14201"/>
                    <a:pt x="18429" y="14201"/>
                  </a:cubicBezTo>
                  <a:cubicBezTo>
                    <a:pt x="18426" y="14201"/>
                    <a:pt x="18424" y="14201"/>
                    <a:pt x="18421" y="14200"/>
                  </a:cubicBezTo>
                  <a:cubicBezTo>
                    <a:pt x="18395" y="14197"/>
                    <a:pt x="18376" y="14195"/>
                    <a:pt x="18362" y="14195"/>
                  </a:cubicBezTo>
                  <a:cubicBezTo>
                    <a:pt x="18351" y="14195"/>
                    <a:pt x="18343" y="14196"/>
                    <a:pt x="18336" y="14200"/>
                  </a:cubicBezTo>
                  <a:cubicBezTo>
                    <a:pt x="18319" y="14208"/>
                    <a:pt x="18285" y="14252"/>
                    <a:pt x="18285" y="14252"/>
                  </a:cubicBezTo>
                  <a:cubicBezTo>
                    <a:pt x="18285" y="14252"/>
                    <a:pt x="18277" y="14296"/>
                    <a:pt x="18260" y="14300"/>
                  </a:cubicBezTo>
                  <a:cubicBezTo>
                    <a:pt x="18245" y="14303"/>
                    <a:pt x="18239" y="14365"/>
                    <a:pt x="18228" y="14365"/>
                  </a:cubicBezTo>
                  <a:lnTo>
                    <a:pt x="18216" y="14365"/>
                  </a:lnTo>
                  <a:lnTo>
                    <a:pt x="18236" y="14454"/>
                  </a:lnTo>
                  <a:cubicBezTo>
                    <a:pt x="18236" y="14454"/>
                    <a:pt x="18237" y="14454"/>
                    <a:pt x="18237" y="14456"/>
                  </a:cubicBezTo>
                  <a:lnTo>
                    <a:pt x="18239" y="14463"/>
                  </a:lnTo>
                  <a:cubicBezTo>
                    <a:pt x="18239" y="14463"/>
                    <a:pt x="18260" y="14483"/>
                    <a:pt x="18270" y="14500"/>
                  </a:cubicBezTo>
                  <a:cubicBezTo>
                    <a:pt x="18270" y="14502"/>
                    <a:pt x="18273" y="14506"/>
                    <a:pt x="18273" y="14508"/>
                  </a:cubicBezTo>
                  <a:cubicBezTo>
                    <a:pt x="18268" y="14525"/>
                    <a:pt x="18267" y="14560"/>
                    <a:pt x="18251" y="14570"/>
                  </a:cubicBezTo>
                  <a:cubicBezTo>
                    <a:pt x="18239" y="14576"/>
                    <a:pt x="18213" y="14612"/>
                    <a:pt x="18192" y="14612"/>
                  </a:cubicBezTo>
                  <a:cubicBezTo>
                    <a:pt x="18187" y="14612"/>
                    <a:pt x="18182" y="14609"/>
                    <a:pt x="18177" y="14603"/>
                  </a:cubicBezTo>
                  <a:cubicBezTo>
                    <a:pt x="18176" y="14602"/>
                    <a:pt x="18174" y="14599"/>
                    <a:pt x="18174" y="14594"/>
                  </a:cubicBezTo>
                  <a:cubicBezTo>
                    <a:pt x="18165" y="14560"/>
                    <a:pt x="18173" y="14500"/>
                    <a:pt x="18167" y="14480"/>
                  </a:cubicBezTo>
                  <a:cubicBezTo>
                    <a:pt x="18167" y="14479"/>
                    <a:pt x="18165" y="14479"/>
                    <a:pt x="18165" y="14477"/>
                  </a:cubicBezTo>
                  <a:lnTo>
                    <a:pt x="18165" y="14471"/>
                  </a:lnTo>
                  <a:cubicBezTo>
                    <a:pt x="18157" y="14446"/>
                    <a:pt x="18142" y="14434"/>
                    <a:pt x="18120" y="14422"/>
                  </a:cubicBezTo>
                  <a:cubicBezTo>
                    <a:pt x="18099" y="14409"/>
                    <a:pt x="18096" y="14356"/>
                    <a:pt x="18080" y="14348"/>
                  </a:cubicBezTo>
                  <a:cubicBezTo>
                    <a:pt x="18041" y="14328"/>
                    <a:pt x="18013" y="14323"/>
                    <a:pt x="17991" y="14323"/>
                  </a:cubicBezTo>
                  <a:cubicBezTo>
                    <a:pt x="17977" y="14323"/>
                    <a:pt x="17965" y="14325"/>
                    <a:pt x="17954" y="14326"/>
                  </a:cubicBezTo>
                  <a:cubicBezTo>
                    <a:pt x="17950" y="14327"/>
                    <a:pt x="17945" y="14327"/>
                    <a:pt x="17940" y="14327"/>
                  </a:cubicBezTo>
                  <a:cubicBezTo>
                    <a:pt x="17927" y="14327"/>
                    <a:pt x="17912" y="14325"/>
                    <a:pt x="17902" y="14325"/>
                  </a:cubicBezTo>
                  <a:cubicBezTo>
                    <a:pt x="17892" y="14325"/>
                    <a:pt x="17885" y="14327"/>
                    <a:pt x="17888" y="14334"/>
                  </a:cubicBezTo>
                  <a:cubicBezTo>
                    <a:pt x="17888" y="14337"/>
                    <a:pt x="17889" y="14340"/>
                    <a:pt x="17889" y="14342"/>
                  </a:cubicBezTo>
                  <a:cubicBezTo>
                    <a:pt x="17893" y="14356"/>
                    <a:pt x="17919" y="14409"/>
                    <a:pt x="17926" y="14425"/>
                  </a:cubicBezTo>
                  <a:cubicBezTo>
                    <a:pt x="17926" y="14432"/>
                    <a:pt x="17925" y="14452"/>
                    <a:pt x="17909" y="14452"/>
                  </a:cubicBezTo>
                  <a:cubicBezTo>
                    <a:pt x="17905" y="14452"/>
                    <a:pt x="17899" y="14450"/>
                    <a:pt x="17893" y="14446"/>
                  </a:cubicBezTo>
                  <a:cubicBezTo>
                    <a:pt x="17857" y="14425"/>
                    <a:pt x="17853" y="14414"/>
                    <a:pt x="17837" y="14393"/>
                  </a:cubicBezTo>
                  <a:cubicBezTo>
                    <a:pt x="17822" y="14371"/>
                    <a:pt x="17834" y="14360"/>
                    <a:pt x="17797" y="14353"/>
                  </a:cubicBezTo>
                  <a:cubicBezTo>
                    <a:pt x="17786" y="14349"/>
                    <a:pt x="17776" y="14348"/>
                    <a:pt x="17767" y="14348"/>
                  </a:cubicBezTo>
                  <a:cubicBezTo>
                    <a:pt x="17746" y="14348"/>
                    <a:pt x="17730" y="14354"/>
                    <a:pt x="17712" y="14354"/>
                  </a:cubicBezTo>
                  <a:cubicBezTo>
                    <a:pt x="17688" y="14354"/>
                    <a:pt x="17657" y="14402"/>
                    <a:pt x="17628" y="14425"/>
                  </a:cubicBezTo>
                  <a:cubicBezTo>
                    <a:pt x="17599" y="14450"/>
                    <a:pt x="17569" y="14502"/>
                    <a:pt x="17580" y="14514"/>
                  </a:cubicBezTo>
                  <a:cubicBezTo>
                    <a:pt x="17580" y="14516"/>
                    <a:pt x="17582" y="14517"/>
                    <a:pt x="17582" y="14517"/>
                  </a:cubicBezTo>
                  <a:lnTo>
                    <a:pt x="17582" y="14522"/>
                  </a:lnTo>
                  <a:cubicBezTo>
                    <a:pt x="17585" y="14526"/>
                    <a:pt x="17591" y="14534"/>
                    <a:pt x="17595" y="14545"/>
                  </a:cubicBezTo>
                  <a:cubicBezTo>
                    <a:pt x="17597" y="14554"/>
                    <a:pt x="17597" y="14562"/>
                    <a:pt x="17591" y="14563"/>
                  </a:cubicBezTo>
                  <a:cubicBezTo>
                    <a:pt x="17574" y="14571"/>
                    <a:pt x="17542" y="14631"/>
                    <a:pt x="17542" y="14631"/>
                  </a:cubicBezTo>
                  <a:cubicBezTo>
                    <a:pt x="17542" y="14631"/>
                    <a:pt x="17543" y="14633"/>
                    <a:pt x="17545" y="14637"/>
                  </a:cubicBezTo>
                  <a:cubicBezTo>
                    <a:pt x="17545" y="14639"/>
                    <a:pt x="17543" y="14639"/>
                    <a:pt x="17543" y="14639"/>
                  </a:cubicBezTo>
                  <a:cubicBezTo>
                    <a:pt x="17543" y="14639"/>
                    <a:pt x="17585" y="14704"/>
                    <a:pt x="17591" y="14719"/>
                  </a:cubicBezTo>
                  <a:cubicBezTo>
                    <a:pt x="17597" y="14737"/>
                    <a:pt x="17606" y="14773"/>
                    <a:pt x="17585" y="14773"/>
                  </a:cubicBezTo>
                  <a:cubicBezTo>
                    <a:pt x="17560" y="14773"/>
                    <a:pt x="17585" y="14837"/>
                    <a:pt x="17549" y="14841"/>
                  </a:cubicBezTo>
                  <a:cubicBezTo>
                    <a:pt x="17526" y="14843"/>
                    <a:pt x="17510" y="14851"/>
                    <a:pt x="17496" y="14851"/>
                  </a:cubicBezTo>
                  <a:cubicBezTo>
                    <a:pt x="17487" y="14851"/>
                    <a:pt x="17480" y="14848"/>
                    <a:pt x="17472" y="14841"/>
                  </a:cubicBezTo>
                  <a:cubicBezTo>
                    <a:pt x="17458" y="14827"/>
                    <a:pt x="17451" y="14815"/>
                    <a:pt x="17445" y="14815"/>
                  </a:cubicBezTo>
                  <a:cubicBezTo>
                    <a:pt x="17441" y="14815"/>
                    <a:pt x="17439" y="14819"/>
                    <a:pt x="17435" y="14827"/>
                  </a:cubicBezTo>
                  <a:cubicBezTo>
                    <a:pt x="17428" y="14853"/>
                    <a:pt x="17418" y="14931"/>
                    <a:pt x="17403" y="14931"/>
                  </a:cubicBezTo>
                  <a:cubicBezTo>
                    <a:pt x="17388" y="14931"/>
                    <a:pt x="17388" y="14979"/>
                    <a:pt x="17388" y="14979"/>
                  </a:cubicBezTo>
                  <a:cubicBezTo>
                    <a:pt x="17369" y="15039"/>
                    <a:pt x="17392" y="15255"/>
                    <a:pt x="17398" y="15281"/>
                  </a:cubicBezTo>
                  <a:cubicBezTo>
                    <a:pt x="17398" y="15284"/>
                    <a:pt x="17400" y="15285"/>
                    <a:pt x="17400" y="15287"/>
                  </a:cubicBezTo>
                  <a:lnTo>
                    <a:pt x="17400" y="15292"/>
                  </a:lnTo>
                  <a:cubicBezTo>
                    <a:pt x="17405" y="15304"/>
                    <a:pt x="17412" y="15318"/>
                    <a:pt x="17418" y="15327"/>
                  </a:cubicBezTo>
                  <a:cubicBezTo>
                    <a:pt x="17420" y="15333"/>
                    <a:pt x="17418" y="15339"/>
                    <a:pt x="17411" y="15339"/>
                  </a:cubicBezTo>
                  <a:cubicBezTo>
                    <a:pt x="17408" y="15340"/>
                    <a:pt x="17406" y="15340"/>
                    <a:pt x="17403" y="15340"/>
                  </a:cubicBezTo>
                  <a:cubicBezTo>
                    <a:pt x="17382" y="15340"/>
                    <a:pt x="17369" y="15328"/>
                    <a:pt x="17329" y="15310"/>
                  </a:cubicBezTo>
                  <a:cubicBezTo>
                    <a:pt x="17303" y="15298"/>
                    <a:pt x="17295" y="15290"/>
                    <a:pt x="17288" y="15290"/>
                  </a:cubicBezTo>
                  <a:cubicBezTo>
                    <a:pt x="17282" y="15290"/>
                    <a:pt x="17277" y="15294"/>
                    <a:pt x="17266" y="15304"/>
                  </a:cubicBezTo>
                  <a:cubicBezTo>
                    <a:pt x="17237" y="15327"/>
                    <a:pt x="17226" y="15369"/>
                    <a:pt x="17234" y="15381"/>
                  </a:cubicBezTo>
                  <a:cubicBezTo>
                    <a:pt x="17234" y="15384"/>
                    <a:pt x="17235" y="15385"/>
                    <a:pt x="17235" y="15387"/>
                  </a:cubicBezTo>
                  <a:lnTo>
                    <a:pt x="17235" y="15392"/>
                  </a:lnTo>
                  <a:cubicBezTo>
                    <a:pt x="17237" y="15393"/>
                    <a:pt x="17237" y="15396"/>
                    <a:pt x="17238" y="15399"/>
                  </a:cubicBezTo>
                  <a:cubicBezTo>
                    <a:pt x="17242" y="15410"/>
                    <a:pt x="17243" y="15426"/>
                    <a:pt x="17236" y="15426"/>
                  </a:cubicBezTo>
                  <a:cubicBezTo>
                    <a:pt x="17236" y="15426"/>
                    <a:pt x="17235" y="15426"/>
                    <a:pt x="17234" y="15425"/>
                  </a:cubicBezTo>
                  <a:cubicBezTo>
                    <a:pt x="17215" y="15422"/>
                    <a:pt x="17157" y="15416"/>
                    <a:pt x="17134" y="15412"/>
                  </a:cubicBezTo>
                  <a:cubicBezTo>
                    <a:pt x="17131" y="15411"/>
                    <a:pt x="17128" y="15411"/>
                    <a:pt x="17125" y="15411"/>
                  </a:cubicBezTo>
                  <a:cubicBezTo>
                    <a:pt x="17106" y="15411"/>
                    <a:pt x="17098" y="15421"/>
                    <a:pt x="17084" y="15432"/>
                  </a:cubicBezTo>
                  <a:cubicBezTo>
                    <a:pt x="17067" y="15442"/>
                    <a:pt x="17057" y="15519"/>
                    <a:pt x="17057" y="15519"/>
                  </a:cubicBezTo>
                  <a:lnTo>
                    <a:pt x="17057" y="15589"/>
                  </a:lnTo>
                  <a:lnTo>
                    <a:pt x="17052" y="15656"/>
                  </a:lnTo>
                  <a:cubicBezTo>
                    <a:pt x="17052" y="15656"/>
                    <a:pt x="17041" y="15687"/>
                    <a:pt x="17014" y="15687"/>
                  </a:cubicBezTo>
                  <a:cubicBezTo>
                    <a:pt x="17011" y="15687"/>
                    <a:pt x="17007" y="15687"/>
                    <a:pt x="17003" y="15686"/>
                  </a:cubicBezTo>
                  <a:cubicBezTo>
                    <a:pt x="16999" y="15684"/>
                    <a:pt x="16995" y="15684"/>
                    <a:pt x="16991" y="15684"/>
                  </a:cubicBezTo>
                  <a:cubicBezTo>
                    <a:pt x="16957" y="15684"/>
                    <a:pt x="16920" y="15728"/>
                    <a:pt x="16910" y="15732"/>
                  </a:cubicBezTo>
                  <a:cubicBezTo>
                    <a:pt x="16898" y="15735"/>
                    <a:pt x="16884" y="15761"/>
                    <a:pt x="16881" y="15772"/>
                  </a:cubicBezTo>
                  <a:cubicBezTo>
                    <a:pt x="16875" y="15784"/>
                    <a:pt x="16881" y="15801"/>
                    <a:pt x="16875" y="15833"/>
                  </a:cubicBezTo>
                  <a:cubicBezTo>
                    <a:pt x="16872" y="15864"/>
                    <a:pt x="16872" y="15881"/>
                    <a:pt x="16853" y="15901"/>
                  </a:cubicBezTo>
                  <a:cubicBezTo>
                    <a:pt x="16838" y="15920"/>
                    <a:pt x="16798" y="15961"/>
                    <a:pt x="16784" y="15961"/>
                  </a:cubicBezTo>
                  <a:cubicBezTo>
                    <a:pt x="16775" y="15961"/>
                    <a:pt x="16757" y="15988"/>
                    <a:pt x="16742" y="15988"/>
                  </a:cubicBezTo>
                  <a:cubicBezTo>
                    <a:pt x="16739" y="15988"/>
                    <a:pt x="16736" y="15987"/>
                    <a:pt x="16733" y="15984"/>
                  </a:cubicBezTo>
                  <a:lnTo>
                    <a:pt x="16733" y="15981"/>
                  </a:lnTo>
                  <a:cubicBezTo>
                    <a:pt x="16733" y="15972"/>
                    <a:pt x="16744" y="15963"/>
                    <a:pt x="16736" y="15957"/>
                  </a:cubicBezTo>
                  <a:cubicBezTo>
                    <a:pt x="16738" y="15950"/>
                    <a:pt x="16736" y="15946"/>
                    <a:pt x="16713" y="15943"/>
                  </a:cubicBezTo>
                  <a:cubicBezTo>
                    <a:pt x="16704" y="15942"/>
                    <a:pt x="16694" y="15942"/>
                    <a:pt x="16684" y="15942"/>
                  </a:cubicBezTo>
                  <a:cubicBezTo>
                    <a:pt x="16675" y="15942"/>
                    <a:pt x="16665" y="15942"/>
                    <a:pt x="16656" y="15943"/>
                  </a:cubicBezTo>
                  <a:lnTo>
                    <a:pt x="16656" y="15953"/>
                  </a:lnTo>
                  <a:cubicBezTo>
                    <a:pt x="16635" y="15955"/>
                    <a:pt x="16618" y="15957"/>
                    <a:pt x="16618" y="15957"/>
                  </a:cubicBezTo>
                  <a:cubicBezTo>
                    <a:pt x="16618" y="15957"/>
                    <a:pt x="16567" y="16027"/>
                    <a:pt x="16564" y="16046"/>
                  </a:cubicBezTo>
                  <a:cubicBezTo>
                    <a:pt x="16559" y="16061"/>
                    <a:pt x="16543" y="16097"/>
                    <a:pt x="16543" y="16112"/>
                  </a:cubicBezTo>
                  <a:cubicBezTo>
                    <a:pt x="16543" y="16127"/>
                    <a:pt x="16521" y="16154"/>
                    <a:pt x="16510" y="16161"/>
                  </a:cubicBezTo>
                  <a:cubicBezTo>
                    <a:pt x="16498" y="16168"/>
                    <a:pt x="16497" y="16181"/>
                    <a:pt x="16477" y="16181"/>
                  </a:cubicBezTo>
                  <a:cubicBezTo>
                    <a:pt x="16474" y="16181"/>
                    <a:pt x="16470" y="16181"/>
                    <a:pt x="16466" y="16180"/>
                  </a:cubicBezTo>
                  <a:cubicBezTo>
                    <a:pt x="16433" y="16177"/>
                    <a:pt x="16436" y="16127"/>
                    <a:pt x="16421" y="16115"/>
                  </a:cubicBezTo>
                  <a:cubicBezTo>
                    <a:pt x="16409" y="16105"/>
                    <a:pt x="16409" y="16090"/>
                    <a:pt x="16395" y="16090"/>
                  </a:cubicBezTo>
                  <a:cubicBezTo>
                    <a:pt x="16392" y="16090"/>
                    <a:pt x="16387" y="16091"/>
                    <a:pt x="16381" y="16094"/>
                  </a:cubicBezTo>
                  <a:cubicBezTo>
                    <a:pt x="16359" y="16104"/>
                    <a:pt x="16341" y="16125"/>
                    <a:pt x="16329" y="16125"/>
                  </a:cubicBezTo>
                  <a:cubicBezTo>
                    <a:pt x="16325" y="16125"/>
                    <a:pt x="16322" y="16122"/>
                    <a:pt x="16319" y="16117"/>
                  </a:cubicBezTo>
                  <a:cubicBezTo>
                    <a:pt x="16284" y="16043"/>
                    <a:pt x="16296" y="16003"/>
                    <a:pt x="16296" y="15980"/>
                  </a:cubicBezTo>
                  <a:cubicBezTo>
                    <a:pt x="16296" y="15955"/>
                    <a:pt x="16299" y="15907"/>
                    <a:pt x="16298" y="15887"/>
                  </a:cubicBezTo>
                  <a:cubicBezTo>
                    <a:pt x="16295" y="15866"/>
                    <a:pt x="16295" y="15840"/>
                    <a:pt x="16279" y="15807"/>
                  </a:cubicBezTo>
                  <a:cubicBezTo>
                    <a:pt x="16264" y="15773"/>
                    <a:pt x="16284" y="15726"/>
                    <a:pt x="16304" y="15707"/>
                  </a:cubicBezTo>
                  <a:cubicBezTo>
                    <a:pt x="16325" y="15687"/>
                    <a:pt x="16325" y="15710"/>
                    <a:pt x="16361" y="15643"/>
                  </a:cubicBezTo>
                  <a:cubicBezTo>
                    <a:pt x="16398" y="15573"/>
                    <a:pt x="16419" y="15558"/>
                    <a:pt x="16407" y="15535"/>
                  </a:cubicBezTo>
                  <a:cubicBezTo>
                    <a:pt x="16396" y="15510"/>
                    <a:pt x="16404" y="15510"/>
                    <a:pt x="16396" y="15492"/>
                  </a:cubicBezTo>
                  <a:cubicBezTo>
                    <a:pt x="16389" y="15470"/>
                    <a:pt x="16404" y="15470"/>
                    <a:pt x="16389" y="15450"/>
                  </a:cubicBezTo>
                  <a:cubicBezTo>
                    <a:pt x="16373" y="15432"/>
                    <a:pt x="16381" y="15422"/>
                    <a:pt x="16341" y="15422"/>
                  </a:cubicBezTo>
                  <a:cubicBezTo>
                    <a:pt x="16299" y="15422"/>
                    <a:pt x="16256" y="15486"/>
                    <a:pt x="16238" y="15486"/>
                  </a:cubicBezTo>
                  <a:cubicBezTo>
                    <a:pt x="16222" y="15486"/>
                    <a:pt x="16227" y="15453"/>
                    <a:pt x="16190" y="15445"/>
                  </a:cubicBezTo>
                  <a:cubicBezTo>
                    <a:pt x="16161" y="15437"/>
                    <a:pt x="16143" y="15430"/>
                    <a:pt x="16126" y="15430"/>
                  </a:cubicBezTo>
                  <a:cubicBezTo>
                    <a:pt x="16122" y="15430"/>
                    <a:pt x="16117" y="15431"/>
                    <a:pt x="16113" y="15432"/>
                  </a:cubicBezTo>
                  <a:cubicBezTo>
                    <a:pt x="16091" y="15435"/>
                    <a:pt x="16096" y="15465"/>
                    <a:pt x="16065" y="15492"/>
                  </a:cubicBezTo>
                  <a:cubicBezTo>
                    <a:pt x="16033" y="15515"/>
                    <a:pt x="16058" y="15510"/>
                    <a:pt x="16011" y="15542"/>
                  </a:cubicBezTo>
                  <a:cubicBezTo>
                    <a:pt x="15971" y="15573"/>
                    <a:pt x="15980" y="15616"/>
                    <a:pt x="15960" y="15616"/>
                  </a:cubicBezTo>
                  <a:cubicBezTo>
                    <a:pt x="15958" y="15616"/>
                    <a:pt x="15955" y="15616"/>
                    <a:pt x="15953" y="15615"/>
                  </a:cubicBezTo>
                  <a:cubicBezTo>
                    <a:pt x="15950" y="15614"/>
                    <a:pt x="15945" y="15613"/>
                    <a:pt x="15940" y="15613"/>
                  </a:cubicBezTo>
                  <a:cubicBezTo>
                    <a:pt x="15902" y="15613"/>
                    <a:pt x="15821" y="15634"/>
                    <a:pt x="15791" y="15641"/>
                  </a:cubicBezTo>
                  <a:cubicBezTo>
                    <a:pt x="15776" y="15645"/>
                    <a:pt x="15761" y="15646"/>
                    <a:pt x="15749" y="15646"/>
                  </a:cubicBezTo>
                  <a:cubicBezTo>
                    <a:pt x="15734" y="15646"/>
                    <a:pt x="15722" y="15644"/>
                    <a:pt x="15714" y="15641"/>
                  </a:cubicBezTo>
                  <a:cubicBezTo>
                    <a:pt x="15707" y="15638"/>
                    <a:pt x="15699" y="15635"/>
                    <a:pt x="15688" y="15635"/>
                  </a:cubicBezTo>
                  <a:cubicBezTo>
                    <a:pt x="15676" y="15635"/>
                    <a:pt x="15661" y="15639"/>
                    <a:pt x="15645" y="15647"/>
                  </a:cubicBezTo>
                  <a:cubicBezTo>
                    <a:pt x="15618" y="15663"/>
                    <a:pt x="15590" y="15700"/>
                    <a:pt x="15568" y="15700"/>
                  </a:cubicBezTo>
                  <a:cubicBezTo>
                    <a:pt x="15567" y="15700"/>
                    <a:pt x="15566" y="15700"/>
                    <a:pt x="15565" y="15699"/>
                  </a:cubicBezTo>
                  <a:cubicBezTo>
                    <a:pt x="15542" y="15695"/>
                    <a:pt x="15497" y="15646"/>
                    <a:pt x="15486" y="15641"/>
                  </a:cubicBezTo>
                  <a:cubicBezTo>
                    <a:pt x="15485" y="15641"/>
                    <a:pt x="15484" y="15641"/>
                    <a:pt x="15483" y="15641"/>
                  </a:cubicBezTo>
                  <a:cubicBezTo>
                    <a:pt x="15469" y="15641"/>
                    <a:pt x="15449" y="15657"/>
                    <a:pt x="15402" y="15669"/>
                  </a:cubicBezTo>
                  <a:cubicBezTo>
                    <a:pt x="15361" y="15677"/>
                    <a:pt x="15368" y="15703"/>
                    <a:pt x="15351" y="15703"/>
                  </a:cubicBezTo>
                  <a:cubicBezTo>
                    <a:pt x="15346" y="15703"/>
                    <a:pt x="15339" y="15700"/>
                    <a:pt x="15328" y="15695"/>
                  </a:cubicBezTo>
                  <a:cubicBezTo>
                    <a:pt x="15280" y="15670"/>
                    <a:pt x="15251" y="15646"/>
                    <a:pt x="15251" y="15646"/>
                  </a:cubicBezTo>
                  <a:lnTo>
                    <a:pt x="15055" y="15624"/>
                  </a:lnTo>
                  <a:cubicBezTo>
                    <a:pt x="15055" y="15624"/>
                    <a:pt x="14942" y="15607"/>
                    <a:pt x="14909" y="15602"/>
                  </a:cubicBezTo>
                  <a:cubicBezTo>
                    <a:pt x="14903" y="15602"/>
                    <a:pt x="14898" y="15602"/>
                    <a:pt x="14894" y="15602"/>
                  </a:cubicBezTo>
                  <a:cubicBezTo>
                    <a:pt x="14880" y="15602"/>
                    <a:pt x="14873" y="15604"/>
                    <a:pt x="14865" y="15604"/>
                  </a:cubicBezTo>
                  <a:cubicBezTo>
                    <a:pt x="14861" y="15604"/>
                    <a:pt x="14857" y="15604"/>
                    <a:pt x="14852" y="15602"/>
                  </a:cubicBezTo>
                  <a:cubicBezTo>
                    <a:pt x="14849" y="15602"/>
                    <a:pt x="14846" y="15602"/>
                    <a:pt x="14842" y="15602"/>
                  </a:cubicBezTo>
                  <a:cubicBezTo>
                    <a:pt x="14825" y="15602"/>
                    <a:pt x="14808" y="15607"/>
                    <a:pt x="14788" y="15607"/>
                  </a:cubicBezTo>
                  <a:cubicBezTo>
                    <a:pt x="14765" y="15607"/>
                    <a:pt x="14788" y="15607"/>
                    <a:pt x="14748" y="15615"/>
                  </a:cubicBezTo>
                  <a:cubicBezTo>
                    <a:pt x="14737" y="15617"/>
                    <a:pt x="14730" y="15618"/>
                    <a:pt x="14724" y="15618"/>
                  </a:cubicBezTo>
                  <a:cubicBezTo>
                    <a:pt x="14707" y="15618"/>
                    <a:pt x="14707" y="15611"/>
                    <a:pt x="14691" y="15607"/>
                  </a:cubicBezTo>
                  <a:cubicBezTo>
                    <a:pt x="14640" y="15589"/>
                    <a:pt x="14595" y="15596"/>
                    <a:pt x="14572" y="15589"/>
                  </a:cubicBezTo>
                  <a:cubicBezTo>
                    <a:pt x="14568" y="15587"/>
                    <a:pt x="14564" y="15587"/>
                    <a:pt x="14559" y="15587"/>
                  </a:cubicBezTo>
                  <a:cubicBezTo>
                    <a:pt x="14539" y="15587"/>
                    <a:pt x="14514" y="15597"/>
                    <a:pt x="14492" y="15597"/>
                  </a:cubicBezTo>
                  <a:cubicBezTo>
                    <a:pt x="14489" y="15597"/>
                    <a:pt x="14486" y="15597"/>
                    <a:pt x="14483" y="15596"/>
                  </a:cubicBezTo>
                  <a:cubicBezTo>
                    <a:pt x="14480" y="15596"/>
                    <a:pt x="14478" y="15596"/>
                    <a:pt x="14475" y="15596"/>
                  </a:cubicBezTo>
                  <a:cubicBezTo>
                    <a:pt x="14454" y="15596"/>
                    <a:pt x="14427" y="15605"/>
                    <a:pt x="14407" y="15605"/>
                  </a:cubicBezTo>
                  <a:cubicBezTo>
                    <a:pt x="14404" y="15605"/>
                    <a:pt x="14401" y="15605"/>
                    <a:pt x="14398" y="15604"/>
                  </a:cubicBezTo>
                  <a:cubicBezTo>
                    <a:pt x="14397" y="15604"/>
                    <a:pt x="14396" y="15604"/>
                    <a:pt x="14396" y="15604"/>
                  </a:cubicBezTo>
                  <a:cubicBezTo>
                    <a:pt x="14383" y="15604"/>
                    <a:pt x="14377" y="15619"/>
                    <a:pt x="14365" y="15619"/>
                  </a:cubicBezTo>
                  <a:cubicBezTo>
                    <a:pt x="14360" y="15619"/>
                    <a:pt x="14355" y="15616"/>
                    <a:pt x="14347" y="15609"/>
                  </a:cubicBezTo>
                  <a:cubicBezTo>
                    <a:pt x="14320" y="15579"/>
                    <a:pt x="14324" y="15569"/>
                    <a:pt x="14303" y="15555"/>
                  </a:cubicBezTo>
                  <a:cubicBezTo>
                    <a:pt x="14283" y="15542"/>
                    <a:pt x="14295" y="15527"/>
                    <a:pt x="14267" y="15518"/>
                  </a:cubicBezTo>
                  <a:cubicBezTo>
                    <a:pt x="14263" y="15516"/>
                    <a:pt x="14258" y="15516"/>
                    <a:pt x="14253" y="15516"/>
                  </a:cubicBezTo>
                  <a:cubicBezTo>
                    <a:pt x="14238" y="15516"/>
                    <a:pt x="14221" y="15521"/>
                    <a:pt x="14205" y="15521"/>
                  </a:cubicBezTo>
                  <a:cubicBezTo>
                    <a:pt x="14194" y="15521"/>
                    <a:pt x="14183" y="15519"/>
                    <a:pt x="14172" y="15512"/>
                  </a:cubicBezTo>
                  <a:cubicBezTo>
                    <a:pt x="14135" y="15492"/>
                    <a:pt x="14110" y="15484"/>
                    <a:pt x="14095" y="15479"/>
                  </a:cubicBezTo>
                  <a:cubicBezTo>
                    <a:pt x="14090" y="15478"/>
                    <a:pt x="14087" y="15478"/>
                    <a:pt x="14083" y="15478"/>
                  </a:cubicBezTo>
                  <a:cubicBezTo>
                    <a:pt x="14076" y="15478"/>
                    <a:pt x="14067" y="15479"/>
                    <a:pt x="14036" y="15479"/>
                  </a:cubicBezTo>
                  <a:cubicBezTo>
                    <a:pt x="14026" y="15479"/>
                    <a:pt x="14019" y="15480"/>
                    <a:pt x="14015" y="15480"/>
                  </a:cubicBezTo>
                  <a:cubicBezTo>
                    <a:pt x="14003" y="15480"/>
                    <a:pt x="14007" y="15477"/>
                    <a:pt x="13966" y="15458"/>
                  </a:cubicBezTo>
                  <a:cubicBezTo>
                    <a:pt x="13926" y="15440"/>
                    <a:pt x="13931" y="15413"/>
                    <a:pt x="13910" y="15413"/>
                  </a:cubicBezTo>
                  <a:cubicBezTo>
                    <a:pt x="13901" y="15413"/>
                    <a:pt x="13888" y="15418"/>
                    <a:pt x="13866" y="15430"/>
                  </a:cubicBezTo>
                  <a:cubicBezTo>
                    <a:pt x="13789" y="15470"/>
                    <a:pt x="13632" y="15547"/>
                    <a:pt x="13613" y="15553"/>
                  </a:cubicBezTo>
                  <a:cubicBezTo>
                    <a:pt x="13601" y="15556"/>
                    <a:pt x="13591" y="15577"/>
                    <a:pt x="13564" y="15577"/>
                  </a:cubicBezTo>
                  <a:cubicBezTo>
                    <a:pt x="13558" y="15577"/>
                    <a:pt x="13550" y="15575"/>
                    <a:pt x="13541" y="15572"/>
                  </a:cubicBezTo>
                  <a:cubicBezTo>
                    <a:pt x="13502" y="15557"/>
                    <a:pt x="13532" y="15529"/>
                    <a:pt x="13509" y="15529"/>
                  </a:cubicBezTo>
                  <a:cubicBezTo>
                    <a:pt x="13506" y="15529"/>
                    <a:pt x="13500" y="15530"/>
                    <a:pt x="13493" y="15532"/>
                  </a:cubicBezTo>
                  <a:cubicBezTo>
                    <a:pt x="13441" y="15542"/>
                    <a:pt x="13425" y="15539"/>
                    <a:pt x="13374" y="15555"/>
                  </a:cubicBezTo>
                  <a:cubicBezTo>
                    <a:pt x="13334" y="15568"/>
                    <a:pt x="13310" y="15588"/>
                    <a:pt x="13287" y="15588"/>
                  </a:cubicBezTo>
                  <a:cubicBezTo>
                    <a:pt x="13283" y="15588"/>
                    <a:pt x="13279" y="15587"/>
                    <a:pt x="13274" y="15586"/>
                  </a:cubicBezTo>
                  <a:cubicBezTo>
                    <a:pt x="13270" y="15584"/>
                    <a:pt x="13268" y="15584"/>
                    <a:pt x="13266" y="15584"/>
                  </a:cubicBezTo>
                  <a:cubicBezTo>
                    <a:pt x="13257" y="15584"/>
                    <a:pt x="13268" y="15596"/>
                    <a:pt x="13250" y="15596"/>
                  </a:cubicBezTo>
                  <a:cubicBezTo>
                    <a:pt x="13246" y="15596"/>
                    <a:pt x="13240" y="15595"/>
                    <a:pt x="13231" y="15593"/>
                  </a:cubicBezTo>
                  <a:cubicBezTo>
                    <a:pt x="13179" y="15579"/>
                    <a:pt x="13182" y="15564"/>
                    <a:pt x="13139" y="15564"/>
                  </a:cubicBezTo>
                  <a:cubicBezTo>
                    <a:pt x="13108" y="15564"/>
                    <a:pt x="13129" y="15580"/>
                    <a:pt x="13125" y="15580"/>
                  </a:cubicBezTo>
                  <a:cubicBezTo>
                    <a:pt x="13124" y="15580"/>
                    <a:pt x="13116" y="15576"/>
                    <a:pt x="13093" y="15564"/>
                  </a:cubicBezTo>
                  <a:cubicBezTo>
                    <a:pt x="13025" y="15527"/>
                    <a:pt x="13085" y="15556"/>
                    <a:pt x="13025" y="15527"/>
                  </a:cubicBezTo>
                  <a:cubicBezTo>
                    <a:pt x="12980" y="15506"/>
                    <a:pt x="13006" y="15488"/>
                    <a:pt x="12985" y="15488"/>
                  </a:cubicBezTo>
                  <a:cubicBezTo>
                    <a:pt x="12978" y="15488"/>
                    <a:pt x="12965" y="15490"/>
                    <a:pt x="12943" y="15495"/>
                  </a:cubicBezTo>
                  <a:cubicBezTo>
                    <a:pt x="12901" y="15505"/>
                    <a:pt x="12883" y="15505"/>
                    <a:pt x="12870" y="15505"/>
                  </a:cubicBezTo>
                  <a:cubicBezTo>
                    <a:pt x="12856" y="15505"/>
                    <a:pt x="12846" y="15505"/>
                    <a:pt x="12819" y="15515"/>
                  </a:cubicBezTo>
                  <a:cubicBezTo>
                    <a:pt x="12765" y="15533"/>
                    <a:pt x="12779" y="15550"/>
                    <a:pt x="12746" y="15570"/>
                  </a:cubicBezTo>
                  <a:cubicBezTo>
                    <a:pt x="12713" y="15592"/>
                    <a:pt x="12749" y="15635"/>
                    <a:pt x="12697" y="15639"/>
                  </a:cubicBezTo>
                  <a:cubicBezTo>
                    <a:pt x="12646" y="15643"/>
                    <a:pt x="12642" y="15670"/>
                    <a:pt x="12596" y="15670"/>
                  </a:cubicBezTo>
                  <a:cubicBezTo>
                    <a:pt x="12559" y="15670"/>
                    <a:pt x="12546" y="15707"/>
                    <a:pt x="12501" y="15707"/>
                  </a:cubicBezTo>
                  <a:cubicBezTo>
                    <a:pt x="12491" y="15707"/>
                    <a:pt x="12480" y="15705"/>
                    <a:pt x="12466" y="15701"/>
                  </a:cubicBezTo>
                  <a:cubicBezTo>
                    <a:pt x="12453" y="15697"/>
                    <a:pt x="12439" y="15695"/>
                    <a:pt x="12425" y="15695"/>
                  </a:cubicBezTo>
                  <a:cubicBezTo>
                    <a:pt x="12358" y="15695"/>
                    <a:pt x="12287" y="15735"/>
                    <a:pt x="12254" y="15735"/>
                  </a:cubicBezTo>
                  <a:cubicBezTo>
                    <a:pt x="12235" y="15735"/>
                    <a:pt x="12230" y="15733"/>
                    <a:pt x="12226" y="15733"/>
                  </a:cubicBezTo>
                  <a:cubicBezTo>
                    <a:pt x="12221" y="15733"/>
                    <a:pt x="12218" y="15736"/>
                    <a:pt x="12194" y="15750"/>
                  </a:cubicBezTo>
                  <a:cubicBezTo>
                    <a:pt x="12149" y="15778"/>
                    <a:pt x="12186" y="15795"/>
                    <a:pt x="12140" y="15818"/>
                  </a:cubicBezTo>
                  <a:cubicBezTo>
                    <a:pt x="12095" y="15841"/>
                    <a:pt x="12115" y="15841"/>
                    <a:pt x="12092" y="15861"/>
                  </a:cubicBezTo>
                  <a:cubicBezTo>
                    <a:pt x="12066" y="15880"/>
                    <a:pt x="12011" y="15932"/>
                    <a:pt x="11997" y="15935"/>
                  </a:cubicBezTo>
                  <a:cubicBezTo>
                    <a:pt x="11986" y="15940"/>
                    <a:pt x="12011" y="15950"/>
                    <a:pt x="11957" y="15969"/>
                  </a:cubicBezTo>
                  <a:cubicBezTo>
                    <a:pt x="11904" y="15984"/>
                    <a:pt x="11909" y="16017"/>
                    <a:pt x="11900" y="16024"/>
                  </a:cubicBezTo>
                  <a:cubicBezTo>
                    <a:pt x="11892" y="16032"/>
                    <a:pt x="11931" y="16061"/>
                    <a:pt x="11889" y="16061"/>
                  </a:cubicBezTo>
                  <a:cubicBezTo>
                    <a:pt x="11876" y="16061"/>
                    <a:pt x="11863" y="16061"/>
                    <a:pt x="11851" y="16061"/>
                  </a:cubicBezTo>
                  <a:cubicBezTo>
                    <a:pt x="11828" y="16061"/>
                    <a:pt x="11812" y="16063"/>
                    <a:pt x="11812" y="16080"/>
                  </a:cubicBezTo>
                  <a:cubicBezTo>
                    <a:pt x="11812" y="16104"/>
                    <a:pt x="11850" y="16141"/>
                    <a:pt x="11847" y="16149"/>
                  </a:cubicBezTo>
                  <a:cubicBezTo>
                    <a:pt x="11843" y="16157"/>
                    <a:pt x="11855" y="16178"/>
                    <a:pt x="11866" y="16197"/>
                  </a:cubicBezTo>
                  <a:cubicBezTo>
                    <a:pt x="11878" y="16217"/>
                    <a:pt x="11881" y="16246"/>
                    <a:pt x="11881" y="16271"/>
                  </a:cubicBezTo>
                  <a:cubicBezTo>
                    <a:pt x="11881" y="16294"/>
                    <a:pt x="11874" y="16323"/>
                    <a:pt x="11881" y="16358"/>
                  </a:cubicBezTo>
                  <a:cubicBezTo>
                    <a:pt x="11889" y="16395"/>
                    <a:pt x="11897" y="16411"/>
                    <a:pt x="11886" y="16423"/>
                  </a:cubicBezTo>
                  <a:cubicBezTo>
                    <a:pt x="11875" y="16432"/>
                    <a:pt x="11883" y="16490"/>
                    <a:pt x="11880" y="16490"/>
                  </a:cubicBezTo>
                  <a:cubicBezTo>
                    <a:pt x="11880" y="16490"/>
                    <a:pt x="11879" y="16489"/>
                    <a:pt x="11878" y="16486"/>
                  </a:cubicBezTo>
                  <a:cubicBezTo>
                    <a:pt x="11855" y="16420"/>
                    <a:pt x="11858" y="16394"/>
                    <a:pt x="11850" y="16372"/>
                  </a:cubicBezTo>
                  <a:cubicBezTo>
                    <a:pt x="11843" y="16351"/>
                    <a:pt x="11855" y="16340"/>
                    <a:pt x="11843" y="16320"/>
                  </a:cubicBezTo>
                  <a:cubicBezTo>
                    <a:pt x="11832" y="16300"/>
                    <a:pt x="11827" y="16264"/>
                    <a:pt x="11827" y="16264"/>
                  </a:cubicBezTo>
                  <a:cubicBezTo>
                    <a:pt x="11782" y="16224"/>
                    <a:pt x="11765" y="16199"/>
                    <a:pt x="11747" y="16199"/>
                  </a:cubicBezTo>
                  <a:cubicBezTo>
                    <a:pt x="11743" y="16199"/>
                    <a:pt x="11739" y="16200"/>
                    <a:pt x="11735" y="16203"/>
                  </a:cubicBezTo>
                  <a:cubicBezTo>
                    <a:pt x="11718" y="16213"/>
                    <a:pt x="11715" y="16220"/>
                    <a:pt x="11707" y="16220"/>
                  </a:cubicBezTo>
                  <a:cubicBezTo>
                    <a:pt x="11704" y="16220"/>
                    <a:pt x="11699" y="16219"/>
                    <a:pt x="11692" y="16215"/>
                  </a:cubicBezTo>
                  <a:cubicBezTo>
                    <a:pt x="11634" y="16185"/>
                    <a:pt x="11652" y="16160"/>
                    <a:pt x="11642" y="16160"/>
                  </a:cubicBezTo>
                  <a:lnTo>
                    <a:pt x="11642" y="16160"/>
                  </a:lnTo>
                  <a:cubicBezTo>
                    <a:pt x="11639" y="16160"/>
                    <a:pt x="11630" y="16164"/>
                    <a:pt x="11610" y="16174"/>
                  </a:cubicBezTo>
                  <a:cubicBezTo>
                    <a:pt x="11541" y="16207"/>
                    <a:pt x="11516" y="16223"/>
                    <a:pt x="11486" y="16241"/>
                  </a:cubicBezTo>
                  <a:cubicBezTo>
                    <a:pt x="11453" y="16263"/>
                    <a:pt x="11441" y="16289"/>
                    <a:pt x="11432" y="16304"/>
                  </a:cubicBezTo>
                  <a:cubicBezTo>
                    <a:pt x="11424" y="16320"/>
                    <a:pt x="11469" y="16341"/>
                    <a:pt x="11427" y="16354"/>
                  </a:cubicBezTo>
                  <a:cubicBezTo>
                    <a:pt x="11412" y="16358"/>
                    <a:pt x="11399" y="16359"/>
                    <a:pt x="11385" y="16359"/>
                  </a:cubicBezTo>
                  <a:cubicBezTo>
                    <a:pt x="11362" y="16359"/>
                    <a:pt x="11340" y="16355"/>
                    <a:pt x="11315" y="16355"/>
                  </a:cubicBezTo>
                  <a:cubicBezTo>
                    <a:pt x="11284" y="16355"/>
                    <a:pt x="11252" y="16353"/>
                    <a:pt x="11225" y="16353"/>
                  </a:cubicBezTo>
                  <a:cubicBezTo>
                    <a:pt x="11216" y="16353"/>
                    <a:pt x="11208" y="16353"/>
                    <a:pt x="11201" y="16354"/>
                  </a:cubicBezTo>
                  <a:cubicBezTo>
                    <a:pt x="11172" y="16357"/>
                    <a:pt x="11145" y="16377"/>
                    <a:pt x="11132" y="16394"/>
                  </a:cubicBezTo>
                  <a:cubicBezTo>
                    <a:pt x="11119" y="16409"/>
                    <a:pt x="11018" y="16505"/>
                    <a:pt x="11001" y="16517"/>
                  </a:cubicBezTo>
                  <a:cubicBezTo>
                    <a:pt x="10985" y="16528"/>
                    <a:pt x="10971" y="16557"/>
                    <a:pt x="10956" y="16572"/>
                  </a:cubicBezTo>
                  <a:cubicBezTo>
                    <a:pt x="10939" y="16589"/>
                    <a:pt x="10931" y="16612"/>
                    <a:pt x="10902" y="16617"/>
                  </a:cubicBezTo>
                  <a:cubicBezTo>
                    <a:pt x="10876" y="16620"/>
                    <a:pt x="10858" y="16620"/>
                    <a:pt x="10847" y="16632"/>
                  </a:cubicBezTo>
                  <a:cubicBezTo>
                    <a:pt x="10791" y="16685"/>
                    <a:pt x="10802" y="16717"/>
                    <a:pt x="10773" y="16720"/>
                  </a:cubicBezTo>
                  <a:cubicBezTo>
                    <a:pt x="10745" y="16723"/>
                    <a:pt x="10756" y="16728"/>
                    <a:pt x="10716" y="16735"/>
                  </a:cubicBezTo>
                  <a:cubicBezTo>
                    <a:pt x="10676" y="16743"/>
                    <a:pt x="10711" y="16743"/>
                    <a:pt x="10653" y="16743"/>
                  </a:cubicBezTo>
                  <a:cubicBezTo>
                    <a:pt x="10593" y="16743"/>
                    <a:pt x="10633" y="16748"/>
                    <a:pt x="10579" y="16766"/>
                  </a:cubicBezTo>
                  <a:cubicBezTo>
                    <a:pt x="10527" y="16786"/>
                    <a:pt x="10594" y="16785"/>
                    <a:pt x="10527" y="16786"/>
                  </a:cubicBezTo>
                  <a:cubicBezTo>
                    <a:pt x="10520" y="16787"/>
                    <a:pt x="10514" y="16787"/>
                    <a:pt x="10508" y="16787"/>
                  </a:cubicBezTo>
                  <a:cubicBezTo>
                    <a:pt x="10487" y="16787"/>
                    <a:pt x="10477" y="16785"/>
                    <a:pt x="10470" y="16785"/>
                  </a:cubicBezTo>
                  <a:cubicBezTo>
                    <a:pt x="10461" y="16785"/>
                    <a:pt x="10457" y="16788"/>
                    <a:pt x="10442" y="16802"/>
                  </a:cubicBezTo>
                  <a:cubicBezTo>
                    <a:pt x="10410" y="16828"/>
                    <a:pt x="10414" y="16862"/>
                    <a:pt x="10402" y="16869"/>
                  </a:cubicBezTo>
                  <a:cubicBezTo>
                    <a:pt x="10391" y="16877"/>
                    <a:pt x="10410" y="16909"/>
                    <a:pt x="10394" y="16925"/>
                  </a:cubicBezTo>
                  <a:cubicBezTo>
                    <a:pt x="10377" y="16940"/>
                    <a:pt x="10388" y="17000"/>
                    <a:pt x="10388" y="17000"/>
                  </a:cubicBezTo>
                  <a:cubicBezTo>
                    <a:pt x="10388" y="17000"/>
                    <a:pt x="10396" y="16992"/>
                    <a:pt x="10401" y="16992"/>
                  </a:cubicBezTo>
                  <a:cubicBezTo>
                    <a:pt x="10406" y="16992"/>
                    <a:pt x="10407" y="17002"/>
                    <a:pt x="10388" y="17043"/>
                  </a:cubicBezTo>
                  <a:cubicBezTo>
                    <a:pt x="10353" y="17125"/>
                    <a:pt x="10354" y="17273"/>
                    <a:pt x="10346" y="17293"/>
                  </a:cubicBezTo>
                  <a:cubicBezTo>
                    <a:pt x="10339" y="17313"/>
                    <a:pt x="10330" y="17348"/>
                    <a:pt x="10310" y="17357"/>
                  </a:cubicBezTo>
                  <a:cubicBezTo>
                    <a:pt x="10288" y="17365"/>
                    <a:pt x="10293" y="17405"/>
                    <a:pt x="10262" y="17410"/>
                  </a:cubicBezTo>
                  <a:cubicBezTo>
                    <a:pt x="10229" y="17413"/>
                    <a:pt x="10248" y="17439"/>
                    <a:pt x="10222" y="17450"/>
                  </a:cubicBezTo>
                  <a:cubicBezTo>
                    <a:pt x="10193" y="17462"/>
                    <a:pt x="10196" y="17473"/>
                    <a:pt x="10200" y="17497"/>
                  </a:cubicBezTo>
                  <a:cubicBezTo>
                    <a:pt x="10203" y="17521"/>
                    <a:pt x="10223" y="17527"/>
                    <a:pt x="10208" y="17550"/>
                  </a:cubicBezTo>
                  <a:cubicBezTo>
                    <a:pt x="10193" y="17574"/>
                    <a:pt x="10216" y="17582"/>
                    <a:pt x="10200" y="17598"/>
                  </a:cubicBezTo>
                  <a:cubicBezTo>
                    <a:pt x="10185" y="17613"/>
                    <a:pt x="10185" y="17624"/>
                    <a:pt x="10176" y="17639"/>
                  </a:cubicBezTo>
                  <a:cubicBezTo>
                    <a:pt x="10168" y="17654"/>
                    <a:pt x="10179" y="17671"/>
                    <a:pt x="10149" y="17682"/>
                  </a:cubicBezTo>
                  <a:cubicBezTo>
                    <a:pt x="10122" y="17695"/>
                    <a:pt x="10125" y="17716"/>
                    <a:pt x="10099" y="17727"/>
                  </a:cubicBezTo>
                  <a:cubicBezTo>
                    <a:pt x="10069" y="17741"/>
                    <a:pt x="10079" y="17748"/>
                    <a:pt x="10054" y="17771"/>
                  </a:cubicBezTo>
                  <a:cubicBezTo>
                    <a:pt x="10029" y="17795"/>
                    <a:pt x="10046" y="17819"/>
                    <a:pt x="10022" y="17832"/>
                  </a:cubicBezTo>
                  <a:cubicBezTo>
                    <a:pt x="9995" y="17842"/>
                    <a:pt x="9992" y="17872"/>
                    <a:pt x="9965" y="17890"/>
                  </a:cubicBezTo>
                  <a:cubicBezTo>
                    <a:pt x="9937" y="17910"/>
                    <a:pt x="9815" y="17995"/>
                    <a:pt x="9778" y="18005"/>
                  </a:cubicBezTo>
                  <a:cubicBezTo>
                    <a:pt x="9745" y="18018"/>
                    <a:pt x="9680" y="18033"/>
                    <a:pt x="9652" y="18033"/>
                  </a:cubicBezTo>
                  <a:lnTo>
                    <a:pt x="9648" y="18025"/>
                  </a:lnTo>
                  <a:lnTo>
                    <a:pt x="9640" y="18025"/>
                  </a:lnTo>
                  <a:cubicBezTo>
                    <a:pt x="9629" y="18023"/>
                    <a:pt x="9628" y="18019"/>
                    <a:pt x="9623" y="18019"/>
                  </a:cubicBezTo>
                  <a:cubicBezTo>
                    <a:pt x="9620" y="18019"/>
                    <a:pt x="9615" y="18021"/>
                    <a:pt x="9603" y="18025"/>
                  </a:cubicBezTo>
                  <a:cubicBezTo>
                    <a:pt x="9597" y="18028"/>
                    <a:pt x="9595" y="18029"/>
                    <a:pt x="9594" y="18029"/>
                  </a:cubicBezTo>
                  <a:cubicBezTo>
                    <a:pt x="9591" y="18029"/>
                    <a:pt x="9595" y="18026"/>
                    <a:pt x="9594" y="18026"/>
                  </a:cubicBezTo>
                  <a:lnTo>
                    <a:pt x="9594" y="18026"/>
                  </a:lnTo>
                  <a:cubicBezTo>
                    <a:pt x="9594" y="18026"/>
                    <a:pt x="9590" y="18028"/>
                    <a:pt x="9577" y="18036"/>
                  </a:cubicBezTo>
                  <a:cubicBezTo>
                    <a:pt x="9540" y="18062"/>
                    <a:pt x="9526" y="18078"/>
                    <a:pt x="9487" y="18086"/>
                  </a:cubicBezTo>
                  <a:cubicBezTo>
                    <a:pt x="9447" y="18093"/>
                    <a:pt x="9455" y="18116"/>
                    <a:pt x="9418" y="18129"/>
                  </a:cubicBezTo>
                  <a:cubicBezTo>
                    <a:pt x="9383" y="18141"/>
                    <a:pt x="9338" y="18167"/>
                    <a:pt x="9338" y="18167"/>
                  </a:cubicBezTo>
                  <a:cubicBezTo>
                    <a:pt x="9338" y="18167"/>
                    <a:pt x="9317" y="18187"/>
                    <a:pt x="9290" y="18204"/>
                  </a:cubicBezTo>
                  <a:cubicBezTo>
                    <a:pt x="9261" y="18219"/>
                    <a:pt x="9221" y="18259"/>
                    <a:pt x="9184" y="18272"/>
                  </a:cubicBezTo>
                  <a:cubicBezTo>
                    <a:pt x="9147" y="18283"/>
                    <a:pt x="9055" y="18358"/>
                    <a:pt x="9009" y="18378"/>
                  </a:cubicBezTo>
                  <a:cubicBezTo>
                    <a:pt x="8964" y="18396"/>
                    <a:pt x="8964" y="18449"/>
                    <a:pt x="8915" y="18449"/>
                  </a:cubicBezTo>
                  <a:cubicBezTo>
                    <a:pt x="8873" y="18449"/>
                    <a:pt x="8864" y="18457"/>
                    <a:pt x="8843" y="18457"/>
                  </a:cubicBezTo>
                  <a:cubicBezTo>
                    <a:pt x="8840" y="18457"/>
                    <a:pt x="8837" y="18457"/>
                    <a:pt x="8833" y="18457"/>
                  </a:cubicBezTo>
                  <a:cubicBezTo>
                    <a:pt x="8830" y="18456"/>
                    <a:pt x="8827" y="18456"/>
                    <a:pt x="8825" y="18456"/>
                  </a:cubicBezTo>
                  <a:cubicBezTo>
                    <a:pt x="8812" y="18456"/>
                    <a:pt x="8830" y="18468"/>
                    <a:pt x="8778" y="18475"/>
                  </a:cubicBezTo>
                  <a:cubicBezTo>
                    <a:pt x="8720" y="18482"/>
                    <a:pt x="8709" y="18514"/>
                    <a:pt x="8676" y="18514"/>
                  </a:cubicBezTo>
                  <a:cubicBezTo>
                    <a:pt x="8675" y="18514"/>
                    <a:pt x="8673" y="18514"/>
                    <a:pt x="8672" y="18513"/>
                  </a:cubicBezTo>
                  <a:cubicBezTo>
                    <a:pt x="8640" y="18513"/>
                    <a:pt x="8624" y="18538"/>
                    <a:pt x="8601" y="18538"/>
                  </a:cubicBezTo>
                  <a:cubicBezTo>
                    <a:pt x="8598" y="18538"/>
                    <a:pt x="8595" y="18537"/>
                    <a:pt x="8592" y="18537"/>
                  </a:cubicBezTo>
                  <a:cubicBezTo>
                    <a:pt x="8583" y="18534"/>
                    <a:pt x="8577" y="18533"/>
                    <a:pt x="8572" y="18533"/>
                  </a:cubicBezTo>
                  <a:cubicBezTo>
                    <a:pt x="8562" y="18533"/>
                    <a:pt x="8556" y="18538"/>
                    <a:pt x="8539" y="18541"/>
                  </a:cubicBezTo>
                  <a:cubicBezTo>
                    <a:pt x="8516" y="18544"/>
                    <a:pt x="8516" y="18555"/>
                    <a:pt x="8495" y="18570"/>
                  </a:cubicBezTo>
                  <a:cubicBezTo>
                    <a:pt x="8475" y="18586"/>
                    <a:pt x="8478" y="18586"/>
                    <a:pt x="8462" y="18604"/>
                  </a:cubicBezTo>
                  <a:cubicBezTo>
                    <a:pt x="8447" y="18626"/>
                    <a:pt x="8401" y="18697"/>
                    <a:pt x="8401" y="18697"/>
                  </a:cubicBezTo>
                  <a:lnTo>
                    <a:pt x="8336" y="18771"/>
                  </a:lnTo>
                  <a:lnTo>
                    <a:pt x="8291" y="18844"/>
                  </a:lnTo>
                  <a:lnTo>
                    <a:pt x="8205" y="18944"/>
                  </a:lnTo>
                  <a:cubicBezTo>
                    <a:pt x="8205" y="18944"/>
                    <a:pt x="8151" y="18981"/>
                    <a:pt x="8151" y="18994"/>
                  </a:cubicBezTo>
                  <a:cubicBezTo>
                    <a:pt x="8151" y="19005"/>
                    <a:pt x="8117" y="19041"/>
                    <a:pt x="8107" y="19045"/>
                  </a:cubicBezTo>
                  <a:cubicBezTo>
                    <a:pt x="8094" y="19049"/>
                    <a:pt x="8037" y="19097"/>
                    <a:pt x="8037" y="19097"/>
                  </a:cubicBezTo>
                  <a:cubicBezTo>
                    <a:pt x="8037" y="19097"/>
                    <a:pt x="8016" y="19120"/>
                    <a:pt x="8000" y="19125"/>
                  </a:cubicBezTo>
                  <a:cubicBezTo>
                    <a:pt x="7986" y="19127"/>
                    <a:pt x="7943" y="19159"/>
                    <a:pt x="7912" y="19159"/>
                  </a:cubicBezTo>
                  <a:cubicBezTo>
                    <a:pt x="7910" y="19159"/>
                    <a:pt x="7907" y="19159"/>
                    <a:pt x="7905" y="19158"/>
                  </a:cubicBezTo>
                  <a:cubicBezTo>
                    <a:pt x="7871" y="19155"/>
                    <a:pt x="7853" y="19151"/>
                    <a:pt x="7853" y="19151"/>
                  </a:cubicBezTo>
                  <a:cubicBezTo>
                    <a:pt x="7826" y="19154"/>
                    <a:pt x="7810" y="19156"/>
                    <a:pt x="7798" y="19156"/>
                  </a:cubicBezTo>
                  <a:cubicBezTo>
                    <a:pt x="7782" y="19156"/>
                    <a:pt x="7774" y="19153"/>
                    <a:pt x="7762" y="19145"/>
                  </a:cubicBezTo>
                  <a:cubicBezTo>
                    <a:pt x="7743" y="19134"/>
                    <a:pt x="7786" y="19114"/>
                    <a:pt x="7771" y="19097"/>
                  </a:cubicBezTo>
                  <a:cubicBezTo>
                    <a:pt x="7756" y="19082"/>
                    <a:pt x="7737" y="19045"/>
                    <a:pt x="7763" y="19020"/>
                  </a:cubicBezTo>
                  <a:cubicBezTo>
                    <a:pt x="7793" y="18995"/>
                    <a:pt x="7805" y="19017"/>
                    <a:pt x="7797" y="18975"/>
                  </a:cubicBezTo>
                  <a:cubicBezTo>
                    <a:pt x="7790" y="18935"/>
                    <a:pt x="7790" y="18935"/>
                    <a:pt x="7785" y="18911"/>
                  </a:cubicBezTo>
                  <a:cubicBezTo>
                    <a:pt x="7782" y="18886"/>
                    <a:pt x="7785" y="18855"/>
                    <a:pt x="7774" y="18841"/>
                  </a:cubicBezTo>
                  <a:cubicBezTo>
                    <a:pt x="7762" y="18829"/>
                    <a:pt x="7770" y="18809"/>
                    <a:pt x="7751" y="18786"/>
                  </a:cubicBezTo>
                  <a:cubicBezTo>
                    <a:pt x="7744" y="18777"/>
                    <a:pt x="7737" y="18774"/>
                    <a:pt x="7730" y="18774"/>
                  </a:cubicBezTo>
                  <a:cubicBezTo>
                    <a:pt x="7717" y="18774"/>
                    <a:pt x="7704" y="18787"/>
                    <a:pt x="7694" y="18797"/>
                  </a:cubicBezTo>
                  <a:cubicBezTo>
                    <a:pt x="7677" y="18812"/>
                    <a:pt x="7706" y="18866"/>
                    <a:pt x="7677" y="18874"/>
                  </a:cubicBezTo>
                  <a:cubicBezTo>
                    <a:pt x="7648" y="18881"/>
                    <a:pt x="7605" y="18937"/>
                    <a:pt x="7586" y="18952"/>
                  </a:cubicBezTo>
                  <a:cubicBezTo>
                    <a:pt x="7571" y="18968"/>
                    <a:pt x="7543" y="18988"/>
                    <a:pt x="7499" y="19012"/>
                  </a:cubicBezTo>
                  <a:cubicBezTo>
                    <a:pt x="7452" y="19035"/>
                    <a:pt x="7452" y="19028"/>
                    <a:pt x="7448" y="19060"/>
                  </a:cubicBezTo>
                  <a:cubicBezTo>
                    <a:pt x="7445" y="19094"/>
                    <a:pt x="7463" y="19129"/>
                    <a:pt x="7440" y="19149"/>
                  </a:cubicBezTo>
                  <a:cubicBezTo>
                    <a:pt x="7415" y="19168"/>
                    <a:pt x="7405" y="19189"/>
                    <a:pt x="7371" y="19220"/>
                  </a:cubicBezTo>
                  <a:cubicBezTo>
                    <a:pt x="7339" y="19252"/>
                    <a:pt x="7354" y="19312"/>
                    <a:pt x="7335" y="19320"/>
                  </a:cubicBezTo>
                  <a:cubicBezTo>
                    <a:pt x="7315" y="19328"/>
                    <a:pt x="7331" y="19349"/>
                    <a:pt x="7320" y="19368"/>
                  </a:cubicBezTo>
                  <a:cubicBezTo>
                    <a:pt x="7308" y="19388"/>
                    <a:pt x="7309" y="19412"/>
                    <a:pt x="7298" y="19428"/>
                  </a:cubicBezTo>
                  <a:cubicBezTo>
                    <a:pt x="7286" y="19443"/>
                    <a:pt x="7317" y="19440"/>
                    <a:pt x="7298" y="19468"/>
                  </a:cubicBezTo>
                  <a:cubicBezTo>
                    <a:pt x="7277" y="19496"/>
                    <a:pt x="7294" y="19509"/>
                    <a:pt x="7245" y="19553"/>
                  </a:cubicBezTo>
                  <a:cubicBezTo>
                    <a:pt x="7194" y="19597"/>
                    <a:pt x="7160" y="19683"/>
                    <a:pt x="7138" y="19702"/>
                  </a:cubicBezTo>
                  <a:cubicBezTo>
                    <a:pt x="7117" y="19717"/>
                    <a:pt x="7101" y="19720"/>
                    <a:pt x="7083" y="19750"/>
                  </a:cubicBezTo>
                  <a:cubicBezTo>
                    <a:pt x="7061" y="19779"/>
                    <a:pt x="7046" y="19802"/>
                    <a:pt x="7021" y="19805"/>
                  </a:cubicBezTo>
                  <a:cubicBezTo>
                    <a:pt x="7002" y="19809"/>
                    <a:pt x="6983" y="19827"/>
                    <a:pt x="6950" y="19827"/>
                  </a:cubicBezTo>
                  <a:cubicBezTo>
                    <a:pt x="6944" y="19827"/>
                    <a:pt x="6938" y="19826"/>
                    <a:pt x="6932" y="19825"/>
                  </a:cubicBezTo>
                  <a:cubicBezTo>
                    <a:pt x="6924" y="19823"/>
                    <a:pt x="6917" y="19822"/>
                    <a:pt x="6912" y="19822"/>
                  </a:cubicBezTo>
                  <a:cubicBezTo>
                    <a:pt x="6902" y="19822"/>
                    <a:pt x="6896" y="19825"/>
                    <a:pt x="6889" y="19825"/>
                  </a:cubicBezTo>
                  <a:cubicBezTo>
                    <a:pt x="6881" y="19825"/>
                    <a:pt x="6871" y="19821"/>
                    <a:pt x="6852" y="19807"/>
                  </a:cubicBezTo>
                  <a:cubicBezTo>
                    <a:pt x="6807" y="19774"/>
                    <a:pt x="6827" y="19799"/>
                    <a:pt x="6767" y="19779"/>
                  </a:cubicBezTo>
                  <a:cubicBezTo>
                    <a:pt x="6749" y="19772"/>
                    <a:pt x="6740" y="19770"/>
                    <a:pt x="6734" y="19770"/>
                  </a:cubicBezTo>
                  <a:cubicBezTo>
                    <a:pt x="6721" y="19770"/>
                    <a:pt x="6728" y="19782"/>
                    <a:pt x="6690" y="19782"/>
                  </a:cubicBezTo>
                  <a:cubicBezTo>
                    <a:pt x="6673" y="19782"/>
                    <a:pt x="6665" y="19781"/>
                    <a:pt x="6659" y="19781"/>
                  </a:cubicBezTo>
                  <a:cubicBezTo>
                    <a:pt x="6648" y="19781"/>
                    <a:pt x="6648" y="19785"/>
                    <a:pt x="6609" y="19810"/>
                  </a:cubicBezTo>
                  <a:cubicBezTo>
                    <a:pt x="6553" y="19843"/>
                    <a:pt x="6544" y="19828"/>
                    <a:pt x="6520" y="19880"/>
                  </a:cubicBezTo>
                  <a:cubicBezTo>
                    <a:pt x="6493" y="19933"/>
                    <a:pt x="6504" y="19928"/>
                    <a:pt x="6475" y="19990"/>
                  </a:cubicBezTo>
                  <a:cubicBezTo>
                    <a:pt x="6446" y="20050"/>
                    <a:pt x="6421" y="20073"/>
                    <a:pt x="6384" y="20105"/>
                  </a:cubicBezTo>
                  <a:cubicBezTo>
                    <a:pt x="6347" y="20136"/>
                    <a:pt x="6278" y="20245"/>
                    <a:pt x="6262" y="20258"/>
                  </a:cubicBezTo>
                  <a:cubicBezTo>
                    <a:pt x="6247" y="20268"/>
                    <a:pt x="6199" y="20276"/>
                    <a:pt x="6190" y="20298"/>
                  </a:cubicBezTo>
                  <a:cubicBezTo>
                    <a:pt x="6182" y="20319"/>
                    <a:pt x="6169" y="20375"/>
                    <a:pt x="6153" y="20384"/>
                  </a:cubicBezTo>
                  <a:cubicBezTo>
                    <a:pt x="6136" y="20398"/>
                    <a:pt x="6116" y="20428"/>
                    <a:pt x="6093" y="20445"/>
                  </a:cubicBezTo>
                  <a:cubicBezTo>
                    <a:pt x="6069" y="20461"/>
                    <a:pt x="6089" y="20468"/>
                    <a:pt x="6052" y="20498"/>
                  </a:cubicBezTo>
                  <a:cubicBezTo>
                    <a:pt x="6015" y="20525"/>
                    <a:pt x="6062" y="20538"/>
                    <a:pt x="5990" y="20541"/>
                  </a:cubicBezTo>
                  <a:cubicBezTo>
                    <a:pt x="5916" y="20544"/>
                    <a:pt x="5891" y="20549"/>
                    <a:pt x="5885" y="20564"/>
                  </a:cubicBezTo>
                  <a:cubicBezTo>
                    <a:pt x="5865" y="20619"/>
                    <a:pt x="5876" y="20659"/>
                    <a:pt x="5876" y="20676"/>
                  </a:cubicBezTo>
                  <a:cubicBezTo>
                    <a:pt x="5876" y="20692"/>
                    <a:pt x="5955" y="20787"/>
                    <a:pt x="5955" y="20787"/>
                  </a:cubicBezTo>
                  <a:lnTo>
                    <a:pt x="6016" y="20783"/>
                  </a:lnTo>
                  <a:cubicBezTo>
                    <a:pt x="6016" y="20783"/>
                    <a:pt x="6050" y="20767"/>
                    <a:pt x="6065" y="20756"/>
                  </a:cubicBezTo>
                  <a:cubicBezTo>
                    <a:pt x="6081" y="20744"/>
                    <a:pt x="6113" y="20726"/>
                    <a:pt x="6135" y="20707"/>
                  </a:cubicBezTo>
                  <a:cubicBezTo>
                    <a:pt x="6153" y="20692"/>
                    <a:pt x="6161" y="20684"/>
                    <a:pt x="6196" y="20681"/>
                  </a:cubicBezTo>
                  <a:cubicBezTo>
                    <a:pt x="6200" y="20680"/>
                    <a:pt x="6203" y="20680"/>
                    <a:pt x="6206" y="20680"/>
                  </a:cubicBezTo>
                  <a:cubicBezTo>
                    <a:pt x="6217" y="20680"/>
                    <a:pt x="6220" y="20684"/>
                    <a:pt x="6228" y="20684"/>
                  </a:cubicBezTo>
                  <a:cubicBezTo>
                    <a:pt x="6234" y="20684"/>
                    <a:pt x="6242" y="20682"/>
                    <a:pt x="6259" y="20673"/>
                  </a:cubicBezTo>
                  <a:cubicBezTo>
                    <a:pt x="6304" y="20653"/>
                    <a:pt x="6276" y="20656"/>
                    <a:pt x="6324" y="20642"/>
                  </a:cubicBezTo>
                  <a:cubicBezTo>
                    <a:pt x="6373" y="20627"/>
                    <a:pt x="6358" y="20582"/>
                    <a:pt x="6358" y="20561"/>
                  </a:cubicBezTo>
                  <a:cubicBezTo>
                    <a:pt x="6358" y="20541"/>
                    <a:pt x="6359" y="20468"/>
                    <a:pt x="6375" y="20458"/>
                  </a:cubicBezTo>
                  <a:cubicBezTo>
                    <a:pt x="6392" y="20445"/>
                    <a:pt x="6440" y="20395"/>
                    <a:pt x="6436" y="20382"/>
                  </a:cubicBezTo>
                  <a:cubicBezTo>
                    <a:pt x="6432" y="20372"/>
                    <a:pt x="6424" y="20350"/>
                    <a:pt x="6469" y="20330"/>
                  </a:cubicBezTo>
                  <a:cubicBezTo>
                    <a:pt x="6505" y="20315"/>
                    <a:pt x="6526" y="20302"/>
                    <a:pt x="6546" y="20302"/>
                  </a:cubicBezTo>
                  <a:cubicBezTo>
                    <a:pt x="6550" y="20302"/>
                    <a:pt x="6554" y="20302"/>
                    <a:pt x="6558" y="20304"/>
                  </a:cubicBezTo>
                  <a:cubicBezTo>
                    <a:pt x="6583" y="20311"/>
                    <a:pt x="6592" y="20302"/>
                    <a:pt x="6609" y="20321"/>
                  </a:cubicBezTo>
                  <a:cubicBezTo>
                    <a:pt x="6637" y="20350"/>
                    <a:pt x="6660" y="20357"/>
                    <a:pt x="6678" y="20357"/>
                  </a:cubicBezTo>
                  <a:cubicBezTo>
                    <a:pt x="6689" y="20357"/>
                    <a:pt x="6698" y="20355"/>
                    <a:pt x="6706" y="20353"/>
                  </a:cubicBezTo>
                  <a:cubicBezTo>
                    <a:pt x="6724" y="20350"/>
                    <a:pt x="6763" y="20313"/>
                    <a:pt x="6767" y="20298"/>
                  </a:cubicBezTo>
                  <a:cubicBezTo>
                    <a:pt x="6770" y="20282"/>
                    <a:pt x="6837" y="20242"/>
                    <a:pt x="6837" y="20242"/>
                  </a:cubicBezTo>
                  <a:cubicBezTo>
                    <a:pt x="6837" y="20242"/>
                    <a:pt x="6856" y="20253"/>
                    <a:pt x="6874" y="20253"/>
                  </a:cubicBezTo>
                  <a:cubicBezTo>
                    <a:pt x="6885" y="20253"/>
                    <a:pt x="6895" y="20249"/>
                    <a:pt x="6898" y="20234"/>
                  </a:cubicBezTo>
                  <a:cubicBezTo>
                    <a:pt x="6906" y="20198"/>
                    <a:pt x="6931" y="20214"/>
                    <a:pt x="6951" y="20167"/>
                  </a:cubicBezTo>
                  <a:cubicBezTo>
                    <a:pt x="6964" y="20136"/>
                    <a:pt x="6965" y="20103"/>
                    <a:pt x="6974" y="20103"/>
                  </a:cubicBezTo>
                  <a:cubicBezTo>
                    <a:pt x="6980" y="20103"/>
                    <a:pt x="6987" y="20112"/>
                    <a:pt x="7000" y="20136"/>
                  </a:cubicBezTo>
                  <a:cubicBezTo>
                    <a:pt x="7035" y="20204"/>
                    <a:pt x="7028" y="20228"/>
                    <a:pt x="7046" y="20228"/>
                  </a:cubicBezTo>
                  <a:cubicBezTo>
                    <a:pt x="7068" y="20228"/>
                    <a:pt x="7184" y="20113"/>
                    <a:pt x="7185" y="20113"/>
                  </a:cubicBezTo>
                  <a:lnTo>
                    <a:pt x="7185" y="20113"/>
                  </a:lnTo>
                  <a:cubicBezTo>
                    <a:pt x="7185" y="20113"/>
                    <a:pt x="7152" y="20154"/>
                    <a:pt x="7169" y="20154"/>
                  </a:cubicBezTo>
                  <a:cubicBezTo>
                    <a:pt x="7171" y="20154"/>
                    <a:pt x="7176" y="20152"/>
                    <a:pt x="7181" y="20150"/>
                  </a:cubicBezTo>
                  <a:cubicBezTo>
                    <a:pt x="7222" y="20130"/>
                    <a:pt x="7229" y="20134"/>
                    <a:pt x="7274" y="20094"/>
                  </a:cubicBezTo>
                  <a:cubicBezTo>
                    <a:pt x="7317" y="20053"/>
                    <a:pt x="7359" y="20064"/>
                    <a:pt x="7371" y="20022"/>
                  </a:cubicBezTo>
                  <a:cubicBezTo>
                    <a:pt x="7383" y="19982"/>
                    <a:pt x="7415" y="19974"/>
                    <a:pt x="7466" y="19934"/>
                  </a:cubicBezTo>
                  <a:cubicBezTo>
                    <a:pt x="7514" y="19894"/>
                    <a:pt x="7517" y="19894"/>
                    <a:pt x="7536" y="19882"/>
                  </a:cubicBezTo>
                  <a:cubicBezTo>
                    <a:pt x="7551" y="19871"/>
                    <a:pt x="7563" y="19851"/>
                    <a:pt x="7579" y="19822"/>
                  </a:cubicBezTo>
                  <a:cubicBezTo>
                    <a:pt x="7597" y="19796"/>
                    <a:pt x="7682" y="19759"/>
                    <a:pt x="7699" y="19733"/>
                  </a:cubicBezTo>
                  <a:cubicBezTo>
                    <a:pt x="7714" y="19703"/>
                    <a:pt x="7723" y="19683"/>
                    <a:pt x="7768" y="19660"/>
                  </a:cubicBezTo>
                  <a:cubicBezTo>
                    <a:pt x="7813" y="19637"/>
                    <a:pt x="7910" y="19645"/>
                    <a:pt x="7922" y="19602"/>
                  </a:cubicBezTo>
                  <a:cubicBezTo>
                    <a:pt x="7936" y="19558"/>
                    <a:pt x="8007" y="19511"/>
                    <a:pt x="8049" y="19511"/>
                  </a:cubicBezTo>
                  <a:cubicBezTo>
                    <a:pt x="8050" y="19511"/>
                    <a:pt x="8051" y="19511"/>
                    <a:pt x="8051" y="19511"/>
                  </a:cubicBezTo>
                  <a:cubicBezTo>
                    <a:pt x="8091" y="19511"/>
                    <a:pt x="8144" y="19476"/>
                    <a:pt x="8156" y="19459"/>
                  </a:cubicBezTo>
                  <a:cubicBezTo>
                    <a:pt x="8165" y="19447"/>
                    <a:pt x="8173" y="19389"/>
                    <a:pt x="8210" y="19389"/>
                  </a:cubicBezTo>
                  <a:cubicBezTo>
                    <a:pt x="8221" y="19389"/>
                    <a:pt x="8235" y="19394"/>
                    <a:pt x="8251" y="19406"/>
                  </a:cubicBezTo>
                  <a:cubicBezTo>
                    <a:pt x="8297" y="19444"/>
                    <a:pt x="8325" y="19464"/>
                    <a:pt x="8347" y="19464"/>
                  </a:cubicBezTo>
                  <a:cubicBezTo>
                    <a:pt x="8358" y="19464"/>
                    <a:pt x="8368" y="19458"/>
                    <a:pt x="8378" y="19445"/>
                  </a:cubicBezTo>
                  <a:cubicBezTo>
                    <a:pt x="8405" y="19409"/>
                    <a:pt x="8495" y="19359"/>
                    <a:pt x="8492" y="19334"/>
                  </a:cubicBezTo>
                  <a:cubicBezTo>
                    <a:pt x="8487" y="19309"/>
                    <a:pt x="8502" y="19302"/>
                    <a:pt x="8484" y="19260"/>
                  </a:cubicBezTo>
                  <a:cubicBezTo>
                    <a:pt x="8462" y="19220"/>
                    <a:pt x="8479" y="19212"/>
                    <a:pt x="8487" y="19172"/>
                  </a:cubicBezTo>
                  <a:cubicBezTo>
                    <a:pt x="8498" y="19132"/>
                    <a:pt x="8528" y="19112"/>
                    <a:pt x="8545" y="19083"/>
                  </a:cubicBezTo>
                  <a:cubicBezTo>
                    <a:pt x="8562" y="19057"/>
                    <a:pt x="8590" y="19020"/>
                    <a:pt x="8638" y="18997"/>
                  </a:cubicBezTo>
                  <a:cubicBezTo>
                    <a:pt x="8685" y="18974"/>
                    <a:pt x="8710" y="18966"/>
                    <a:pt x="8752" y="18958"/>
                  </a:cubicBezTo>
                  <a:cubicBezTo>
                    <a:pt x="8792" y="18951"/>
                    <a:pt x="8903" y="18932"/>
                    <a:pt x="8903" y="18932"/>
                  </a:cubicBezTo>
                  <a:cubicBezTo>
                    <a:pt x="8903" y="18932"/>
                    <a:pt x="8904" y="18934"/>
                    <a:pt x="8915" y="18934"/>
                  </a:cubicBezTo>
                  <a:cubicBezTo>
                    <a:pt x="8926" y="18934"/>
                    <a:pt x="8945" y="18932"/>
                    <a:pt x="8979" y="18924"/>
                  </a:cubicBezTo>
                  <a:cubicBezTo>
                    <a:pt x="9049" y="18909"/>
                    <a:pt x="8944" y="18920"/>
                    <a:pt x="9092" y="18901"/>
                  </a:cubicBezTo>
                  <a:cubicBezTo>
                    <a:pt x="9190" y="18888"/>
                    <a:pt x="9256" y="18820"/>
                    <a:pt x="9275" y="18820"/>
                  </a:cubicBezTo>
                  <a:cubicBezTo>
                    <a:pt x="9285" y="18820"/>
                    <a:pt x="9281" y="18839"/>
                    <a:pt x="9261" y="18895"/>
                  </a:cubicBezTo>
                  <a:cubicBezTo>
                    <a:pt x="9203" y="19058"/>
                    <a:pt x="9218" y="19128"/>
                    <a:pt x="9206" y="19140"/>
                  </a:cubicBezTo>
                  <a:cubicBezTo>
                    <a:pt x="9193" y="19151"/>
                    <a:pt x="9198" y="19160"/>
                    <a:pt x="9206" y="19183"/>
                  </a:cubicBezTo>
                  <a:cubicBezTo>
                    <a:pt x="9213" y="19209"/>
                    <a:pt x="9241" y="19228"/>
                    <a:pt x="9213" y="19260"/>
                  </a:cubicBezTo>
                  <a:cubicBezTo>
                    <a:pt x="9184" y="19294"/>
                    <a:pt x="9209" y="19283"/>
                    <a:pt x="9164" y="19309"/>
                  </a:cubicBezTo>
                  <a:cubicBezTo>
                    <a:pt x="9121" y="19332"/>
                    <a:pt x="9115" y="19372"/>
                    <a:pt x="9095" y="19376"/>
                  </a:cubicBezTo>
                  <a:cubicBezTo>
                    <a:pt x="9075" y="19380"/>
                    <a:pt x="9063" y="19399"/>
                    <a:pt x="9063" y="19414"/>
                  </a:cubicBezTo>
                  <a:cubicBezTo>
                    <a:pt x="9063" y="19432"/>
                    <a:pt x="9118" y="19460"/>
                    <a:pt x="9060" y="19463"/>
                  </a:cubicBezTo>
                  <a:cubicBezTo>
                    <a:pt x="8998" y="19466"/>
                    <a:pt x="8923" y="19511"/>
                    <a:pt x="8923" y="19511"/>
                  </a:cubicBezTo>
                  <a:lnTo>
                    <a:pt x="8822" y="19482"/>
                  </a:lnTo>
                  <a:cubicBezTo>
                    <a:pt x="8822" y="19482"/>
                    <a:pt x="8753" y="19553"/>
                    <a:pt x="8729" y="19560"/>
                  </a:cubicBezTo>
                  <a:cubicBezTo>
                    <a:pt x="8702" y="19568"/>
                    <a:pt x="8676" y="19573"/>
                    <a:pt x="8636" y="19588"/>
                  </a:cubicBezTo>
                  <a:cubicBezTo>
                    <a:pt x="8597" y="19602"/>
                    <a:pt x="8570" y="19656"/>
                    <a:pt x="8544" y="19656"/>
                  </a:cubicBezTo>
                  <a:cubicBezTo>
                    <a:pt x="8543" y="19656"/>
                    <a:pt x="8541" y="19656"/>
                    <a:pt x="8539" y="19656"/>
                  </a:cubicBezTo>
                  <a:cubicBezTo>
                    <a:pt x="8533" y="19653"/>
                    <a:pt x="8529" y="19652"/>
                    <a:pt x="8525" y="19652"/>
                  </a:cubicBezTo>
                  <a:cubicBezTo>
                    <a:pt x="8511" y="19652"/>
                    <a:pt x="8509" y="19667"/>
                    <a:pt x="8475" y="19682"/>
                  </a:cubicBezTo>
                  <a:cubicBezTo>
                    <a:pt x="8430" y="19702"/>
                    <a:pt x="8393" y="19733"/>
                    <a:pt x="8368" y="19745"/>
                  </a:cubicBezTo>
                  <a:cubicBezTo>
                    <a:pt x="8344" y="19757"/>
                    <a:pt x="8331" y="19787"/>
                    <a:pt x="8294" y="19788"/>
                  </a:cubicBezTo>
                  <a:cubicBezTo>
                    <a:pt x="8259" y="19791"/>
                    <a:pt x="8214" y="19799"/>
                    <a:pt x="8197" y="19814"/>
                  </a:cubicBezTo>
                  <a:cubicBezTo>
                    <a:pt x="8182" y="19830"/>
                    <a:pt x="8170" y="19836"/>
                    <a:pt x="8144" y="19856"/>
                  </a:cubicBezTo>
                  <a:cubicBezTo>
                    <a:pt x="8121" y="19874"/>
                    <a:pt x="8110" y="19922"/>
                    <a:pt x="8087" y="19928"/>
                  </a:cubicBezTo>
                  <a:cubicBezTo>
                    <a:pt x="8062" y="19933"/>
                    <a:pt x="8054" y="19948"/>
                    <a:pt x="8022" y="19959"/>
                  </a:cubicBezTo>
                  <a:cubicBezTo>
                    <a:pt x="7990" y="19971"/>
                    <a:pt x="7908" y="20027"/>
                    <a:pt x="7908" y="20027"/>
                  </a:cubicBezTo>
                  <a:cubicBezTo>
                    <a:pt x="7908" y="20027"/>
                    <a:pt x="7871" y="20079"/>
                    <a:pt x="7863" y="20090"/>
                  </a:cubicBezTo>
                  <a:cubicBezTo>
                    <a:pt x="7856" y="20102"/>
                    <a:pt x="7871" y="20114"/>
                    <a:pt x="7831" y="20171"/>
                  </a:cubicBezTo>
                  <a:cubicBezTo>
                    <a:pt x="7816" y="20192"/>
                    <a:pt x="7809" y="20197"/>
                    <a:pt x="7804" y="20197"/>
                  </a:cubicBezTo>
                  <a:cubicBezTo>
                    <a:pt x="7799" y="20197"/>
                    <a:pt x="7798" y="20190"/>
                    <a:pt x="7796" y="20190"/>
                  </a:cubicBezTo>
                  <a:cubicBezTo>
                    <a:pt x="7795" y="20190"/>
                    <a:pt x="7793" y="20192"/>
                    <a:pt x="7791" y="20198"/>
                  </a:cubicBezTo>
                  <a:cubicBezTo>
                    <a:pt x="7779" y="20227"/>
                    <a:pt x="7753" y="20298"/>
                    <a:pt x="7753" y="20298"/>
                  </a:cubicBezTo>
                  <a:lnTo>
                    <a:pt x="7737" y="20342"/>
                  </a:lnTo>
                  <a:cubicBezTo>
                    <a:pt x="7737" y="20342"/>
                    <a:pt x="7703" y="20369"/>
                    <a:pt x="7688" y="20369"/>
                  </a:cubicBezTo>
                  <a:cubicBezTo>
                    <a:pt x="7687" y="20369"/>
                    <a:pt x="7686" y="20369"/>
                    <a:pt x="7685" y="20368"/>
                  </a:cubicBezTo>
                  <a:cubicBezTo>
                    <a:pt x="7684" y="20368"/>
                    <a:pt x="7682" y="20368"/>
                    <a:pt x="7679" y="20368"/>
                  </a:cubicBezTo>
                  <a:cubicBezTo>
                    <a:pt x="7652" y="20368"/>
                    <a:pt x="7547" y="20381"/>
                    <a:pt x="7537" y="20384"/>
                  </a:cubicBezTo>
                  <a:cubicBezTo>
                    <a:pt x="7525" y="20388"/>
                    <a:pt x="7516" y="20421"/>
                    <a:pt x="7508" y="20433"/>
                  </a:cubicBezTo>
                  <a:cubicBezTo>
                    <a:pt x="7500" y="20444"/>
                    <a:pt x="7523" y="20461"/>
                    <a:pt x="7502" y="20475"/>
                  </a:cubicBezTo>
                  <a:cubicBezTo>
                    <a:pt x="7483" y="20492"/>
                    <a:pt x="7489" y="20536"/>
                    <a:pt x="7477" y="20541"/>
                  </a:cubicBezTo>
                  <a:cubicBezTo>
                    <a:pt x="7466" y="20544"/>
                    <a:pt x="7469" y="20567"/>
                    <a:pt x="7417" y="20592"/>
                  </a:cubicBezTo>
                  <a:cubicBezTo>
                    <a:pt x="7366" y="20615"/>
                    <a:pt x="7348" y="20652"/>
                    <a:pt x="7348" y="20652"/>
                  </a:cubicBezTo>
                  <a:cubicBezTo>
                    <a:pt x="7298" y="20696"/>
                    <a:pt x="7268" y="20756"/>
                    <a:pt x="7268" y="20756"/>
                  </a:cubicBezTo>
                  <a:cubicBezTo>
                    <a:pt x="7268" y="20756"/>
                    <a:pt x="7271" y="20789"/>
                    <a:pt x="7246" y="20796"/>
                  </a:cubicBezTo>
                  <a:cubicBezTo>
                    <a:pt x="7228" y="20802"/>
                    <a:pt x="7227" y="20824"/>
                    <a:pt x="7209" y="20824"/>
                  </a:cubicBezTo>
                  <a:cubicBezTo>
                    <a:pt x="7202" y="20824"/>
                    <a:pt x="7194" y="20822"/>
                    <a:pt x="7181" y="20815"/>
                  </a:cubicBezTo>
                  <a:cubicBezTo>
                    <a:pt x="7132" y="20790"/>
                    <a:pt x="7121" y="20795"/>
                    <a:pt x="7092" y="20775"/>
                  </a:cubicBezTo>
                  <a:cubicBezTo>
                    <a:pt x="7063" y="20753"/>
                    <a:pt x="7068" y="20753"/>
                    <a:pt x="7040" y="20753"/>
                  </a:cubicBezTo>
                  <a:cubicBezTo>
                    <a:pt x="7014" y="20753"/>
                    <a:pt x="6955" y="20795"/>
                    <a:pt x="6955" y="20795"/>
                  </a:cubicBezTo>
                  <a:cubicBezTo>
                    <a:pt x="6955" y="20795"/>
                    <a:pt x="6931" y="20850"/>
                    <a:pt x="6917" y="20858"/>
                  </a:cubicBezTo>
                  <a:cubicBezTo>
                    <a:pt x="6906" y="20866"/>
                    <a:pt x="6898" y="20903"/>
                    <a:pt x="6889" y="20915"/>
                  </a:cubicBezTo>
                  <a:cubicBezTo>
                    <a:pt x="6881" y="20927"/>
                    <a:pt x="6843" y="21000"/>
                    <a:pt x="6843" y="21000"/>
                  </a:cubicBezTo>
                  <a:cubicBezTo>
                    <a:pt x="6843" y="21000"/>
                    <a:pt x="6843" y="21033"/>
                    <a:pt x="6821" y="21044"/>
                  </a:cubicBezTo>
                  <a:cubicBezTo>
                    <a:pt x="6800" y="21057"/>
                    <a:pt x="6729" y="21115"/>
                    <a:pt x="6729" y="21115"/>
                  </a:cubicBezTo>
                  <a:lnTo>
                    <a:pt x="6720" y="21164"/>
                  </a:lnTo>
                  <a:cubicBezTo>
                    <a:pt x="6720" y="21164"/>
                    <a:pt x="6735" y="21207"/>
                    <a:pt x="6714" y="21223"/>
                  </a:cubicBezTo>
                  <a:cubicBezTo>
                    <a:pt x="6694" y="21241"/>
                    <a:pt x="6684" y="21260"/>
                    <a:pt x="6661" y="21264"/>
                  </a:cubicBezTo>
                  <a:cubicBezTo>
                    <a:pt x="6647" y="21266"/>
                    <a:pt x="6638" y="21269"/>
                    <a:pt x="6626" y="21269"/>
                  </a:cubicBezTo>
                  <a:cubicBezTo>
                    <a:pt x="6619" y="21269"/>
                    <a:pt x="6610" y="21267"/>
                    <a:pt x="6597" y="21264"/>
                  </a:cubicBezTo>
                  <a:cubicBezTo>
                    <a:pt x="6576" y="21260"/>
                    <a:pt x="6570" y="21258"/>
                    <a:pt x="6563" y="21258"/>
                  </a:cubicBezTo>
                  <a:cubicBezTo>
                    <a:pt x="6559" y="21258"/>
                    <a:pt x="6554" y="21259"/>
                    <a:pt x="6544" y="21260"/>
                  </a:cubicBezTo>
                  <a:cubicBezTo>
                    <a:pt x="6521" y="21264"/>
                    <a:pt x="6504" y="21300"/>
                    <a:pt x="6475" y="21312"/>
                  </a:cubicBezTo>
                  <a:cubicBezTo>
                    <a:pt x="6446" y="21323"/>
                    <a:pt x="6416" y="21395"/>
                    <a:pt x="6398" y="21404"/>
                  </a:cubicBezTo>
                  <a:cubicBezTo>
                    <a:pt x="6376" y="21412"/>
                    <a:pt x="6376" y="21449"/>
                    <a:pt x="6366" y="21457"/>
                  </a:cubicBezTo>
                  <a:cubicBezTo>
                    <a:pt x="6353" y="21464"/>
                    <a:pt x="6358" y="21491"/>
                    <a:pt x="6336" y="21512"/>
                  </a:cubicBezTo>
                  <a:cubicBezTo>
                    <a:pt x="6316" y="21531"/>
                    <a:pt x="6327" y="21575"/>
                    <a:pt x="6286" y="21588"/>
                  </a:cubicBezTo>
                  <a:cubicBezTo>
                    <a:pt x="6246" y="21598"/>
                    <a:pt x="6253" y="21628"/>
                    <a:pt x="6216" y="21638"/>
                  </a:cubicBezTo>
                  <a:cubicBezTo>
                    <a:pt x="6212" y="21640"/>
                    <a:pt x="6209" y="21640"/>
                    <a:pt x="6206" y="21640"/>
                  </a:cubicBezTo>
                  <a:cubicBezTo>
                    <a:pt x="6195" y="21640"/>
                    <a:pt x="6191" y="21632"/>
                    <a:pt x="6184" y="21632"/>
                  </a:cubicBezTo>
                  <a:cubicBezTo>
                    <a:pt x="6177" y="21632"/>
                    <a:pt x="6169" y="21642"/>
                    <a:pt x="6147" y="21683"/>
                  </a:cubicBezTo>
                  <a:cubicBezTo>
                    <a:pt x="6106" y="21767"/>
                    <a:pt x="6052" y="21828"/>
                    <a:pt x="6033" y="21828"/>
                  </a:cubicBezTo>
                  <a:cubicBezTo>
                    <a:pt x="6032" y="21828"/>
                    <a:pt x="6031" y="21828"/>
                    <a:pt x="6030" y="21828"/>
                  </a:cubicBezTo>
                  <a:cubicBezTo>
                    <a:pt x="6029" y="21827"/>
                    <a:pt x="6028" y="21827"/>
                    <a:pt x="6026" y="21827"/>
                  </a:cubicBezTo>
                  <a:cubicBezTo>
                    <a:pt x="6005" y="21827"/>
                    <a:pt x="5934" y="21885"/>
                    <a:pt x="5922" y="21885"/>
                  </a:cubicBezTo>
                  <a:cubicBezTo>
                    <a:pt x="5921" y="21885"/>
                    <a:pt x="5921" y="21885"/>
                    <a:pt x="5921" y="21885"/>
                  </a:cubicBezTo>
                  <a:cubicBezTo>
                    <a:pt x="5908" y="21885"/>
                    <a:pt x="5807" y="22045"/>
                    <a:pt x="5791" y="22049"/>
                  </a:cubicBezTo>
                  <a:cubicBezTo>
                    <a:pt x="5776" y="22053"/>
                    <a:pt x="5714" y="22076"/>
                    <a:pt x="5704" y="22083"/>
                  </a:cubicBezTo>
                  <a:cubicBezTo>
                    <a:pt x="5691" y="22093"/>
                    <a:pt x="5691" y="22131"/>
                    <a:pt x="5630" y="22136"/>
                  </a:cubicBezTo>
                  <a:cubicBezTo>
                    <a:pt x="5570" y="22137"/>
                    <a:pt x="5531" y="22166"/>
                    <a:pt x="5505" y="22166"/>
                  </a:cubicBezTo>
                  <a:cubicBezTo>
                    <a:pt x="5488" y="22166"/>
                    <a:pt x="5483" y="22172"/>
                    <a:pt x="5475" y="22172"/>
                  </a:cubicBezTo>
                  <a:cubicBezTo>
                    <a:pt x="5469" y="22172"/>
                    <a:pt x="5461" y="22169"/>
                    <a:pt x="5447" y="22157"/>
                  </a:cubicBezTo>
                  <a:cubicBezTo>
                    <a:pt x="5431" y="22143"/>
                    <a:pt x="5429" y="22137"/>
                    <a:pt x="5427" y="22137"/>
                  </a:cubicBezTo>
                  <a:cubicBezTo>
                    <a:pt x="5425" y="22137"/>
                    <a:pt x="5423" y="22143"/>
                    <a:pt x="5407" y="22153"/>
                  </a:cubicBezTo>
                  <a:cubicBezTo>
                    <a:pt x="5374" y="22173"/>
                    <a:pt x="5350" y="22208"/>
                    <a:pt x="5327" y="22213"/>
                  </a:cubicBezTo>
                  <a:cubicBezTo>
                    <a:pt x="5300" y="22216"/>
                    <a:pt x="5282" y="22234"/>
                    <a:pt x="5270" y="22236"/>
                  </a:cubicBezTo>
                  <a:cubicBezTo>
                    <a:pt x="5262" y="22238"/>
                    <a:pt x="5247" y="22249"/>
                    <a:pt x="5229" y="22249"/>
                  </a:cubicBezTo>
                  <a:cubicBezTo>
                    <a:pt x="5222" y="22249"/>
                    <a:pt x="5215" y="22248"/>
                    <a:pt x="5208" y="22243"/>
                  </a:cubicBezTo>
                  <a:cubicBezTo>
                    <a:pt x="5185" y="22226"/>
                    <a:pt x="5208" y="22228"/>
                    <a:pt x="5168" y="22222"/>
                  </a:cubicBezTo>
                  <a:cubicBezTo>
                    <a:pt x="5143" y="22220"/>
                    <a:pt x="5114" y="22218"/>
                    <a:pt x="5093" y="22218"/>
                  </a:cubicBezTo>
                  <a:cubicBezTo>
                    <a:pt x="5081" y="22218"/>
                    <a:pt x="5070" y="22219"/>
                    <a:pt x="5065" y="22220"/>
                  </a:cubicBezTo>
                  <a:cubicBezTo>
                    <a:pt x="5052" y="22223"/>
                    <a:pt x="5050" y="22235"/>
                    <a:pt x="5038" y="22235"/>
                  </a:cubicBezTo>
                  <a:cubicBezTo>
                    <a:pt x="5034" y="22235"/>
                    <a:pt x="5028" y="22233"/>
                    <a:pt x="5019" y="22228"/>
                  </a:cubicBezTo>
                  <a:cubicBezTo>
                    <a:pt x="4954" y="22188"/>
                    <a:pt x="4951" y="22183"/>
                    <a:pt x="4926" y="22159"/>
                  </a:cubicBezTo>
                  <a:cubicBezTo>
                    <a:pt x="4910" y="22141"/>
                    <a:pt x="4918" y="22128"/>
                    <a:pt x="4907" y="22128"/>
                  </a:cubicBezTo>
                  <a:cubicBezTo>
                    <a:pt x="4903" y="22128"/>
                    <a:pt x="4897" y="22130"/>
                    <a:pt x="4885" y="22134"/>
                  </a:cubicBezTo>
                  <a:cubicBezTo>
                    <a:pt x="4845" y="22149"/>
                    <a:pt x="4800" y="22173"/>
                    <a:pt x="4780" y="22180"/>
                  </a:cubicBezTo>
                  <a:cubicBezTo>
                    <a:pt x="4760" y="22188"/>
                    <a:pt x="4698" y="22246"/>
                    <a:pt x="4662" y="22259"/>
                  </a:cubicBezTo>
                  <a:cubicBezTo>
                    <a:pt x="4626" y="22270"/>
                    <a:pt x="4545" y="22270"/>
                    <a:pt x="4537" y="22285"/>
                  </a:cubicBezTo>
                  <a:cubicBezTo>
                    <a:pt x="4529" y="22300"/>
                    <a:pt x="4475" y="22357"/>
                    <a:pt x="4464" y="22374"/>
                  </a:cubicBezTo>
                  <a:cubicBezTo>
                    <a:pt x="4451" y="22390"/>
                    <a:pt x="4395" y="22430"/>
                    <a:pt x="4391" y="22442"/>
                  </a:cubicBezTo>
                  <a:cubicBezTo>
                    <a:pt x="4384" y="22453"/>
                    <a:pt x="4411" y="22490"/>
                    <a:pt x="4400" y="22514"/>
                  </a:cubicBezTo>
                  <a:cubicBezTo>
                    <a:pt x="4391" y="22539"/>
                    <a:pt x="4389" y="22604"/>
                    <a:pt x="4372" y="22611"/>
                  </a:cubicBezTo>
                  <a:cubicBezTo>
                    <a:pt x="4357" y="22619"/>
                    <a:pt x="4311" y="22659"/>
                    <a:pt x="4298" y="22688"/>
                  </a:cubicBezTo>
                  <a:cubicBezTo>
                    <a:pt x="4284" y="22714"/>
                    <a:pt x="4234" y="22781"/>
                    <a:pt x="4218" y="22781"/>
                  </a:cubicBezTo>
                  <a:cubicBezTo>
                    <a:pt x="4200" y="22781"/>
                    <a:pt x="4210" y="22808"/>
                    <a:pt x="4181" y="22819"/>
                  </a:cubicBezTo>
                  <a:cubicBezTo>
                    <a:pt x="4154" y="22830"/>
                    <a:pt x="4149" y="22842"/>
                    <a:pt x="4123" y="22862"/>
                  </a:cubicBezTo>
                  <a:cubicBezTo>
                    <a:pt x="4100" y="22882"/>
                    <a:pt x="4083" y="22935"/>
                    <a:pt x="4072" y="22955"/>
                  </a:cubicBezTo>
                  <a:cubicBezTo>
                    <a:pt x="4058" y="22975"/>
                    <a:pt x="4073" y="22975"/>
                    <a:pt x="4058" y="23012"/>
                  </a:cubicBezTo>
                  <a:cubicBezTo>
                    <a:pt x="4041" y="23047"/>
                    <a:pt x="4041" y="23052"/>
                    <a:pt x="4004" y="23107"/>
                  </a:cubicBezTo>
                  <a:cubicBezTo>
                    <a:pt x="3967" y="23162"/>
                    <a:pt x="4006" y="23292"/>
                    <a:pt x="3995" y="23304"/>
                  </a:cubicBezTo>
                  <a:cubicBezTo>
                    <a:pt x="3981" y="23316"/>
                    <a:pt x="3944" y="23399"/>
                    <a:pt x="3944" y="23399"/>
                  </a:cubicBezTo>
                  <a:cubicBezTo>
                    <a:pt x="3944" y="23399"/>
                    <a:pt x="3952" y="23473"/>
                    <a:pt x="3930" y="23484"/>
                  </a:cubicBezTo>
                  <a:cubicBezTo>
                    <a:pt x="3912" y="23496"/>
                    <a:pt x="3866" y="23570"/>
                    <a:pt x="3850" y="23576"/>
                  </a:cubicBezTo>
                  <a:cubicBezTo>
                    <a:pt x="3835" y="23581"/>
                    <a:pt x="3803" y="23647"/>
                    <a:pt x="3784" y="23647"/>
                  </a:cubicBezTo>
                  <a:cubicBezTo>
                    <a:pt x="3769" y="23647"/>
                    <a:pt x="3715" y="23744"/>
                    <a:pt x="3715" y="23744"/>
                  </a:cubicBezTo>
                  <a:cubicBezTo>
                    <a:pt x="3715" y="23744"/>
                    <a:pt x="3707" y="23774"/>
                    <a:pt x="3696" y="23789"/>
                  </a:cubicBezTo>
                  <a:cubicBezTo>
                    <a:pt x="3682" y="23804"/>
                    <a:pt x="3672" y="23777"/>
                    <a:pt x="3653" y="23869"/>
                  </a:cubicBezTo>
                  <a:cubicBezTo>
                    <a:pt x="3636" y="23961"/>
                    <a:pt x="3596" y="23981"/>
                    <a:pt x="3592" y="23998"/>
                  </a:cubicBezTo>
                  <a:cubicBezTo>
                    <a:pt x="3589" y="24014"/>
                    <a:pt x="3544" y="24074"/>
                    <a:pt x="3544" y="24074"/>
                  </a:cubicBezTo>
                  <a:lnTo>
                    <a:pt x="3542" y="24166"/>
                  </a:lnTo>
                  <a:lnTo>
                    <a:pt x="3504" y="24246"/>
                  </a:lnTo>
                  <a:cubicBezTo>
                    <a:pt x="3504" y="24246"/>
                    <a:pt x="3504" y="24251"/>
                    <a:pt x="3489" y="24283"/>
                  </a:cubicBezTo>
                  <a:cubicBezTo>
                    <a:pt x="3472" y="24315"/>
                    <a:pt x="3490" y="24375"/>
                    <a:pt x="3482" y="24392"/>
                  </a:cubicBezTo>
                  <a:cubicBezTo>
                    <a:pt x="3475" y="24408"/>
                    <a:pt x="3444" y="24485"/>
                    <a:pt x="3444" y="24485"/>
                  </a:cubicBezTo>
                  <a:cubicBezTo>
                    <a:pt x="3444" y="24485"/>
                    <a:pt x="3441" y="24537"/>
                    <a:pt x="3419" y="24540"/>
                  </a:cubicBezTo>
                  <a:cubicBezTo>
                    <a:pt x="3399" y="24545"/>
                    <a:pt x="3387" y="24569"/>
                    <a:pt x="3375" y="24597"/>
                  </a:cubicBezTo>
                  <a:cubicBezTo>
                    <a:pt x="3361" y="24625"/>
                    <a:pt x="3361" y="24653"/>
                    <a:pt x="3345" y="24676"/>
                  </a:cubicBezTo>
                  <a:cubicBezTo>
                    <a:pt x="3330" y="24700"/>
                    <a:pt x="3342" y="24716"/>
                    <a:pt x="3313" y="24763"/>
                  </a:cubicBezTo>
                  <a:cubicBezTo>
                    <a:pt x="3284" y="24813"/>
                    <a:pt x="3176" y="25100"/>
                    <a:pt x="3176" y="25100"/>
                  </a:cubicBezTo>
                  <a:cubicBezTo>
                    <a:pt x="3176" y="25100"/>
                    <a:pt x="3144" y="25201"/>
                    <a:pt x="3159" y="25222"/>
                  </a:cubicBezTo>
                  <a:cubicBezTo>
                    <a:pt x="3174" y="25241"/>
                    <a:pt x="3138" y="25330"/>
                    <a:pt x="3134" y="25345"/>
                  </a:cubicBezTo>
                  <a:cubicBezTo>
                    <a:pt x="3130" y="25362"/>
                    <a:pt x="3113" y="25430"/>
                    <a:pt x="3113" y="25441"/>
                  </a:cubicBezTo>
                  <a:cubicBezTo>
                    <a:pt x="3113" y="25453"/>
                    <a:pt x="3121" y="25533"/>
                    <a:pt x="3133" y="25552"/>
                  </a:cubicBezTo>
                  <a:cubicBezTo>
                    <a:pt x="3144" y="25567"/>
                    <a:pt x="3141" y="25559"/>
                    <a:pt x="3151" y="25592"/>
                  </a:cubicBezTo>
                  <a:cubicBezTo>
                    <a:pt x="3164" y="25624"/>
                    <a:pt x="3151" y="25636"/>
                    <a:pt x="3202" y="25732"/>
                  </a:cubicBezTo>
                  <a:cubicBezTo>
                    <a:pt x="3253" y="25830"/>
                    <a:pt x="3261" y="25862"/>
                    <a:pt x="3265" y="25875"/>
                  </a:cubicBezTo>
                  <a:cubicBezTo>
                    <a:pt x="3268" y="25886"/>
                    <a:pt x="3273" y="25918"/>
                    <a:pt x="3291" y="25933"/>
                  </a:cubicBezTo>
                  <a:cubicBezTo>
                    <a:pt x="3313" y="25949"/>
                    <a:pt x="3318" y="25923"/>
                    <a:pt x="3321" y="25970"/>
                  </a:cubicBezTo>
                  <a:cubicBezTo>
                    <a:pt x="3325" y="26018"/>
                    <a:pt x="3325" y="26007"/>
                    <a:pt x="3313" y="26052"/>
                  </a:cubicBezTo>
                  <a:cubicBezTo>
                    <a:pt x="3299" y="26095"/>
                    <a:pt x="3264" y="26192"/>
                    <a:pt x="3264" y="26192"/>
                  </a:cubicBezTo>
                  <a:cubicBezTo>
                    <a:pt x="3230" y="26255"/>
                    <a:pt x="3219" y="26307"/>
                    <a:pt x="3205" y="26332"/>
                  </a:cubicBezTo>
                  <a:cubicBezTo>
                    <a:pt x="3194" y="26355"/>
                    <a:pt x="3082" y="26475"/>
                    <a:pt x="3079" y="26492"/>
                  </a:cubicBezTo>
                  <a:cubicBezTo>
                    <a:pt x="3074" y="26507"/>
                    <a:pt x="3037" y="26560"/>
                    <a:pt x="3025" y="26571"/>
                  </a:cubicBezTo>
                  <a:cubicBezTo>
                    <a:pt x="3013" y="26583"/>
                    <a:pt x="2984" y="26632"/>
                    <a:pt x="2968" y="26638"/>
                  </a:cubicBezTo>
                  <a:cubicBezTo>
                    <a:pt x="2951" y="26646"/>
                    <a:pt x="2951" y="26641"/>
                    <a:pt x="2928" y="26691"/>
                  </a:cubicBezTo>
                  <a:cubicBezTo>
                    <a:pt x="2904" y="26738"/>
                    <a:pt x="2976" y="26732"/>
                    <a:pt x="2899" y="26768"/>
                  </a:cubicBezTo>
                  <a:cubicBezTo>
                    <a:pt x="2822" y="26803"/>
                    <a:pt x="2780" y="26846"/>
                    <a:pt x="2765" y="26849"/>
                  </a:cubicBezTo>
                  <a:cubicBezTo>
                    <a:pt x="2750" y="26854"/>
                    <a:pt x="2690" y="26892"/>
                    <a:pt x="2669" y="26892"/>
                  </a:cubicBezTo>
                  <a:cubicBezTo>
                    <a:pt x="2669" y="26892"/>
                    <a:pt x="2668" y="26892"/>
                    <a:pt x="2668" y="26892"/>
                  </a:cubicBezTo>
                  <a:cubicBezTo>
                    <a:pt x="2659" y="26892"/>
                    <a:pt x="2645" y="26900"/>
                    <a:pt x="2633" y="26909"/>
                  </a:cubicBezTo>
                  <a:cubicBezTo>
                    <a:pt x="2613" y="26925"/>
                    <a:pt x="2594" y="26948"/>
                    <a:pt x="2596" y="26971"/>
                  </a:cubicBezTo>
                  <a:cubicBezTo>
                    <a:pt x="2599" y="27011"/>
                    <a:pt x="2463" y="27326"/>
                    <a:pt x="2463" y="27326"/>
                  </a:cubicBezTo>
                  <a:cubicBezTo>
                    <a:pt x="2463" y="27326"/>
                    <a:pt x="2426" y="27368"/>
                    <a:pt x="2437" y="27379"/>
                  </a:cubicBezTo>
                  <a:cubicBezTo>
                    <a:pt x="2449" y="27391"/>
                    <a:pt x="2460" y="27460"/>
                    <a:pt x="2453" y="27488"/>
                  </a:cubicBezTo>
                  <a:cubicBezTo>
                    <a:pt x="2445" y="27517"/>
                    <a:pt x="2436" y="27570"/>
                    <a:pt x="2411" y="27600"/>
                  </a:cubicBezTo>
                  <a:lnTo>
                    <a:pt x="2409" y="27602"/>
                  </a:lnTo>
                  <a:cubicBezTo>
                    <a:pt x="2388" y="27631"/>
                    <a:pt x="2405" y="27633"/>
                    <a:pt x="2363" y="27679"/>
                  </a:cubicBezTo>
                  <a:cubicBezTo>
                    <a:pt x="2319" y="27727"/>
                    <a:pt x="2305" y="27808"/>
                    <a:pt x="2289" y="27827"/>
                  </a:cubicBezTo>
                  <a:cubicBezTo>
                    <a:pt x="2272" y="27847"/>
                    <a:pt x="2302" y="27884"/>
                    <a:pt x="2275" y="27911"/>
                  </a:cubicBezTo>
                  <a:cubicBezTo>
                    <a:pt x="2251" y="27939"/>
                    <a:pt x="2229" y="28042"/>
                    <a:pt x="2229" y="28042"/>
                  </a:cubicBezTo>
                  <a:cubicBezTo>
                    <a:pt x="2229" y="28042"/>
                    <a:pt x="2220" y="28156"/>
                    <a:pt x="2217" y="28168"/>
                  </a:cubicBezTo>
                  <a:cubicBezTo>
                    <a:pt x="2212" y="28181"/>
                    <a:pt x="2195" y="28272"/>
                    <a:pt x="2197" y="28322"/>
                  </a:cubicBezTo>
                  <a:cubicBezTo>
                    <a:pt x="2202" y="28370"/>
                    <a:pt x="2199" y="28510"/>
                    <a:pt x="2188" y="28527"/>
                  </a:cubicBezTo>
                  <a:cubicBezTo>
                    <a:pt x="2175" y="28546"/>
                    <a:pt x="2194" y="28592"/>
                    <a:pt x="2158" y="28592"/>
                  </a:cubicBezTo>
                  <a:cubicBezTo>
                    <a:pt x="2122" y="28592"/>
                    <a:pt x="2088" y="28578"/>
                    <a:pt x="2063" y="28573"/>
                  </a:cubicBezTo>
                  <a:cubicBezTo>
                    <a:pt x="2062" y="28573"/>
                    <a:pt x="2061" y="28573"/>
                    <a:pt x="2060" y="28573"/>
                  </a:cubicBezTo>
                  <a:cubicBezTo>
                    <a:pt x="2047" y="28573"/>
                    <a:pt x="2034" y="28582"/>
                    <a:pt x="2021" y="28595"/>
                  </a:cubicBezTo>
                  <a:cubicBezTo>
                    <a:pt x="2011" y="28609"/>
                    <a:pt x="1998" y="28623"/>
                    <a:pt x="1989" y="28633"/>
                  </a:cubicBezTo>
                  <a:cubicBezTo>
                    <a:pt x="1968" y="28656"/>
                    <a:pt x="1924" y="28761"/>
                    <a:pt x="1895" y="28764"/>
                  </a:cubicBezTo>
                  <a:cubicBezTo>
                    <a:pt x="1869" y="28769"/>
                    <a:pt x="1818" y="28828"/>
                    <a:pt x="1805" y="28828"/>
                  </a:cubicBezTo>
                  <a:cubicBezTo>
                    <a:pt x="1804" y="28828"/>
                    <a:pt x="1803" y="28828"/>
                    <a:pt x="1803" y="28827"/>
                  </a:cubicBezTo>
                  <a:cubicBezTo>
                    <a:pt x="1802" y="28826"/>
                    <a:pt x="1800" y="28826"/>
                    <a:pt x="1799" y="28826"/>
                  </a:cubicBezTo>
                  <a:cubicBezTo>
                    <a:pt x="1791" y="28826"/>
                    <a:pt x="1790" y="28852"/>
                    <a:pt x="1751" y="28863"/>
                  </a:cubicBezTo>
                  <a:cubicBezTo>
                    <a:pt x="1706" y="28873"/>
                    <a:pt x="1670" y="28926"/>
                    <a:pt x="1657" y="28934"/>
                  </a:cubicBezTo>
                  <a:cubicBezTo>
                    <a:pt x="1644" y="28941"/>
                    <a:pt x="1644" y="28941"/>
                    <a:pt x="1612" y="28978"/>
                  </a:cubicBezTo>
                  <a:cubicBezTo>
                    <a:pt x="1580" y="29015"/>
                    <a:pt x="1566" y="29086"/>
                    <a:pt x="1555" y="29089"/>
                  </a:cubicBezTo>
                  <a:cubicBezTo>
                    <a:pt x="1543" y="29094"/>
                    <a:pt x="1513" y="29124"/>
                    <a:pt x="1501" y="29131"/>
                  </a:cubicBezTo>
                  <a:cubicBezTo>
                    <a:pt x="1489" y="29134"/>
                    <a:pt x="1464" y="29174"/>
                    <a:pt x="1441" y="29174"/>
                  </a:cubicBezTo>
                  <a:cubicBezTo>
                    <a:pt x="1424" y="29174"/>
                    <a:pt x="1404" y="29192"/>
                    <a:pt x="1390" y="29192"/>
                  </a:cubicBezTo>
                  <a:cubicBezTo>
                    <a:pt x="1386" y="29192"/>
                    <a:pt x="1381" y="29189"/>
                    <a:pt x="1378" y="29184"/>
                  </a:cubicBezTo>
                  <a:cubicBezTo>
                    <a:pt x="1366" y="29168"/>
                    <a:pt x="1295" y="29161"/>
                    <a:pt x="1255" y="29161"/>
                  </a:cubicBezTo>
                  <a:cubicBezTo>
                    <a:pt x="1242" y="29161"/>
                    <a:pt x="1232" y="29161"/>
                    <a:pt x="1229" y="29163"/>
                  </a:cubicBezTo>
                  <a:cubicBezTo>
                    <a:pt x="1218" y="29166"/>
                    <a:pt x="1173" y="29166"/>
                    <a:pt x="1141" y="29166"/>
                  </a:cubicBezTo>
                  <a:cubicBezTo>
                    <a:pt x="1109" y="29166"/>
                    <a:pt x="1073" y="29171"/>
                    <a:pt x="1052" y="29186"/>
                  </a:cubicBezTo>
                  <a:cubicBezTo>
                    <a:pt x="1033" y="29201"/>
                    <a:pt x="979" y="29228"/>
                    <a:pt x="982" y="29246"/>
                  </a:cubicBezTo>
                  <a:cubicBezTo>
                    <a:pt x="987" y="29261"/>
                    <a:pt x="972" y="29294"/>
                    <a:pt x="970" y="29297"/>
                  </a:cubicBezTo>
                  <a:lnTo>
                    <a:pt x="958" y="29341"/>
                  </a:lnTo>
                  <a:cubicBezTo>
                    <a:pt x="958" y="29341"/>
                    <a:pt x="912" y="29431"/>
                    <a:pt x="901" y="29434"/>
                  </a:cubicBezTo>
                  <a:cubicBezTo>
                    <a:pt x="888" y="29438"/>
                    <a:pt x="832" y="29502"/>
                    <a:pt x="859" y="29509"/>
                  </a:cubicBezTo>
                  <a:lnTo>
                    <a:pt x="887" y="29518"/>
                  </a:lnTo>
                  <a:cubicBezTo>
                    <a:pt x="887" y="29518"/>
                    <a:pt x="952" y="29526"/>
                    <a:pt x="964" y="29526"/>
                  </a:cubicBezTo>
                  <a:cubicBezTo>
                    <a:pt x="975" y="29526"/>
                    <a:pt x="996" y="29495"/>
                    <a:pt x="1036" y="29480"/>
                  </a:cubicBezTo>
                  <a:cubicBezTo>
                    <a:pt x="1040" y="29479"/>
                    <a:pt x="1043" y="29478"/>
                    <a:pt x="1045" y="29478"/>
                  </a:cubicBezTo>
                  <a:cubicBezTo>
                    <a:pt x="1066" y="29478"/>
                    <a:pt x="1007" y="29548"/>
                    <a:pt x="990" y="29551"/>
                  </a:cubicBezTo>
                  <a:cubicBezTo>
                    <a:pt x="942" y="29563"/>
                    <a:pt x="919" y="29566"/>
                    <a:pt x="905" y="29574"/>
                  </a:cubicBezTo>
                  <a:cubicBezTo>
                    <a:pt x="895" y="29582"/>
                    <a:pt x="878" y="29589"/>
                    <a:pt x="870" y="29602"/>
                  </a:cubicBezTo>
                  <a:cubicBezTo>
                    <a:pt x="862" y="29612"/>
                    <a:pt x="873" y="29646"/>
                    <a:pt x="856" y="29649"/>
                  </a:cubicBezTo>
                  <a:cubicBezTo>
                    <a:pt x="841" y="29654"/>
                    <a:pt x="802" y="29672"/>
                    <a:pt x="812" y="29689"/>
                  </a:cubicBezTo>
                  <a:cubicBezTo>
                    <a:pt x="819" y="29705"/>
                    <a:pt x="832" y="29726"/>
                    <a:pt x="819" y="29742"/>
                  </a:cubicBezTo>
                  <a:cubicBezTo>
                    <a:pt x="805" y="29757"/>
                    <a:pt x="810" y="29797"/>
                    <a:pt x="790" y="29816"/>
                  </a:cubicBezTo>
                  <a:cubicBezTo>
                    <a:pt x="772" y="29830"/>
                    <a:pt x="780" y="29874"/>
                    <a:pt x="758" y="29874"/>
                  </a:cubicBezTo>
                  <a:cubicBezTo>
                    <a:pt x="757" y="29874"/>
                    <a:pt x="756" y="29874"/>
                    <a:pt x="755" y="29874"/>
                  </a:cubicBezTo>
                  <a:cubicBezTo>
                    <a:pt x="753" y="29874"/>
                    <a:pt x="752" y="29874"/>
                    <a:pt x="751" y="29874"/>
                  </a:cubicBezTo>
                  <a:cubicBezTo>
                    <a:pt x="723" y="29874"/>
                    <a:pt x="697" y="29920"/>
                    <a:pt x="685" y="29920"/>
                  </a:cubicBezTo>
                  <a:cubicBezTo>
                    <a:pt x="671" y="29920"/>
                    <a:pt x="688" y="29936"/>
                    <a:pt x="651" y="29936"/>
                  </a:cubicBezTo>
                  <a:cubicBezTo>
                    <a:pt x="616" y="29936"/>
                    <a:pt x="625" y="29925"/>
                    <a:pt x="596" y="29917"/>
                  </a:cubicBezTo>
                  <a:cubicBezTo>
                    <a:pt x="591" y="29916"/>
                    <a:pt x="587" y="29915"/>
                    <a:pt x="583" y="29915"/>
                  </a:cubicBezTo>
                  <a:cubicBezTo>
                    <a:pt x="568" y="29915"/>
                    <a:pt x="568" y="29929"/>
                    <a:pt x="551" y="29936"/>
                  </a:cubicBezTo>
                  <a:cubicBezTo>
                    <a:pt x="531" y="29943"/>
                    <a:pt x="536" y="29957"/>
                    <a:pt x="511" y="29959"/>
                  </a:cubicBezTo>
                  <a:cubicBezTo>
                    <a:pt x="487" y="29963"/>
                    <a:pt x="488" y="30002"/>
                    <a:pt x="482" y="30011"/>
                  </a:cubicBezTo>
                  <a:cubicBezTo>
                    <a:pt x="474" y="30029"/>
                    <a:pt x="458" y="30032"/>
                    <a:pt x="445" y="30032"/>
                  </a:cubicBezTo>
                  <a:cubicBezTo>
                    <a:pt x="440" y="30032"/>
                    <a:pt x="435" y="30032"/>
                    <a:pt x="431" y="30032"/>
                  </a:cubicBezTo>
                  <a:cubicBezTo>
                    <a:pt x="423" y="30032"/>
                    <a:pt x="419" y="30033"/>
                    <a:pt x="424" y="30043"/>
                  </a:cubicBezTo>
                  <a:cubicBezTo>
                    <a:pt x="434" y="30073"/>
                    <a:pt x="417" y="30120"/>
                    <a:pt x="433" y="30128"/>
                  </a:cubicBezTo>
                  <a:cubicBezTo>
                    <a:pt x="448" y="30136"/>
                    <a:pt x="485" y="30133"/>
                    <a:pt x="473" y="30154"/>
                  </a:cubicBezTo>
                  <a:cubicBezTo>
                    <a:pt x="462" y="30174"/>
                    <a:pt x="473" y="30142"/>
                    <a:pt x="451" y="30202"/>
                  </a:cubicBezTo>
                  <a:cubicBezTo>
                    <a:pt x="431" y="30262"/>
                    <a:pt x="394" y="30294"/>
                    <a:pt x="394" y="30294"/>
                  </a:cubicBezTo>
                  <a:cubicBezTo>
                    <a:pt x="380" y="30402"/>
                    <a:pt x="377" y="30479"/>
                    <a:pt x="367" y="30511"/>
                  </a:cubicBezTo>
                  <a:cubicBezTo>
                    <a:pt x="357" y="30544"/>
                    <a:pt x="354" y="30593"/>
                    <a:pt x="334" y="30604"/>
                  </a:cubicBezTo>
                  <a:cubicBezTo>
                    <a:pt x="313" y="30616"/>
                    <a:pt x="288" y="30659"/>
                    <a:pt x="273" y="30664"/>
                  </a:cubicBezTo>
                  <a:cubicBezTo>
                    <a:pt x="256" y="30667"/>
                    <a:pt x="259" y="30708"/>
                    <a:pt x="259" y="30708"/>
                  </a:cubicBezTo>
                  <a:cubicBezTo>
                    <a:pt x="259" y="30708"/>
                    <a:pt x="224" y="30725"/>
                    <a:pt x="198" y="30725"/>
                  </a:cubicBezTo>
                  <a:cubicBezTo>
                    <a:pt x="194" y="30725"/>
                    <a:pt x="190" y="30725"/>
                    <a:pt x="187" y="30724"/>
                  </a:cubicBezTo>
                  <a:cubicBezTo>
                    <a:pt x="184" y="30723"/>
                    <a:pt x="182" y="30722"/>
                    <a:pt x="181" y="30722"/>
                  </a:cubicBezTo>
                  <a:cubicBezTo>
                    <a:pt x="163" y="30722"/>
                    <a:pt x="170" y="30768"/>
                    <a:pt x="162" y="30775"/>
                  </a:cubicBezTo>
                  <a:cubicBezTo>
                    <a:pt x="154" y="30782"/>
                    <a:pt x="165" y="30816"/>
                    <a:pt x="171" y="30827"/>
                  </a:cubicBezTo>
                  <a:cubicBezTo>
                    <a:pt x="172" y="30827"/>
                    <a:pt x="173" y="30827"/>
                    <a:pt x="173" y="30827"/>
                  </a:cubicBezTo>
                  <a:cubicBezTo>
                    <a:pt x="186" y="30827"/>
                    <a:pt x="197" y="30852"/>
                    <a:pt x="173" y="30859"/>
                  </a:cubicBezTo>
                  <a:cubicBezTo>
                    <a:pt x="151" y="30867"/>
                    <a:pt x="92" y="30925"/>
                    <a:pt x="73" y="30925"/>
                  </a:cubicBezTo>
                  <a:cubicBezTo>
                    <a:pt x="71" y="30925"/>
                    <a:pt x="70" y="30924"/>
                    <a:pt x="70" y="30924"/>
                  </a:cubicBezTo>
                  <a:cubicBezTo>
                    <a:pt x="59" y="30917"/>
                    <a:pt x="49" y="30915"/>
                    <a:pt x="40" y="30915"/>
                  </a:cubicBezTo>
                  <a:cubicBezTo>
                    <a:pt x="34" y="30915"/>
                    <a:pt x="29" y="30916"/>
                    <a:pt x="25" y="30918"/>
                  </a:cubicBezTo>
                  <a:cubicBezTo>
                    <a:pt x="14" y="30921"/>
                    <a:pt x="0" y="31032"/>
                    <a:pt x="0" y="31032"/>
                  </a:cubicBezTo>
                  <a:lnTo>
                    <a:pt x="23" y="31095"/>
                  </a:lnTo>
                  <a:lnTo>
                    <a:pt x="46" y="31147"/>
                  </a:lnTo>
                  <a:cubicBezTo>
                    <a:pt x="102" y="31185"/>
                    <a:pt x="131" y="31201"/>
                    <a:pt x="148" y="31201"/>
                  </a:cubicBezTo>
                  <a:cubicBezTo>
                    <a:pt x="153" y="31201"/>
                    <a:pt x="157" y="31199"/>
                    <a:pt x="160" y="31196"/>
                  </a:cubicBezTo>
                  <a:cubicBezTo>
                    <a:pt x="171" y="31186"/>
                    <a:pt x="223" y="31141"/>
                    <a:pt x="240" y="31136"/>
                  </a:cubicBezTo>
                  <a:cubicBezTo>
                    <a:pt x="256" y="31133"/>
                    <a:pt x="325" y="31118"/>
                    <a:pt x="333" y="31113"/>
                  </a:cubicBezTo>
                  <a:cubicBezTo>
                    <a:pt x="333" y="31113"/>
                    <a:pt x="333" y="31113"/>
                    <a:pt x="333" y="31113"/>
                  </a:cubicBezTo>
                  <a:cubicBezTo>
                    <a:pt x="344" y="31113"/>
                    <a:pt x="400" y="31220"/>
                    <a:pt x="396" y="31232"/>
                  </a:cubicBezTo>
                  <a:cubicBezTo>
                    <a:pt x="393" y="31243"/>
                    <a:pt x="401" y="31272"/>
                    <a:pt x="445" y="31289"/>
                  </a:cubicBezTo>
                  <a:cubicBezTo>
                    <a:pt x="488" y="31306"/>
                    <a:pt x="493" y="31310"/>
                    <a:pt x="514" y="31313"/>
                  </a:cubicBezTo>
                  <a:cubicBezTo>
                    <a:pt x="533" y="31318"/>
                    <a:pt x="554" y="31313"/>
                    <a:pt x="570" y="31335"/>
                  </a:cubicBezTo>
                  <a:cubicBezTo>
                    <a:pt x="585" y="31355"/>
                    <a:pt x="596" y="31372"/>
                    <a:pt x="596" y="31372"/>
                  </a:cubicBezTo>
                  <a:cubicBezTo>
                    <a:pt x="596" y="31372"/>
                    <a:pt x="648" y="31427"/>
                    <a:pt x="624" y="31437"/>
                  </a:cubicBezTo>
                  <a:cubicBezTo>
                    <a:pt x="599" y="31444"/>
                    <a:pt x="550" y="31443"/>
                    <a:pt x="525" y="31467"/>
                  </a:cubicBezTo>
                  <a:cubicBezTo>
                    <a:pt x="502" y="31490"/>
                    <a:pt x="533" y="31517"/>
                    <a:pt x="554" y="31544"/>
                  </a:cubicBezTo>
                  <a:cubicBezTo>
                    <a:pt x="573" y="31574"/>
                    <a:pt x="594" y="31601"/>
                    <a:pt x="596" y="31618"/>
                  </a:cubicBezTo>
                  <a:cubicBezTo>
                    <a:pt x="601" y="31634"/>
                    <a:pt x="622" y="31655"/>
                    <a:pt x="611" y="31671"/>
                  </a:cubicBezTo>
                  <a:cubicBezTo>
                    <a:pt x="604" y="31686"/>
                    <a:pt x="591" y="31694"/>
                    <a:pt x="564" y="31718"/>
                  </a:cubicBezTo>
                  <a:cubicBezTo>
                    <a:pt x="536" y="31740"/>
                    <a:pt x="548" y="31791"/>
                    <a:pt x="520" y="31791"/>
                  </a:cubicBezTo>
                  <a:cubicBezTo>
                    <a:pt x="519" y="31791"/>
                    <a:pt x="517" y="31791"/>
                    <a:pt x="514" y="31791"/>
                  </a:cubicBezTo>
                  <a:cubicBezTo>
                    <a:pt x="508" y="31789"/>
                    <a:pt x="507" y="31789"/>
                    <a:pt x="504" y="31786"/>
                  </a:cubicBezTo>
                  <a:cubicBezTo>
                    <a:pt x="499" y="31794"/>
                    <a:pt x="485" y="31806"/>
                    <a:pt x="461" y="31829"/>
                  </a:cubicBezTo>
                  <a:cubicBezTo>
                    <a:pt x="392" y="31889"/>
                    <a:pt x="377" y="31935"/>
                    <a:pt x="371" y="31935"/>
                  </a:cubicBezTo>
                  <a:cubicBezTo>
                    <a:pt x="368" y="31935"/>
                    <a:pt x="367" y="31928"/>
                    <a:pt x="365" y="31912"/>
                  </a:cubicBezTo>
                  <a:cubicBezTo>
                    <a:pt x="357" y="31857"/>
                    <a:pt x="371" y="31832"/>
                    <a:pt x="342" y="31812"/>
                  </a:cubicBezTo>
                  <a:cubicBezTo>
                    <a:pt x="331" y="31803"/>
                    <a:pt x="318" y="31802"/>
                    <a:pt x="305" y="31802"/>
                  </a:cubicBezTo>
                  <a:cubicBezTo>
                    <a:pt x="298" y="31802"/>
                    <a:pt x="290" y="31802"/>
                    <a:pt x="283" y="31802"/>
                  </a:cubicBezTo>
                  <a:cubicBezTo>
                    <a:pt x="272" y="31802"/>
                    <a:pt x="262" y="31801"/>
                    <a:pt x="254" y="31795"/>
                  </a:cubicBezTo>
                  <a:cubicBezTo>
                    <a:pt x="248" y="31791"/>
                    <a:pt x="244" y="31789"/>
                    <a:pt x="241" y="31789"/>
                  </a:cubicBezTo>
                  <a:cubicBezTo>
                    <a:pt x="233" y="31789"/>
                    <a:pt x="230" y="31802"/>
                    <a:pt x="199" y="31811"/>
                  </a:cubicBezTo>
                  <a:cubicBezTo>
                    <a:pt x="170" y="31818"/>
                    <a:pt x="70" y="31920"/>
                    <a:pt x="3" y="31991"/>
                  </a:cubicBezTo>
                  <a:cubicBezTo>
                    <a:pt x="40" y="32046"/>
                    <a:pt x="83" y="32104"/>
                    <a:pt x="145" y="32104"/>
                  </a:cubicBezTo>
                  <a:cubicBezTo>
                    <a:pt x="156" y="32104"/>
                    <a:pt x="167" y="32102"/>
                    <a:pt x="179" y="32098"/>
                  </a:cubicBezTo>
                  <a:lnTo>
                    <a:pt x="179" y="32098"/>
                  </a:lnTo>
                  <a:cubicBezTo>
                    <a:pt x="170" y="32209"/>
                    <a:pt x="245" y="32274"/>
                    <a:pt x="333" y="32299"/>
                  </a:cubicBezTo>
                  <a:cubicBezTo>
                    <a:pt x="339" y="32274"/>
                    <a:pt x="387" y="32243"/>
                    <a:pt x="404" y="32226"/>
                  </a:cubicBezTo>
                  <a:cubicBezTo>
                    <a:pt x="430" y="32203"/>
                    <a:pt x="437" y="32179"/>
                    <a:pt x="470" y="32137"/>
                  </a:cubicBezTo>
                  <a:cubicBezTo>
                    <a:pt x="502" y="32097"/>
                    <a:pt x="584" y="32114"/>
                    <a:pt x="599" y="32066"/>
                  </a:cubicBezTo>
                  <a:cubicBezTo>
                    <a:pt x="616" y="32018"/>
                    <a:pt x="711" y="31988"/>
                    <a:pt x="711" y="31948"/>
                  </a:cubicBezTo>
                  <a:cubicBezTo>
                    <a:pt x="711" y="31906"/>
                    <a:pt x="768" y="31906"/>
                    <a:pt x="778" y="31834"/>
                  </a:cubicBezTo>
                  <a:cubicBezTo>
                    <a:pt x="785" y="31763"/>
                    <a:pt x="788" y="31737"/>
                    <a:pt x="802" y="31704"/>
                  </a:cubicBezTo>
                  <a:cubicBezTo>
                    <a:pt x="842" y="31609"/>
                    <a:pt x="875" y="31575"/>
                    <a:pt x="868" y="31544"/>
                  </a:cubicBezTo>
                  <a:cubicBezTo>
                    <a:pt x="861" y="31512"/>
                    <a:pt x="989" y="31521"/>
                    <a:pt x="885" y="31449"/>
                  </a:cubicBezTo>
                  <a:cubicBezTo>
                    <a:pt x="781" y="31375"/>
                    <a:pt x="925" y="31367"/>
                    <a:pt x="822" y="31335"/>
                  </a:cubicBezTo>
                  <a:cubicBezTo>
                    <a:pt x="785" y="31323"/>
                    <a:pt x="765" y="31321"/>
                    <a:pt x="753" y="31321"/>
                  </a:cubicBezTo>
                  <a:cubicBezTo>
                    <a:pt x="745" y="31321"/>
                    <a:pt x="741" y="31322"/>
                    <a:pt x="738" y="31322"/>
                  </a:cubicBezTo>
                  <a:cubicBezTo>
                    <a:pt x="733" y="31322"/>
                    <a:pt x="730" y="31319"/>
                    <a:pt x="718" y="31303"/>
                  </a:cubicBezTo>
                  <a:cubicBezTo>
                    <a:pt x="685" y="31263"/>
                    <a:pt x="702" y="31244"/>
                    <a:pt x="662" y="31133"/>
                  </a:cubicBezTo>
                  <a:cubicBezTo>
                    <a:pt x="624" y="31019"/>
                    <a:pt x="648" y="30956"/>
                    <a:pt x="648" y="30956"/>
                  </a:cubicBezTo>
                  <a:lnTo>
                    <a:pt x="633" y="30844"/>
                  </a:lnTo>
                  <a:cubicBezTo>
                    <a:pt x="633" y="30844"/>
                    <a:pt x="610" y="30827"/>
                    <a:pt x="610" y="30690"/>
                  </a:cubicBezTo>
                  <a:cubicBezTo>
                    <a:pt x="611" y="30554"/>
                    <a:pt x="653" y="30536"/>
                    <a:pt x="685" y="30490"/>
                  </a:cubicBezTo>
                  <a:cubicBezTo>
                    <a:pt x="718" y="30442"/>
                    <a:pt x="742" y="30364"/>
                    <a:pt x="776" y="30339"/>
                  </a:cubicBezTo>
                  <a:cubicBezTo>
                    <a:pt x="808" y="30316"/>
                    <a:pt x="841" y="30297"/>
                    <a:pt x="864" y="30267"/>
                  </a:cubicBezTo>
                  <a:cubicBezTo>
                    <a:pt x="888" y="30236"/>
                    <a:pt x="904" y="30211"/>
                    <a:pt x="970" y="30173"/>
                  </a:cubicBezTo>
                  <a:cubicBezTo>
                    <a:pt x="1035" y="30133"/>
                    <a:pt x="1058" y="30125"/>
                    <a:pt x="1124" y="30102"/>
                  </a:cubicBezTo>
                  <a:cubicBezTo>
                    <a:pt x="1187" y="30079"/>
                    <a:pt x="1207" y="30082"/>
                    <a:pt x="1230" y="30063"/>
                  </a:cubicBezTo>
                  <a:cubicBezTo>
                    <a:pt x="1243" y="30051"/>
                    <a:pt x="1255" y="30040"/>
                    <a:pt x="1266" y="30031"/>
                  </a:cubicBezTo>
                  <a:cubicBezTo>
                    <a:pt x="1395" y="29920"/>
                    <a:pt x="1424" y="29919"/>
                    <a:pt x="1440" y="29896"/>
                  </a:cubicBezTo>
                  <a:cubicBezTo>
                    <a:pt x="1443" y="29892"/>
                    <a:pt x="1447" y="29890"/>
                    <a:pt x="1454" y="29890"/>
                  </a:cubicBezTo>
                  <a:cubicBezTo>
                    <a:pt x="1479" y="29890"/>
                    <a:pt x="1526" y="29915"/>
                    <a:pt x="1565" y="29915"/>
                  </a:cubicBezTo>
                  <a:cubicBezTo>
                    <a:pt x="1571" y="29915"/>
                    <a:pt x="1578" y="29915"/>
                    <a:pt x="1584" y="29913"/>
                  </a:cubicBezTo>
                  <a:cubicBezTo>
                    <a:pt x="1600" y="29908"/>
                    <a:pt x="1614" y="29906"/>
                    <a:pt x="1630" y="29906"/>
                  </a:cubicBezTo>
                  <a:cubicBezTo>
                    <a:pt x="1662" y="29906"/>
                    <a:pt x="1698" y="29914"/>
                    <a:pt x="1754" y="29916"/>
                  </a:cubicBezTo>
                  <a:cubicBezTo>
                    <a:pt x="1825" y="29916"/>
                    <a:pt x="1839" y="29941"/>
                    <a:pt x="1898" y="29941"/>
                  </a:cubicBezTo>
                  <a:cubicBezTo>
                    <a:pt x="1905" y="29941"/>
                    <a:pt x="1913" y="29941"/>
                    <a:pt x="1921" y="29940"/>
                  </a:cubicBezTo>
                  <a:cubicBezTo>
                    <a:pt x="1949" y="29938"/>
                    <a:pt x="1975" y="29936"/>
                    <a:pt x="1999" y="29936"/>
                  </a:cubicBezTo>
                  <a:cubicBezTo>
                    <a:pt x="2047" y="29936"/>
                    <a:pt x="2088" y="29942"/>
                    <a:pt x="2114" y="29959"/>
                  </a:cubicBezTo>
                  <a:cubicBezTo>
                    <a:pt x="2155" y="29985"/>
                    <a:pt x="2106" y="30000"/>
                    <a:pt x="2211" y="30010"/>
                  </a:cubicBezTo>
                  <a:cubicBezTo>
                    <a:pt x="2317" y="30019"/>
                    <a:pt x="2420" y="30067"/>
                    <a:pt x="2443" y="30070"/>
                  </a:cubicBezTo>
                  <a:cubicBezTo>
                    <a:pt x="2466" y="30070"/>
                    <a:pt x="2573" y="30127"/>
                    <a:pt x="2620" y="30127"/>
                  </a:cubicBezTo>
                  <a:cubicBezTo>
                    <a:pt x="2670" y="30127"/>
                    <a:pt x="2686" y="30111"/>
                    <a:pt x="2727" y="30088"/>
                  </a:cubicBezTo>
                  <a:cubicBezTo>
                    <a:pt x="2767" y="30065"/>
                    <a:pt x="2751" y="30040"/>
                    <a:pt x="2813" y="30002"/>
                  </a:cubicBezTo>
                  <a:cubicBezTo>
                    <a:pt x="2816" y="30002"/>
                    <a:pt x="2816" y="30000"/>
                    <a:pt x="2816" y="30000"/>
                  </a:cubicBezTo>
                  <a:cubicBezTo>
                    <a:pt x="2880" y="29959"/>
                    <a:pt x="2919" y="29940"/>
                    <a:pt x="2944" y="29920"/>
                  </a:cubicBezTo>
                  <a:cubicBezTo>
                    <a:pt x="3042" y="29849"/>
                    <a:pt x="3101" y="29665"/>
                    <a:pt x="3125" y="29649"/>
                  </a:cubicBezTo>
                  <a:cubicBezTo>
                    <a:pt x="3130" y="29646"/>
                    <a:pt x="3136" y="29645"/>
                    <a:pt x="3142" y="29645"/>
                  </a:cubicBezTo>
                  <a:cubicBezTo>
                    <a:pt x="3149" y="29645"/>
                    <a:pt x="3156" y="29646"/>
                    <a:pt x="3163" y="29646"/>
                  </a:cubicBezTo>
                  <a:cubicBezTo>
                    <a:pt x="3182" y="29646"/>
                    <a:pt x="3200" y="29640"/>
                    <a:pt x="3205" y="29594"/>
                  </a:cubicBezTo>
                  <a:cubicBezTo>
                    <a:pt x="3213" y="29512"/>
                    <a:pt x="3262" y="29474"/>
                    <a:pt x="3248" y="29417"/>
                  </a:cubicBezTo>
                  <a:cubicBezTo>
                    <a:pt x="3233" y="29358"/>
                    <a:pt x="3218" y="29238"/>
                    <a:pt x="3202" y="29158"/>
                  </a:cubicBezTo>
                  <a:cubicBezTo>
                    <a:pt x="3187" y="29078"/>
                    <a:pt x="3171" y="29086"/>
                    <a:pt x="3156" y="28997"/>
                  </a:cubicBezTo>
                  <a:cubicBezTo>
                    <a:pt x="3141" y="28909"/>
                    <a:pt x="3221" y="28878"/>
                    <a:pt x="3205" y="28789"/>
                  </a:cubicBezTo>
                  <a:cubicBezTo>
                    <a:pt x="3190" y="28701"/>
                    <a:pt x="3247" y="28733"/>
                    <a:pt x="3224" y="28638"/>
                  </a:cubicBezTo>
                  <a:cubicBezTo>
                    <a:pt x="3201" y="28539"/>
                    <a:pt x="3248" y="28581"/>
                    <a:pt x="3208" y="28493"/>
                  </a:cubicBezTo>
                  <a:cubicBezTo>
                    <a:pt x="3198" y="28472"/>
                    <a:pt x="3194" y="28456"/>
                    <a:pt x="3193" y="28442"/>
                  </a:cubicBezTo>
                  <a:cubicBezTo>
                    <a:pt x="3187" y="28399"/>
                    <a:pt x="3204" y="28381"/>
                    <a:pt x="3162" y="28332"/>
                  </a:cubicBezTo>
                  <a:cubicBezTo>
                    <a:pt x="3108" y="28268"/>
                    <a:pt x="3004" y="28146"/>
                    <a:pt x="3123" y="28146"/>
                  </a:cubicBezTo>
                  <a:cubicBezTo>
                    <a:pt x="3128" y="28146"/>
                    <a:pt x="3134" y="28146"/>
                    <a:pt x="3141" y="28147"/>
                  </a:cubicBezTo>
                  <a:cubicBezTo>
                    <a:pt x="3151" y="28147"/>
                    <a:pt x="3162" y="28148"/>
                    <a:pt x="3171" y="28150"/>
                  </a:cubicBezTo>
                  <a:cubicBezTo>
                    <a:pt x="3295" y="28172"/>
                    <a:pt x="3350" y="28255"/>
                    <a:pt x="3372" y="28269"/>
                  </a:cubicBezTo>
                  <a:cubicBezTo>
                    <a:pt x="3396" y="28285"/>
                    <a:pt x="3427" y="28356"/>
                    <a:pt x="3467" y="28358"/>
                  </a:cubicBezTo>
                  <a:cubicBezTo>
                    <a:pt x="3509" y="28358"/>
                    <a:pt x="3541" y="28369"/>
                    <a:pt x="3572" y="28369"/>
                  </a:cubicBezTo>
                  <a:cubicBezTo>
                    <a:pt x="3581" y="28369"/>
                    <a:pt x="3597" y="28369"/>
                    <a:pt x="3618" y="28369"/>
                  </a:cubicBezTo>
                  <a:cubicBezTo>
                    <a:pt x="3669" y="28369"/>
                    <a:pt x="3746" y="28368"/>
                    <a:pt x="3796" y="28362"/>
                  </a:cubicBezTo>
                  <a:cubicBezTo>
                    <a:pt x="3847" y="28357"/>
                    <a:pt x="3885" y="28289"/>
                    <a:pt x="3912" y="28289"/>
                  </a:cubicBezTo>
                  <a:cubicBezTo>
                    <a:pt x="3924" y="28289"/>
                    <a:pt x="3934" y="28304"/>
                    <a:pt x="3941" y="28349"/>
                  </a:cubicBezTo>
                  <a:cubicBezTo>
                    <a:pt x="3950" y="28405"/>
                    <a:pt x="3970" y="28421"/>
                    <a:pt x="3993" y="28421"/>
                  </a:cubicBezTo>
                  <a:cubicBezTo>
                    <a:pt x="3997" y="28421"/>
                    <a:pt x="4001" y="28420"/>
                    <a:pt x="4006" y="28419"/>
                  </a:cubicBezTo>
                  <a:cubicBezTo>
                    <a:pt x="4040" y="28415"/>
                    <a:pt x="4075" y="28386"/>
                    <a:pt x="4103" y="28381"/>
                  </a:cubicBezTo>
                  <a:cubicBezTo>
                    <a:pt x="4138" y="28375"/>
                    <a:pt x="4183" y="28343"/>
                    <a:pt x="4218" y="28343"/>
                  </a:cubicBezTo>
                  <a:cubicBezTo>
                    <a:pt x="4230" y="28343"/>
                    <a:pt x="4241" y="28347"/>
                    <a:pt x="4249" y="28358"/>
                  </a:cubicBezTo>
                  <a:cubicBezTo>
                    <a:pt x="4281" y="28399"/>
                    <a:pt x="4327" y="28439"/>
                    <a:pt x="4272" y="28439"/>
                  </a:cubicBezTo>
                  <a:cubicBezTo>
                    <a:pt x="4214" y="28439"/>
                    <a:pt x="4093" y="28478"/>
                    <a:pt x="4063" y="28478"/>
                  </a:cubicBezTo>
                  <a:cubicBezTo>
                    <a:pt x="4063" y="28478"/>
                    <a:pt x="4148" y="28535"/>
                    <a:pt x="4178" y="28535"/>
                  </a:cubicBezTo>
                  <a:cubicBezTo>
                    <a:pt x="4180" y="28535"/>
                    <a:pt x="4181" y="28535"/>
                    <a:pt x="4183" y="28535"/>
                  </a:cubicBezTo>
                  <a:cubicBezTo>
                    <a:pt x="4192" y="28532"/>
                    <a:pt x="4206" y="28530"/>
                    <a:pt x="4224" y="28530"/>
                  </a:cubicBezTo>
                  <a:cubicBezTo>
                    <a:pt x="4251" y="28530"/>
                    <a:pt x="4286" y="28534"/>
                    <a:pt x="4320" y="28546"/>
                  </a:cubicBezTo>
                  <a:cubicBezTo>
                    <a:pt x="4375" y="28563"/>
                    <a:pt x="4360" y="28578"/>
                    <a:pt x="4417" y="28586"/>
                  </a:cubicBezTo>
                  <a:cubicBezTo>
                    <a:pt x="4449" y="28591"/>
                    <a:pt x="4454" y="28595"/>
                    <a:pt x="4470" y="28595"/>
                  </a:cubicBezTo>
                  <a:cubicBezTo>
                    <a:pt x="4482" y="28595"/>
                    <a:pt x="4499" y="28593"/>
                    <a:pt x="4537" y="28587"/>
                  </a:cubicBezTo>
                  <a:cubicBezTo>
                    <a:pt x="4588" y="28578"/>
                    <a:pt x="4627" y="28570"/>
                    <a:pt x="4663" y="28570"/>
                  </a:cubicBezTo>
                  <a:cubicBezTo>
                    <a:pt x="4690" y="28570"/>
                    <a:pt x="4715" y="28575"/>
                    <a:pt x="4740" y="28589"/>
                  </a:cubicBezTo>
                  <a:cubicBezTo>
                    <a:pt x="4795" y="28623"/>
                    <a:pt x="4748" y="28556"/>
                    <a:pt x="4874" y="28687"/>
                  </a:cubicBezTo>
                  <a:cubicBezTo>
                    <a:pt x="5002" y="28818"/>
                    <a:pt x="4945" y="28809"/>
                    <a:pt x="5034" y="28850"/>
                  </a:cubicBezTo>
                  <a:cubicBezTo>
                    <a:pt x="5095" y="28879"/>
                    <a:pt x="5098" y="28927"/>
                    <a:pt x="5121" y="28927"/>
                  </a:cubicBezTo>
                  <a:cubicBezTo>
                    <a:pt x="5132" y="28927"/>
                    <a:pt x="5146" y="28918"/>
                    <a:pt x="5171" y="28894"/>
                  </a:cubicBezTo>
                  <a:cubicBezTo>
                    <a:pt x="5251" y="28815"/>
                    <a:pt x="5291" y="28838"/>
                    <a:pt x="5302" y="28766"/>
                  </a:cubicBezTo>
                  <a:cubicBezTo>
                    <a:pt x="5311" y="28693"/>
                    <a:pt x="5357" y="28710"/>
                    <a:pt x="5303" y="28612"/>
                  </a:cubicBezTo>
                  <a:cubicBezTo>
                    <a:pt x="5248" y="28516"/>
                    <a:pt x="5248" y="28507"/>
                    <a:pt x="5233" y="28476"/>
                  </a:cubicBezTo>
                  <a:cubicBezTo>
                    <a:pt x="5217" y="28442"/>
                    <a:pt x="5274" y="28265"/>
                    <a:pt x="5282" y="28225"/>
                  </a:cubicBezTo>
                  <a:cubicBezTo>
                    <a:pt x="5290" y="28185"/>
                    <a:pt x="5314" y="28135"/>
                    <a:pt x="5283" y="28104"/>
                  </a:cubicBezTo>
                  <a:cubicBezTo>
                    <a:pt x="5173" y="27999"/>
                    <a:pt x="5180" y="27839"/>
                    <a:pt x="5182" y="27814"/>
                  </a:cubicBezTo>
                  <a:cubicBezTo>
                    <a:pt x="5191" y="27725"/>
                    <a:pt x="5240" y="27710"/>
                    <a:pt x="5166" y="27660"/>
                  </a:cubicBezTo>
                  <a:cubicBezTo>
                    <a:pt x="5151" y="27650"/>
                    <a:pt x="5145" y="27647"/>
                    <a:pt x="5143" y="27647"/>
                  </a:cubicBezTo>
                  <a:lnTo>
                    <a:pt x="5143" y="27647"/>
                  </a:lnTo>
                  <a:cubicBezTo>
                    <a:pt x="5139" y="27647"/>
                    <a:pt x="5152" y="27660"/>
                    <a:pt x="5151" y="27660"/>
                  </a:cubicBezTo>
                  <a:cubicBezTo>
                    <a:pt x="5151" y="27660"/>
                    <a:pt x="5139" y="27650"/>
                    <a:pt x="5096" y="27611"/>
                  </a:cubicBezTo>
                  <a:cubicBezTo>
                    <a:pt x="4976" y="27507"/>
                    <a:pt x="5186" y="27525"/>
                    <a:pt x="4903" y="27507"/>
                  </a:cubicBezTo>
                  <a:cubicBezTo>
                    <a:pt x="4621" y="27487"/>
                    <a:pt x="4629" y="27502"/>
                    <a:pt x="4589" y="27462"/>
                  </a:cubicBezTo>
                  <a:cubicBezTo>
                    <a:pt x="4549" y="27422"/>
                    <a:pt x="4581" y="27430"/>
                    <a:pt x="4517" y="27403"/>
                  </a:cubicBezTo>
                  <a:cubicBezTo>
                    <a:pt x="4501" y="27397"/>
                    <a:pt x="4489" y="27396"/>
                    <a:pt x="4477" y="27396"/>
                  </a:cubicBezTo>
                  <a:cubicBezTo>
                    <a:pt x="4461" y="27396"/>
                    <a:pt x="4449" y="27399"/>
                    <a:pt x="4437" y="27399"/>
                  </a:cubicBezTo>
                  <a:cubicBezTo>
                    <a:pt x="4422" y="27399"/>
                    <a:pt x="4407" y="27394"/>
                    <a:pt x="4388" y="27371"/>
                  </a:cubicBezTo>
                  <a:cubicBezTo>
                    <a:pt x="4340" y="27314"/>
                    <a:pt x="4304" y="27283"/>
                    <a:pt x="4294" y="27249"/>
                  </a:cubicBezTo>
                  <a:cubicBezTo>
                    <a:pt x="4267" y="27185"/>
                    <a:pt x="4235" y="27249"/>
                    <a:pt x="4212" y="27183"/>
                  </a:cubicBezTo>
                  <a:cubicBezTo>
                    <a:pt x="4174" y="27069"/>
                    <a:pt x="4252" y="27079"/>
                    <a:pt x="4240" y="27031"/>
                  </a:cubicBezTo>
                  <a:cubicBezTo>
                    <a:pt x="4224" y="26983"/>
                    <a:pt x="4303" y="27048"/>
                    <a:pt x="4264" y="26949"/>
                  </a:cubicBezTo>
                  <a:cubicBezTo>
                    <a:pt x="4226" y="26856"/>
                    <a:pt x="4171" y="26755"/>
                    <a:pt x="4168" y="26748"/>
                  </a:cubicBezTo>
                  <a:lnTo>
                    <a:pt x="4168" y="26748"/>
                  </a:lnTo>
                  <a:cubicBezTo>
                    <a:pt x="4168" y="26748"/>
                    <a:pt x="4168" y="26749"/>
                    <a:pt x="4168" y="26749"/>
                  </a:cubicBezTo>
                  <a:cubicBezTo>
                    <a:pt x="4169" y="26749"/>
                    <a:pt x="4167" y="26740"/>
                    <a:pt x="4144" y="26675"/>
                  </a:cubicBezTo>
                  <a:cubicBezTo>
                    <a:pt x="4112" y="26586"/>
                    <a:pt x="4132" y="26521"/>
                    <a:pt x="4124" y="26480"/>
                  </a:cubicBezTo>
                  <a:cubicBezTo>
                    <a:pt x="4117" y="26440"/>
                    <a:pt x="4187" y="26472"/>
                    <a:pt x="4141" y="26360"/>
                  </a:cubicBezTo>
                  <a:cubicBezTo>
                    <a:pt x="4093" y="26246"/>
                    <a:pt x="4149" y="26318"/>
                    <a:pt x="4093" y="26246"/>
                  </a:cubicBezTo>
                  <a:cubicBezTo>
                    <a:pt x="4037" y="26172"/>
                    <a:pt x="4029" y="26140"/>
                    <a:pt x="4037" y="26100"/>
                  </a:cubicBezTo>
                  <a:cubicBezTo>
                    <a:pt x="4044" y="26060"/>
                    <a:pt x="4103" y="26092"/>
                    <a:pt x="4127" y="26021"/>
                  </a:cubicBezTo>
                  <a:cubicBezTo>
                    <a:pt x="4152" y="25949"/>
                    <a:pt x="4224" y="25990"/>
                    <a:pt x="4226" y="25909"/>
                  </a:cubicBezTo>
                  <a:cubicBezTo>
                    <a:pt x="4226" y="25879"/>
                    <a:pt x="4224" y="25873"/>
                    <a:pt x="4222" y="25873"/>
                  </a:cubicBezTo>
                  <a:cubicBezTo>
                    <a:pt x="4221" y="25873"/>
                    <a:pt x="4220" y="25875"/>
                    <a:pt x="4219" y="25875"/>
                  </a:cubicBezTo>
                  <a:cubicBezTo>
                    <a:pt x="4218" y="25875"/>
                    <a:pt x="4219" y="25868"/>
                    <a:pt x="4226" y="25829"/>
                  </a:cubicBezTo>
                  <a:cubicBezTo>
                    <a:pt x="4243" y="25732"/>
                    <a:pt x="4255" y="25698"/>
                    <a:pt x="4267" y="25675"/>
                  </a:cubicBezTo>
                  <a:cubicBezTo>
                    <a:pt x="4317" y="25585"/>
                    <a:pt x="4326" y="25578"/>
                    <a:pt x="4351" y="25578"/>
                  </a:cubicBezTo>
                  <a:cubicBezTo>
                    <a:pt x="4374" y="25578"/>
                    <a:pt x="4528" y="25539"/>
                    <a:pt x="4545" y="25501"/>
                  </a:cubicBezTo>
                  <a:cubicBezTo>
                    <a:pt x="4563" y="25461"/>
                    <a:pt x="4722" y="25470"/>
                    <a:pt x="4714" y="25430"/>
                  </a:cubicBezTo>
                  <a:cubicBezTo>
                    <a:pt x="4706" y="25390"/>
                    <a:pt x="4763" y="25382"/>
                    <a:pt x="4828" y="25325"/>
                  </a:cubicBezTo>
                  <a:cubicBezTo>
                    <a:pt x="4894" y="25270"/>
                    <a:pt x="4852" y="25237"/>
                    <a:pt x="4989" y="25191"/>
                  </a:cubicBezTo>
                  <a:cubicBezTo>
                    <a:pt x="5015" y="25182"/>
                    <a:pt x="5027" y="25179"/>
                    <a:pt x="5030" y="25179"/>
                  </a:cubicBezTo>
                  <a:cubicBezTo>
                    <a:pt x="5038" y="25179"/>
                    <a:pt x="4998" y="25198"/>
                    <a:pt x="5000" y="25198"/>
                  </a:cubicBezTo>
                  <a:cubicBezTo>
                    <a:pt x="5001" y="25198"/>
                    <a:pt x="5029" y="25186"/>
                    <a:pt x="5128" y="25144"/>
                  </a:cubicBezTo>
                  <a:cubicBezTo>
                    <a:pt x="5404" y="25025"/>
                    <a:pt x="5307" y="25008"/>
                    <a:pt x="5348" y="24985"/>
                  </a:cubicBezTo>
                  <a:cubicBezTo>
                    <a:pt x="5388" y="24962"/>
                    <a:pt x="5420" y="24922"/>
                    <a:pt x="5527" y="24914"/>
                  </a:cubicBezTo>
                  <a:cubicBezTo>
                    <a:pt x="5576" y="24911"/>
                    <a:pt x="5627" y="24908"/>
                    <a:pt x="5673" y="24908"/>
                  </a:cubicBezTo>
                  <a:cubicBezTo>
                    <a:pt x="5725" y="24908"/>
                    <a:pt x="5770" y="24912"/>
                    <a:pt x="5799" y="24925"/>
                  </a:cubicBezTo>
                  <a:cubicBezTo>
                    <a:pt x="5856" y="24951"/>
                    <a:pt x="5856" y="24967"/>
                    <a:pt x="5913" y="24976"/>
                  </a:cubicBezTo>
                  <a:cubicBezTo>
                    <a:pt x="5929" y="24978"/>
                    <a:pt x="5946" y="24980"/>
                    <a:pt x="5963" y="24980"/>
                  </a:cubicBezTo>
                  <a:cubicBezTo>
                    <a:pt x="6004" y="24980"/>
                    <a:pt x="6044" y="24972"/>
                    <a:pt x="6067" y="24960"/>
                  </a:cubicBezTo>
                  <a:cubicBezTo>
                    <a:pt x="6092" y="24949"/>
                    <a:pt x="6131" y="24932"/>
                    <a:pt x="6159" y="24932"/>
                  </a:cubicBezTo>
                  <a:cubicBezTo>
                    <a:pt x="6167" y="24932"/>
                    <a:pt x="6174" y="24934"/>
                    <a:pt x="6179" y="24937"/>
                  </a:cubicBezTo>
                  <a:cubicBezTo>
                    <a:pt x="6179" y="24937"/>
                    <a:pt x="6252" y="25052"/>
                    <a:pt x="6287" y="25052"/>
                  </a:cubicBezTo>
                  <a:cubicBezTo>
                    <a:pt x="6288" y="25052"/>
                    <a:pt x="6289" y="25052"/>
                    <a:pt x="6290" y="25051"/>
                  </a:cubicBezTo>
                  <a:cubicBezTo>
                    <a:pt x="6319" y="25044"/>
                    <a:pt x="6491" y="24970"/>
                    <a:pt x="6549" y="24970"/>
                  </a:cubicBezTo>
                  <a:cubicBezTo>
                    <a:pt x="6557" y="24970"/>
                    <a:pt x="6563" y="24971"/>
                    <a:pt x="6566" y="24974"/>
                  </a:cubicBezTo>
                  <a:cubicBezTo>
                    <a:pt x="6589" y="24999"/>
                    <a:pt x="6707" y="25128"/>
                    <a:pt x="6741" y="25128"/>
                  </a:cubicBezTo>
                  <a:cubicBezTo>
                    <a:pt x="6761" y="25128"/>
                    <a:pt x="6792" y="25141"/>
                    <a:pt x="6838" y="25153"/>
                  </a:cubicBezTo>
                  <a:lnTo>
                    <a:pt x="6841" y="25153"/>
                  </a:lnTo>
                  <a:cubicBezTo>
                    <a:pt x="6867" y="25159"/>
                    <a:pt x="6898" y="25162"/>
                    <a:pt x="6935" y="25162"/>
                  </a:cubicBezTo>
                  <a:cubicBezTo>
                    <a:pt x="6987" y="25163"/>
                    <a:pt x="7008" y="25165"/>
                    <a:pt x="7029" y="25165"/>
                  </a:cubicBezTo>
                  <a:cubicBezTo>
                    <a:pt x="7050" y="25165"/>
                    <a:pt x="7071" y="25163"/>
                    <a:pt x="7120" y="25156"/>
                  </a:cubicBezTo>
                  <a:cubicBezTo>
                    <a:pt x="7218" y="25141"/>
                    <a:pt x="7249" y="25167"/>
                    <a:pt x="7329" y="25102"/>
                  </a:cubicBezTo>
                  <a:cubicBezTo>
                    <a:pt x="7397" y="25049"/>
                    <a:pt x="7415" y="25002"/>
                    <a:pt x="7451" y="25002"/>
                  </a:cubicBezTo>
                  <a:cubicBezTo>
                    <a:pt x="7458" y="25002"/>
                    <a:pt x="7466" y="25004"/>
                    <a:pt x="7476" y="25008"/>
                  </a:cubicBezTo>
                  <a:cubicBezTo>
                    <a:pt x="7531" y="25033"/>
                    <a:pt x="7596" y="25040"/>
                    <a:pt x="7628" y="25076"/>
                  </a:cubicBezTo>
                  <a:cubicBezTo>
                    <a:pt x="7660" y="25108"/>
                    <a:pt x="7699" y="25171"/>
                    <a:pt x="7699" y="25171"/>
                  </a:cubicBezTo>
                  <a:cubicBezTo>
                    <a:pt x="7788" y="25237"/>
                    <a:pt x="7876" y="25214"/>
                    <a:pt x="7883" y="25262"/>
                  </a:cubicBezTo>
                  <a:cubicBezTo>
                    <a:pt x="7891" y="25310"/>
                    <a:pt x="7899" y="25336"/>
                    <a:pt x="7907" y="25359"/>
                  </a:cubicBezTo>
                  <a:cubicBezTo>
                    <a:pt x="7914" y="25384"/>
                    <a:pt x="7991" y="25399"/>
                    <a:pt x="7996" y="25439"/>
                  </a:cubicBezTo>
                  <a:cubicBezTo>
                    <a:pt x="8004" y="25528"/>
                    <a:pt x="7970" y="25487"/>
                    <a:pt x="7993" y="25568"/>
                  </a:cubicBezTo>
                  <a:cubicBezTo>
                    <a:pt x="8016" y="25648"/>
                    <a:pt x="8054" y="25802"/>
                    <a:pt x="8077" y="25802"/>
                  </a:cubicBezTo>
                  <a:cubicBezTo>
                    <a:pt x="8104" y="25802"/>
                    <a:pt x="8104" y="25802"/>
                    <a:pt x="8150" y="25861"/>
                  </a:cubicBezTo>
                  <a:cubicBezTo>
                    <a:pt x="8197" y="25918"/>
                    <a:pt x="8165" y="25972"/>
                    <a:pt x="8245" y="25983"/>
                  </a:cubicBezTo>
                  <a:cubicBezTo>
                    <a:pt x="8304" y="25989"/>
                    <a:pt x="8286" y="25994"/>
                    <a:pt x="8296" y="25994"/>
                  </a:cubicBezTo>
                  <a:cubicBezTo>
                    <a:pt x="8300" y="25994"/>
                    <a:pt x="8308" y="25993"/>
                    <a:pt x="8327" y="25992"/>
                  </a:cubicBezTo>
                  <a:cubicBezTo>
                    <a:pt x="8334" y="25991"/>
                    <a:pt x="8341" y="25990"/>
                    <a:pt x="8347" y="25990"/>
                  </a:cubicBezTo>
                  <a:cubicBezTo>
                    <a:pt x="8390" y="25990"/>
                    <a:pt x="8387" y="26017"/>
                    <a:pt x="8365" y="26087"/>
                  </a:cubicBezTo>
                  <a:cubicBezTo>
                    <a:pt x="8339" y="26169"/>
                    <a:pt x="8355" y="26249"/>
                    <a:pt x="8355" y="26249"/>
                  </a:cubicBezTo>
                  <a:cubicBezTo>
                    <a:pt x="8450" y="26355"/>
                    <a:pt x="8505" y="26484"/>
                    <a:pt x="8488" y="26532"/>
                  </a:cubicBezTo>
                  <a:cubicBezTo>
                    <a:pt x="8473" y="26580"/>
                    <a:pt x="8462" y="26588"/>
                    <a:pt x="8430" y="26637"/>
                  </a:cubicBezTo>
                  <a:cubicBezTo>
                    <a:pt x="8398" y="26684"/>
                    <a:pt x="8421" y="26629"/>
                    <a:pt x="8388" y="26765"/>
                  </a:cubicBezTo>
                  <a:cubicBezTo>
                    <a:pt x="8353" y="26902"/>
                    <a:pt x="8362" y="26909"/>
                    <a:pt x="8362" y="26934"/>
                  </a:cubicBezTo>
                  <a:cubicBezTo>
                    <a:pt x="8362" y="26960"/>
                    <a:pt x="8382" y="27008"/>
                    <a:pt x="8385" y="27040"/>
                  </a:cubicBezTo>
                  <a:cubicBezTo>
                    <a:pt x="8401" y="27169"/>
                    <a:pt x="8375" y="27209"/>
                    <a:pt x="8351" y="27249"/>
                  </a:cubicBezTo>
                  <a:cubicBezTo>
                    <a:pt x="8311" y="27322"/>
                    <a:pt x="8351" y="27331"/>
                    <a:pt x="8301" y="27370"/>
                  </a:cubicBezTo>
                  <a:cubicBezTo>
                    <a:pt x="8281" y="27385"/>
                    <a:pt x="8268" y="27387"/>
                    <a:pt x="8258" y="27387"/>
                  </a:cubicBezTo>
                  <a:cubicBezTo>
                    <a:pt x="8254" y="27387"/>
                    <a:pt x="8251" y="27387"/>
                    <a:pt x="8249" y="27387"/>
                  </a:cubicBezTo>
                  <a:cubicBezTo>
                    <a:pt x="8237" y="27387"/>
                    <a:pt x="8228" y="27390"/>
                    <a:pt x="8213" y="27417"/>
                  </a:cubicBezTo>
                  <a:cubicBezTo>
                    <a:pt x="8181" y="27473"/>
                    <a:pt x="8162" y="27480"/>
                    <a:pt x="8196" y="27547"/>
                  </a:cubicBezTo>
                  <a:cubicBezTo>
                    <a:pt x="8228" y="27611"/>
                    <a:pt x="8221" y="27563"/>
                    <a:pt x="8228" y="27611"/>
                  </a:cubicBezTo>
                  <a:lnTo>
                    <a:pt x="8236" y="27660"/>
                  </a:lnTo>
                  <a:cubicBezTo>
                    <a:pt x="8236" y="27660"/>
                    <a:pt x="8209" y="27616"/>
                    <a:pt x="8190" y="27616"/>
                  </a:cubicBezTo>
                  <a:cubicBezTo>
                    <a:pt x="8179" y="27616"/>
                    <a:pt x="8171" y="27629"/>
                    <a:pt x="8170" y="27668"/>
                  </a:cubicBezTo>
                  <a:cubicBezTo>
                    <a:pt x="8168" y="27762"/>
                    <a:pt x="8227" y="27829"/>
                    <a:pt x="8259" y="27829"/>
                  </a:cubicBezTo>
                  <a:cubicBezTo>
                    <a:pt x="8265" y="27829"/>
                    <a:pt x="8271" y="27827"/>
                    <a:pt x="8274" y="27822"/>
                  </a:cubicBezTo>
                  <a:lnTo>
                    <a:pt x="8274" y="27822"/>
                  </a:lnTo>
                  <a:cubicBezTo>
                    <a:pt x="8274" y="27822"/>
                    <a:pt x="8298" y="27894"/>
                    <a:pt x="8234" y="27910"/>
                  </a:cubicBezTo>
                  <a:cubicBezTo>
                    <a:pt x="8168" y="27925"/>
                    <a:pt x="8128" y="27941"/>
                    <a:pt x="8161" y="27996"/>
                  </a:cubicBezTo>
                  <a:cubicBezTo>
                    <a:pt x="8183" y="28040"/>
                    <a:pt x="8211" y="28077"/>
                    <a:pt x="8235" y="28077"/>
                  </a:cubicBezTo>
                  <a:cubicBezTo>
                    <a:pt x="8243" y="28077"/>
                    <a:pt x="8251" y="28073"/>
                    <a:pt x="8258" y="28062"/>
                  </a:cubicBezTo>
                  <a:cubicBezTo>
                    <a:pt x="8282" y="28022"/>
                    <a:pt x="8338" y="27984"/>
                    <a:pt x="8385" y="27984"/>
                  </a:cubicBezTo>
                  <a:lnTo>
                    <a:pt x="8475" y="27984"/>
                  </a:lnTo>
                  <a:lnTo>
                    <a:pt x="8515" y="27902"/>
                  </a:lnTo>
                  <a:cubicBezTo>
                    <a:pt x="8515" y="27902"/>
                    <a:pt x="8520" y="27904"/>
                    <a:pt x="8528" y="27904"/>
                  </a:cubicBezTo>
                  <a:cubicBezTo>
                    <a:pt x="8543" y="27904"/>
                    <a:pt x="8566" y="27897"/>
                    <a:pt x="8573" y="27854"/>
                  </a:cubicBezTo>
                  <a:cubicBezTo>
                    <a:pt x="8581" y="27800"/>
                    <a:pt x="8572" y="27667"/>
                    <a:pt x="8594" y="27667"/>
                  </a:cubicBezTo>
                  <a:cubicBezTo>
                    <a:pt x="8598" y="27667"/>
                    <a:pt x="8602" y="27670"/>
                    <a:pt x="8607" y="27677"/>
                  </a:cubicBezTo>
                  <a:cubicBezTo>
                    <a:pt x="8693" y="27799"/>
                    <a:pt x="8662" y="27776"/>
                    <a:pt x="8638" y="27814"/>
                  </a:cubicBezTo>
                  <a:cubicBezTo>
                    <a:pt x="8613" y="27854"/>
                    <a:pt x="8653" y="27927"/>
                    <a:pt x="8636" y="27968"/>
                  </a:cubicBezTo>
                  <a:cubicBezTo>
                    <a:pt x="8619" y="28008"/>
                    <a:pt x="8619" y="27984"/>
                    <a:pt x="8644" y="28064"/>
                  </a:cubicBezTo>
                  <a:cubicBezTo>
                    <a:pt x="8667" y="28145"/>
                    <a:pt x="8715" y="28122"/>
                    <a:pt x="8667" y="28185"/>
                  </a:cubicBezTo>
                  <a:cubicBezTo>
                    <a:pt x="8616" y="28249"/>
                    <a:pt x="8576" y="28395"/>
                    <a:pt x="8576" y="28395"/>
                  </a:cubicBezTo>
                  <a:cubicBezTo>
                    <a:pt x="8576" y="28395"/>
                    <a:pt x="8609" y="28418"/>
                    <a:pt x="8639" y="28427"/>
                  </a:cubicBezTo>
                  <a:cubicBezTo>
                    <a:pt x="8673" y="28435"/>
                    <a:pt x="8736" y="28479"/>
                    <a:pt x="8704" y="28501"/>
                  </a:cubicBezTo>
                  <a:cubicBezTo>
                    <a:pt x="8598" y="28572"/>
                    <a:pt x="8598" y="28653"/>
                    <a:pt x="8630" y="28678"/>
                  </a:cubicBezTo>
                  <a:cubicBezTo>
                    <a:pt x="8662" y="28703"/>
                    <a:pt x="8685" y="28743"/>
                    <a:pt x="8685" y="28784"/>
                  </a:cubicBezTo>
                  <a:cubicBezTo>
                    <a:pt x="8685" y="28824"/>
                    <a:pt x="8684" y="28895"/>
                    <a:pt x="8676" y="28920"/>
                  </a:cubicBezTo>
                  <a:cubicBezTo>
                    <a:pt x="8669" y="28946"/>
                    <a:pt x="8659" y="29112"/>
                    <a:pt x="8659" y="29112"/>
                  </a:cubicBezTo>
                  <a:lnTo>
                    <a:pt x="8624" y="29274"/>
                  </a:lnTo>
                  <a:lnTo>
                    <a:pt x="8544" y="29308"/>
                  </a:lnTo>
                  <a:cubicBezTo>
                    <a:pt x="8544" y="29308"/>
                    <a:pt x="8483" y="29396"/>
                    <a:pt x="8451" y="29396"/>
                  </a:cubicBezTo>
                  <a:cubicBezTo>
                    <a:pt x="8449" y="29396"/>
                    <a:pt x="8448" y="29396"/>
                    <a:pt x="8447" y="29395"/>
                  </a:cubicBezTo>
                  <a:cubicBezTo>
                    <a:pt x="8446" y="29395"/>
                    <a:pt x="8445" y="29395"/>
                    <a:pt x="8444" y="29395"/>
                  </a:cubicBezTo>
                  <a:cubicBezTo>
                    <a:pt x="8412" y="29395"/>
                    <a:pt x="8373" y="29500"/>
                    <a:pt x="8373" y="29500"/>
                  </a:cubicBezTo>
                  <a:cubicBezTo>
                    <a:pt x="8388" y="29588"/>
                    <a:pt x="8411" y="29677"/>
                    <a:pt x="8419" y="29702"/>
                  </a:cubicBezTo>
                  <a:cubicBezTo>
                    <a:pt x="8427" y="29726"/>
                    <a:pt x="8475" y="29816"/>
                    <a:pt x="8475" y="29816"/>
                  </a:cubicBezTo>
                  <a:cubicBezTo>
                    <a:pt x="8513" y="29943"/>
                    <a:pt x="8521" y="29913"/>
                    <a:pt x="8481" y="29943"/>
                  </a:cubicBezTo>
                  <a:cubicBezTo>
                    <a:pt x="8439" y="29977"/>
                    <a:pt x="8439" y="29970"/>
                    <a:pt x="8415" y="30016"/>
                  </a:cubicBezTo>
                  <a:cubicBezTo>
                    <a:pt x="8390" y="30063"/>
                    <a:pt x="8375" y="30119"/>
                    <a:pt x="8324" y="30143"/>
                  </a:cubicBezTo>
                  <a:cubicBezTo>
                    <a:pt x="8276" y="30167"/>
                    <a:pt x="8291" y="30217"/>
                    <a:pt x="8244" y="30240"/>
                  </a:cubicBezTo>
                  <a:cubicBezTo>
                    <a:pt x="8196" y="30264"/>
                    <a:pt x="8137" y="30311"/>
                    <a:pt x="8114" y="30319"/>
                  </a:cubicBezTo>
                  <a:cubicBezTo>
                    <a:pt x="8090" y="30327"/>
                    <a:pt x="8000" y="30381"/>
                    <a:pt x="8000" y="30381"/>
                  </a:cubicBezTo>
                  <a:lnTo>
                    <a:pt x="7920" y="30388"/>
                  </a:lnTo>
                  <a:cubicBezTo>
                    <a:pt x="7838" y="30343"/>
                    <a:pt x="7780" y="30339"/>
                    <a:pt x="7736" y="30339"/>
                  </a:cubicBezTo>
                  <a:cubicBezTo>
                    <a:pt x="7724" y="30339"/>
                    <a:pt x="7714" y="30339"/>
                    <a:pt x="7703" y="30339"/>
                  </a:cubicBezTo>
                  <a:cubicBezTo>
                    <a:pt x="7666" y="30339"/>
                    <a:pt x="7621" y="30323"/>
                    <a:pt x="7593" y="30323"/>
                  </a:cubicBezTo>
                  <a:cubicBezTo>
                    <a:pt x="7585" y="30323"/>
                    <a:pt x="7578" y="30324"/>
                    <a:pt x="7574" y="30328"/>
                  </a:cubicBezTo>
                  <a:cubicBezTo>
                    <a:pt x="7468" y="30433"/>
                    <a:pt x="7437" y="30393"/>
                    <a:pt x="7412" y="30456"/>
                  </a:cubicBezTo>
                  <a:cubicBezTo>
                    <a:pt x="7388" y="30519"/>
                    <a:pt x="7298" y="30551"/>
                    <a:pt x="7298" y="30551"/>
                  </a:cubicBezTo>
                  <a:cubicBezTo>
                    <a:pt x="7298" y="30551"/>
                    <a:pt x="7243" y="30582"/>
                    <a:pt x="7218" y="30590"/>
                  </a:cubicBezTo>
                  <a:cubicBezTo>
                    <a:pt x="7193" y="30597"/>
                    <a:pt x="7149" y="30629"/>
                    <a:pt x="7103" y="30629"/>
                  </a:cubicBezTo>
                  <a:cubicBezTo>
                    <a:pt x="7101" y="30629"/>
                    <a:pt x="7099" y="30629"/>
                    <a:pt x="7097" y="30628"/>
                  </a:cubicBezTo>
                  <a:cubicBezTo>
                    <a:pt x="7062" y="30628"/>
                    <a:pt x="7003" y="30597"/>
                    <a:pt x="6988" y="30597"/>
                  </a:cubicBezTo>
                  <a:cubicBezTo>
                    <a:pt x="6983" y="30597"/>
                    <a:pt x="6983" y="30601"/>
                    <a:pt x="6991" y="30611"/>
                  </a:cubicBezTo>
                  <a:lnTo>
                    <a:pt x="6861" y="30724"/>
                  </a:lnTo>
                  <a:cubicBezTo>
                    <a:pt x="6861" y="30724"/>
                    <a:pt x="6854" y="30764"/>
                    <a:pt x="6861" y="30796"/>
                  </a:cubicBezTo>
                  <a:cubicBezTo>
                    <a:pt x="6869" y="30829"/>
                    <a:pt x="6892" y="30878"/>
                    <a:pt x="6829" y="30885"/>
                  </a:cubicBezTo>
                  <a:cubicBezTo>
                    <a:pt x="6764" y="30893"/>
                    <a:pt x="6675" y="30916"/>
                    <a:pt x="6652" y="30924"/>
                  </a:cubicBezTo>
                  <a:cubicBezTo>
                    <a:pt x="6627" y="30932"/>
                    <a:pt x="6612" y="30979"/>
                    <a:pt x="6603" y="31004"/>
                  </a:cubicBezTo>
                  <a:cubicBezTo>
                    <a:pt x="6595" y="31027"/>
                    <a:pt x="6592" y="31093"/>
                    <a:pt x="6561" y="31093"/>
                  </a:cubicBezTo>
                  <a:lnTo>
                    <a:pt x="6658" y="31190"/>
                  </a:lnTo>
                  <a:cubicBezTo>
                    <a:pt x="6658" y="31190"/>
                    <a:pt x="6706" y="31198"/>
                    <a:pt x="6754" y="31224"/>
                  </a:cubicBezTo>
                  <a:cubicBezTo>
                    <a:pt x="6801" y="31249"/>
                    <a:pt x="6874" y="31298"/>
                    <a:pt x="6874" y="31298"/>
                  </a:cubicBezTo>
                  <a:cubicBezTo>
                    <a:pt x="6874" y="31298"/>
                    <a:pt x="6930" y="31326"/>
                    <a:pt x="6963" y="31326"/>
                  </a:cubicBezTo>
                  <a:cubicBezTo>
                    <a:pt x="6974" y="31326"/>
                    <a:pt x="6982" y="31323"/>
                    <a:pt x="6984" y="31313"/>
                  </a:cubicBezTo>
                  <a:cubicBezTo>
                    <a:pt x="6994" y="31283"/>
                    <a:pt x="7001" y="31298"/>
                    <a:pt x="7114" y="31283"/>
                  </a:cubicBezTo>
                  <a:cubicBezTo>
                    <a:pt x="7160" y="31276"/>
                    <a:pt x="7188" y="31274"/>
                    <a:pt x="7209" y="31274"/>
                  </a:cubicBezTo>
                  <a:cubicBezTo>
                    <a:pt x="7239" y="31274"/>
                    <a:pt x="7252" y="31279"/>
                    <a:pt x="7275" y="31286"/>
                  </a:cubicBezTo>
                  <a:cubicBezTo>
                    <a:pt x="7303" y="31292"/>
                    <a:pt x="7304" y="31301"/>
                    <a:pt x="7318" y="31301"/>
                  </a:cubicBezTo>
                  <a:cubicBezTo>
                    <a:pt x="7324" y="31301"/>
                    <a:pt x="7333" y="31300"/>
                    <a:pt x="7348" y="31295"/>
                  </a:cubicBezTo>
                  <a:cubicBezTo>
                    <a:pt x="7397" y="31280"/>
                    <a:pt x="7382" y="31295"/>
                    <a:pt x="7429" y="31247"/>
                  </a:cubicBezTo>
                  <a:cubicBezTo>
                    <a:pt x="7477" y="31198"/>
                    <a:pt x="7519" y="31240"/>
                    <a:pt x="7551" y="31183"/>
                  </a:cubicBezTo>
                  <a:cubicBezTo>
                    <a:pt x="7583" y="31127"/>
                    <a:pt x="7599" y="31152"/>
                    <a:pt x="7680" y="31127"/>
                  </a:cubicBezTo>
                  <a:cubicBezTo>
                    <a:pt x="7702" y="31121"/>
                    <a:pt x="7704" y="31119"/>
                    <a:pt x="7699" y="31119"/>
                  </a:cubicBezTo>
                  <a:cubicBezTo>
                    <a:pt x="7694" y="31119"/>
                    <a:pt x="7676" y="31122"/>
                    <a:pt x="7674" y="31122"/>
                  </a:cubicBezTo>
                  <a:cubicBezTo>
                    <a:pt x="7673" y="31122"/>
                    <a:pt x="7690" y="31119"/>
                    <a:pt x="7760" y="31104"/>
                  </a:cubicBezTo>
                  <a:cubicBezTo>
                    <a:pt x="7892" y="31077"/>
                    <a:pt x="7922" y="31053"/>
                    <a:pt x="7954" y="31053"/>
                  </a:cubicBezTo>
                  <a:cubicBezTo>
                    <a:pt x="7968" y="31053"/>
                    <a:pt x="7982" y="31057"/>
                    <a:pt x="8004" y="31067"/>
                  </a:cubicBezTo>
                  <a:cubicBezTo>
                    <a:pt x="8059" y="31093"/>
                    <a:pt x="8075" y="31114"/>
                    <a:pt x="8103" y="31114"/>
                  </a:cubicBezTo>
                  <a:cubicBezTo>
                    <a:pt x="8110" y="31114"/>
                    <a:pt x="8119" y="31112"/>
                    <a:pt x="8130" y="31109"/>
                  </a:cubicBezTo>
                  <a:cubicBezTo>
                    <a:pt x="8177" y="31093"/>
                    <a:pt x="8228" y="31044"/>
                    <a:pt x="8261" y="31021"/>
                  </a:cubicBezTo>
                  <a:cubicBezTo>
                    <a:pt x="8293" y="30998"/>
                    <a:pt x="8304" y="30918"/>
                    <a:pt x="8399" y="30895"/>
                  </a:cubicBezTo>
                  <a:cubicBezTo>
                    <a:pt x="8498" y="30872"/>
                    <a:pt x="8498" y="30872"/>
                    <a:pt x="8568" y="30864"/>
                  </a:cubicBezTo>
                  <a:cubicBezTo>
                    <a:pt x="8618" y="30859"/>
                    <a:pt x="8624" y="30828"/>
                    <a:pt x="8651" y="30828"/>
                  </a:cubicBezTo>
                  <a:cubicBezTo>
                    <a:pt x="8664" y="30828"/>
                    <a:pt x="8682" y="30835"/>
                    <a:pt x="8713" y="30858"/>
                  </a:cubicBezTo>
                  <a:cubicBezTo>
                    <a:pt x="8750" y="30883"/>
                    <a:pt x="8761" y="30891"/>
                    <a:pt x="8768" y="30891"/>
                  </a:cubicBezTo>
                  <a:cubicBezTo>
                    <a:pt x="8779" y="30891"/>
                    <a:pt x="8780" y="30871"/>
                    <a:pt x="8859" y="30867"/>
                  </a:cubicBezTo>
                  <a:cubicBezTo>
                    <a:pt x="8936" y="30864"/>
                    <a:pt x="8953" y="30851"/>
                    <a:pt x="8970" y="30851"/>
                  </a:cubicBezTo>
                  <a:cubicBezTo>
                    <a:pt x="8983" y="30851"/>
                    <a:pt x="8995" y="30858"/>
                    <a:pt x="9029" y="30878"/>
                  </a:cubicBezTo>
                  <a:cubicBezTo>
                    <a:pt x="9109" y="30927"/>
                    <a:pt x="9155" y="30982"/>
                    <a:pt x="9229" y="31009"/>
                  </a:cubicBezTo>
                  <a:cubicBezTo>
                    <a:pt x="9301" y="31033"/>
                    <a:pt x="9269" y="30993"/>
                    <a:pt x="9358" y="31098"/>
                  </a:cubicBezTo>
                  <a:cubicBezTo>
                    <a:pt x="9446" y="31204"/>
                    <a:pt x="9558" y="31335"/>
                    <a:pt x="9589" y="31383"/>
                  </a:cubicBezTo>
                  <a:cubicBezTo>
                    <a:pt x="9675" y="31521"/>
                    <a:pt x="9685" y="31512"/>
                    <a:pt x="9715" y="31552"/>
                  </a:cubicBezTo>
                  <a:cubicBezTo>
                    <a:pt x="9748" y="31594"/>
                    <a:pt x="9763" y="31611"/>
                    <a:pt x="9809" y="31651"/>
                  </a:cubicBezTo>
                  <a:cubicBezTo>
                    <a:pt x="9858" y="31691"/>
                    <a:pt x="9899" y="31691"/>
                    <a:pt x="9946" y="31757"/>
                  </a:cubicBezTo>
                  <a:cubicBezTo>
                    <a:pt x="9994" y="31821"/>
                    <a:pt x="10043" y="31789"/>
                    <a:pt x="10009" y="31878"/>
                  </a:cubicBezTo>
                  <a:cubicBezTo>
                    <a:pt x="9977" y="31966"/>
                    <a:pt x="9992" y="32022"/>
                    <a:pt x="10000" y="32055"/>
                  </a:cubicBezTo>
                  <a:cubicBezTo>
                    <a:pt x="10002" y="32064"/>
                    <a:pt x="9998" y="32065"/>
                    <a:pt x="9994" y="32065"/>
                  </a:cubicBezTo>
                  <a:cubicBezTo>
                    <a:pt x="9992" y="32065"/>
                    <a:pt x="9989" y="32065"/>
                    <a:pt x="9987" y="32065"/>
                  </a:cubicBezTo>
                  <a:cubicBezTo>
                    <a:pt x="9983" y="32065"/>
                    <a:pt x="9995" y="32073"/>
                    <a:pt x="10082" y="32143"/>
                  </a:cubicBezTo>
                  <a:cubicBezTo>
                    <a:pt x="10233" y="32265"/>
                    <a:pt x="10233" y="32314"/>
                    <a:pt x="10263" y="32329"/>
                  </a:cubicBezTo>
                  <a:cubicBezTo>
                    <a:pt x="10297" y="32345"/>
                    <a:pt x="10376" y="32468"/>
                    <a:pt x="10351" y="32483"/>
                  </a:cubicBezTo>
                  <a:cubicBezTo>
                    <a:pt x="10325" y="32499"/>
                    <a:pt x="10302" y="32499"/>
                    <a:pt x="10333" y="32556"/>
                  </a:cubicBezTo>
                  <a:cubicBezTo>
                    <a:pt x="10360" y="32605"/>
                    <a:pt x="10404" y="32671"/>
                    <a:pt x="10418" y="32671"/>
                  </a:cubicBezTo>
                  <a:cubicBezTo>
                    <a:pt x="10420" y="32671"/>
                    <a:pt x="10421" y="32670"/>
                    <a:pt x="10422" y="32668"/>
                  </a:cubicBezTo>
                  <a:cubicBezTo>
                    <a:pt x="10479" y="32550"/>
                    <a:pt x="10507" y="32498"/>
                    <a:pt x="10532" y="32498"/>
                  </a:cubicBezTo>
                  <a:cubicBezTo>
                    <a:pt x="10539" y="32498"/>
                    <a:pt x="10546" y="32502"/>
                    <a:pt x="10553" y="32510"/>
                  </a:cubicBezTo>
                  <a:cubicBezTo>
                    <a:pt x="10560" y="32517"/>
                    <a:pt x="10567" y="32519"/>
                    <a:pt x="10573" y="32519"/>
                  </a:cubicBezTo>
                  <a:cubicBezTo>
                    <a:pt x="10582" y="32519"/>
                    <a:pt x="10590" y="32514"/>
                    <a:pt x="10596" y="32514"/>
                  </a:cubicBezTo>
                  <a:cubicBezTo>
                    <a:pt x="10606" y="32514"/>
                    <a:pt x="10612" y="32523"/>
                    <a:pt x="10616" y="32566"/>
                  </a:cubicBezTo>
                  <a:cubicBezTo>
                    <a:pt x="10624" y="32665"/>
                    <a:pt x="10591" y="32659"/>
                    <a:pt x="10614" y="32696"/>
                  </a:cubicBezTo>
                  <a:cubicBezTo>
                    <a:pt x="10670" y="32784"/>
                    <a:pt x="10708" y="32867"/>
                    <a:pt x="10741" y="32874"/>
                  </a:cubicBezTo>
                  <a:cubicBezTo>
                    <a:pt x="10774" y="32882"/>
                    <a:pt x="10830" y="32899"/>
                    <a:pt x="10830" y="32899"/>
                  </a:cubicBezTo>
                  <a:cubicBezTo>
                    <a:pt x="10887" y="32780"/>
                    <a:pt x="10847" y="32756"/>
                    <a:pt x="10905" y="32748"/>
                  </a:cubicBezTo>
                  <a:cubicBezTo>
                    <a:pt x="10913" y="32747"/>
                    <a:pt x="10920" y="32747"/>
                    <a:pt x="10928" y="32747"/>
                  </a:cubicBezTo>
                  <a:cubicBezTo>
                    <a:pt x="10974" y="32747"/>
                    <a:pt x="11008" y="32765"/>
                    <a:pt x="11008" y="32765"/>
                  </a:cubicBezTo>
                  <a:cubicBezTo>
                    <a:pt x="11008" y="32765"/>
                    <a:pt x="10995" y="32816"/>
                    <a:pt x="11047" y="32816"/>
                  </a:cubicBezTo>
                  <a:cubicBezTo>
                    <a:pt x="11054" y="32816"/>
                    <a:pt x="11062" y="32815"/>
                    <a:pt x="11072" y="32813"/>
                  </a:cubicBezTo>
                  <a:cubicBezTo>
                    <a:pt x="11097" y="32808"/>
                    <a:pt x="11118" y="32807"/>
                    <a:pt x="11137" y="32807"/>
                  </a:cubicBezTo>
                  <a:cubicBezTo>
                    <a:pt x="11178" y="32807"/>
                    <a:pt x="11206" y="32814"/>
                    <a:pt x="11233" y="32814"/>
                  </a:cubicBezTo>
                  <a:cubicBezTo>
                    <a:pt x="11273" y="32814"/>
                    <a:pt x="11315" y="32814"/>
                    <a:pt x="11307" y="32743"/>
                  </a:cubicBezTo>
                  <a:cubicBezTo>
                    <a:pt x="11299" y="32671"/>
                    <a:pt x="11315" y="32688"/>
                    <a:pt x="11364" y="32622"/>
                  </a:cubicBezTo>
                  <a:cubicBezTo>
                    <a:pt x="11400" y="32574"/>
                    <a:pt x="11424" y="32516"/>
                    <a:pt x="11440" y="32516"/>
                  </a:cubicBezTo>
                  <a:cubicBezTo>
                    <a:pt x="11445" y="32516"/>
                    <a:pt x="11450" y="32522"/>
                    <a:pt x="11453" y="32536"/>
                  </a:cubicBezTo>
                  <a:cubicBezTo>
                    <a:pt x="11469" y="32591"/>
                    <a:pt x="11402" y="32673"/>
                    <a:pt x="11466" y="32673"/>
                  </a:cubicBezTo>
                  <a:cubicBezTo>
                    <a:pt x="11530" y="32673"/>
                    <a:pt x="11564" y="32617"/>
                    <a:pt x="11564" y="32617"/>
                  </a:cubicBezTo>
                  <a:cubicBezTo>
                    <a:pt x="11564" y="32617"/>
                    <a:pt x="11627" y="32556"/>
                    <a:pt x="11686" y="32553"/>
                  </a:cubicBezTo>
                  <a:cubicBezTo>
                    <a:pt x="11795" y="32547"/>
                    <a:pt x="11843" y="32498"/>
                    <a:pt x="11870" y="32498"/>
                  </a:cubicBezTo>
                  <a:cubicBezTo>
                    <a:pt x="11881" y="32498"/>
                    <a:pt x="11888" y="32507"/>
                    <a:pt x="11895" y="32530"/>
                  </a:cubicBezTo>
                  <a:cubicBezTo>
                    <a:pt x="11918" y="32611"/>
                    <a:pt x="11695" y="32520"/>
                    <a:pt x="11926" y="32643"/>
                  </a:cubicBezTo>
                  <a:cubicBezTo>
                    <a:pt x="12158" y="32767"/>
                    <a:pt x="12240" y="32719"/>
                    <a:pt x="12263" y="32774"/>
                  </a:cubicBezTo>
                  <a:cubicBezTo>
                    <a:pt x="12269" y="32790"/>
                    <a:pt x="12261" y="32795"/>
                    <a:pt x="12245" y="32795"/>
                  </a:cubicBezTo>
                  <a:cubicBezTo>
                    <a:pt x="12199" y="32795"/>
                    <a:pt x="12088" y="32755"/>
                    <a:pt x="11996" y="32755"/>
                  </a:cubicBezTo>
                  <a:cubicBezTo>
                    <a:pt x="11991" y="32755"/>
                    <a:pt x="11986" y="32756"/>
                    <a:pt x="11981" y="32756"/>
                  </a:cubicBezTo>
                  <a:cubicBezTo>
                    <a:pt x="11974" y="32756"/>
                    <a:pt x="11967" y="32756"/>
                    <a:pt x="11961" y="32756"/>
                  </a:cubicBezTo>
                  <a:cubicBezTo>
                    <a:pt x="11898" y="32756"/>
                    <a:pt x="11902" y="32743"/>
                    <a:pt x="11894" y="32743"/>
                  </a:cubicBezTo>
                  <a:cubicBezTo>
                    <a:pt x="11889" y="32743"/>
                    <a:pt x="11881" y="32747"/>
                    <a:pt x="11854" y="32760"/>
                  </a:cubicBezTo>
                  <a:cubicBezTo>
                    <a:pt x="11772" y="32802"/>
                    <a:pt x="11787" y="32857"/>
                    <a:pt x="11723" y="32865"/>
                  </a:cubicBezTo>
                  <a:cubicBezTo>
                    <a:pt x="11721" y="32865"/>
                    <a:pt x="11719" y="32865"/>
                    <a:pt x="11717" y="32865"/>
                  </a:cubicBezTo>
                  <a:cubicBezTo>
                    <a:pt x="11671" y="32865"/>
                    <a:pt x="11643" y="32798"/>
                    <a:pt x="11604" y="32798"/>
                  </a:cubicBezTo>
                  <a:cubicBezTo>
                    <a:pt x="11592" y="32798"/>
                    <a:pt x="11578" y="32805"/>
                    <a:pt x="11563" y="32825"/>
                  </a:cubicBezTo>
                  <a:cubicBezTo>
                    <a:pt x="11496" y="32904"/>
                    <a:pt x="11535" y="32968"/>
                    <a:pt x="11601" y="32976"/>
                  </a:cubicBezTo>
                  <a:cubicBezTo>
                    <a:pt x="11616" y="32979"/>
                    <a:pt x="11630" y="32979"/>
                    <a:pt x="11642" y="32979"/>
                  </a:cubicBezTo>
                  <a:cubicBezTo>
                    <a:pt x="11648" y="32979"/>
                    <a:pt x="11654" y="32979"/>
                    <a:pt x="11660" y="32979"/>
                  </a:cubicBezTo>
                  <a:cubicBezTo>
                    <a:pt x="11689" y="32979"/>
                    <a:pt x="11712" y="32982"/>
                    <a:pt x="11738" y="33019"/>
                  </a:cubicBezTo>
                  <a:cubicBezTo>
                    <a:pt x="11777" y="33076"/>
                    <a:pt x="11793" y="33099"/>
                    <a:pt x="11817" y="33099"/>
                  </a:cubicBezTo>
                  <a:cubicBezTo>
                    <a:pt x="11838" y="33099"/>
                    <a:pt x="11864" y="33136"/>
                    <a:pt x="11913" y="33136"/>
                  </a:cubicBezTo>
                  <a:cubicBezTo>
                    <a:pt x="11921" y="33136"/>
                    <a:pt x="11929" y="33135"/>
                    <a:pt x="11938" y="33133"/>
                  </a:cubicBezTo>
                  <a:cubicBezTo>
                    <a:pt x="12001" y="33118"/>
                    <a:pt x="12026" y="33061"/>
                    <a:pt x="12077" y="33061"/>
                  </a:cubicBezTo>
                  <a:cubicBezTo>
                    <a:pt x="12124" y="33061"/>
                    <a:pt x="12061" y="33038"/>
                    <a:pt x="12157" y="33030"/>
                  </a:cubicBezTo>
                  <a:cubicBezTo>
                    <a:pt x="12201" y="33027"/>
                    <a:pt x="12234" y="33025"/>
                    <a:pt x="12257" y="33021"/>
                  </a:cubicBezTo>
                  <a:lnTo>
                    <a:pt x="12257" y="33021"/>
                  </a:lnTo>
                  <a:cubicBezTo>
                    <a:pt x="12218" y="33041"/>
                    <a:pt x="12168" y="33079"/>
                    <a:pt x="12172" y="33111"/>
                  </a:cubicBezTo>
                  <a:cubicBezTo>
                    <a:pt x="12180" y="33159"/>
                    <a:pt x="12180" y="33184"/>
                    <a:pt x="12180" y="33207"/>
                  </a:cubicBezTo>
                  <a:cubicBezTo>
                    <a:pt x="12180" y="33233"/>
                    <a:pt x="12155" y="33215"/>
                    <a:pt x="12195" y="33273"/>
                  </a:cubicBezTo>
                  <a:cubicBezTo>
                    <a:pt x="12234" y="33324"/>
                    <a:pt x="12345" y="33495"/>
                    <a:pt x="12405" y="33495"/>
                  </a:cubicBezTo>
                  <a:cubicBezTo>
                    <a:pt x="12410" y="33495"/>
                    <a:pt x="12414" y="33494"/>
                    <a:pt x="12418" y="33492"/>
                  </a:cubicBezTo>
                  <a:cubicBezTo>
                    <a:pt x="12432" y="33484"/>
                    <a:pt x="12443" y="33482"/>
                    <a:pt x="12454" y="33482"/>
                  </a:cubicBezTo>
                  <a:cubicBezTo>
                    <a:pt x="12489" y="33482"/>
                    <a:pt x="12513" y="33512"/>
                    <a:pt x="12555" y="33519"/>
                  </a:cubicBezTo>
                  <a:cubicBezTo>
                    <a:pt x="12600" y="33526"/>
                    <a:pt x="12641" y="33559"/>
                    <a:pt x="12679" y="33559"/>
                  </a:cubicBezTo>
                  <a:cubicBezTo>
                    <a:pt x="12689" y="33559"/>
                    <a:pt x="12698" y="33557"/>
                    <a:pt x="12708" y="33552"/>
                  </a:cubicBezTo>
                  <a:cubicBezTo>
                    <a:pt x="12756" y="33529"/>
                    <a:pt x="12725" y="33441"/>
                    <a:pt x="12791" y="33441"/>
                  </a:cubicBezTo>
                  <a:cubicBezTo>
                    <a:pt x="12856" y="33441"/>
                    <a:pt x="12910" y="33458"/>
                    <a:pt x="12934" y="33482"/>
                  </a:cubicBezTo>
                  <a:cubicBezTo>
                    <a:pt x="12957" y="33507"/>
                    <a:pt x="12980" y="33587"/>
                    <a:pt x="12980" y="33587"/>
                  </a:cubicBezTo>
                  <a:lnTo>
                    <a:pt x="12822" y="33561"/>
                  </a:lnTo>
                  <a:lnTo>
                    <a:pt x="12822" y="33561"/>
                  </a:lnTo>
                  <a:lnTo>
                    <a:pt x="12908" y="33684"/>
                  </a:lnTo>
                  <a:cubicBezTo>
                    <a:pt x="12908" y="33684"/>
                    <a:pt x="12933" y="33699"/>
                    <a:pt x="12948" y="33749"/>
                  </a:cubicBezTo>
                  <a:cubicBezTo>
                    <a:pt x="12963" y="33796"/>
                    <a:pt x="13027" y="33806"/>
                    <a:pt x="13019" y="33861"/>
                  </a:cubicBezTo>
                  <a:cubicBezTo>
                    <a:pt x="13011" y="33918"/>
                    <a:pt x="13027" y="33975"/>
                    <a:pt x="13017" y="34023"/>
                  </a:cubicBezTo>
                  <a:cubicBezTo>
                    <a:pt x="13016" y="34034"/>
                    <a:pt x="13010" y="34037"/>
                    <a:pt x="13004" y="34037"/>
                  </a:cubicBezTo>
                  <a:cubicBezTo>
                    <a:pt x="12996" y="34037"/>
                    <a:pt x="12987" y="34032"/>
                    <a:pt x="12983" y="34032"/>
                  </a:cubicBezTo>
                  <a:cubicBezTo>
                    <a:pt x="12976" y="34032"/>
                    <a:pt x="12983" y="34046"/>
                    <a:pt x="13033" y="34120"/>
                  </a:cubicBezTo>
                  <a:cubicBezTo>
                    <a:pt x="13137" y="34274"/>
                    <a:pt x="13062" y="34344"/>
                    <a:pt x="13070" y="34377"/>
                  </a:cubicBezTo>
                  <a:cubicBezTo>
                    <a:pt x="13093" y="34458"/>
                    <a:pt x="13062" y="34418"/>
                    <a:pt x="13093" y="34458"/>
                  </a:cubicBezTo>
                  <a:cubicBezTo>
                    <a:pt x="13125" y="34498"/>
                    <a:pt x="13214" y="34549"/>
                    <a:pt x="13214" y="34549"/>
                  </a:cubicBezTo>
                  <a:cubicBezTo>
                    <a:pt x="13214" y="34549"/>
                    <a:pt x="13204" y="34605"/>
                    <a:pt x="13237" y="34637"/>
                  </a:cubicBezTo>
                  <a:cubicBezTo>
                    <a:pt x="13266" y="34667"/>
                    <a:pt x="13297" y="34769"/>
                    <a:pt x="13327" y="34769"/>
                  </a:cubicBezTo>
                  <a:cubicBezTo>
                    <a:pt x="13329" y="34769"/>
                    <a:pt x="13331" y="34769"/>
                    <a:pt x="13333" y="34768"/>
                  </a:cubicBezTo>
                  <a:cubicBezTo>
                    <a:pt x="13365" y="34751"/>
                    <a:pt x="13388" y="34735"/>
                    <a:pt x="13445" y="34705"/>
                  </a:cubicBezTo>
                  <a:cubicBezTo>
                    <a:pt x="13462" y="34695"/>
                    <a:pt x="13472" y="34693"/>
                    <a:pt x="13480" y="34693"/>
                  </a:cubicBezTo>
                  <a:cubicBezTo>
                    <a:pt x="13491" y="34693"/>
                    <a:pt x="13499" y="34697"/>
                    <a:pt x="13512" y="34697"/>
                  </a:cubicBezTo>
                  <a:cubicBezTo>
                    <a:pt x="13524" y="34697"/>
                    <a:pt x="13539" y="34694"/>
                    <a:pt x="13565" y="34682"/>
                  </a:cubicBezTo>
                  <a:cubicBezTo>
                    <a:pt x="13622" y="34655"/>
                    <a:pt x="13588" y="34622"/>
                    <a:pt x="13599" y="34622"/>
                  </a:cubicBezTo>
                  <a:cubicBezTo>
                    <a:pt x="13603" y="34622"/>
                    <a:pt x="13615" y="34628"/>
                    <a:pt x="13647" y="34643"/>
                  </a:cubicBezTo>
                  <a:cubicBezTo>
                    <a:pt x="13750" y="34692"/>
                    <a:pt x="13710" y="34700"/>
                    <a:pt x="13799" y="34700"/>
                  </a:cubicBezTo>
                  <a:cubicBezTo>
                    <a:pt x="13887" y="34700"/>
                    <a:pt x="13935" y="34703"/>
                    <a:pt x="13976" y="34783"/>
                  </a:cubicBezTo>
                  <a:cubicBezTo>
                    <a:pt x="14016" y="34865"/>
                    <a:pt x="14056" y="34849"/>
                    <a:pt x="14120" y="34929"/>
                  </a:cubicBezTo>
                  <a:cubicBezTo>
                    <a:pt x="14136" y="34951"/>
                    <a:pt x="14149" y="34957"/>
                    <a:pt x="14158" y="34957"/>
                  </a:cubicBezTo>
                  <a:cubicBezTo>
                    <a:pt x="14169" y="34957"/>
                    <a:pt x="14176" y="34948"/>
                    <a:pt x="14182" y="34948"/>
                  </a:cubicBezTo>
                  <a:cubicBezTo>
                    <a:pt x="14191" y="34948"/>
                    <a:pt x="14199" y="34964"/>
                    <a:pt x="14215" y="35036"/>
                  </a:cubicBezTo>
                  <a:cubicBezTo>
                    <a:pt x="14253" y="35205"/>
                    <a:pt x="14181" y="35106"/>
                    <a:pt x="14204" y="35165"/>
                  </a:cubicBezTo>
                  <a:cubicBezTo>
                    <a:pt x="14227" y="35222"/>
                    <a:pt x="14210" y="35319"/>
                    <a:pt x="14243" y="35319"/>
                  </a:cubicBezTo>
                  <a:cubicBezTo>
                    <a:pt x="14277" y="35319"/>
                    <a:pt x="14363" y="35376"/>
                    <a:pt x="14363" y="35376"/>
                  </a:cubicBezTo>
                  <a:cubicBezTo>
                    <a:pt x="14435" y="35416"/>
                    <a:pt x="14418" y="35490"/>
                    <a:pt x="14418" y="35513"/>
                  </a:cubicBezTo>
                  <a:cubicBezTo>
                    <a:pt x="14418" y="35537"/>
                    <a:pt x="14434" y="35659"/>
                    <a:pt x="14434" y="35659"/>
                  </a:cubicBezTo>
                  <a:lnTo>
                    <a:pt x="14495" y="35868"/>
                  </a:lnTo>
                  <a:cubicBezTo>
                    <a:pt x="14495" y="35868"/>
                    <a:pt x="14503" y="35908"/>
                    <a:pt x="14526" y="35916"/>
                  </a:cubicBezTo>
                  <a:cubicBezTo>
                    <a:pt x="14551" y="35924"/>
                    <a:pt x="14623" y="35958"/>
                    <a:pt x="14600" y="35982"/>
                  </a:cubicBezTo>
                  <a:cubicBezTo>
                    <a:pt x="14574" y="36005"/>
                    <a:pt x="14524" y="36093"/>
                    <a:pt x="14604" y="36096"/>
                  </a:cubicBezTo>
                  <a:lnTo>
                    <a:pt x="14603" y="36096"/>
                  </a:lnTo>
                  <a:cubicBezTo>
                    <a:pt x="14661" y="36108"/>
                    <a:pt x="14696" y="36113"/>
                    <a:pt x="14717" y="36113"/>
                  </a:cubicBezTo>
                  <a:cubicBezTo>
                    <a:pt x="14750" y="36113"/>
                    <a:pt x="14746" y="36101"/>
                    <a:pt x="14740" y="36081"/>
                  </a:cubicBezTo>
                  <a:lnTo>
                    <a:pt x="14741" y="36081"/>
                  </a:lnTo>
                  <a:cubicBezTo>
                    <a:pt x="14754" y="36081"/>
                    <a:pt x="14758" y="36082"/>
                    <a:pt x="14757" y="36089"/>
                  </a:cubicBezTo>
                  <a:cubicBezTo>
                    <a:pt x="14740" y="36161"/>
                    <a:pt x="14718" y="36261"/>
                    <a:pt x="14763" y="36298"/>
                  </a:cubicBezTo>
                  <a:lnTo>
                    <a:pt x="14858" y="36378"/>
                  </a:lnTo>
                  <a:cubicBezTo>
                    <a:pt x="14858" y="36378"/>
                    <a:pt x="14771" y="36458"/>
                    <a:pt x="14786" y="36483"/>
                  </a:cubicBezTo>
                  <a:cubicBezTo>
                    <a:pt x="14801" y="36507"/>
                    <a:pt x="14849" y="36627"/>
                    <a:pt x="14848" y="36660"/>
                  </a:cubicBezTo>
                  <a:cubicBezTo>
                    <a:pt x="14848" y="36690"/>
                    <a:pt x="14878" y="36771"/>
                    <a:pt x="14886" y="36806"/>
                  </a:cubicBezTo>
                  <a:cubicBezTo>
                    <a:pt x="14894" y="36838"/>
                    <a:pt x="14974" y="36831"/>
                    <a:pt x="14974" y="36863"/>
                  </a:cubicBezTo>
                  <a:cubicBezTo>
                    <a:pt x="14974" y="36873"/>
                    <a:pt x="14973" y="36876"/>
                    <a:pt x="14972" y="36876"/>
                  </a:cubicBezTo>
                  <a:cubicBezTo>
                    <a:pt x="14972" y="36876"/>
                    <a:pt x="14971" y="36873"/>
                    <a:pt x="14971" y="36873"/>
                  </a:cubicBezTo>
                  <a:lnTo>
                    <a:pt x="14971" y="36873"/>
                  </a:lnTo>
                  <a:cubicBezTo>
                    <a:pt x="14970" y="36873"/>
                    <a:pt x="14971" y="36877"/>
                    <a:pt x="14974" y="36897"/>
                  </a:cubicBezTo>
                  <a:cubicBezTo>
                    <a:pt x="14978" y="36925"/>
                    <a:pt x="14950" y="36930"/>
                    <a:pt x="14926" y="36930"/>
                  </a:cubicBezTo>
                  <a:cubicBezTo>
                    <a:pt x="14909" y="36930"/>
                    <a:pt x="14894" y="36928"/>
                    <a:pt x="14894" y="36928"/>
                  </a:cubicBezTo>
                  <a:cubicBezTo>
                    <a:pt x="14875" y="36916"/>
                    <a:pt x="14859" y="36911"/>
                    <a:pt x="14846" y="36911"/>
                  </a:cubicBezTo>
                  <a:cubicBezTo>
                    <a:pt x="14821" y="36911"/>
                    <a:pt x="14810" y="36931"/>
                    <a:pt x="14820" y="36968"/>
                  </a:cubicBezTo>
                  <a:cubicBezTo>
                    <a:pt x="14835" y="37023"/>
                    <a:pt x="14866" y="37112"/>
                    <a:pt x="14858" y="37145"/>
                  </a:cubicBezTo>
                  <a:cubicBezTo>
                    <a:pt x="14850" y="37174"/>
                    <a:pt x="14828" y="37224"/>
                    <a:pt x="14795" y="37224"/>
                  </a:cubicBezTo>
                  <a:cubicBezTo>
                    <a:pt x="14792" y="37224"/>
                    <a:pt x="14789" y="37224"/>
                    <a:pt x="14786" y="37223"/>
                  </a:cubicBezTo>
                  <a:cubicBezTo>
                    <a:pt x="14746" y="37215"/>
                    <a:pt x="14712" y="37238"/>
                    <a:pt x="14715" y="37149"/>
                  </a:cubicBezTo>
                  <a:cubicBezTo>
                    <a:pt x="14715" y="37061"/>
                    <a:pt x="14811" y="37183"/>
                    <a:pt x="14724" y="36988"/>
                  </a:cubicBezTo>
                  <a:cubicBezTo>
                    <a:pt x="14638" y="36794"/>
                    <a:pt x="14678" y="36834"/>
                    <a:pt x="14671" y="36786"/>
                  </a:cubicBezTo>
                  <a:cubicBezTo>
                    <a:pt x="14663" y="36738"/>
                    <a:pt x="14726" y="36786"/>
                    <a:pt x="14655" y="36683"/>
                  </a:cubicBezTo>
                  <a:cubicBezTo>
                    <a:pt x="14584" y="36577"/>
                    <a:pt x="14543" y="36544"/>
                    <a:pt x="14480" y="36470"/>
                  </a:cubicBezTo>
                  <a:cubicBezTo>
                    <a:pt x="14417" y="36398"/>
                    <a:pt x="14361" y="36387"/>
                    <a:pt x="14320" y="36332"/>
                  </a:cubicBezTo>
                  <a:cubicBezTo>
                    <a:pt x="14308" y="36315"/>
                    <a:pt x="14298" y="36309"/>
                    <a:pt x="14289" y="36309"/>
                  </a:cubicBezTo>
                  <a:cubicBezTo>
                    <a:pt x="14271" y="36309"/>
                    <a:pt x="14254" y="36328"/>
                    <a:pt x="14226" y="36328"/>
                  </a:cubicBezTo>
                  <a:cubicBezTo>
                    <a:pt x="14218" y="36328"/>
                    <a:pt x="14209" y="36326"/>
                    <a:pt x="14200" y="36323"/>
                  </a:cubicBezTo>
                  <a:cubicBezTo>
                    <a:pt x="14172" y="36312"/>
                    <a:pt x="14147" y="36304"/>
                    <a:pt x="14128" y="36304"/>
                  </a:cubicBezTo>
                  <a:cubicBezTo>
                    <a:pt x="14102" y="36304"/>
                    <a:pt x="14087" y="36317"/>
                    <a:pt x="14086" y="36353"/>
                  </a:cubicBezTo>
                  <a:cubicBezTo>
                    <a:pt x="14086" y="36416"/>
                    <a:pt x="14035" y="36456"/>
                    <a:pt x="14050" y="36523"/>
                  </a:cubicBezTo>
                  <a:cubicBezTo>
                    <a:pt x="14066" y="36589"/>
                    <a:pt x="14081" y="36717"/>
                    <a:pt x="14120" y="36751"/>
                  </a:cubicBezTo>
                  <a:cubicBezTo>
                    <a:pt x="14161" y="36783"/>
                    <a:pt x="14247" y="36944"/>
                    <a:pt x="14312" y="36961"/>
                  </a:cubicBezTo>
                  <a:cubicBezTo>
                    <a:pt x="14377" y="36977"/>
                    <a:pt x="14424" y="37020"/>
                    <a:pt x="14432" y="37051"/>
                  </a:cubicBezTo>
                  <a:cubicBezTo>
                    <a:pt x="14440" y="37083"/>
                    <a:pt x="14487" y="37148"/>
                    <a:pt x="14494" y="37229"/>
                  </a:cubicBezTo>
                  <a:cubicBezTo>
                    <a:pt x="14501" y="37309"/>
                    <a:pt x="14540" y="37446"/>
                    <a:pt x="14555" y="37505"/>
                  </a:cubicBezTo>
                  <a:cubicBezTo>
                    <a:pt x="14571" y="37560"/>
                    <a:pt x="14601" y="37682"/>
                    <a:pt x="14618" y="37754"/>
                  </a:cubicBezTo>
                  <a:cubicBezTo>
                    <a:pt x="14634" y="37828"/>
                    <a:pt x="14697" y="37997"/>
                    <a:pt x="14728" y="38022"/>
                  </a:cubicBezTo>
                  <a:cubicBezTo>
                    <a:pt x="14758" y="38047"/>
                    <a:pt x="14815" y="38128"/>
                    <a:pt x="14815" y="38128"/>
                  </a:cubicBezTo>
                  <a:lnTo>
                    <a:pt x="14823" y="38264"/>
                  </a:lnTo>
                  <a:cubicBezTo>
                    <a:pt x="14823" y="38264"/>
                    <a:pt x="14871" y="38184"/>
                    <a:pt x="14912" y="38161"/>
                  </a:cubicBezTo>
                  <a:cubicBezTo>
                    <a:pt x="14919" y="38157"/>
                    <a:pt x="14927" y="38155"/>
                    <a:pt x="14936" y="38155"/>
                  </a:cubicBezTo>
                  <a:cubicBezTo>
                    <a:pt x="14966" y="38155"/>
                    <a:pt x="15004" y="38172"/>
                    <a:pt x="15023" y="38172"/>
                  </a:cubicBezTo>
                  <a:cubicBezTo>
                    <a:pt x="15033" y="38172"/>
                    <a:pt x="15038" y="38167"/>
                    <a:pt x="15034" y="38153"/>
                  </a:cubicBezTo>
                  <a:cubicBezTo>
                    <a:pt x="15019" y="38105"/>
                    <a:pt x="15074" y="38067"/>
                    <a:pt x="15035" y="37976"/>
                  </a:cubicBezTo>
                  <a:cubicBezTo>
                    <a:pt x="14995" y="37887"/>
                    <a:pt x="14980" y="37854"/>
                    <a:pt x="14949" y="37830"/>
                  </a:cubicBezTo>
                  <a:cubicBezTo>
                    <a:pt x="14917" y="37805"/>
                    <a:pt x="15015" y="37799"/>
                    <a:pt x="15015" y="37743"/>
                  </a:cubicBezTo>
                  <a:cubicBezTo>
                    <a:pt x="15015" y="37685"/>
                    <a:pt x="14962" y="37556"/>
                    <a:pt x="14954" y="37500"/>
                  </a:cubicBezTo>
                  <a:cubicBezTo>
                    <a:pt x="14946" y="37445"/>
                    <a:pt x="15074" y="37406"/>
                    <a:pt x="15074" y="37406"/>
                  </a:cubicBezTo>
                  <a:lnTo>
                    <a:pt x="15066" y="37260"/>
                  </a:lnTo>
                  <a:cubicBezTo>
                    <a:pt x="15085" y="37182"/>
                    <a:pt x="15172" y="37132"/>
                    <a:pt x="15172" y="37132"/>
                  </a:cubicBezTo>
                  <a:cubicBezTo>
                    <a:pt x="15216" y="37061"/>
                    <a:pt x="15223" y="37014"/>
                    <a:pt x="15223" y="37014"/>
                  </a:cubicBezTo>
                  <a:cubicBezTo>
                    <a:pt x="15223" y="37014"/>
                    <a:pt x="15263" y="36958"/>
                    <a:pt x="15288" y="36943"/>
                  </a:cubicBezTo>
                  <a:cubicBezTo>
                    <a:pt x="15299" y="36935"/>
                    <a:pt x="15322" y="36933"/>
                    <a:pt x="15341" y="36933"/>
                  </a:cubicBezTo>
                  <a:cubicBezTo>
                    <a:pt x="15361" y="36933"/>
                    <a:pt x="15377" y="36935"/>
                    <a:pt x="15377" y="36935"/>
                  </a:cubicBezTo>
                  <a:cubicBezTo>
                    <a:pt x="15377" y="36935"/>
                    <a:pt x="15450" y="36928"/>
                    <a:pt x="15450" y="36904"/>
                  </a:cubicBezTo>
                  <a:cubicBezTo>
                    <a:pt x="15450" y="36878"/>
                    <a:pt x="15533" y="36821"/>
                    <a:pt x="15556" y="36807"/>
                  </a:cubicBezTo>
                  <a:cubicBezTo>
                    <a:pt x="15619" y="36769"/>
                    <a:pt x="15677" y="36729"/>
                    <a:pt x="15677" y="36729"/>
                  </a:cubicBezTo>
                  <a:cubicBezTo>
                    <a:pt x="15677" y="36729"/>
                    <a:pt x="15800" y="36893"/>
                    <a:pt x="15853" y="36893"/>
                  </a:cubicBezTo>
                  <a:cubicBezTo>
                    <a:pt x="15855" y="36893"/>
                    <a:pt x="15857" y="36893"/>
                    <a:pt x="15859" y="36892"/>
                  </a:cubicBezTo>
                  <a:cubicBezTo>
                    <a:pt x="15908" y="36877"/>
                    <a:pt x="15941" y="36861"/>
                    <a:pt x="15965" y="36829"/>
                  </a:cubicBezTo>
                  <a:cubicBezTo>
                    <a:pt x="15989" y="36799"/>
                    <a:pt x="15885" y="36604"/>
                    <a:pt x="15909" y="36604"/>
                  </a:cubicBezTo>
                  <a:cubicBezTo>
                    <a:pt x="15910" y="36604"/>
                    <a:pt x="15911" y="36604"/>
                    <a:pt x="15911" y="36604"/>
                  </a:cubicBezTo>
                  <a:cubicBezTo>
                    <a:pt x="15916" y="36605"/>
                    <a:pt x="15920" y="36606"/>
                    <a:pt x="15924" y="36606"/>
                  </a:cubicBezTo>
                  <a:cubicBezTo>
                    <a:pt x="15950" y="36606"/>
                    <a:pt x="15972" y="36585"/>
                    <a:pt x="15985" y="36563"/>
                  </a:cubicBezTo>
                  <a:cubicBezTo>
                    <a:pt x="16002" y="36538"/>
                    <a:pt x="16058" y="36484"/>
                    <a:pt x="16058" y="36484"/>
                  </a:cubicBezTo>
                  <a:lnTo>
                    <a:pt x="16058" y="36484"/>
                  </a:lnTo>
                  <a:cubicBezTo>
                    <a:pt x="16058" y="36484"/>
                    <a:pt x="16047" y="36775"/>
                    <a:pt x="16087" y="36823"/>
                  </a:cubicBezTo>
                  <a:cubicBezTo>
                    <a:pt x="16127" y="36871"/>
                    <a:pt x="16135" y="36929"/>
                    <a:pt x="16181" y="36977"/>
                  </a:cubicBezTo>
                  <a:cubicBezTo>
                    <a:pt x="16228" y="37025"/>
                    <a:pt x="16278" y="37108"/>
                    <a:pt x="16325" y="37115"/>
                  </a:cubicBezTo>
                  <a:cubicBezTo>
                    <a:pt x="16327" y="37116"/>
                    <a:pt x="16329" y="37116"/>
                    <a:pt x="16331" y="37116"/>
                  </a:cubicBezTo>
                  <a:cubicBezTo>
                    <a:pt x="16375" y="37116"/>
                    <a:pt x="16402" y="37011"/>
                    <a:pt x="16439" y="36981"/>
                  </a:cubicBezTo>
                  <a:cubicBezTo>
                    <a:pt x="16479" y="36948"/>
                    <a:pt x="16529" y="36909"/>
                    <a:pt x="16567" y="36861"/>
                  </a:cubicBezTo>
                  <a:cubicBezTo>
                    <a:pt x="16610" y="36814"/>
                    <a:pt x="16627" y="36637"/>
                    <a:pt x="16627" y="36637"/>
                  </a:cubicBezTo>
                  <a:cubicBezTo>
                    <a:pt x="16627" y="36637"/>
                    <a:pt x="16652" y="36547"/>
                    <a:pt x="16636" y="36515"/>
                  </a:cubicBezTo>
                  <a:cubicBezTo>
                    <a:pt x="16621" y="36483"/>
                    <a:pt x="16590" y="36298"/>
                    <a:pt x="16573" y="36273"/>
                  </a:cubicBezTo>
                  <a:cubicBezTo>
                    <a:pt x="16558" y="36247"/>
                    <a:pt x="16566" y="36273"/>
                    <a:pt x="16535" y="36192"/>
                  </a:cubicBezTo>
                  <a:cubicBezTo>
                    <a:pt x="16504" y="36112"/>
                    <a:pt x="16479" y="36093"/>
                    <a:pt x="16472" y="36055"/>
                  </a:cubicBezTo>
                  <a:cubicBezTo>
                    <a:pt x="16464" y="36015"/>
                    <a:pt x="16464" y="36007"/>
                    <a:pt x="16433" y="35893"/>
                  </a:cubicBezTo>
                  <a:cubicBezTo>
                    <a:pt x="16402" y="35781"/>
                    <a:pt x="16427" y="35765"/>
                    <a:pt x="16387" y="35716"/>
                  </a:cubicBezTo>
                  <a:cubicBezTo>
                    <a:pt x="16347" y="35667"/>
                    <a:pt x="16282" y="35570"/>
                    <a:pt x="16252" y="35497"/>
                  </a:cubicBezTo>
                  <a:cubicBezTo>
                    <a:pt x="16219" y="35424"/>
                    <a:pt x="16236" y="35473"/>
                    <a:pt x="16156" y="35351"/>
                  </a:cubicBezTo>
                  <a:cubicBezTo>
                    <a:pt x="16078" y="35230"/>
                    <a:pt x="15981" y="35139"/>
                    <a:pt x="15934" y="35076"/>
                  </a:cubicBezTo>
                  <a:cubicBezTo>
                    <a:pt x="15922" y="35059"/>
                    <a:pt x="15920" y="35055"/>
                    <a:pt x="15921" y="35055"/>
                  </a:cubicBezTo>
                  <a:lnTo>
                    <a:pt x="15921" y="35055"/>
                  </a:lnTo>
                  <a:cubicBezTo>
                    <a:pt x="15922" y="35055"/>
                    <a:pt x="15926" y="35058"/>
                    <a:pt x="15926" y="35058"/>
                  </a:cubicBezTo>
                  <a:cubicBezTo>
                    <a:pt x="15928" y="35058"/>
                    <a:pt x="15918" y="35044"/>
                    <a:pt x="15847" y="34954"/>
                  </a:cubicBezTo>
                  <a:cubicBezTo>
                    <a:pt x="15704" y="34775"/>
                    <a:pt x="15623" y="34688"/>
                    <a:pt x="15623" y="34688"/>
                  </a:cubicBezTo>
                  <a:cubicBezTo>
                    <a:pt x="15614" y="34683"/>
                    <a:pt x="15610" y="34681"/>
                    <a:pt x="15610" y="34681"/>
                  </a:cubicBezTo>
                  <a:lnTo>
                    <a:pt x="15610" y="34681"/>
                  </a:lnTo>
                  <a:cubicBezTo>
                    <a:pt x="15615" y="34681"/>
                    <a:pt x="15801" y="34760"/>
                    <a:pt x="15801" y="34760"/>
                  </a:cubicBezTo>
                  <a:cubicBezTo>
                    <a:pt x="15801" y="34760"/>
                    <a:pt x="15904" y="34914"/>
                    <a:pt x="15927" y="34946"/>
                  </a:cubicBezTo>
                  <a:cubicBezTo>
                    <a:pt x="15951" y="34980"/>
                    <a:pt x="16031" y="35062"/>
                    <a:pt x="16064" y="35085"/>
                  </a:cubicBezTo>
                  <a:cubicBezTo>
                    <a:pt x="16096" y="35111"/>
                    <a:pt x="16127" y="35143"/>
                    <a:pt x="16175" y="35166"/>
                  </a:cubicBezTo>
                  <a:cubicBezTo>
                    <a:pt x="16224" y="35191"/>
                    <a:pt x="16239" y="35176"/>
                    <a:pt x="16255" y="35231"/>
                  </a:cubicBezTo>
                  <a:cubicBezTo>
                    <a:pt x="16270" y="35290"/>
                    <a:pt x="16301" y="35377"/>
                    <a:pt x="16341" y="35404"/>
                  </a:cubicBezTo>
                  <a:cubicBezTo>
                    <a:pt x="16381" y="35428"/>
                    <a:pt x="16470" y="35485"/>
                    <a:pt x="16486" y="35508"/>
                  </a:cubicBezTo>
                  <a:cubicBezTo>
                    <a:pt x="16501" y="35534"/>
                    <a:pt x="16549" y="35614"/>
                    <a:pt x="16549" y="35614"/>
                  </a:cubicBezTo>
                  <a:cubicBezTo>
                    <a:pt x="16549" y="35614"/>
                    <a:pt x="16564" y="35662"/>
                    <a:pt x="16564" y="35688"/>
                  </a:cubicBezTo>
                  <a:cubicBezTo>
                    <a:pt x="16564" y="35711"/>
                    <a:pt x="16555" y="35776"/>
                    <a:pt x="16572" y="35801"/>
                  </a:cubicBezTo>
                  <a:cubicBezTo>
                    <a:pt x="16587" y="35824"/>
                    <a:pt x="16666" y="35962"/>
                    <a:pt x="16666" y="35962"/>
                  </a:cubicBezTo>
                  <a:lnTo>
                    <a:pt x="16778" y="36061"/>
                  </a:lnTo>
                  <a:cubicBezTo>
                    <a:pt x="16778" y="36061"/>
                    <a:pt x="16921" y="36182"/>
                    <a:pt x="16929" y="36207"/>
                  </a:cubicBezTo>
                  <a:cubicBezTo>
                    <a:pt x="16937" y="36230"/>
                    <a:pt x="17017" y="36409"/>
                    <a:pt x="17017" y="36409"/>
                  </a:cubicBezTo>
                  <a:lnTo>
                    <a:pt x="17047" y="36515"/>
                  </a:lnTo>
                  <a:cubicBezTo>
                    <a:pt x="17047" y="36515"/>
                    <a:pt x="17058" y="36917"/>
                    <a:pt x="17058" y="36951"/>
                  </a:cubicBezTo>
                  <a:cubicBezTo>
                    <a:pt x="17058" y="36983"/>
                    <a:pt x="17074" y="37014"/>
                    <a:pt x="17081" y="37078"/>
                  </a:cubicBezTo>
                  <a:cubicBezTo>
                    <a:pt x="17089" y="37143"/>
                    <a:pt x="17135" y="37263"/>
                    <a:pt x="17120" y="37286"/>
                  </a:cubicBezTo>
                  <a:cubicBezTo>
                    <a:pt x="17111" y="37302"/>
                    <a:pt x="17089" y="37328"/>
                    <a:pt x="17072" y="37354"/>
                  </a:cubicBezTo>
                  <a:cubicBezTo>
                    <a:pt x="17058" y="37374"/>
                    <a:pt x="17044" y="37391"/>
                    <a:pt x="17040" y="37400"/>
                  </a:cubicBezTo>
                  <a:cubicBezTo>
                    <a:pt x="17024" y="37425"/>
                    <a:pt x="17055" y="37506"/>
                    <a:pt x="17037" y="37537"/>
                  </a:cubicBezTo>
                  <a:cubicBezTo>
                    <a:pt x="17021" y="37568"/>
                    <a:pt x="17050" y="37770"/>
                    <a:pt x="17050" y="37770"/>
                  </a:cubicBezTo>
                  <a:lnTo>
                    <a:pt x="16995" y="37851"/>
                  </a:lnTo>
                  <a:lnTo>
                    <a:pt x="16990" y="38147"/>
                  </a:lnTo>
                  <a:cubicBezTo>
                    <a:pt x="16990" y="38147"/>
                    <a:pt x="17029" y="38268"/>
                    <a:pt x="17021" y="38308"/>
                  </a:cubicBezTo>
                  <a:cubicBezTo>
                    <a:pt x="17014" y="38348"/>
                    <a:pt x="17132" y="38569"/>
                    <a:pt x="17140" y="38592"/>
                  </a:cubicBezTo>
                  <a:cubicBezTo>
                    <a:pt x="17147" y="38615"/>
                    <a:pt x="17121" y="38687"/>
                    <a:pt x="17186" y="38736"/>
                  </a:cubicBezTo>
                  <a:cubicBezTo>
                    <a:pt x="17249" y="38784"/>
                    <a:pt x="17320" y="39018"/>
                    <a:pt x="17375" y="39018"/>
                  </a:cubicBezTo>
                  <a:cubicBezTo>
                    <a:pt x="17432" y="39018"/>
                    <a:pt x="17503" y="39133"/>
                    <a:pt x="17528" y="39149"/>
                  </a:cubicBezTo>
                  <a:cubicBezTo>
                    <a:pt x="17552" y="39167"/>
                    <a:pt x="17551" y="39255"/>
                    <a:pt x="17558" y="39295"/>
                  </a:cubicBezTo>
                  <a:cubicBezTo>
                    <a:pt x="17566" y="39337"/>
                    <a:pt x="17557" y="39464"/>
                    <a:pt x="17589" y="39521"/>
                  </a:cubicBezTo>
                  <a:cubicBezTo>
                    <a:pt x="17620" y="39578"/>
                    <a:pt x="17660" y="39683"/>
                    <a:pt x="17643" y="39708"/>
                  </a:cubicBezTo>
                  <a:cubicBezTo>
                    <a:pt x="17626" y="39732"/>
                    <a:pt x="17705" y="39925"/>
                    <a:pt x="17705" y="39925"/>
                  </a:cubicBezTo>
                  <a:lnTo>
                    <a:pt x="17817" y="40063"/>
                  </a:lnTo>
                  <a:lnTo>
                    <a:pt x="17928" y="40122"/>
                  </a:lnTo>
                  <a:lnTo>
                    <a:pt x="18050" y="40017"/>
                  </a:lnTo>
                  <a:lnTo>
                    <a:pt x="18145" y="39979"/>
                  </a:lnTo>
                  <a:cubicBezTo>
                    <a:pt x="18238" y="40017"/>
                    <a:pt x="18256" y="40101"/>
                    <a:pt x="18320" y="40101"/>
                  </a:cubicBezTo>
                  <a:cubicBezTo>
                    <a:pt x="18322" y="40101"/>
                    <a:pt x="18325" y="40101"/>
                    <a:pt x="18328" y="40100"/>
                  </a:cubicBezTo>
                  <a:cubicBezTo>
                    <a:pt x="18396" y="40093"/>
                    <a:pt x="18416" y="40053"/>
                    <a:pt x="18467" y="40053"/>
                  </a:cubicBezTo>
                  <a:cubicBezTo>
                    <a:pt x="18471" y="40053"/>
                    <a:pt x="18477" y="40053"/>
                    <a:pt x="18482" y="40054"/>
                  </a:cubicBezTo>
                  <a:cubicBezTo>
                    <a:pt x="18526" y="40060"/>
                    <a:pt x="18556" y="40097"/>
                    <a:pt x="18584" y="40097"/>
                  </a:cubicBezTo>
                  <a:cubicBezTo>
                    <a:pt x="18595" y="40097"/>
                    <a:pt x="18607" y="40090"/>
                    <a:pt x="18619" y="40071"/>
                  </a:cubicBezTo>
                  <a:cubicBezTo>
                    <a:pt x="18659" y="40008"/>
                    <a:pt x="18718" y="39903"/>
                    <a:pt x="18742" y="39846"/>
                  </a:cubicBezTo>
                  <a:cubicBezTo>
                    <a:pt x="18767" y="39791"/>
                    <a:pt x="18776" y="39677"/>
                    <a:pt x="18787" y="39629"/>
                  </a:cubicBezTo>
                  <a:cubicBezTo>
                    <a:pt x="18795" y="39580"/>
                    <a:pt x="18730" y="39540"/>
                    <a:pt x="18707" y="39531"/>
                  </a:cubicBezTo>
                  <a:cubicBezTo>
                    <a:pt x="18704" y="39530"/>
                    <a:pt x="18700" y="39529"/>
                    <a:pt x="18696" y="39529"/>
                  </a:cubicBezTo>
                  <a:cubicBezTo>
                    <a:pt x="18684" y="39529"/>
                    <a:pt x="18667" y="39532"/>
                    <a:pt x="18652" y="39532"/>
                  </a:cubicBezTo>
                  <a:cubicBezTo>
                    <a:pt x="18630" y="39532"/>
                    <a:pt x="18610" y="39526"/>
                    <a:pt x="18604" y="39498"/>
                  </a:cubicBezTo>
                  <a:cubicBezTo>
                    <a:pt x="18598" y="39478"/>
                    <a:pt x="18603" y="39472"/>
                    <a:pt x="18616" y="39472"/>
                  </a:cubicBezTo>
                  <a:cubicBezTo>
                    <a:pt x="18637" y="39472"/>
                    <a:pt x="18678" y="39486"/>
                    <a:pt x="18740" y="39486"/>
                  </a:cubicBezTo>
                  <a:cubicBezTo>
                    <a:pt x="18755" y="39486"/>
                    <a:pt x="18771" y="39485"/>
                    <a:pt x="18788" y="39483"/>
                  </a:cubicBezTo>
                  <a:cubicBezTo>
                    <a:pt x="18925" y="39469"/>
                    <a:pt x="18918" y="39437"/>
                    <a:pt x="18918" y="39371"/>
                  </a:cubicBezTo>
                  <a:cubicBezTo>
                    <a:pt x="18918" y="39307"/>
                    <a:pt x="18896" y="39184"/>
                    <a:pt x="18879" y="39146"/>
                  </a:cubicBezTo>
                  <a:cubicBezTo>
                    <a:pt x="18864" y="39106"/>
                    <a:pt x="18792" y="38992"/>
                    <a:pt x="18792" y="38992"/>
                  </a:cubicBezTo>
                  <a:lnTo>
                    <a:pt x="18736" y="38870"/>
                  </a:lnTo>
                  <a:cubicBezTo>
                    <a:pt x="18736" y="38870"/>
                    <a:pt x="18713" y="38863"/>
                    <a:pt x="18665" y="38782"/>
                  </a:cubicBezTo>
                  <a:cubicBezTo>
                    <a:pt x="18618" y="38701"/>
                    <a:pt x="18556" y="38587"/>
                    <a:pt x="18556" y="38564"/>
                  </a:cubicBezTo>
                  <a:cubicBezTo>
                    <a:pt x="18556" y="38539"/>
                    <a:pt x="18565" y="38484"/>
                    <a:pt x="18605" y="38445"/>
                  </a:cubicBezTo>
                  <a:cubicBezTo>
                    <a:pt x="18623" y="38427"/>
                    <a:pt x="18643" y="38419"/>
                    <a:pt x="18660" y="38419"/>
                  </a:cubicBezTo>
                  <a:cubicBezTo>
                    <a:pt x="18681" y="38419"/>
                    <a:pt x="18698" y="38432"/>
                    <a:pt x="18702" y="38455"/>
                  </a:cubicBezTo>
                  <a:cubicBezTo>
                    <a:pt x="18707" y="38495"/>
                    <a:pt x="18682" y="38687"/>
                    <a:pt x="18722" y="38698"/>
                  </a:cubicBezTo>
                  <a:cubicBezTo>
                    <a:pt x="18764" y="38706"/>
                    <a:pt x="18795" y="38802"/>
                    <a:pt x="18818" y="38810"/>
                  </a:cubicBezTo>
                  <a:cubicBezTo>
                    <a:pt x="18842" y="38818"/>
                    <a:pt x="18833" y="38859"/>
                    <a:pt x="18873" y="38884"/>
                  </a:cubicBezTo>
                  <a:cubicBezTo>
                    <a:pt x="18912" y="38909"/>
                    <a:pt x="18944" y="38947"/>
                    <a:pt x="18929" y="38972"/>
                  </a:cubicBezTo>
                  <a:cubicBezTo>
                    <a:pt x="18912" y="38995"/>
                    <a:pt x="18910" y="39133"/>
                    <a:pt x="18935" y="39157"/>
                  </a:cubicBezTo>
                  <a:cubicBezTo>
                    <a:pt x="18958" y="39183"/>
                    <a:pt x="18973" y="39303"/>
                    <a:pt x="18973" y="39303"/>
                  </a:cubicBezTo>
                  <a:lnTo>
                    <a:pt x="19019" y="39432"/>
                  </a:lnTo>
                  <a:lnTo>
                    <a:pt x="19075" y="39546"/>
                  </a:lnTo>
                  <a:cubicBezTo>
                    <a:pt x="19075" y="39546"/>
                    <a:pt x="19129" y="39400"/>
                    <a:pt x="19150" y="39386"/>
                  </a:cubicBezTo>
                  <a:cubicBezTo>
                    <a:pt x="19179" y="39366"/>
                    <a:pt x="19208" y="39363"/>
                    <a:pt x="19234" y="39363"/>
                  </a:cubicBezTo>
                  <a:cubicBezTo>
                    <a:pt x="19249" y="39363"/>
                    <a:pt x="19263" y="39364"/>
                    <a:pt x="19274" y="39364"/>
                  </a:cubicBezTo>
                  <a:cubicBezTo>
                    <a:pt x="19300" y="39364"/>
                    <a:pt x="19315" y="39358"/>
                    <a:pt x="19312" y="39323"/>
                  </a:cubicBezTo>
                  <a:cubicBezTo>
                    <a:pt x="19304" y="39241"/>
                    <a:pt x="19306" y="39193"/>
                    <a:pt x="19273" y="39121"/>
                  </a:cubicBezTo>
                  <a:cubicBezTo>
                    <a:pt x="19243" y="39047"/>
                    <a:pt x="19201" y="39047"/>
                    <a:pt x="19258" y="39007"/>
                  </a:cubicBezTo>
                  <a:cubicBezTo>
                    <a:pt x="19313" y="38967"/>
                    <a:pt x="19355" y="38992"/>
                    <a:pt x="19378" y="38969"/>
                  </a:cubicBezTo>
                  <a:cubicBezTo>
                    <a:pt x="19404" y="38946"/>
                    <a:pt x="19500" y="38912"/>
                    <a:pt x="19452" y="38872"/>
                  </a:cubicBezTo>
                  <a:cubicBezTo>
                    <a:pt x="19404" y="38832"/>
                    <a:pt x="19413" y="38816"/>
                    <a:pt x="19358" y="38775"/>
                  </a:cubicBezTo>
                  <a:cubicBezTo>
                    <a:pt x="19301" y="38732"/>
                    <a:pt x="19309" y="38661"/>
                    <a:pt x="19309" y="38661"/>
                  </a:cubicBezTo>
                  <a:lnTo>
                    <a:pt x="19309" y="38661"/>
                  </a:lnTo>
                  <a:cubicBezTo>
                    <a:pt x="19309" y="38661"/>
                    <a:pt x="19398" y="38701"/>
                    <a:pt x="19423" y="38702"/>
                  </a:cubicBezTo>
                  <a:cubicBezTo>
                    <a:pt x="19446" y="38702"/>
                    <a:pt x="19473" y="38622"/>
                    <a:pt x="19473" y="38592"/>
                  </a:cubicBezTo>
                  <a:cubicBezTo>
                    <a:pt x="19473" y="38558"/>
                    <a:pt x="19514" y="38527"/>
                    <a:pt x="19498" y="38502"/>
                  </a:cubicBezTo>
                  <a:cubicBezTo>
                    <a:pt x="19483" y="38478"/>
                    <a:pt x="19660" y="38456"/>
                    <a:pt x="19660" y="38456"/>
                  </a:cubicBezTo>
                  <a:cubicBezTo>
                    <a:pt x="19660" y="38456"/>
                    <a:pt x="19700" y="38433"/>
                    <a:pt x="19748" y="38393"/>
                  </a:cubicBezTo>
                  <a:cubicBezTo>
                    <a:pt x="19766" y="38378"/>
                    <a:pt x="19775" y="38375"/>
                    <a:pt x="19781" y="38375"/>
                  </a:cubicBezTo>
                  <a:cubicBezTo>
                    <a:pt x="19784" y="38375"/>
                    <a:pt x="19785" y="38376"/>
                    <a:pt x="19787" y="38376"/>
                  </a:cubicBezTo>
                  <a:cubicBezTo>
                    <a:pt x="19789" y="38376"/>
                    <a:pt x="19790" y="38373"/>
                    <a:pt x="19797" y="38353"/>
                  </a:cubicBezTo>
                  <a:cubicBezTo>
                    <a:pt x="19800" y="38342"/>
                    <a:pt x="19802" y="38339"/>
                    <a:pt x="19804" y="38339"/>
                  </a:cubicBezTo>
                  <a:cubicBezTo>
                    <a:pt x="19806" y="38339"/>
                    <a:pt x="19805" y="38352"/>
                    <a:pt x="19805" y="38352"/>
                  </a:cubicBezTo>
                  <a:cubicBezTo>
                    <a:pt x="19806" y="38352"/>
                    <a:pt x="19807" y="38342"/>
                    <a:pt x="19814" y="38304"/>
                  </a:cubicBezTo>
                  <a:cubicBezTo>
                    <a:pt x="19820" y="38267"/>
                    <a:pt x="19815" y="38257"/>
                    <a:pt x="19808" y="38257"/>
                  </a:cubicBezTo>
                  <a:cubicBezTo>
                    <a:pt x="19796" y="38257"/>
                    <a:pt x="19778" y="38278"/>
                    <a:pt x="19770" y="38278"/>
                  </a:cubicBezTo>
                  <a:cubicBezTo>
                    <a:pt x="19767" y="38278"/>
                    <a:pt x="19766" y="38276"/>
                    <a:pt x="19766" y="38271"/>
                  </a:cubicBezTo>
                  <a:cubicBezTo>
                    <a:pt x="19766" y="38239"/>
                    <a:pt x="19863" y="38216"/>
                    <a:pt x="19871" y="38176"/>
                  </a:cubicBezTo>
                  <a:cubicBezTo>
                    <a:pt x="19881" y="38134"/>
                    <a:pt x="20001" y="38122"/>
                    <a:pt x="20001" y="38088"/>
                  </a:cubicBezTo>
                  <a:cubicBezTo>
                    <a:pt x="20001" y="38056"/>
                    <a:pt x="20091" y="38065"/>
                    <a:pt x="20075" y="38010"/>
                  </a:cubicBezTo>
                  <a:cubicBezTo>
                    <a:pt x="20060" y="37954"/>
                    <a:pt x="20140" y="37924"/>
                    <a:pt x="20140" y="37924"/>
                  </a:cubicBezTo>
                  <a:cubicBezTo>
                    <a:pt x="20140" y="37924"/>
                    <a:pt x="20167" y="37871"/>
                    <a:pt x="20189" y="37871"/>
                  </a:cubicBezTo>
                  <a:cubicBezTo>
                    <a:pt x="20200" y="37871"/>
                    <a:pt x="20209" y="37883"/>
                    <a:pt x="20214" y="37916"/>
                  </a:cubicBezTo>
                  <a:cubicBezTo>
                    <a:pt x="20229" y="38019"/>
                    <a:pt x="20245" y="38077"/>
                    <a:pt x="20245" y="38077"/>
                  </a:cubicBezTo>
                  <a:cubicBezTo>
                    <a:pt x="20245" y="38077"/>
                    <a:pt x="20309" y="38115"/>
                    <a:pt x="20341" y="38115"/>
                  </a:cubicBezTo>
                  <a:cubicBezTo>
                    <a:pt x="20351" y="38115"/>
                    <a:pt x="20358" y="38112"/>
                    <a:pt x="20359" y="38102"/>
                  </a:cubicBezTo>
                  <a:cubicBezTo>
                    <a:pt x="20359" y="38062"/>
                    <a:pt x="20494" y="38071"/>
                    <a:pt x="20513" y="38024"/>
                  </a:cubicBezTo>
                  <a:cubicBezTo>
                    <a:pt x="20528" y="37976"/>
                    <a:pt x="20577" y="37968"/>
                    <a:pt x="20617" y="37919"/>
                  </a:cubicBezTo>
                  <a:cubicBezTo>
                    <a:pt x="20641" y="37892"/>
                    <a:pt x="20670" y="37880"/>
                    <a:pt x="20691" y="37880"/>
                  </a:cubicBezTo>
                  <a:cubicBezTo>
                    <a:pt x="20707" y="37880"/>
                    <a:pt x="20719" y="37887"/>
                    <a:pt x="20722" y="37897"/>
                  </a:cubicBezTo>
                  <a:cubicBezTo>
                    <a:pt x="20728" y="37916"/>
                    <a:pt x="20743" y="37982"/>
                    <a:pt x="20772" y="37982"/>
                  </a:cubicBezTo>
                  <a:cubicBezTo>
                    <a:pt x="20781" y="37982"/>
                    <a:pt x="20791" y="37976"/>
                    <a:pt x="20802" y="37962"/>
                  </a:cubicBezTo>
                  <a:cubicBezTo>
                    <a:pt x="20851" y="37899"/>
                    <a:pt x="20891" y="37851"/>
                    <a:pt x="20925" y="37785"/>
                  </a:cubicBezTo>
                  <a:cubicBezTo>
                    <a:pt x="20959" y="37722"/>
                    <a:pt x="20984" y="37722"/>
                    <a:pt x="20991" y="37674"/>
                  </a:cubicBezTo>
                  <a:cubicBezTo>
                    <a:pt x="20994" y="37654"/>
                    <a:pt x="21002" y="37650"/>
                    <a:pt x="21013" y="37650"/>
                  </a:cubicBezTo>
                  <a:cubicBezTo>
                    <a:pt x="21019" y="37650"/>
                    <a:pt x="21028" y="37652"/>
                    <a:pt x="21037" y="37652"/>
                  </a:cubicBezTo>
                  <a:cubicBezTo>
                    <a:pt x="21051" y="37652"/>
                    <a:pt x="21068" y="37649"/>
                    <a:pt x="21087" y="37636"/>
                  </a:cubicBezTo>
                  <a:cubicBezTo>
                    <a:pt x="21144" y="37594"/>
                    <a:pt x="21176" y="37602"/>
                    <a:pt x="21176" y="37563"/>
                  </a:cubicBezTo>
                  <a:cubicBezTo>
                    <a:pt x="21176" y="37523"/>
                    <a:pt x="21145" y="37508"/>
                    <a:pt x="21201" y="37468"/>
                  </a:cubicBezTo>
                  <a:cubicBezTo>
                    <a:pt x="21221" y="37453"/>
                    <a:pt x="21257" y="37450"/>
                    <a:pt x="21295" y="37450"/>
                  </a:cubicBezTo>
                  <a:cubicBezTo>
                    <a:pt x="21336" y="37450"/>
                    <a:pt x="21378" y="37454"/>
                    <a:pt x="21405" y="37454"/>
                  </a:cubicBezTo>
                  <a:cubicBezTo>
                    <a:pt x="21422" y="37454"/>
                    <a:pt x="21433" y="37452"/>
                    <a:pt x="21433" y="37446"/>
                  </a:cubicBezTo>
                  <a:cubicBezTo>
                    <a:pt x="21433" y="37436"/>
                    <a:pt x="21447" y="37420"/>
                    <a:pt x="21461" y="37405"/>
                  </a:cubicBezTo>
                  <a:cubicBezTo>
                    <a:pt x="21476" y="37394"/>
                    <a:pt x="21509" y="37369"/>
                    <a:pt x="21564" y="37328"/>
                  </a:cubicBezTo>
                  <a:cubicBezTo>
                    <a:pt x="21649" y="37263"/>
                    <a:pt x="21675" y="37243"/>
                    <a:pt x="21676" y="37243"/>
                  </a:cubicBezTo>
                  <a:lnTo>
                    <a:pt x="21676" y="37243"/>
                  </a:lnTo>
                  <a:cubicBezTo>
                    <a:pt x="21677" y="37243"/>
                    <a:pt x="21621" y="37289"/>
                    <a:pt x="21636" y="37289"/>
                  </a:cubicBezTo>
                  <a:cubicBezTo>
                    <a:pt x="21637" y="37289"/>
                    <a:pt x="21637" y="37289"/>
                    <a:pt x="21638" y="37289"/>
                  </a:cubicBezTo>
                  <a:cubicBezTo>
                    <a:pt x="21670" y="37279"/>
                    <a:pt x="21703" y="37289"/>
                    <a:pt x="21718" y="37263"/>
                  </a:cubicBezTo>
                  <a:cubicBezTo>
                    <a:pt x="21733" y="37240"/>
                    <a:pt x="21744" y="37192"/>
                    <a:pt x="21792" y="37152"/>
                  </a:cubicBezTo>
                  <a:cubicBezTo>
                    <a:pt x="21841" y="37112"/>
                    <a:pt x="21938" y="37131"/>
                    <a:pt x="21946" y="37074"/>
                  </a:cubicBezTo>
                  <a:cubicBezTo>
                    <a:pt x="21953" y="37017"/>
                    <a:pt x="21986" y="37032"/>
                    <a:pt x="22052" y="37017"/>
                  </a:cubicBezTo>
                  <a:cubicBezTo>
                    <a:pt x="22117" y="37001"/>
                    <a:pt x="22192" y="37014"/>
                    <a:pt x="22157" y="36978"/>
                  </a:cubicBezTo>
                  <a:cubicBezTo>
                    <a:pt x="21998" y="36824"/>
                    <a:pt x="22006" y="36866"/>
                    <a:pt x="21949" y="36823"/>
                  </a:cubicBezTo>
                  <a:cubicBezTo>
                    <a:pt x="21893" y="36783"/>
                    <a:pt x="21993" y="36798"/>
                    <a:pt x="21898" y="36783"/>
                  </a:cubicBezTo>
                  <a:lnTo>
                    <a:pt x="21893" y="36783"/>
                  </a:lnTo>
                  <a:cubicBezTo>
                    <a:pt x="21790" y="36766"/>
                    <a:pt x="21863" y="36654"/>
                    <a:pt x="21806" y="36646"/>
                  </a:cubicBezTo>
                  <a:cubicBezTo>
                    <a:pt x="21797" y="36644"/>
                    <a:pt x="21790" y="36644"/>
                    <a:pt x="21783" y="36644"/>
                  </a:cubicBezTo>
                  <a:cubicBezTo>
                    <a:pt x="21745" y="36644"/>
                    <a:pt x="21732" y="36665"/>
                    <a:pt x="21692" y="36684"/>
                  </a:cubicBezTo>
                  <a:cubicBezTo>
                    <a:pt x="21657" y="36701"/>
                    <a:pt x="21639" y="36727"/>
                    <a:pt x="21619" y="36727"/>
                  </a:cubicBezTo>
                  <a:cubicBezTo>
                    <a:pt x="21612" y="36727"/>
                    <a:pt x="21604" y="36724"/>
                    <a:pt x="21595" y="36715"/>
                  </a:cubicBezTo>
                  <a:cubicBezTo>
                    <a:pt x="21562" y="36683"/>
                    <a:pt x="21653" y="36620"/>
                    <a:pt x="21564" y="36620"/>
                  </a:cubicBezTo>
                  <a:cubicBezTo>
                    <a:pt x="21485" y="36620"/>
                    <a:pt x="21458" y="36559"/>
                    <a:pt x="21430" y="36559"/>
                  </a:cubicBezTo>
                  <a:cubicBezTo>
                    <a:pt x="21427" y="36559"/>
                    <a:pt x="21424" y="36559"/>
                    <a:pt x="21421" y="36561"/>
                  </a:cubicBezTo>
                  <a:cubicBezTo>
                    <a:pt x="21397" y="36572"/>
                    <a:pt x="21430" y="36655"/>
                    <a:pt x="21412" y="36655"/>
                  </a:cubicBezTo>
                  <a:cubicBezTo>
                    <a:pt x="21404" y="36655"/>
                    <a:pt x="21388" y="36641"/>
                    <a:pt x="21355" y="36600"/>
                  </a:cubicBezTo>
                  <a:cubicBezTo>
                    <a:pt x="21244" y="36461"/>
                    <a:pt x="21113" y="36532"/>
                    <a:pt x="21122" y="36476"/>
                  </a:cubicBezTo>
                  <a:cubicBezTo>
                    <a:pt x="21139" y="36389"/>
                    <a:pt x="21301" y="36398"/>
                    <a:pt x="21268" y="36332"/>
                  </a:cubicBezTo>
                  <a:cubicBezTo>
                    <a:pt x="21259" y="36312"/>
                    <a:pt x="21259" y="36307"/>
                    <a:pt x="21262" y="36307"/>
                  </a:cubicBezTo>
                  <a:lnTo>
                    <a:pt x="21262" y="36307"/>
                  </a:lnTo>
                  <a:cubicBezTo>
                    <a:pt x="21265" y="36307"/>
                    <a:pt x="21269" y="36311"/>
                    <a:pt x="21270" y="36311"/>
                  </a:cubicBezTo>
                  <a:cubicBezTo>
                    <a:pt x="21271" y="36311"/>
                    <a:pt x="21265" y="36304"/>
                    <a:pt x="21238" y="36269"/>
                  </a:cubicBezTo>
                  <a:cubicBezTo>
                    <a:pt x="21167" y="36181"/>
                    <a:pt x="21245" y="36236"/>
                    <a:pt x="21167" y="36181"/>
                  </a:cubicBezTo>
                  <a:cubicBezTo>
                    <a:pt x="21139" y="36162"/>
                    <a:pt x="21131" y="36152"/>
                    <a:pt x="21130" y="36147"/>
                  </a:cubicBezTo>
                  <a:cubicBezTo>
                    <a:pt x="21128" y="36152"/>
                    <a:pt x="21122" y="36153"/>
                    <a:pt x="21102" y="36155"/>
                  </a:cubicBezTo>
                  <a:cubicBezTo>
                    <a:pt x="21098" y="36155"/>
                    <a:pt x="21095" y="36155"/>
                    <a:pt x="21091" y="36155"/>
                  </a:cubicBezTo>
                  <a:cubicBezTo>
                    <a:pt x="21041" y="36155"/>
                    <a:pt x="21066" y="36103"/>
                    <a:pt x="21047" y="36058"/>
                  </a:cubicBezTo>
                  <a:cubicBezTo>
                    <a:pt x="20991" y="35928"/>
                    <a:pt x="21064" y="35968"/>
                    <a:pt x="20991" y="35928"/>
                  </a:cubicBezTo>
                  <a:cubicBezTo>
                    <a:pt x="20961" y="35886"/>
                    <a:pt x="20978" y="35880"/>
                    <a:pt x="21005" y="35880"/>
                  </a:cubicBezTo>
                  <a:cubicBezTo>
                    <a:pt x="21014" y="35880"/>
                    <a:pt x="21024" y="35881"/>
                    <a:pt x="21033" y="35881"/>
                  </a:cubicBezTo>
                  <a:cubicBezTo>
                    <a:pt x="21055" y="35881"/>
                    <a:pt x="21076" y="35878"/>
                    <a:pt x="21079" y="35858"/>
                  </a:cubicBezTo>
                  <a:cubicBezTo>
                    <a:pt x="21090" y="35801"/>
                    <a:pt x="21145" y="35858"/>
                    <a:pt x="21056" y="35768"/>
                  </a:cubicBezTo>
                  <a:cubicBezTo>
                    <a:pt x="20970" y="35678"/>
                    <a:pt x="21008" y="35751"/>
                    <a:pt x="20970" y="35678"/>
                  </a:cubicBezTo>
                  <a:cubicBezTo>
                    <a:pt x="20940" y="35625"/>
                    <a:pt x="20955" y="35581"/>
                    <a:pt x="20997" y="35581"/>
                  </a:cubicBezTo>
                  <a:cubicBezTo>
                    <a:pt x="21012" y="35581"/>
                    <a:pt x="21030" y="35586"/>
                    <a:pt x="21051" y="35599"/>
                  </a:cubicBezTo>
                  <a:cubicBezTo>
                    <a:pt x="21114" y="35640"/>
                    <a:pt x="21152" y="35673"/>
                    <a:pt x="21169" y="35673"/>
                  </a:cubicBezTo>
                  <a:cubicBezTo>
                    <a:pt x="21173" y="35673"/>
                    <a:pt x="21176" y="35671"/>
                    <a:pt x="21178" y="35667"/>
                  </a:cubicBezTo>
                  <a:cubicBezTo>
                    <a:pt x="21185" y="35642"/>
                    <a:pt x="21299" y="35668"/>
                    <a:pt x="21347" y="35613"/>
                  </a:cubicBezTo>
                  <a:cubicBezTo>
                    <a:pt x="21360" y="35597"/>
                    <a:pt x="21370" y="35593"/>
                    <a:pt x="21377" y="35593"/>
                  </a:cubicBezTo>
                  <a:cubicBezTo>
                    <a:pt x="21385" y="35593"/>
                    <a:pt x="21390" y="35599"/>
                    <a:pt x="21392" y="35599"/>
                  </a:cubicBezTo>
                  <a:cubicBezTo>
                    <a:pt x="21395" y="35599"/>
                    <a:pt x="21395" y="35591"/>
                    <a:pt x="21395" y="35557"/>
                  </a:cubicBezTo>
                  <a:cubicBezTo>
                    <a:pt x="21395" y="35468"/>
                    <a:pt x="21310" y="35290"/>
                    <a:pt x="21301" y="35274"/>
                  </a:cubicBezTo>
                  <a:cubicBezTo>
                    <a:pt x="21238" y="35168"/>
                    <a:pt x="21164" y="35273"/>
                    <a:pt x="21238" y="35168"/>
                  </a:cubicBezTo>
                  <a:cubicBezTo>
                    <a:pt x="21286" y="35099"/>
                    <a:pt x="21357" y="35062"/>
                    <a:pt x="21393" y="35062"/>
                  </a:cubicBezTo>
                  <a:cubicBezTo>
                    <a:pt x="21411" y="35062"/>
                    <a:pt x="21420" y="35071"/>
                    <a:pt x="21415" y="35090"/>
                  </a:cubicBezTo>
                  <a:cubicBezTo>
                    <a:pt x="21398" y="35145"/>
                    <a:pt x="21364" y="35170"/>
                    <a:pt x="21382" y="35211"/>
                  </a:cubicBezTo>
                  <a:cubicBezTo>
                    <a:pt x="21398" y="35251"/>
                    <a:pt x="21372" y="35283"/>
                    <a:pt x="21413" y="35291"/>
                  </a:cubicBezTo>
                  <a:cubicBezTo>
                    <a:pt x="21430" y="35296"/>
                    <a:pt x="21422" y="35299"/>
                    <a:pt x="21418" y="35303"/>
                  </a:cubicBezTo>
                  <a:cubicBezTo>
                    <a:pt x="21424" y="35300"/>
                    <a:pt x="21439" y="35296"/>
                    <a:pt x="21485" y="35285"/>
                  </a:cubicBezTo>
                  <a:cubicBezTo>
                    <a:pt x="21615" y="35254"/>
                    <a:pt x="21364" y="35276"/>
                    <a:pt x="21541" y="35245"/>
                  </a:cubicBezTo>
                  <a:cubicBezTo>
                    <a:pt x="21721" y="35214"/>
                    <a:pt x="21695" y="35150"/>
                    <a:pt x="21752" y="35143"/>
                  </a:cubicBezTo>
                  <a:cubicBezTo>
                    <a:pt x="21807" y="35136"/>
                    <a:pt x="21832" y="35120"/>
                    <a:pt x="21856" y="35120"/>
                  </a:cubicBezTo>
                  <a:cubicBezTo>
                    <a:pt x="21883" y="35120"/>
                    <a:pt x="21895" y="35160"/>
                    <a:pt x="21984" y="35162"/>
                  </a:cubicBezTo>
                  <a:cubicBezTo>
                    <a:pt x="22072" y="35162"/>
                    <a:pt x="22064" y="35131"/>
                    <a:pt x="22114" y="35131"/>
                  </a:cubicBezTo>
                  <a:cubicBezTo>
                    <a:pt x="22144" y="35131"/>
                    <a:pt x="22129" y="35088"/>
                    <a:pt x="22155" y="35088"/>
                  </a:cubicBezTo>
                  <a:cubicBezTo>
                    <a:pt x="22169" y="35088"/>
                    <a:pt x="22195" y="35101"/>
                    <a:pt x="22249" y="35142"/>
                  </a:cubicBezTo>
                  <a:cubicBezTo>
                    <a:pt x="22401" y="35254"/>
                    <a:pt x="22465" y="35257"/>
                    <a:pt x="22465" y="35257"/>
                  </a:cubicBezTo>
                  <a:cubicBezTo>
                    <a:pt x="22498" y="35153"/>
                    <a:pt x="22508" y="35176"/>
                    <a:pt x="22508" y="35120"/>
                  </a:cubicBezTo>
                  <a:cubicBezTo>
                    <a:pt x="22508" y="35062"/>
                    <a:pt x="22475" y="35088"/>
                    <a:pt x="22469" y="34983"/>
                  </a:cubicBezTo>
                  <a:cubicBezTo>
                    <a:pt x="22466" y="34931"/>
                    <a:pt x="22485" y="34921"/>
                    <a:pt x="22505" y="34921"/>
                  </a:cubicBezTo>
                  <a:cubicBezTo>
                    <a:pt x="22518" y="34921"/>
                    <a:pt x="22532" y="34926"/>
                    <a:pt x="22538" y="34926"/>
                  </a:cubicBezTo>
                  <a:cubicBezTo>
                    <a:pt x="22541" y="34926"/>
                    <a:pt x="22543" y="34924"/>
                    <a:pt x="22541" y="34920"/>
                  </a:cubicBezTo>
                  <a:cubicBezTo>
                    <a:pt x="22534" y="34897"/>
                    <a:pt x="22511" y="34759"/>
                    <a:pt x="22511" y="34759"/>
                  </a:cubicBezTo>
                  <a:lnTo>
                    <a:pt x="22529" y="34688"/>
                  </a:lnTo>
                  <a:cubicBezTo>
                    <a:pt x="22586" y="34614"/>
                    <a:pt x="22586" y="34558"/>
                    <a:pt x="22594" y="34518"/>
                  </a:cubicBezTo>
                  <a:cubicBezTo>
                    <a:pt x="22594" y="34518"/>
                    <a:pt x="22663" y="34461"/>
                    <a:pt x="22691" y="34454"/>
                  </a:cubicBezTo>
                  <a:cubicBezTo>
                    <a:pt x="22723" y="34446"/>
                    <a:pt x="22746" y="34445"/>
                    <a:pt x="22765" y="34445"/>
                  </a:cubicBezTo>
                  <a:cubicBezTo>
                    <a:pt x="22776" y="34445"/>
                    <a:pt x="22786" y="34445"/>
                    <a:pt x="22793" y="34445"/>
                  </a:cubicBezTo>
                  <a:cubicBezTo>
                    <a:pt x="22811" y="34445"/>
                    <a:pt x="22821" y="34442"/>
                    <a:pt x="22829" y="34423"/>
                  </a:cubicBezTo>
                  <a:cubicBezTo>
                    <a:pt x="22846" y="34383"/>
                    <a:pt x="22917" y="34375"/>
                    <a:pt x="22919" y="34320"/>
                  </a:cubicBezTo>
                  <a:cubicBezTo>
                    <a:pt x="22919" y="34264"/>
                    <a:pt x="22953" y="34191"/>
                    <a:pt x="22946" y="34166"/>
                  </a:cubicBezTo>
                  <a:cubicBezTo>
                    <a:pt x="22937" y="34143"/>
                    <a:pt x="23009" y="34158"/>
                    <a:pt x="23034" y="34143"/>
                  </a:cubicBezTo>
                  <a:cubicBezTo>
                    <a:pt x="23057" y="34127"/>
                    <a:pt x="23108" y="34143"/>
                    <a:pt x="23139" y="34072"/>
                  </a:cubicBezTo>
                  <a:cubicBezTo>
                    <a:pt x="23171" y="33998"/>
                    <a:pt x="23253" y="34080"/>
                    <a:pt x="23245" y="33927"/>
                  </a:cubicBezTo>
                  <a:cubicBezTo>
                    <a:pt x="23239" y="33800"/>
                    <a:pt x="23216" y="33790"/>
                    <a:pt x="23209" y="33790"/>
                  </a:cubicBezTo>
                  <a:cubicBezTo>
                    <a:pt x="23207" y="33790"/>
                    <a:pt x="23207" y="33790"/>
                    <a:pt x="23207" y="33790"/>
                  </a:cubicBezTo>
                  <a:cubicBezTo>
                    <a:pt x="23248" y="33669"/>
                    <a:pt x="23240" y="33598"/>
                    <a:pt x="23216" y="33541"/>
                  </a:cubicBezTo>
                  <a:cubicBezTo>
                    <a:pt x="23193" y="33484"/>
                    <a:pt x="23193" y="33499"/>
                    <a:pt x="23162" y="33427"/>
                  </a:cubicBezTo>
                  <a:cubicBezTo>
                    <a:pt x="23131" y="33353"/>
                    <a:pt x="23080" y="33410"/>
                    <a:pt x="23131" y="33353"/>
                  </a:cubicBezTo>
                  <a:cubicBezTo>
                    <a:pt x="23179" y="33298"/>
                    <a:pt x="23203" y="33298"/>
                    <a:pt x="23211" y="33259"/>
                  </a:cubicBezTo>
                  <a:cubicBezTo>
                    <a:pt x="23219" y="33219"/>
                    <a:pt x="23245" y="33204"/>
                    <a:pt x="23219" y="33164"/>
                  </a:cubicBezTo>
                  <a:cubicBezTo>
                    <a:pt x="23196" y="33122"/>
                    <a:pt x="23270" y="33156"/>
                    <a:pt x="23214" y="33090"/>
                  </a:cubicBezTo>
                  <a:cubicBezTo>
                    <a:pt x="23157" y="33025"/>
                    <a:pt x="23150" y="33025"/>
                    <a:pt x="23207" y="32994"/>
                  </a:cubicBezTo>
                  <a:cubicBezTo>
                    <a:pt x="23263" y="32964"/>
                    <a:pt x="23294" y="32994"/>
                    <a:pt x="23303" y="32945"/>
                  </a:cubicBezTo>
                  <a:cubicBezTo>
                    <a:pt x="23307" y="32932"/>
                    <a:pt x="23316" y="32929"/>
                    <a:pt x="23326" y="32929"/>
                  </a:cubicBezTo>
                  <a:cubicBezTo>
                    <a:pt x="23332" y="32929"/>
                    <a:pt x="23339" y="32930"/>
                    <a:pt x="23345" y="32930"/>
                  </a:cubicBezTo>
                  <a:cubicBezTo>
                    <a:pt x="23364" y="32930"/>
                    <a:pt x="23376" y="32921"/>
                    <a:pt x="23347" y="32842"/>
                  </a:cubicBezTo>
                  <a:cubicBezTo>
                    <a:pt x="23291" y="32697"/>
                    <a:pt x="23300" y="32665"/>
                    <a:pt x="23325" y="32633"/>
                  </a:cubicBezTo>
                  <a:cubicBezTo>
                    <a:pt x="23350" y="32599"/>
                    <a:pt x="23431" y="32576"/>
                    <a:pt x="23407" y="32513"/>
                  </a:cubicBezTo>
                  <a:cubicBezTo>
                    <a:pt x="23384" y="32448"/>
                    <a:pt x="23391" y="32425"/>
                    <a:pt x="23353" y="32366"/>
                  </a:cubicBezTo>
                  <a:cubicBezTo>
                    <a:pt x="23311" y="32311"/>
                    <a:pt x="23330" y="32237"/>
                    <a:pt x="23273" y="32195"/>
                  </a:cubicBezTo>
                  <a:cubicBezTo>
                    <a:pt x="23217" y="32155"/>
                    <a:pt x="23265" y="32148"/>
                    <a:pt x="23154" y="32148"/>
                  </a:cubicBezTo>
                  <a:cubicBezTo>
                    <a:pt x="23152" y="32148"/>
                    <a:pt x="23149" y="32148"/>
                    <a:pt x="23147" y="32148"/>
                  </a:cubicBezTo>
                  <a:cubicBezTo>
                    <a:pt x="23044" y="32148"/>
                    <a:pt x="23086" y="32211"/>
                    <a:pt x="22993" y="32226"/>
                  </a:cubicBezTo>
                  <a:cubicBezTo>
                    <a:pt x="22896" y="32242"/>
                    <a:pt x="22879" y="32266"/>
                    <a:pt x="22815" y="32289"/>
                  </a:cubicBezTo>
                  <a:cubicBezTo>
                    <a:pt x="22770" y="32305"/>
                    <a:pt x="22798" y="32338"/>
                    <a:pt x="22791" y="32338"/>
                  </a:cubicBezTo>
                  <a:cubicBezTo>
                    <a:pt x="22788" y="32338"/>
                    <a:pt x="22777" y="32331"/>
                    <a:pt x="22749" y="32312"/>
                  </a:cubicBezTo>
                  <a:cubicBezTo>
                    <a:pt x="22712" y="32288"/>
                    <a:pt x="22675" y="32283"/>
                    <a:pt x="22640" y="32283"/>
                  </a:cubicBezTo>
                  <a:cubicBezTo>
                    <a:pt x="22613" y="32283"/>
                    <a:pt x="22588" y="32286"/>
                    <a:pt x="22566" y="32286"/>
                  </a:cubicBezTo>
                  <a:cubicBezTo>
                    <a:pt x="22550" y="32286"/>
                    <a:pt x="22536" y="32285"/>
                    <a:pt x="22525" y="32279"/>
                  </a:cubicBezTo>
                  <a:cubicBezTo>
                    <a:pt x="22477" y="32252"/>
                    <a:pt x="22461" y="32252"/>
                    <a:pt x="22414" y="32236"/>
                  </a:cubicBezTo>
                  <a:cubicBezTo>
                    <a:pt x="22394" y="32229"/>
                    <a:pt x="22384" y="32225"/>
                    <a:pt x="22374" y="32225"/>
                  </a:cubicBezTo>
                  <a:cubicBezTo>
                    <a:pt x="22359" y="32225"/>
                    <a:pt x="22347" y="32234"/>
                    <a:pt x="22307" y="32259"/>
                  </a:cubicBezTo>
                  <a:cubicBezTo>
                    <a:pt x="22241" y="32299"/>
                    <a:pt x="22194" y="32363"/>
                    <a:pt x="22138" y="32363"/>
                  </a:cubicBezTo>
                  <a:cubicBezTo>
                    <a:pt x="22095" y="32363"/>
                    <a:pt x="22075" y="32372"/>
                    <a:pt x="22052" y="32372"/>
                  </a:cubicBezTo>
                  <a:cubicBezTo>
                    <a:pt x="22043" y="32372"/>
                    <a:pt x="22035" y="32371"/>
                    <a:pt x="22024" y="32368"/>
                  </a:cubicBezTo>
                  <a:cubicBezTo>
                    <a:pt x="22022" y="32367"/>
                    <a:pt x="22019" y="32367"/>
                    <a:pt x="22017" y="32367"/>
                  </a:cubicBezTo>
                  <a:cubicBezTo>
                    <a:pt x="21979" y="32367"/>
                    <a:pt x="21942" y="32418"/>
                    <a:pt x="21910" y="32425"/>
                  </a:cubicBezTo>
                  <a:cubicBezTo>
                    <a:pt x="21889" y="32430"/>
                    <a:pt x="21839" y="32445"/>
                    <a:pt x="21801" y="32445"/>
                  </a:cubicBezTo>
                  <a:cubicBezTo>
                    <a:pt x="21781" y="32445"/>
                    <a:pt x="21764" y="32441"/>
                    <a:pt x="21756" y="32429"/>
                  </a:cubicBezTo>
                  <a:cubicBezTo>
                    <a:pt x="21733" y="32397"/>
                    <a:pt x="21752" y="32294"/>
                    <a:pt x="21710" y="32283"/>
                  </a:cubicBezTo>
                  <a:cubicBezTo>
                    <a:pt x="21590" y="32259"/>
                    <a:pt x="21590" y="32274"/>
                    <a:pt x="21518" y="32209"/>
                  </a:cubicBezTo>
                  <a:cubicBezTo>
                    <a:pt x="21445" y="32143"/>
                    <a:pt x="21432" y="32080"/>
                    <a:pt x="21432" y="32080"/>
                  </a:cubicBezTo>
                  <a:cubicBezTo>
                    <a:pt x="21432" y="32080"/>
                    <a:pt x="21376" y="32063"/>
                    <a:pt x="21344" y="32040"/>
                  </a:cubicBezTo>
                  <a:cubicBezTo>
                    <a:pt x="21316" y="32019"/>
                    <a:pt x="21243" y="31935"/>
                    <a:pt x="21213" y="31935"/>
                  </a:cubicBezTo>
                  <a:cubicBezTo>
                    <a:pt x="21206" y="31935"/>
                    <a:pt x="21201" y="31939"/>
                    <a:pt x="21199" y="31949"/>
                  </a:cubicBezTo>
                  <a:cubicBezTo>
                    <a:pt x="21190" y="32005"/>
                    <a:pt x="21171" y="32149"/>
                    <a:pt x="21091" y="32237"/>
                  </a:cubicBezTo>
                  <a:cubicBezTo>
                    <a:pt x="21011" y="32324"/>
                    <a:pt x="21023" y="32460"/>
                    <a:pt x="20994" y="32460"/>
                  </a:cubicBezTo>
                  <a:cubicBezTo>
                    <a:pt x="20994" y="32460"/>
                    <a:pt x="20993" y="32460"/>
                    <a:pt x="20993" y="32460"/>
                  </a:cubicBezTo>
                  <a:cubicBezTo>
                    <a:pt x="20961" y="32460"/>
                    <a:pt x="20968" y="32502"/>
                    <a:pt x="20887" y="32540"/>
                  </a:cubicBezTo>
                  <a:cubicBezTo>
                    <a:pt x="20807" y="32580"/>
                    <a:pt x="20767" y="32634"/>
                    <a:pt x="20708" y="32651"/>
                  </a:cubicBezTo>
                  <a:cubicBezTo>
                    <a:pt x="20653" y="32667"/>
                    <a:pt x="20643" y="32691"/>
                    <a:pt x="20605" y="32691"/>
                  </a:cubicBezTo>
                  <a:cubicBezTo>
                    <a:pt x="20563" y="32691"/>
                    <a:pt x="20605" y="32691"/>
                    <a:pt x="20523" y="32699"/>
                  </a:cubicBezTo>
                  <a:cubicBezTo>
                    <a:pt x="20477" y="32703"/>
                    <a:pt x="20473" y="32722"/>
                    <a:pt x="20443" y="32722"/>
                  </a:cubicBezTo>
                  <a:cubicBezTo>
                    <a:pt x="20420" y="32722"/>
                    <a:pt x="20384" y="32712"/>
                    <a:pt x="20306" y="32680"/>
                  </a:cubicBezTo>
                  <a:cubicBezTo>
                    <a:pt x="20306" y="32680"/>
                    <a:pt x="20227" y="32659"/>
                    <a:pt x="20167" y="32659"/>
                  </a:cubicBezTo>
                  <a:cubicBezTo>
                    <a:pt x="20153" y="32659"/>
                    <a:pt x="20140" y="32660"/>
                    <a:pt x="20129" y="32663"/>
                  </a:cubicBezTo>
                  <a:cubicBezTo>
                    <a:pt x="20074" y="32679"/>
                    <a:pt x="20000" y="32694"/>
                    <a:pt x="20000" y="32694"/>
                  </a:cubicBezTo>
                  <a:cubicBezTo>
                    <a:pt x="20000" y="32694"/>
                    <a:pt x="19920" y="32687"/>
                    <a:pt x="19905" y="32660"/>
                  </a:cubicBezTo>
                  <a:cubicBezTo>
                    <a:pt x="19889" y="32636"/>
                    <a:pt x="19815" y="32660"/>
                    <a:pt x="19760" y="32545"/>
                  </a:cubicBezTo>
                  <a:cubicBezTo>
                    <a:pt x="19706" y="32433"/>
                    <a:pt x="19689" y="32366"/>
                    <a:pt x="19640" y="32326"/>
                  </a:cubicBezTo>
                  <a:cubicBezTo>
                    <a:pt x="19594" y="32286"/>
                    <a:pt x="19561" y="32252"/>
                    <a:pt x="19506" y="32188"/>
                  </a:cubicBezTo>
                  <a:cubicBezTo>
                    <a:pt x="19450" y="32122"/>
                    <a:pt x="19473" y="32155"/>
                    <a:pt x="19450" y="32122"/>
                  </a:cubicBezTo>
                  <a:cubicBezTo>
                    <a:pt x="19427" y="32089"/>
                    <a:pt x="19378" y="32009"/>
                    <a:pt x="19370" y="31975"/>
                  </a:cubicBezTo>
                  <a:cubicBezTo>
                    <a:pt x="19363" y="31943"/>
                    <a:pt x="19381" y="31863"/>
                    <a:pt x="19358" y="31798"/>
                  </a:cubicBezTo>
                  <a:cubicBezTo>
                    <a:pt x="19335" y="31735"/>
                    <a:pt x="19438" y="31751"/>
                    <a:pt x="19383" y="31678"/>
                  </a:cubicBezTo>
                  <a:cubicBezTo>
                    <a:pt x="19327" y="31604"/>
                    <a:pt x="19336" y="31597"/>
                    <a:pt x="19270" y="31597"/>
                  </a:cubicBezTo>
                  <a:cubicBezTo>
                    <a:pt x="19209" y="31597"/>
                    <a:pt x="19129" y="31733"/>
                    <a:pt x="19103" y="31733"/>
                  </a:cubicBezTo>
                  <a:cubicBezTo>
                    <a:pt x="19102" y="31733"/>
                    <a:pt x="19102" y="31732"/>
                    <a:pt x="19101" y="31732"/>
                  </a:cubicBezTo>
                  <a:cubicBezTo>
                    <a:pt x="19087" y="31728"/>
                    <a:pt x="19086" y="31726"/>
                    <a:pt x="19070" y="31726"/>
                  </a:cubicBezTo>
                  <a:cubicBezTo>
                    <a:pt x="19058" y="31726"/>
                    <a:pt x="19038" y="31727"/>
                    <a:pt x="18996" y="31729"/>
                  </a:cubicBezTo>
                  <a:cubicBezTo>
                    <a:pt x="18899" y="31735"/>
                    <a:pt x="18892" y="31744"/>
                    <a:pt x="18850" y="31760"/>
                  </a:cubicBezTo>
                  <a:cubicBezTo>
                    <a:pt x="18815" y="31773"/>
                    <a:pt x="18798" y="31849"/>
                    <a:pt x="18760" y="31849"/>
                  </a:cubicBezTo>
                  <a:cubicBezTo>
                    <a:pt x="18753" y="31849"/>
                    <a:pt x="18745" y="31846"/>
                    <a:pt x="18736" y="31840"/>
                  </a:cubicBezTo>
                  <a:cubicBezTo>
                    <a:pt x="18711" y="31821"/>
                    <a:pt x="18698" y="31817"/>
                    <a:pt x="18685" y="31817"/>
                  </a:cubicBezTo>
                  <a:cubicBezTo>
                    <a:pt x="18677" y="31817"/>
                    <a:pt x="18669" y="31818"/>
                    <a:pt x="18656" y="31818"/>
                  </a:cubicBezTo>
                  <a:cubicBezTo>
                    <a:pt x="18645" y="31818"/>
                    <a:pt x="18632" y="31817"/>
                    <a:pt x="18615" y="31814"/>
                  </a:cubicBezTo>
                  <a:cubicBezTo>
                    <a:pt x="18602" y="31811"/>
                    <a:pt x="18591" y="31809"/>
                    <a:pt x="18581" y="31809"/>
                  </a:cubicBezTo>
                  <a:cubicBezTo>
                    <a:pt x="18540" y="31809"/>
                    <a:pt x="18517" y="31829"/>
                    <a:pt x="18464" y="31829"/>
                  </a:cubicBezTo>
                  <a:cubicBezTo>
                    <a:pt x="18456" y="31829"/>
                    <a:pt x="18447" y="31829"/>
                    <a:pt x="18437" y="31828"/>
                  </a:cubicBezTo>
                  <a:cubicBezTo>
                    <a:pt x="18427" y="31826"/>
                    <a:pt x="18416" y="31826"/>
                    <a:pt x="18406" y="31826"/>
                  </a:cubicBezTo>
                  <a:cubicBezTo>
                    <a:pt x="18329" y="31826"/>
                    <a:pt x="18257" y="31853"/>
                    <a:pt x="18228" y="31866"/>
                  </a:cubicBezTo>
                  <a:cubicBezTo>
                    <a:pt x="18196" y="31881"/>
                    <a:pt x="18244" y="31955"/>
                    <a:pt x="18170" y="31963"/>
                  </a:cubicBezTo>
                  <a:cubicBezTo>
                    <a:pt x="18105" y="31970"/>
                    <a:pt x="18065" y="32010"/>
                    <a:pt x="18035" y="32010"/>
                  </a:cubicBezTo>
                  <a:cubicBezTo>
                    <a:pt x="18032" y="32010"/>
                    <a:pt x="18029" y="32010"/>
                    <a:pt x="18026" y="32009"/>
                  </a:cubicBezTo>
                  <a:cubicBezTo>
                    <a:pt x="17993" y="32002"/>
                    <a:pt x="18011" y="31952"/>
                    <a:pt x="17988" y="31928"/>
                  </a:cubicBezTo>
                  <a:cubicBezTo>
                    <a:pt x="17965" y="31903"/>
                    <a:pt x="17916" y="31888"/>
                    <a:pt x="17883" y="31863"/>
                  </a:cubicBezTo>
                  <a:cubicBezTo>
                    <a:pt x="17859" y="31843"/>
                    <a:pt x="17840" y="31820"/>
                    <a:pt x="17822" y="31820"/>
                  </a:cubicBezTo>
                  <a:cubicBezTo>
                    <a:pt x="17816" y="31820"/>
                    <a:pt x="17809" y="31823"/>
                    <a:pt x="17803" y="31829"/>
                  </a:cubicBezTo>
                  <a:cubicBezTo>
                    <a:pt x="17741" y="31890"/>
                    <a:pt x="17719" y="31928"/>
                    <a:pt x="17690" y="31928"/>
                  </a:cubicBezTo>
                  <a:cubicBezTo>
                    <a:pt x="17684" y="31928"/>
                    <a:pt x="17679" y="31927"/>
                    <a:pt x="17672" y="31925"/>
                  </a:cubicBezTo>
                  <a:cubicBezTo>
                    <a:pt x="17631" y="31906"/>
                    <a:pt x="17520" y="31841"/>
                    <a:pt x="17552" y="31826"/>
                  </a:cubicBezTo>
                  <a:cubicBezTo>
                    <a:pt x="17585" y="31811"/>
                    <a:pt x="17623" y="31744"/>
                    <a:pt x="17634" y="31721"/>
                  </a:cubicBezTo>
                  <a:cubicBezTo>
                    <a:pt x="17674" y="31641"/>
                    <a:pt x="17714" y="31651"/>
                    <a:pt x="17643" y="31594"/>
                  </a:cubicBezTo>
                  <a:cubicBezTo>
                    <a:pt x="17572" y="31535"/>
                    <a:pt x="17620" y="31535"/>
                    <a:pt x="17538" y="31535"/>
                  </a:cubicBezTo>
                  <a:cubicBezTo>
                    <a:pt x="17458" y="31535"/>
                    <a:pt x="17491" y="31575"/>
                    <a:pt x="17411" y="31606"/>
                  </a:cubicBezTo>
                  <a:cubicBezTo>
                    <a:pt x="17400" y="31610"/>
                    <a:pt x="17394" y="31612"/>
                    <a:pt x="17391" y="31612"/>
                  </a:cubicBezTo>
                  <a:cubicBezTo>
                    <a:pt x="17372" y="31612"/>
                    <a:pt x="17513" y="31526"/>
                    <a:pt x="17549" y="31463"/>
                  </a:cubicBezTo>
                  <a:cubicBezTo>
                    <a:pt x="17591" y="31389"/>
                    <a:pt x="17574" y="31313"/>
                    <a:pt x="17558" y="31286"/>
                  </a:cubicBezTo>
                  <a:cubicBezTo>
                    <a:pt x="17495" y="31164"/>
                    <a:pt x="17497" y="31132"/>
                    <a:pt x="17465" y="31098"/>
                  </a:cubicBezTo>
                  <a:lnTo>
                    <a:pt x="17465" y="31098"/>
                  </a:lnTo>
                  <a:cubicBezTo>
                    <a:pt x="17465" y="31098"/>
                    <a:pt x="17488" y="31106"/>
                    <a:pt x="17528" y="31155"/>
                  </a:cubicBezTo>
                  <a:cubicBezTo>
                    <a:pt x="17568" y="31204"/>
                    <a:pt x="17608" y="31220"/>
                    <a:pt x="17608" y="31220"/>
                  </a:cubicBezTo>
                  <a:cubicBezTo>
                    <a:pt x="17672" y="31252"/>
                    <a:pt x="17600" y="31252"/>
                    <a:pt x="17672" y="31252"/>
                  </a:cubicBezTo>
                  <a:cubicBezTo>
                    <a:pt x="17716" y="31252"/>
                    <a:pt x="17745" y="31261"/>
                    <a:pt x="17763" y="31261"/>
                  </a:cubicBezTo>
                  <a:cubicBezTo>
                    <a:pt x="17774" y="31261"/>
                    <a:pt x="17781" y="31257"/>
                    <a:pt x="17785" y="31244"/>
                  </a:cubicBezTo>
                  <a:cubicBezTo>
                    <a:pt x="17796" y="31212"/>
                    <a:pt x="17826" y="31189"/>
                    <a:pt x="17851" y="31149"/>
                  </a:cubicBezTo>
                  <a:cubicBezTo>
                    <a:pt x="17856" y="31140"/>
                    <a:pt x="17861" y="31137"/>
                    <a:pt x="17865" y="31137"/>
                  </a:cubicBezTo>
                  <a:cubicBezTo>
                    <a:pt x="17872" y="31137"/>
                    <a:pt x="17878" y="31146"/>
                    <a:pt x="17885" y="31146"/>
                  </a:cubicBezTo>
                  <a:cubicBezTo>
                    <a:pt x="17892" y="31146"/>
                    <a:pt x="17902" y="31136"/>
                    <a:pt x="17916" y="31093"/>
                  </a:cubicBezTo>
                  <a:cubicBezTo>
                    <a:pt x="17951" y="30989"/>
                    <a:pt x="18013" y="30973"/>
                    <a:pt x="18014" y="30941"/>
                  </a:cubicBezTo>
                  <a:cubicBezTo>
                    <a:pt x="18021" y="30864"/>
                    <a:pt x="17969" y="30805"/>
                    <a:pt x="17978" y="30805"/>
                  </a:cubicBezTo>
                  <a:lnTo>
                    <a:pt x="17978" y="30805"/>
                  </a:lnTo>
                  <a:cubicBezTo>
                    <a:pt x="17982" y="30805"/>
                    <a:pt x="17995" y="30814"/>
                    <a:pt x="18023" y="30835"/>
                  </a:cubicBezTo>
                  <a:cubicBezTo>
                    <a:pt x="18083" y="30878"/>
                    <a:pt x="18107" y="30905"/>
                    <a:pt x="18116" y="30916"/>
                  </a:cubicBezTo>
                  <a:cubicBezTo>
                    <a:pt x="18106" y="30929"/>
                    <a:pt x="18095" y="30947"/>
                    <a:pt x="18097" y="30947"/>
                  </a:cubicBezTo>
                  <a:cubicBezTo>
                    <a:pt x="18098" y="30947"/>
                    <a:pt x="18105" y="30940"/>
                    <a:pt x="18120" y="30919"/>
                  </a:cubicBezTo>
                  <a:cubicBezTo>
                    <a:pt x="18121" y="30920"/>
                    <a:pt x="18122" y="30920"/>
                    <a:pt x="18122" y="30920"/>
                  </a:cubicBezTo>
                  <a:cubicBezTo>
                    <a:pt x="18125" y="30920"/>
                    <a:pt x="18127" y="30917"/>
                    <a:pt x="18128" y="30909"/>
                  </a:cubicBezTo>
                  <a:cubicBezTo>
                    <a:pt x="18200" y="30804"/>
                    <a:pt x="18234" y="30829"/>
                    <a:pt x="18242" y="30779"/>
                  </a:cubicBezTo>
                  <a:cubicBezTo>
                    <a:pt x="18250" y="30732"/>
                    <a:pt x="18274" y="30755"/>
                    <a:pt x="18282" y="30708"/>
                  </a:cubicBezTo>
                  <a:cubicBezTo>
                    <a:pt x="18291" y="30659"/>
                    <a:pt x="18330" y="30675"/>
                    <a:pt x="18362" y="30644"/>
                  </a:cubicBezTo>
                  <a:cubicBezTo>
                    <a:pt x="18390" y="30618"/>
                    <a:pt x="18400" y="30602"/>
                    <a:pt x="18417" y="30602"/>
                  </a:cubicBezTo>
                  <a:cubicBezTo>
                    <a:pt x="18420" y="30602"/>
                    <a:pt x="18423" y="30603"/>
                    <a:pt x="18427" y="30604"/>
                  </a:cubicBezTo>
                  <a:cubicBezTo>
                    <a:pt x="18451" y="30611"/>
                    <a:pt x="18419" y="30619"/>
                    <a:pt x="18499" y="30636"/>
                  </a:cubicBezTo>
                  <a:cubicBezTo>
                    <a:pt x="18581" y="30655"/>
                    <a:pt x="18581" y="30655"/>
                    <a:pt x="18621" y="30655"/>
                  </a:cubicBezTo>
                  <a:cubicBezTo>
                    <a:pt x="18648" y="30655"/>
                    <a:pt x="18656" y="30680"/>
                    <a:pt x="18676" y="30680"/>
                  </a:cubicBezTo>
                  <a:cubicBezTo>
                    <a:pt x="18686" y="30680"/>
                    <a:pt x="18698" y="30674"/>
                    <a:pt x="18716" y="30656"/>
                  </a:cubicBezTo>
                  <a:cubicBezTo>
                    <a:pt x="18772" y="30604"/>
                    <a:pt x="18867" y="30602"/>
                    <a:pt x="18877" y="30602"/>
                  </a:cubicBezTo>
                  <a:cubicBezTo>
                    <a:pt x="18877" y="30602"/>
                    <a:pt x="18878" y="30602"/>
                    <a:pt x="18878" y="30602"/>
                  </a:cubicBezTo>
                  <a:lnTo>
                    <a:pt x="18967" y="30610"/>
                  </a:lnTo>
                  <a:cubicBezTo>
                    <a:pt x="18967" y="30610"/>
                    <a:pt x="19016" y="30547"/>
                    <a:pt x="19047" y="30547"/>
                  </a:cubicBezTo>
                  <a:cubicBezTo>
                    <a:pt x="19081" y="30547"/>
                    <a:pt x="19159" y="30548"/>
                    <a:pt x="19176" y="30571"/>
                  </a:cubicBezTo>
                  <a:cubicBezTo>
                    <a:pt x="19193" y="30596"/>
                    <a:pt x="19240" y="30628"/>
                    <a:pt x="19273" y="30636"/>
                  </a:cubicBezTo>
                  <a:cubicBezTo>
                    <a:pt x="19292" y="30641"/>
                    <a:pt x="19278" y="30667"/>
                    <a:pt x="19292" y="30667"/>
                  </a:cubicBezTo>
                  <a:cubicBezTo>
                    <a:pt x="19303" y="30667"/>
                    <a:pt x="19328" y="30653"/>
                    <a:pt x="19393" y="30605"/>
                  </a:cubicBezTo>
                  <a:cubicBezTo>
                    <a:pt x="19413" y="30593"/>
                    <a:pt x="19427" y="30582"/>
                    <a:pt x="19437" y="30573"/>
                  </a:cubicBezTo>
                  <a:cubicBezTo>
                    <a:pt x="19462" y="30573"/>
                    <a:pt x="19459" y="30591"/>
                    <a:pt x="19463" y="30591"/>
                  </a:cubicBezTo>
                  <a:cubicBezTo>
                    <a:pt x="19465" y="30591"/>
                    <a:pt x="19470" y="30585"/>
                    <a:pt x="19484" y="30565"/>
                  </a:cubicBezTo>
                  <a:cubicBezTo>
                    <a:pt x="19524" y="30510"/>
                    <a:pt x="19540" y="30447"/>
                    <a:pt x="19535" y="30396"/>
                  </a:cubicBezTo>
                  <a:cubicBezTo>
                    <a:pt x="19527" y="30348"/>
                    <a:pt x="19521" y="30301"/>
                    <a:pt x="19512" y="30234"/>
                  </a:cubicBezTo>
                  <a:cubicBezTo>
                    <a:pt x="19504" y="30170"/>
                    <a:pt x="19497" y="30065"/>
                    <a:pt x="19523" y="30025"/>
                  </a:cubicBezTo>
                  <a:cubicBezTo>
                    <a:pt x="19546" y="29985"/>
                    <a:pt x="19604" y="30025"/>
                    <a:pt x="19604" y="29954"/>
                  </a:cubicBezTo>
                  <a:cubicBezTo>
                    <a:pt x="19604" y="29882"/>
                    <a:pt x="19604" y="29874"/>
                    <a:pt x="19598" y="29793"/>
                  </a:cubicBezTo>
                  <a:cubicBezTo>
                    <a:pt x="19590" y="29711"/>
                    <a:pt x="19615" y="29728"/>
                    <a:pt x="19575" y="29648"/>
                  </a:cubicBezTo>
                  <a:cubicBezTo>
                    <a:pt x="19556" y="29607"/>
                    <a:pt x="19554" y="29607"/>
                    <a:pt x="19553" y="29607"/>
                  </a:cubicBezTo>
                  <a:cubicBezTo>
                    <a:pt x="19552" y="29607"/>
                    <a:pt x="19552" y="29607"/>
                    <a:pt x="19537" y="29566"/>
                  </a:cubicBezTo>
                  <a:cubicBezTo>
                    <a:pt x="19706" y="29448"/>
                    <a:pt x="19754" y="29505"/>
                    <a:pt x="19746" y="29392"/>
                  </a:cubicBezTo>
                  <a:cubicBezTo>
                    <a:pt x="19740" y="29280"/>
                    <a:pt x="19751" y="29278"/>
                    <a:pt x="19763" y="29248"/>
                  </a:cubicBezTo>
                  <a:cubicBezTo>
                    <a:pt x="19804" y="29158"/>
                    <a:pt x="19820" y="29280"/>
                    <a:pt x="19878" y="29103"/>
                  </a:cubicBezTo>
                  <a:cubicBezTo>
                    <a:pt x="19937" y="28926"/>
                    <a:pt x="19937" y="28910"/>
                    <a:pt x="19929" y="28870"/>
                  </a:cubicBezTo>
                  <a:cubicBezTo>
                    <a:pt x="19921" y="28830"/>
                    <a:pt x="19908" y="28801"/>
                    <a:pt x="19938" y="28772"/>
                  </a:cubicBezTo>
                  <a:cubicBezTo>
                    <a:pt x="19983" y="28732"/>
                    <a:pt x="20010" y="28729"/>
                    <a:pt x="20031" y="28729"/>
                  </a:cubicBezTo>
                  <a:cubicBezTo>
                    <a:pt x="20035" y="28729"/>
                    <a:pt x="20038" y="28729"/>
                    <a:pt x="20042" y="28729"/>
                  </a:cubicBezTo>
                  <a:cubicBezTo>
                    <a:pt x="20063" y="28729"/>
                    <a:pt x="20079" y="28725"/>
                    <a:pt x="20108" y="28661"/>
                  </a:cubicBezTo>
                  <a:cubicBezTo>
                    <a:pt x="20166" y="28532"/>
                    <a:pt x="20166" y="28541"/>
                    <a:pt x="20199" y="28524"/>
                  </a:cubicBezTo>
                  <a:cubicBezTo>
                    <a:pt x="20231" y="28509"/>
                    <a:pt x="20246" y="28442"/>
                    <a:pt x="20263" y="28419"/>
                  </a:cubicBezTo>
                  <a:cubicBezTo>
                    <a:pt x="20279" y="28396"/>
                    <a:pt x="20306" y="28309"/>
                    <a:pt x="20306" y="28309"/>
                  </a:cubicBezTo>
                  <a:lnTo>
                    <a:pt x="20331" y="28219"/>
                  </a:lnTo>
                  <a:cubicBezTo>
                    <a:pt x="20371" y="28124"/>
                    <a:pt x="20422" y="28124"/>
                    <a:pt x="20422" y="28076"/>
                  </a:cubicBezTo>
                  <a:cubicBezTo>
                    <a:pt x="20422" y="28027"/>
                    <a:pt x="20469" y="28011"/>
                    <a:pt x="20454" y="27956"/>
                  </a:cubicBezTo>
                  <a:cubicBezTo>
                    <a:pt x="20439" y="27901"/>
                    <a:pt x="20406" y="27884"/>
                    <a:pt x="20439" y="27842"/>
                  </a:cubicBezTo>
                  <a:cubicBezTo>
                    <a:pt x="20471" y="27802"/>
                    <a:pt x="20513" y="27817"/>
                    <a:pt x="20545" y="27771"/>
                  </a:cubicBezTo>
                  <a:cubicBezTo>
                    <a:pt x="20577" y="27724"/>
                    <a:pt x="20593" y="27724"/>
                    <a:pt x="20602" y="27676"/>
                  </a:cubicBezTo>
                  <a:cubicBezTo>
                    <a:pt x="20603" y="27668"/>
                    <a:pt x="20605" y="27665"/>
                    <a:pt x="20607" y="27665"/>
                  </a:cubicBezTo>
                  <a:cubicBezTo>
                    <a:pt x="20614" y="27665"/>
                    <a:pt x="20623" y="27686"/>
                    <a:pt x="20627" y="27686"/>
                  </a:cubicBezTo>
                  <a:cubicBezTo>
                    <a:pt x="20631" y="27686"/>
                    <a:pt x="20629" y="27664"/>
                    <a:pt x="20613" y="27579"/>
                  </a:cubicBezTo>
                  <a:cubicBezTo>
                    <a:pt x="20574" y="27377"/>
                    <a:pt x="20606" y="27353"/>
                    <a:pt x="20574" y="27296"/>
                  </a:cubicBezTo>
                  <a:cubicBezTo>
                    <a:pt x="20543" y="27239"/>
                    <a:pt x="20513" y="27168"/>
                    <a:pt x="20494" y="27119"/>
                  </a:cubicBezTo>
                  <a:cubicBezTo>
                    <a:pt x="20479" y="27071"/>
                    <a:pt x="20471" y="27014"/>
                    <a:pt x="20474" y="26975"/>
                  </a:cubicBezTo>
                  <a:cubicBezTo>
                    <a:pt x="20474" y="26938"/>
                    <a:pt x="20468" y="26876"/>
                    <a:pt x="20491" y="26876"/>
                  </a:cubicBezTo>
                  <a:cubicBezTo>
                    <a:pt x="20493" y="26876"/>
                    <a:pt x="20496" y="26877"/>
                    <a:pt x="20499" y="26878"/>
                  </a:cubicBezTo>
                  <a:cubicBezTo>
                    <a:pt x="20531" y="26894"/>
                    <a:pt x="20523" y="26878"/>
                    <a:pt x="20577" y="26937"/>
                  </a:cubicBezTo>
                  <a:cubicBezTo>
                    <a:pt x="20626" y="26986"/>
                    <a:pt x="20644" y="27011"/>
                    <a:pt x="20665" y="27011"/>
                  </a:cubicBezTo>
                  <a:cubicBezTo>
                    <a:pt x="20668" y="27011"/>
                    <a:pt x="20671" y="27010"/>
                    <a:pt x="20674" y="27009"/>
                  </a:cubicBezTo>
                  <a:cubicBezTo>
                    <a:pt x="20699" y="27002"/>
                    <a:pt x="20690" y="27009"/>
                    <a:pt x="20770" y="26954"/>
                  </a:cubicBezTo>
                  <a:cubicBezTo>
                    <a:pt x="20851" y="26898"/>
                    <a:pt x="20876" y="26898"/>
                    <a:pt x="20916" y="26883"/>
                  </a:cubicBezTo>
                  <a:cubicBezTo>
                    <a:pt x="20956" y="26868"/>
                    <a:pt x="21005" y="26875"/>
                    <a:pt x="21062" y="26826"/>
                  </a:cubicBezTo>
                  <a:cubicBezTo>
                    <a:pt x="21118" y="26778"/>
                    <a:pt x="21167" y="26795"/>
                    <a:pt x="21207" y="26780"/>
                  </a:cubicBezTo>
                  <a:cubicBezTo>
                    <a:pt x="21211" y="26779"/>
                    <a:pt x="21214" y="26778"/>
                    <a:pt x="21216" y="26778"/>
                  </a:cubicBezTo>
                  <a:cubicBezTo>
                    <a:pt x="21229" y="26778"/>
                    <a:pt x="21227" y="26795"/>
                    <a:pt x="21234" y="26795"/>
                  </a:cubicBezTo>
                  <a:cubicBezTo>
                    <a:pt x="21239" y="26795"/>
                    <a:pt x="21249" y="26784"/>
                    <a:pt x="21279" y="26740"/>
                  </a:cubicBezTo>
                  <a:cubicBezTo>
                    <a:pt x="21355" y="26637"/>
                    <a:pt x="21338" y="26644"/>
                    <a:pt x="21362" y="26571"/>
                  </a:cubicBezTo>
                  <a:cubicBezTo>
                    <a:pt x="21387" y="26500"/>
                    <a:pt x="21405" y="26480"/>
                    <a:pt x="21395" y="26460"/>
                  </a:cubicBezTo>
                  <a:cubicBezTo>
                    <a:pt x="21360" y="26374"/>
                    <a:pt x="21313" y="26286"/>
                    <a:pt x="21314" y="26286"/>
                  </a:cubicBezTo>
                  <a:lnTo>
                    <a:pt x="21314" y="26286"/>
                  </a:lnTo>
                  <a:cubicBezTo>
                    <a:pt x="21314" y="26286"/>
                    <a:pt x="21314" y="26288"/>
                    <a:pt x="21316" y="26290"/>
                  </a:cubicBezTo>
                  <a:cubicBezTo>
                    <a:pt x="21316" y="26290"/>
                    <a:pt x="21501" y="26277"/>
                    <a:pt x="21470" y="26260"/>
                  </a:cubicBezTo>
                  <a:cubicBezTo>
                    <a:pt x="21470" y="26260"/>
                    <a:pt x="21552" y="26195"/>
                    <a:pt x="21576" y="26163"/>
                  </a:cubicBezTo>
                  <a:cubicBezTo>
                    <a:pt x="21595" y="26139"/>
                    <a:pt x="21609" y="26104"/>
                    <a:pt x="21629" y="26104"/>
                  </a:cubicBezTo>
                  <a:cubicBezTo>
                    <a:pt x="21635" y="26104"/>
                    <a:pt x="21641" y="26107"/>
                    <a:pt x="21649" y="26115"/>
                  </a:cubicBezTo>
                  <a:cubicBezTo>
                    <a:pt x="21683" y="26147"/>
                    <a:pt x="21706" y="26180"/>
                    <a:pt x="21738" y="26180"/>
                  </a:cubicBezTo>
                  <a:cubicBezTo>
                    <a:pt x="21769" y="26180"/>
                    <a:pt x="21801" y="26180"/>
                    <a:pt x="21860" y="26183"/>
                  </a:cubicBezTo>
                  <a:cubicBezTo>
                    <a:pt x="21907" y="26183"/>
                    <a:pt x="21991" y="26236"/>
                    <a:pt x="22060" y="26236"/>
                  </a:cubicBezTo>
                  <a:cubicBezTo>
                    <a:pt x="22071" y="26236"/>
                    <a:pt x="22082" y="26235"/>
                    <a:pt x="22092" y="26232"/>
                  </a:cubicBezTo>
                  <a:cubicBezTo>
                    <a:pt x="22164" y="26209"/>
                    <a:pt x="22132" y="26217"/>
                    <a:pt x="22214" y="26209"/>
                  </a:cubicBezTo>
                  <a:cubicBezTo>
                    <a:pt x="22261" y="26204"/>
                    <a:pt x="22277" y="26191"/>
                    <a:pt x="22293" y="26191"/>
                  </a:cubicBezTo>
                  <a:cubicBezTo>
                    <a:pt x="22304" y="26191"/>
                    <a:pt x="22314" y="26198"/>
                    <a:pt x="22334" y="26218"/>
                  </a:cubicBezTo>
                  <a:cubicBezTo>
                    <a:pt x="22378" y="26266"/>
                    <a:pt x="22418" y="26365"/>
                    <a:pt x="22464" y="26365"/>
                  </a:cubicBezTo>
                  <a:cubicBezTo>
                    <a:pt x="22466" y="26365"/>
                    <a:pt x="22467" y="26365"/>
                    <a:pt x="22469" y="26364"/>
                  </a:cubicBezTo>
                  <a:cubicBezTo>
                    <a:pt x="22471" y="26364"/>
                    <a:pt x="22473" y="26364"/>
                    <a:pt x="22475" y="26364"/>
                  </a:cubicBezTo>
                  <a:cubicBezTo>
                    <a:pt x="22520" y="26364"/>
                    <a:pt x="22577" y="26448"/>
                    <a:pt x="22617" y="26448"/>
                  </a:cubicBezTo>
                  <a:cubicBezTo>
                    <a:pt x="22618" y="26448"/>
                    <a:pt x="22620" y="26448"/>
                    <a:pt x="22622" y="26447"/>
                  </a:cubicBezTo>
                  <a:cubicBezTo>
                    <a:pt x="22624" y="26447"/>
                    <a:pt x="22626" y="26447"/>
                    <a:pt x="22629" y="26447"/>
                  </a:cubicBezTo>
                  <a:cubicBezTo>
                    <a:pt x="22660" y="26447"/>
                    <a:pt x="22652" y="26495"/>
                    <a:pt x="22757" y="26498"/>
                  </a:cubicBezTo>
                  <a:cubicBezTo>
                    <a:pt x="22869" y="26500"/>
                    <a:pt x="22896" y="26524"/>
                    <a:pt x="22902" y="26547"/>
                  </a:cubicBezTo>
                  <a:cubicBezTo>
                    <a:pt x="22925" y="26644"/>
                    <a:pt x="23003" y="26717"/>
                    <a:pt x="23003" y="26717"/>
                  </a:cubicBezTo>
                  <a:cubicBezTo>
                    <a:pt x="23003" y="26717"/>
                    <a:pt x="23029" y="26728"/>
                    <a:pt x="23055" y="26728"/>
                  </a:cubicBezTo>
                  <a:cubicBezTo>
                    <a:pt x="23068" y="26728"/>
                    <a:pt x="23082" y="26725"/>
                    <a:pt x="23093" y="26717"/>
                  </a:cubicBezTo>
                  <a:cubicBezTo>
                    <a:pt x="23107" y="26707"/>
                    <a:pt x="23120" y="26699"/>
                    <a:pt x="23131" y="26699"/>
                  </a:cubicBezTo>
                  <a:cubicBezTo>
                    <a:pt x="23145" y="26699"/>
                    <a:pt x="23156" y="26711"/>
                    <a:pt x="23165" y="26741"/>
                  </a:cubicBezTo>
                  <a:cubicBezTo>
                    <a:pt x="23180" y="26798"/>
                    <a:pt x="23214" y="26871"/>
                    <a:pt x="23214" y="26871"/>
                  </a:cubicBezTo>
                  <a:lnTo>
                    <a:pt x="23254" y="26945"/>
                  </a:lnTo>
                  <a:cubicBezTo>
                    <a:pt x="23254" y="26945"/>
                    <a:pt x="23285" y="26960"/>
                    <a:pt x="23312" y="26960"/>
                  </a:cubicBezTo>
                  <a:cubicBezTo>
                    <a:pt x="23328" y="26960"/>
                    <a:pt x="23343" y="26955"/>
                    <a:pt x="23350" y="26937"/>
                  </a:cubicBezTo>
                  <a:cubicBezTo>
                    <a:pt x="23357" y="26913"/>
                    <a:pt x="23374" y="26903"/>
                    <a:pt x="23391" y="26903"/>
                  </a:cubicBezTo>
                  <a:cubicBezTo>
                    <a:pt x="23409" y="26903"/>
                    <a:pt x="23427" y="26915"/>
                    <a:pt x="23430" y="26937"/>
                  </a:cubicBezTo>
                  <a:cubicBezTo>
                    <a:pt x="23437" y="26977"/>
                    <a:pt x="23468" y="27099"/>
                    <a:pt x="23468" y="27099"/>
                  </a:cubicBezTo>
                  <a:lnTo>
                    <a:pt x="23484" y="27171"/>
                  </a:lnTo>
                  <a:cubicBezTo>
                    <a:pt x="23546" y="27142"/>
                    <a:pt x="23590" y="27118"/>
                    <a:pt x="23606" y="27118"/>
                  </a:cubicBezTo>
                  <a:cubicBezTo>
                    <a:pt x="23613" y="27118"/>
                    <a:pt x="23614" y="27122"/>
                    <a:pt x="23611" y="27131"/>
                  </a:cubicBezTo>
                  <a:cubicBezTo>
                    <a:pt x="23604" y="27163"/>
                    <a:pt x="23610" y="27268"/>
                    <a:pt x="23610" y="27268"/>
                  </a:cubicBezTo>
                  <a:cubicBezTo>
                    <a:pt x="23610" y="27268"/>
                    <a:pt x="23577" y="27316"/>
                    <a:pt x="23570" y="27340"/>
                  </a:cubicBezTo>
                  <a:cubicBezTo>
                    <a:pt x="23562" y="27365"/>
                    <a:pt x="23601" y="27477"/>
                    <a:pt x="23601" y="27477"/>
                  </a:cubicBezTo>
                  <a:lnTo>
                    <a:pt x="23664" y="27542"/>
                  </a:lnTo>
                  <a:lnTo>
                    <a:pt x="23671" y="27631"/>
                  </a:lnTo>
                  <a:cubicBezTo>
                    <a:pt x="23671" y="27631"/>
                    <a:pt x="23722" y="27673"/>
                    <a:pt x="23751" y="27673"/>
                  </a:cubicBezTo>
                  <a:cubicBezTo>
                    <a:pt x="23759" y="27673"/>
                    <a:pt x="23765" y="27670"/>
                    <a:pt x="23768" y="27664"/>
                  </a:cubicBezTo>
                  <a:cubicBezTo>
                    <a:pt x="23784" y="27633"/>
                    <a:pt x="23818" y="27560"/>
                    <a:pt x="23858" y="27545"/>
                  </a:cubicBezTo>
                  <a:cubicBezTo>
                    <a:pt x="23899" y="27530"/>
                    <a:pt x="23888" y="27562"/>
                    <a:pt x="23947" y="27488"/>
                  </a:cubicBezTo>
                  <a:cubicBezTo>
                    <a:pt x="24004" y="27417"/>
                    <a:pt x="24027" y="27400"/>
                    <a:pt x="24019" y="27345"/>
                  </a:cubicBezTo>
                  <a:cubicBezTo>
                    <a:pt x="24012" y="27288"/>
                    <a:pt x="24004" y="27271"/>
                    <a:pt x="24012" y="27239"/>
                  </a:cubicBezTo>
                  <a:cubicBezTo>
                    <a:pt x="24014" y="27230"/>
                    <a:pt x="24024" y="27228"/>
                    <a:pt x="24038" y="27228"/>
                  </a:cubicBezTo>
                  <a:cubicBezTo>
                    <a:pt x="24045" y="27228"/>
                    <a:pt x="24054" y="27229"/>
                    <a:pt x="24062" y="27229"/>
                  </a:cubicBezTo>
                  <a:cubicBezTo>
                    <a:pt x="24089" y="27229"/>
                    <a:pt x="24113" y="27223"/>
                    <a:pt x="24101" y="27176"/>
                  </a:cubicBezTo>
                  <a:cubicBezTo>
                    <a:pt x="24078" y="27086"/>
                    <a:pt x="24030" y="27037"/>
                    <a:pt x="24062" y="27029"/>
                  </a:cubicBezTo>
                  <a:cubicBezTo>
                    <a:pt x="24095" y="27022"/>
                    <a:pt x="24135" y="27014"/>
                    <a:pt x="24135" y="27014"/>
                  </a:cubicBezTo>
                  <a:cubicBezTo>
                    <a:pt x="24135" y="27014"/>
                    <a:pt x="24161" y="26980"/>
                    <a:pt x="24186" y="26909"/>
                  </a:cubicBezTo>
                  <a:cubicBezTo>
                    <a:pt x="24204" y="26854"/>
                    <a:pt x="24246" y="26807"/>
                    <a:pt x="24254" y="26807"/>
                  </a:cubicBezTo>
                  <a:lnTo>
                    <a:pt x="24254" y="26807"/>
                  </a:lnTo>
                  <a:cubicBezTo>
                    <a:pt x="24256" y="26807"/>
                    <a:pt x="24256" y="26812"/>
                    <a:pt x="24250" y="26822"/>
                  </a:cubicBezTo>
                  <a:cubicBezTo>
                    <a:pt x="24226" y="26862"/>
                    <a:pt x="24176" y="27102"/>
                    <a:pt x="24176" y="27102"/>
                  </a:cubicBezTo>
                  <a:cubicBezTo>
                    <a:pt x="24176" y="27102"/>
                    <a:pt x="24154" y="27081"/>
                    <a:pt x="24138" y="27081"/>
                  </a:cubicBezTo>
                  <a:cubicBezTo>
                    <a:pt x="24134" y="27081"/>
                    <a:pt x="24130" y="27082"/>
                    <a:pt x="24127" y="27085"/>
                  </a:cubicBezTo>
                  <a:cubicBezTo>
                    <a:pt x="24112" y="27100"/>
                    <a:pt x="24150" y="27117"/>
                    <a:pt x="24142" y="27188"/>
                  </a:cubicBezTo>
                  <a:cubicBezTo>
                    <a:pt x="24135" y="27262"/>
                    <a:pt x="24101" y="27277"/>
                    <a:pt x="24085" y="27300"/>
                  </a:cubicBezTo>
                  <a:cubicBezTo>
                    <a:pt x="24069" y="27323"/>
                    <a:pt x="24050" y="27414"/>
                    <a:pt x="24050" y="27445"/>
                  </a:cubicBezTo>
                  <a:cubicBezTo>
                    <a:pt x="24050" y="27477"/>
                    <a:pt x="24002" y="27548"/>
                    <a:pt x="24002" y="27548"/>
                  </a:cubicBezTo>
                  <a:cubicBezTo>
                    <a:pt x="23978" y="27653"/>
                    <a:pt x="23976" y="27725"/>
                    <a:pt x="23992" y="27765"/>
                  </a:cubicBezTo>
                  <a:cubicBezTo>
                    <a:pt x="23992" y="27765"/>
                    <a:pt x="23997" y="27762"/>
                    <a:pt x="24004" y="27762"/>
                  </a:cubicBezTo>
                  <a:cubicBezTo>
                    <a:pt x="24011" y="27762"/>
                    <a:pt x="24019" y="27766"/>
                    <a:pt x="24022" y="27784"/>
                  </a:cubicBezTo>
                  <a:cubicBezTo>
                    <a:pt x="24032" y="27816"/>
                    <a:pt x="24045" y="27871"/>
                    <a:pt x="24045" y="27871"/>
                  </a:cubicBezTo>
                  <a:cubicBezTo>
                    <a:pt x="24045" y="27871"/>
                    <a:pt x="24141" y="27887"/>
                    <a:pt x="24166" y="27888"/>
                  </a:cubicBezTo>
                  <a:cubicBezTo>
                    <a:pt x="24192" y="27888"/>
                    <a:pt x="24270" y="27884"/>
                    <a:pt x="24270" y="27884"/>
                  </a:cubicBezTo>
                  <a:lnTo>
                    <a:pt x="24270" y="27884"/>
                  </a:lnTo>
                  <a:cubicBezTo>
                    <a:pt x="24293" y="27971"/>
                    <a:pt x="24253" y="27995"/>
                    <a:pt x="24253" y="27995"/>
                  </a:cubicBezTo>
                  <a:lnTo>
                    <a:pt x="24187" y="28091"/>
                  </a:lnTo>
                  <a:lnTo>
                    <a:pt x="24187" y="28172"/>
                  </a:lnTo>
                  <a:cubicBezTo>
                    <a:pt x="24187" y="28172"/>
                    <a:pt x="24218" y="28301"/>
                    <a:pt x="24193" y="28301"/>
                  </a:cubicBezTo>
                  <a:cubicBezTo>
                    <a:pt x="24193" y="28301"/>
                    <a:pt x="24201" y="28373"/>
                    <a:pt x="24216" y="28396"/>
                  </a:cubicBezTo>
                  <a:lnTo>
                    <a:pt x="24312" y="28535"/>
                  </a:lnTo>
                  <a:lnTo>
                    <a:pt x="24350" y="28649"/>
                  </a:lnTo>
                  <a:cubicBezTo>
                    <a:pt x="24350" y="28649"/>
                    <a:pt x="24424" y="28656"/>
                    <a:pt x="24440" y="28681"/>
                  </a:cubicBezTo>
                  <a:cubicBezTo>
                    <a:pt x="24455" y="28707"/>
                    <a:pt x="24558" y="28803"/>
                    <a:pt x="24558" y="28803"/>
                  </a:cubicBezTo>
                  <a:lnTo>
                    <a:pt x="24623" y="28810"/>
                  </a:lnTo>
                  <a:lnTo>
                    <a:pt x="24717" y="28924"/>
                  </a:lnTo>
                  <a:lnTo>
                    <a:pt x="24789" y="28941"/>
                  </a:lnTo>
                  <a:lnTo>
                    <a:pt x="24943" y="28935"/>
                  </a:lnTo>
                  <a:lnTo>
                    <a:pt x="24943" y="28855"/>
                  </a:lnTo>
                  <a:cubicBezTo>
                    <a:pt x="24943" y="28855"/>
                    <a:pt x="24977" y="28800"/>
                    <a:pt x="24977" y="28741"/>
                  </a:cubicBezTo>
                  <a:cubicBezTo>
                    <a:pt x="24977" y="28723"/>
                    <a:pt x="24984" y="28710"/>
                    <a:pt x="24992" y="28701"/>
                  </a:cubicBezTo>
                  <a:lnTo>
                    <a:pt x="24992" y="28701"/>
                  </a:lnTo>
                  <a:cubicBezTo>
                    <a:pt x="24977" y="28801"/>
                    <a:pt x="25000" y="28880"/>
                    <a:pt x="25031" y="28920"/>
                  </a:cubicBezTo>
                  <a:cubicBezTo>
                    <a:pt x="25063" y="28961"/>
                    <a:pt x="25086" y="28969"/>
                    <a:pt x="25118" y="29017"/>
                  </a:cubicBezTo>
                  <a:cubicBezTo>
                    <a:pt x="25151" y="29066"/>
                    <a:pt x="25189" y="29095"/>
                    <a:pt x="25205" y="29123"/>
                  </a:cubicBezTo>
                  <a:cubicBezTo>
                    <a:pt x="25262" y="29211"/>
                    <a:pt x="25272" y="29215"/>
                    <a:pt x="25302" y="29243"/>
                  </a:cubicBezTo>
                  <a:cubicBezTo>
                    <a:pt x="25372" y="29317"/>
                    <a:pt x="25365" y="29294"/>
                    <a:pt x="25412" y="29326"/>
                  </a:cubicBezTo>
                  <a:lnTo>
                    <a:pt x="25462" y="29358"/>
                  </a:lnTo>
                  <a:cubicBezTo>
                    <a:pt x="25462" y="29358"/>
                    <a:pt x="25574" y="29288"/>
                    <a:pt x="25574" y="29264"/>
                  </a:cubicBezTo>
                  <a:cubicBezTo>
                    <a:pt x="25574" y="29240"/>
                    <a:pt x="25617" y="29151"/>
                    <a:pt x="25617" y="29151"/>
                  </a:cubicBezTo>
                  <a:cubicBezTo>
                    <a:pt x="25617" y="29151"/>
                    <a:pt x="25682" y="29151"/>
                    <a:pt x="25688" y="29177"/>
                  </a:cubicBezTo>
                  <a:cubicBezTo>
                    <a:pt x="25696" y="29201"/>
                    <a:pt x="25711" y="29257"/>
                    <a:pt x="25711" y="29257"/>
                  </a:cubicBezTo>
                  <a:cubicBezTo>
                    <a:pt x="25671" y="29338"/>
                    <a:pt x="25679" y="29394"/>
                    <a:pt x="25679" y="29394"/>
                  </a:cubicBezTo>
                  <a:lnTo>
                    <a:pt x="25710" y="29466"/>
                  </a:lnTo>
                  <a:lnTo>
                    <a:pt x="25634" y="29555"/>
                  </a:lnTo>
                  <a:cubicBezTo>
                    <a:pt x="25523" y="29594"/>
                    <a:pt x="25546" y="29619"/>
                    <a:pt x="25513" y="29642"/>
                  </a:cubicBezTo>
                  <a:cubicBezTo>
                    <a:pt x="25513" y="29642"/>
                    <a:pt x="25480" y="29723"/>
                    <a:pt x="25480" y="29754"/>
                  </a:cubicBezTo>
                  <a:cubicBezTo>
                    <a:pt x="25480" y="29754"/>
                    <a:pt x="25488" y="29794"/>
                    <a:pt x="25496" y="29817"/>
                  </a:cubicBezTo>
                  <a:lnTo>
                    <a:pt x="25566" y="29889"/>
                  </a:lnTo>
                  <a:cubicBezTo>
                    <a:pt x="25566" y="29889"/>
                    <a:pt x="25534" y="29920"/>
                    <a:pt x="25549" y="29979"/>
                  </a:cubicBezTo>
                  <a:cubicBezTo>
                    <a:pt x="25565" y="30036"/>
                    <a:pt x="25516" y="30042"/>
                    <a:pt x="25508" y="30074"/>
                  </a:cubicBezTo>
                  <a:cubicBezTo>
                    <a:pt x="25489" y="30156"/>
                    <a:pt x="25516" y="30156"/>
                    <a:pt x="25548" y="30171"/>
                  </a:cubicBezTo>
                  <a:cubicBezTo>
                    <a:pt x="25551" y="30173"/>
                    <a:pt x="25554" y="30173"/>
                    <a:pt x="25557" y="30173"/>
                  </a:cubicBezTo>
                  <a:cubicBezTo>
                    <a:pt x="25593" y="30173"/>
                    <a:pt x="25662" y="30108"/>
                    <a:pt x="25662" y="30108"/>
                  </a:cubicBezTo>
                  <a:lnTo>
                    <a:pt x="25734" y="30043"/>
                  </a:lnTo>
                  <a:lnTo>
                    <a:pt x="25825" y="29957"/>
                  </a:lnTo>
                  <a:cubicBezTo>
                    <a:pt x="25874" y="29877"/>
                    <a:pt x="25897" y="29926"/>
                    <a:pt x="25890" y="29846"/>
                  </a:cubicBezTo>
                  <a:cubicBezTo>
                    <a:pt x="25887" y="29791"/>
                    <a:pt x="25893" y="29745"/>
                    <a:pt x="25901" y="29745"/>
                  </a:cubicBezTo>
                  <a:cubicBezTo>
                    <a:pt x="25906" y="29745"/>
                    <a:pt x="25911" y="29756"/>
                    <a:pt x="25916" y="29782"/>
                  </a:cubicBezTo>
                  <a:cubicBezTo>
                    <a:pt x="25931" y="29863"/>
                    <a:pt x="25916" y="29797"/>
                    <a:pt x="25931" y="29863"/>
                  </a:cubicBezTo>
                  <a:cubicBezTo>
                    <a:pt x="25934" y="29882"/>
                    <a:pt x="25947" y="29888"/>
                    <a:pt x="25957" y="29889"/>
                  </a:cubicBezTo>
                  <a:cubicBezTo>
                    <a:pt x="25954" y="29893"/>
                    <a:pt x="25951" y="29894"/>
                    <a:pt x="25947" y="29896"/>
                  </a:cubicBezTo>
                  <a:cubicBezTo>
                    <a:pt x="25865" y="29942"/>
                    <a:pt x="25873" y="29943"/>
                    <a:pt x="25865" y="29974"/>
                  </a:cubicBezTo>
                  <a:cubicBezTo>
                    <a:pt x="25857" y="30008"/>
                    <a:pt x="25833" y="30023"/>
                    <a:pt x="25825" y="30047"/>
                  </a:cubicBezTo>
                  <a:cubicBezTo>
                    <a:pt x="25825" y="30047"/>
                    <a:pt x="25734" y="30134"/>
                    <a:pt x="25711" y="30142"/>
                  </a:cubicBezTo>
                  <a:cubicBezTo>
                    <a:pt x="25686" y="30150"/>
                    <a:pt x="25705" y="30196"/>
                    <a:pt x="25671" y="30216"/>
                  </a:cubicBezTo>
                  <a:cubicBezTo>
                    <a:pt x="25582" y="30262"/>
                    <a:pt x="25573" y="30294"/>
                    <a:pt x="25573" y="30294"/>
                  </a:cubicBezTo>
                  <a:cubicBezTo>
                    <a:pt x="25516" y="30365"/>
                    <a:pt x="25482" y="30439"/>
                    <a:pt x="25482" y="30439"/>
                  </a:cubicBezTo>
                  <a:cubicBezTo>
                    <a:pt x="25568" y="30390"/>
                    <a:pt x="25557" y="30368"/>
                    <a:pt x="25571" y="30368"/>
                  </a:cubicBezTo>
                  <a:cubicBezTo>
                    <a:pt x="25576" y="30368"/>
                    <a:pt x="25582" y="30370"/>
                    <a:pt x="25596" y="30374"/>
                  </a:cubicBezTo>
                  <a:cubicBezTo>
                    <a:pt x="25605" y="30378"/>
                    <a:pt x="25612" y="30379"/>
                    <a:pt x="25618" y="30379"/>
                  </a:cubicBezTo>
                  <a:cubicBezTo>
                    <a:pt x="25633" y="30379"/>
                    <a:pt x="25635" y="30370"/>
                    <a:pt x="25638" y="30370"/>
                  </a:cubicBezTo>
                  <a:cubicBezTo>
                    <a:pt x="25640" y="30370"/>
                    <a:pt x="25643" y="30375"/>
                    <a:pt x="25651" y="30393"/>
                  </a:cubicBezTo>
                  <a:cubicBezTo>
                    <a:pt x="25655" y="30400"/>
                    <a:pt x="25657" y="30403"/>
                    <a:pt x="25660" y="30403"/>
                  </a:cubicBezTo>
                  <a:cubicBezTo>
                    <a:pt x="25667" y="30403"/>
                    <a:pt x="25670" y="30374"/>
                    <a:pt x="25671" y="30374"/>
                  </a:cubicBezTo>
                  <a:cubicBezTo>
                    <a:pt x="25672" y="30374"/>
                    <a:pt x="25672" y="30389"/>
                    <a:pt x="25674" y="30441"/>
                  </a:cubicBezTo>
                  <a:cubicBezTo>
                    <a:pt x="25680" y="30587"/>
                    <a:pt x="25728" y="30650"/>
                    <a:pt x="25728" y="30650"/>
                  </a:cubicBezTo>
                  <a:cubicBezTo>
                    <a:pt x="25732" y="30650"/>
                    <a:pt x="25735" y="30651"/>
                    <a:pt x="25739" y="30651"/>
                  </a:cubicBezTo>
                  <a:cubicBezTo>
                    <a:pt x="25779" y="30651"/>
                    <a:pt x="25790" y="30620"/>
                    <a:pt x="25796" y="30620"/>
                  </a:cubicBezTo>
                  <a:cubicBezTo>
                    <a:pt x="25798" y="30620"/>
                    <a:pt x="25799" y="30629"/>
                    <a:pt x="25802" y="30659"/>
                  </a:cubicBezTo>
                  <a:cubicBezTo>
                    <a:pt x="25810" y="30748"/>
                    <a:pt x="25857" y="30756"/>
                    <a:pt x="25857" y="30756"/>
                  </a:cubicBezTo>
                  <a:lnTo>
                    <a:pt x="25936" y="30805"/>
                  </a:lnTo>
                  <a:lnTo>
                    <a:pt x="25951" y="30887"/>
                  </a:lnTo>
                  <a:cubicBezTo>
                    <a:pt x="25959" y="30927"/>
                    <a:pt x="25977" y="30935"/>
                    <a:pt x="26024" y="30967"/>
                  </a:cubicBezTo>
                  <a:cubicBezTo>
                    <a:pt x="26102" y="31026"/>
                    <a:pt x="26105" y="31009"/>
                    <a:pt x="26136" y="31026"/>
                  </a:cubicBezTo>
                  <a:cubicBezTo>
                    <a:pt x="26194" y="31057"/>
                    <a:pt x="26235" y="31075"/>
                    <a:pt x="26260" y="31075"/>
                  </a:cubicBezTo>
                  <a:cubicBezTo>
                    <a:pt x="26274" y="31075"/>
                    <a:pt x="26283" y="31070"/>
                    <a:pt x="26288" y="31059"/>
                  </a:cubicBezTo>
                  <a:cubicBezTo>
                    <a:pt x="26305" y="31027"/>
                    <a:pt x="26355" y="30924"/>
                    <a:pt x="26355" y="30924"/>
                  </a:cubicBezTo>
                  <a:cubicBezTo>
                    <a:pt x="26355" y="30924"/>
                    <a:pt x="26418" y="30890"/>
                    <a:pt x="26459" y="30835"/>
                  </a:cubicBezTo>
                  <a:cubicBezTo>
                    <a:pt x="26502" y="30779"/>
                    <a:pt x="26485" y="30721"/>
                    <a:pt x="26565" y="30716"/>
                  </a:cubicBezTo>
                  <a:cubicBezTo>
                    <a:pt x="26569" y="30716"/>
                    <a:pt x="26573" y="30716"/>
                    <a:pt x="26576" y="30716"/>
                  </a:cubicBezTo>
                  <a:cubicBezTo>
                    <a:pt x="26615" y="30716"/>
                    <a:pt x="26588" y="30744"/>
                    <a:pt x="26593" y="30744"/>
                  </a:cubicBezTo>
                  <a:cubicBezTo>
                    <a:pt x="26596" y="30744"/>
                    <a:pt x="26608" y="30736"/>
                    <a:pt x="26647" y="30708"/>
                  </a:cubicBezTo>
                  <a:cubicBezTo>
                    <a:pt x="26759" y="30628"/>
                    <a:pt x="26719" y="30662"/>
                    <a:pt x="26759" y="30628"/>
                  </a:cubicBezTo>
                  <a:cubicBezTo>
                    <a:pt x="26789" y="30606"/>
                    <a:pt x="26773" y="30583"/>
                    <a:pt x="26778" y="30583"/>
                  </a:cubicBezTo>
                  <a:lnTo>
                    <a:pt x="26778" y="30583"/>
                  </a:lnTo>
                  <a:cubicBezTo>
                    <a:pt x="26781" y="30583"/>
                    <a:pt x="26787" y="30587"/>
                    <a:pt x="26801" y="30596"/>
                  </a:cubicBezTo>
                  <a:cubicBezTo>
                    <a:pt x="26811" y="30603"/>
                    <a:pt x="26819" y="30605"/>
                    <a:pt x="26825" y="30605"/>
                  </a:cubicBezTo>
                  <a:cubicBezTo>
                    <a:pt x="26839" y="30605"/>
                    <a:pt x="26847" y="30595"/>
                    <a:pt x="26850" y="30595"/>
                  </a:cubicBezTo>
                  <a:lnTo>
                    <a:pt x="26850" y="30595"/>
                  </a:lnTo>
                  <a:cubicBezTo>
                    <a:pt x="26852" y="30595"/>
                    <a:pt x="26851" y="30602"/>
                    <a:pt x="26849" y="30628"/>
                  </a:cubicBezTo>
                  <a:cubicBezTo>
                    <a:pt x="26841" y="30702"/>
                    <a:pt x="26872" y="30733"/>
                    <a:pt x="26847" y="30758"/>
                  </a:cubicBezTo>
                  <a:cubicBezTo>
                    <a:pt x="26824" y="30782"/>
                    <a:pt x="26813" y="30805"/>
                    <a:pt x="26829" y="30829"/>
                  </a:cubicBezTo>
                  <a:cubicBezTo>
                    <a:pt x="26834" y="30837"/>
                    <a:pt x="26841" y="30839"/>
                    <a:pt x="26850" y="30839"/>
                  </a:cubicBezTo>
                  <a:cubicBezTo>
                    <a:pt x="26859" y="30839"/>
                    <a:pt x="26869" y="30836"/>
                    <a:pt x="26877" y="30836"/>
                  </a:cubicBezTo>
                  <a:cubicBezTo>
                    <a:pt x="26885" y="30836"/>
                    <a:pt x="26891" y="30839"/>
                    <a:pt x="26893" y="30847"/>
                  </a:cubicBezTo>
                  <a:cubicBezTo>
                    <a:pt x="26901" y="30872"/>
                    <a:pt x="26932" y="30885"/>
                    <a:pt x="26924" y="30919"/>
                  </a:cubicBezTo>
                  <a:cubicBezTo>
                    <a:pt x="26906" y="31001"/>
                    <a:pt x="26936" y="31024"/>
                    <a:pt x="26963" y="31041"/>
                  </a:cubicBezTo>
                  <a:cubicBezTo>
                    <a:pt x="26963" y="31041"/>
                    <a:pt x="27024" y="31072"/>
                    <a:pt x="27044" y="31072"/>
                  </a:cubicBezTo>
                  <a:cubicBezTo>
                    <a:pt x="27049" y="31072"/>
                    <a:pt x="27052" y="31070"/>
                    <a:pt x="27050" y="31066"/>
                  </a:cubicBezTo>
                  <a:cubicBezTo>
                    <a:pt x="27043" y="31041"/>
                    <a:pt x="27098" y="30993"/>
                    <a:pt x="27090" y="30962"/>
                  </a:cubicBezTo>
                  <a:cubicBezTo>
                    <a:pt x="27083" y="30929"/>
                    <a:pt x="27043" y="30896"/>
                    <a:pt x="27090" y="30889"/>
                  </a:cubicBezTo>
                  <a:cubicBezTo>
                    <a:pt x="27123" y="30884"/>
                    <a:pt x="27127" y="30841"/>
                    <a:pt x="27140" y="30841"/>
                  </a:cubicBezTo>
                  <a:cubicBezTo>
                    <a:pt x="27146" y="30841"/>
                    <a:pt x="27155" y="30853"/>
                    <a:pt x="27172" y="30889"/>
                  </a:cubicBezTo>
                  <a:cubicBezTo>
                    <a:pt x="27218" y="30993"/>
                    <a:pt x="27170" y="30986"/>
                    <a:pt x="27218" y="30993"/>
                  </a:cubicBezTo>
                  <a:lnTo>
                    <a:pt x="27332" y="30962"/>
                  </a:lnTo>
                  <a:cubicBezTo>
                    <a:pt x="27389" y="30850"/>
                    <a:pt x="27366" y="30785"/>
                    <a:pt x="27389" y="30721"/>
                  </a:cubicBezTo>
                  <a:cubicBezTo>
                    <a:pt x="27414" y="30658"/>
                    <a:pt x="27381" y="30665"/>
                    <a:pt x="27421" y="30625"/>
                  </a:cubicBezTo>
                  <a:cubicBezTo>
                    <a:pt x="27463" y="30585"/>
                    <a:pt x="27495" y="30618"/>
                    <a:pt x="27503" y="30587"/>
                  </a:cubicBezTo>
                  <a:cubicBezTo>
                    <a:pt x="27510" y="30557"/>
                    <a:pt x="27485" y="30455"/>
                    <a:pt x="27499" y="30455"/>
                  </a:cubicBezTo>
                  <a:lnTo>
                    <a:pt x="27499" y="30455"/>
                  </a:lnTo>
                  <a:cubicBezTo>
                    <a:pt x="27501" y="30455"/>
                    <a:pt x="27502" y="30456"/>
                    <a:pt x="27504" y="30458"/>
                  </a:cubicBezTo>
                  <a:cubicBezTo>
                    <a:pt x="27529" y="30482"/>
                    <a:pt x="27552" y="30482"/>
                    <a:pt x="27560" y="30539"/>
                  </a:cubicBezTo>
                  <a:cubicBezTo>
                    <a:pt x="27560" y="30539"/>
                    <a:pt x="27585" y="30544"/>
                    <a:pt x="27610" y="30544"/>
                  </a:cubicBezTo>
                  <a:cubicBezTo>
                    <a:pt x="27634" y="30544"/>
                    <a:pt x="27657" y="30539"/>
                    <a:pt x="27657" y="30524"/>
                  </a:cubicBezTo>
                  <a:cubicBezTo>
                    <a:pt x="27657" y="30490"/>
                    <a:pt x="27609" y="30387"/>
                    <a:pt x="27609" y="30387"/>
                  </a:cubicBezTo>
                  <a:cubicBezTo>
                    <a:pt x="27609" y="30387"/>
                    <a:pt x="27601" y="30313"/>
                    <a:pt x="27611" y="30290"/>
                  </a:cubicBezTo>
                  <a:cubicBezTo>
                    <a:pt x="27620" y="30265"/>
                    <a:pt x="27683" y="30250"/>
                    <a:pt x="27683" y="30179"/>
                  </a:cubicBezTo>
                  <a:cubicBezTo>
                    <a:pt x="27683" y="30105"/>
                    <a:pt x="27702" y="30050"/>
                    <a:pt x="27702" y="30025"/>
                  </a:cubicBezTo>
                  <a:cubicBezTo>
                    <a:pt x="27702" y="30000"/>
                    <a:pt x="27686" y="29888"/>
                    <a:pt x="27686" y="29888"/>
                  </a:cubicBezTo>
                  <a:cubicBezTo>
                    <a:pt x="27686" y="29888"/>
                    <a:pt x="27743" y="29785"/>
                    <a:pt x="27728" y="29759"/>
                  </a:cubicBezTo>
                  <a:cubicBezTo>
                    <a:pt x="27712" y="29736"/>
                    <a:pt x="27689" y="29582"/>
                    <a:pt x="27689" y="29582"/>
                  </a:cubicBezTo>
                  <a:cubicBezTo>
                    <a:pt x="27689" y="29582"/>
                    <a:pt x="27794" y="29574"/>
                    <a:pt x="27714" y="29502"/>
                  </a:cubicBezTo>
                  <a:cubicBezTo>
                    <a:pt x="27688" y="29477"/>
                    <a:pt x="27671" y="29468"/>
                    <a:pt x="27660" y="29468"/>
                  </a:cubicBezTo>
                  <a:cubicBezTo>
                    <a:pt x="27639" y="29468"/>
                    <a:pt x="27641" y="29504"/>
                    <a:pt x="27641" y="29525"/>
                  </a:cubicBezTo>
                  <a:lnTo>
                    <a:pt x="27497" y="29548"/>
                  </a:lnTo>
                  <a:cubicBezTo>
                    <a:pt x="27489" y="29549"/>
                    <a:pt x="27482" y="29550"/>
                    <a:pt x="27476" y="29550"/>
                  </a:cubicBezTo>
                  <a:cubicBezTo>
                    <a:pt x="27433" y="29550"/>
                    <a:pt x="27429" y="29523"/>
                    <a:pt x="27423" y="29523"/>
                  </a:cubicBezTo>
                  <a:cubicBezTo>
                    <a:pt x="27419" y="29523"/>
                    <a:pt x="27415" y="29532"/>
                    <a:pt x="27401" y="29563"/>
                  </a:cubicBezTo>
                  <a:cubicBezTo>
                    <a:pt x="27360" y="29651"/>
                    <a:pt x="27457" y="29651"/>
                    <a:pt x="27335" y="29708"/>
                  </a:cubicBezTo>
                  <a:cubicBezTo>
                    <a:pt x="27301" y="29723"/>
                    <a:pt x="27281" y="29727"/>
                    <a:pt x="27269" y="29727"/>
                  </a:cubicBezTo>
                  <a:cubicBezTo>
                    <a:pt x="27254" y="29727"/>
                    <a:pt x="27250" y="29721"/>
                    <a:pt x="27245" y="29721"/>
                  </a:cubicBezTo>
                  <a:cubicBezTo>
                    <a:pt x="27240" y="29721"/>
                    <a:pt x="27235" y="29729"/>
                    <a:pt x="27214" y="29763"/>
                  </a:cubicBezTo>
                  <a:cubicBezTo>
                    <a:pt x="27173" y="29826"/>
                    <a:pt x="27197" y="29885"/>
                    <a:pt x="27189" y="29885"/>
                  </a:cubicBezTo>
                  <a:cubicBezTo>
                    <a:pt x="27186" y="29885"/>
                    <a:pt x="27177" y="29875"/>
                    <a:pt x="27157" y="29851"/>
                  </a:cubicBezTo>
                  <a:cubicBezTo>
                    <a:pt x="27086" y="29771"/>
                    <a:pt x="27063" y="29697"/>
                    <a:pt x="27063" y="29697"/>
                  </a:cubicBezTo>
                  <a:cubicBezTo>
                    <a:pt x="27063" y="29697"/>
                    <a:pt x="27087" y="29666"/>
                    <a:pt x="27047" y="29617"/>
                  </a:cubicBezTo>
                  <a:cubicBezTo>
                    <a:pt x="27006" y="29569"/>
                    <a:pt x="27135" y="29512"/>
                    <a:pt x="27032" y="29503"/>
                  </a:cubicBezTo>
                  <a:cubicBezTo>
                    <a:pt x="26927" y="29494"/>
                    <a:pt x="26881" y="29500"/>
                    <a:pt x="26863" y="29486"/>
                  </a:cubicBezTo>
                  <a:cubicBezTo>
                    <a:pt x="26773" y="29420"/>
                    <a:pt x="26806" y="29420"/>
                    <a:pt x="26718" y="29420"/>
                  </a:cubicBezTo>
                  <a:cubicBezTo>
                    <a:pt x="26664" y="29420"/>
                    <a:pt x="26634" y="29438"/>
                    <a:pt x="26615" y="29438"/>
                  </a:cubicBezTo>
                  <a:cubicBezTo>
                    <a:pt x="26602" y="29438"/>
                    <a:pt x="26595" y="29430"/>
                    <a:pt x="26589" y="29403"/>
                  </a:cubicBezTo>
                  <a:lnTo>
                    <a:pt x="26573" y="29338"/>
                  </a:lnTo>
                  <a:lnTo>
                    <a:pt x="26502" y="29272"/>
                  </a:lnTo>
                  <a:cubicBezTo>
                    <a:pt x="26447" y="29200"/>
                    <a:pt x="26447" y="29181"/>
                    <a:pt x="26398" y="29158"/>
                  </a:cubicBezTo>
                  <a:cubicBezTo>
                    <a:pt x="26370" y="29144"/>
                    <a:pt x="26369" y="29135"/>
                    <a:pt x="26361" y="29135"/>
                  </a:cubicBezTo>
                  <a:cubicBezTo>
                    <a:pt x="26354" y="29135"/>
                    <a:pt x="26344" y="29139"/>
                    <a:pt x="26318" y="29149"/>
                  </a:cubicBezTo>
                  <a:cubicBezTo>
                    <a:pt x="26296" y="29156"/>
                    <a:pt x="26277" y="29159"/>
                    <a:pt x="26261" y="29159"/>
                  </a:cubicBezTo>
                  <a:cubicBezTo>
                    <a:pt x="26226" y="29159"/>
                    <a:pt x="26204" y="29148"/>
                    <a:pt x="26204" y="29148"/>
                  </a:cubicBezTo>
                  <a:lnTo>
                    <a:pt x="26188" y="29034"/>
                  </a:lnTo>
                  <a:cubicBezTo>
                    <a:pt x="26125" y="28920"/>
                    <a:pt x="26148" y="28901"/>
                    <a:pt x="26110" y="28889"/>
                  </a:cubicBezTo>
                  <a:cubicBezTo>
                    <a:pt x="25996" y="28847"/>
                    <a:pt x="25956" y="28855"/>
                    <a:pt x="25996" y="28847"/>
                  </a:cubicBezTo>
                  <a:cubicBezTo>
                    <a:pt x="26036" y="28840"/>
                    <a:pt x="26150" y="28824"/>
                    <a:pt x="26150" y="28824"/>
                  </a:cubicBezTo>
                  <a:cubicBezTo>
                    <a:pt x="26239" y="28767"/>
                    <a:pt x="26279" y="28729"/>
                    <a:pt x="26279" y="28729"/>
                  </a:cubicBezTo>
                  <a:cubicBezTo>
                    <a:pt x="26279" y="28729"/>
                    <a:pt x="26378" y="28590"/>
                    <a:pt x="26401" y="28586"/>
                  </a:cubicBezTo>
                  <a:cubicBezTo>
                    <a:pt x="26505" y="28563"/>
                    <a:pt x="26547" y="28572"/>
                    <a:pt x="26595" y="28555"/>
                  </a:cubicBezTo>
                  <a:cubicBezTo>
                    <a:pt x="26627" y="28544"/>
                    <a:pt x="26645" y="28518"/>
                    <a:pt x="26666" y="28518"/>
                  </a:cubicBezTo>
                  <a:cubicBezTo>
                    <a:pt x="26676" y="28518"/>
                    <a:pt x="26686" y="28524"/>
                    <a:pt x="26698" y="28539"/>
                  </a:cubicBezTo>
                  <a:cubicBezTo>
                    <a:pt x="26739" y="28587"/>
                    <a:pt x="26803" y="28589"/>
                    <a:pt x="26770" y="28644"/>
                  </a:cubicBezTo>
                  <a:cubicBezTo>
                    <a:pt x="26736" y="28701"/>
                    <a:pt x="26649" y="28675"/>
                    <a:pt x="26736" y="28701"/>
                  </a:cubicBezTo>
                  <a:cubicBezTo>
                    <a:pt x="26736" y="28701"/>
                    <a:pt x="26776" y="28727"/>
                    <a:pt x="26813" y="28727"/>
                  </a:cubicBezTo>
                  <a:cubicBezTo>
                    <a:pt x="26817" y="28727"/>
                    <a:pt x="26821" y="28727"/>
                    <a:pt x="26826" y="28726"/>
                  </a:cubicBezTo>
                  <a:cubicBezTo>
                    <a:pt x="26866" y="28718"/>
                    <a:pt x="26947" y="28663"/>
                    <a:pt x="26947" y="28663"/>
                  </a:cubicBezTo>
                  <a:lnTo>
                    <a:pt x="27043" y="28664"/>
                  </a:lnTo>
                  <a:lnTo>
                    <a:pt x="27132" y="28609"/>
                  </a:lnTo>
                  <a:lnTo>
                    <a:pt x="27220" y="28559"/>
                  </a:lnTo>
                  <a:lnTo>
                    <a:pt x="27204" y="28479"/>
                  </a:lnTo>
                  <a:lnTo>
                    <a:pt x="27270" y="28375"/>
                  </a:lnTo>
                  <a:lnTo>
                    <a:pt x="27303" y="28279"/>
                  </a:lnTo>
                  <a:cubicBezTo>
                    <a:pt x="27303" y="28279"/>
                    <a:pt x="27318" y="28272"/>
                    <a:pt x="27335" y="28239"/>
                  </a:cubicBezTo>
                  <a:cubicBezTo>
                    <a:pt x="27352" y="28205"/>
                    <a:pt x="27375" y="28150"/>
                    <a:pt x="27337" y="28102"/>
                  </a:cubicBezTo>
                  <a:cubicBezTo>
                    <a:pt x="27297" y="28055"/>
                    <a:pt x="27274" y="28021"/>
                    <a:pt x="27241" y="28015"/>
                  </a:cubicBezTo>
                  <a:cubicBezTo>
                    <a:pt x="27211" y="28004"/>
                    <a:pt x="27188" y="27940"/>
                    <a:pt x="27166" y="27940"/>
                  </a:cubicBezTo>
                  <a:cubicBezTo>
                    <a:pt x="27165" y="27940"/>
                    <a:pt x="27164" y="27940"/>
                    <a:pt x="27163" y="27941"/>
                  </a:cubicBezTo>
                  <a:cubicBezTo>
                    <a:pt x="27132" y="27950"/>
                    <a:pt x="27118" y="27955"/>
                    <a:pt x="27111" y="27955"/>
                  </a:cubicBezTo>
                  <a:cubicBezTo>
                    <a:pt x="27096" y="27955"/>
                    <a:pt x="27116" y="27933"/>
                    <a:pt x="27081" y="27901"/>
                  </a:cubicBezTo>
                  <a:cubicBezTo>
                    <a:pt x="26993" y="27810"/>
                    <a:pt x="26970" y="27794"/>
                    <a:pt x="26921" y="27785"/>
                  </a:cubicBezTo>
                  <a:cubicBezTo>
                    <a:pt x="26873" y="27776"/>
                    <a:pt x="26833" y="27761"/>
                    <a:pt x="26833" y="27761"/>
                  </a:cubicBezTo>
                  <a:cubicBezTo>
                    <a:pt x="26833" y="27761"/>
                    <a:pt x="26902" y="27744"/>
                    <a:pt x="26965" y="27744"/>
                  </a:cubicBezTo>
                  <a:cubicBezTo>
                    <a:pt x="26978" y="27744"/>
                    <a:pt x="26991" y="27745"/>
                    <a:pt x="27003" y="27747"/>
                  </a:cubicBezTo>
                  <a:cubicBezTo>
                    <a:pt x="27075" y="27756"/>
                    <a:pt x="27124" y="27748"/>
                    <a:pt x="27147" y="27764"/>
                  </a:cubicBezTo>
                  <a:cubicBezTo>
                    <a:pt x="27163" y="27774"/>
                    <a:pt x="27176" y="27836"/>
                    <a:pt x="27198" y="27836"/>
                  </a:cubicBezTo>
                  <a:cubicBezTo>
                    <a:pt x="27208" y="27836"/>
                    <a:pt x="27220" y="27824"/>
                    <a:pt x="27235" y="27788"/>
                  </a:cubicBezTo>
                  <a:cubicBezTo>
                    <a:pt x="27284" y="27683"/>
                    <a:pt x="27269" y="27637"/>
                    <a:pt x="27298" y="27637"/>
                  </a:cubicBezTo>
                  <a:cubicBezTo>
                    <a:pt x="27300" y="27637"/>
                    <a:pt x="27301" y="27637"/>
                    <a:pt x="27303" y="27637"/>
                  </a:cubicBezTo>
                  <a:cubicBezTo>
                    <a:pt x="27391" y="27645"/>
                    <a:pt x="27389" y="27702"/>
                    <a:pt x="27381" y="27734"/>
                  </a:cubicBezTo>
                  <a:cubicBezTo>
                    <a:pt x="27374" y="27764"/>
                    <a:pt x="27349" y="27810"/>
                    <a:pt x="27376" y="27810"/>
                  </a:cubicBezTo>
                  <a:cubicBezTo>
                    <a:pt x="27380" y="27810"/>
                    <a:pt x="27384" y="27810"/>
                    <a:pt x="27389" y="27808"/>
                  </a:cubicBezTo>
                  <a:cubicBezTo>
                    <a:pt x="27488" y="27777"/>
                    <a:pt x="27511" y="27810"/>
                    <a:pt x="27518" y="27745"/>
                  </a:cubicBezTo>
                  <a:cubicBezTo>
                    <a:pt x="27526" y="27679"/>
                    <a:pt x="27591" y="27673"/>
                    <a:pt x="27575" y="27640"/>
                  </a:cubicBezTo>
                  <a:cubicBezTo>
                    <a:pt x="27560" y="27608"/>
                    <a:pt x="27632" y="27553"/>
                    <a:pt x="27641" y="27528"/>
                  </a:cubicBezTo>
                  <a:cubicBezTo>
                    <a:pt x="27649" y="27505"/>
                    <a:pt x="27698" y="27480"/>
                    <a:pt x="27706" y="27450"/>
                  </a:cubicBezTo>
                  <a:cubicBezTo>
                    <a:pt x="27714" y="27417"/>
                    <a:pt x="27765" y="27394"/>
                    <a:pt x="27717" y="27362"/>
                  </a:cubicBezTo>
                  <a:cubicBezTo>
                    <a:pt x="27708" y="27356"/>
                    <a:pt x="27700" y="27353"/>
                    <a:pt x="27692" y="27353"/>
                  </a:cubicBezTo>
                  <a:cubicBezTo>
                    <a:pt x="27675" y="27353"/>
                    <a:pt x="27663" y="27367"/>
                    <a:pt x="27652" y="27367"/>
                  </a:cubicBezTo>
                  <a:cubicBezTo>
                    <a:pt x="27644" y="27367"/>
                    <a:pt x="27637" y="27360"/>
                    <a:pt x="27628" y="27337"/>
                  </a:cubicBezTo>
                  <a:cubicBezTo>
                    <a:pt x="27589" y="27233"/>
                    <a:pt x="27637" y="27162"/>
                    <a:pt x="27637" y="27119"/>
                  </a:cubicBezTo>
                  <a:cubicBezTo>
                    <a:pt x="27639" y="27040"/>
                    <a:pt x="27677" y="26994"/>
                    <a:pt x="27709" y="26994"/>
                  </a:cubicBezTo>
                  <a:cubicBezTo>
                    <a:pt x="27719" y="26994"/>
                    <a:pt x="27728" y="26998"/>
                    <a:pt x="27735" y="27008"/>
                  </a:cubicBezTo>
                  <a:cubicBezTo>
                    <a:pt x="27738" y="27011"/>
                    <a:pt x="27739" y="27012"/>
                    <a:pt x="27740" y="27012"/>
                  </a:cubicBezTo>
                  <a:cubicBezTo>
                    <a:pt x="27742" y="27012"/>
                    <a:pt x="27696" y="26942"/>
                    <a:pt x="27696" y="26942"/>
                  </a:cubicBezTo>
                  <a:lnTo>
                    <a:pt x="27696" y="26942"/>
                  </a:lnTo>
                  <a:cubicBezTo>
                    <a:pt x="27696" y="26942"/>
                    <a:pt x="27713" y="26967"/>
                    <a:pt x="27768" y="27048"/>
                  </a:cubicBezTo>
                  <a:cubicBezTo>
                    <a:pt x="27926" y="27283"/>
                    <a:pt x="27943" y="27299"/>
                    <a:pt x="27919" y="27331"/>
                  </a:cubicBezTo>
                  <a:cubicBezTo>
                    <a:pt x="27894" y="27362"/>
                    <a:pt x="27886" y="27394"/>
                    <a:pt x="27919" y="27403"/>
                  </a:cubicBezTo>
                  <a:cubicBezTo>
                    <a:pt x="27934" y="27407"/>
                    <a:pt x="27963" y="27414"/>
                    <a:pt x="27990" y="27414"/>
                  </a:cubicBezTo>
                  <a:cubicBezTo>
                    <a:pt x="28015" y="27414"/>
                    <a:pt x="28039" y="27408"/>
                    <a:pt x="28048" y="27388"/>
                  </a:cubicBezTo>
                  <a:cubicBezTo>
                    <a:pt x="28063" y="27348"/>
                    <a:pt x="28120" y="27357"/>
                    <a:pt x="28136" y="27285"/>
                  </a:cubicBezTo>
                  <a:cubicBezTo>
                    <a:pt x="28143" y="27256"/>
                    <a:pt x="28140" y="27252"/>
                    <a:pt x="28137" y="27252"/>
                  </a:cubicBezTo>
                  <a:lnTo>
                    <a:pt x="28137" y="27252"/>
                  </a:lnTo>
                  <a:cubicBezTo>
                    <a:pt x="28136" y="27252"/>
                    <a:pt x="28135" y="27253"/>
                    <a:pt x="28134" y="27253"/>
                  </a:cubicBezTo>
                  <a:cubicBezTo>
                    <a:pt x="28133" y="27253"/>
                    <a:pt x="28135" y="27248"/>
                    <a:pt x="28153" y="27214"/>
                  </a:cubicBezTo>
                  <a:cubicBezTo>
                    <a:pt x="28194" y="27132"/>
                    <a:pt x="28219" y="27125"/>
                    <a:pt x="28274" y="27077"/>
                  </a:cubicBezTo>
                  <a:cubicBezTo>
                    <a:pt x="28333" y="27031"/>
                    <a:pt x="28388" y="26983"/>
                    <a:pt x="28413" y="26983"/>
                  </a:cubicBezTo>
                  <a:cubicBezTo>
                    <a:pt x="28437" y="26983"/>
                    <a:pt x="28414" y="26918"/>
                    <a:pt x="28437" y="26911"/>
                  </a:cubicBezTo>
                  <a:cubicBezTo>
                    <a:pt x="28469" y="26898"/>
                    <a:pt x="28495" y="26894"/>
                    <a:pt x="28518" y="26894"/>
                  </a:cubicBezTo>
                  <a:cubicBezTo>
                    <a:pt x="28555" y="26894"/>
                    <a:pt x="28582" y="26904"/>
                    <a:pt x="28607" y="26906"/>
                  </a:cubicBezTo>
                  <a:cubicBezTo>
                    <a:pt x="28626" y="26906"/>
                    <a:pt x="28631" y="26910"/>
                    <a:pt x="28637" y="26910"/>
                  </a:cubicBezTo>
                  <a:cubicBezTo>
                    <a:pt x="28645" y="26910"/>
                    <a:pt x="28656" y="26905"/>
                    <a:pt x="28696" y="26883"/>
                  </a:cubicBezTo>
                  <a:cubicBezTo>
                    <a:pt x="28768" y="26842"/>
                    <a:pt x="28827" y="26788"/>
                    <a:pt x="28834" y="26763"/>
                  </a:cubicBezTo>
                  <a:cubicBezTo>
                    <a:pt x="28842" y="26738"/>
                    <a:pt x="29004" y="26637"/>
                    <a:pt x="29005" y="26611"/>
                  </a:cubicBezTo>
                  <a:cubicBezTo>
                    <a:pt x="29005" y="26586"/>
                    <a:pt x="29013" y="26563"/>
                    <a:pt x="29015" y="26531"/>
                  </a:cubicBezTo>
                  <a:cubicBezTo>
                    <a:pt x="29015" y="26497"/>
                    <a:pt x="29065" y="26410"/>
                    <a:pt x="29058" y="26386"/>
                  </a:cubicBezTo>
                  <a:cubicBezTo>
                    <a:pt x="29050" y="26363"/>
                    <a:pt x="29090" y="26338"/>
                    <a:pt x="29082" y="26315"/>
                  </a:cubicBezTo>
                  <a:cubicBezTo>
                    <a:pt x="29075" y="26289"/>
                    <a:pt x="29141" y="26266"/>
                    <a:pt x="29141" y="26266"/>
                  </a:cubicBezTo>
                  <a:cubicBezTo>
                    <a:pt x="29141" y="26266"/>
                    <a:pt x="29159" y="26372"/>
                    <a:pt x="29164" y="26420"/>
                  </a:cubicBezTo>
                  <a:cubicBezTo>
                    <a:pt x="29172" y="26517"/>
                    <a:pt x="29242" y="26589"/>
                    <a:pt x="29242" y="26589"/>
                  </a:cubicBezTo>
                  <a:lnTo>
                    <a:pt x="29338" y="26632"/>
                  </a:lnTo>
                  <a:lnTo>
                    <a:pt x="29443" y="26746"/>
                  </a:lnTo>
                  <a:lnTo>
                    <a:pt x="29515" y="26697"/>
                  </a:lnTo>
                  <a:cubicBezTo>
                    <a:pt x="29515" y="26697"/>
                    <a:pt x="29516" y="26699"/>
                    <a:pt x="29522" y="26699"/>
                  </a:cubicBezTo>
                  <a:cubicBezTo>
                    <a:pt x="29529" y="26699"/>
                    <a:pt x="29544" y="26695"/>
                    <a:pt x="29572" y="26681"/>
                  </a:cubicBezTo>
                  <a:cubicBezTo>
                    <a:pt x="29585" y="26675"/>
                    <a:pt x="29591" y="26673"/>
                    <a:pt x="29593" y="26673"/>
                  </a:cubicBezTo>
                  <a:cubicBezTo>
                    <a:pt x="29597" y="26673"/>
                    <a:pt x="29595" y="26676"/>
                    <a:pt x="29596" y="26676"/>
                  </a:cubicBezTo>
                  <a:cubicBezTo>
                    <a:pt x="29597" y="26676"/>
                    <a:pt x="29601" y="26673"/>
                    <a:pt x="29620" y="26658"/>
                  </a:cubicBezTo>
                  <a:cubicBezTo>
                    <a:pt x="29620" y="26658"/>
                    <a:pt x="29643" y="26740"/>
                    <a:pt x="29643" y="26780"/>
                  </a:cubicBezTo>
                  <a:cubicBezTo>
                    <a:pt x="29643" y="26820"/>
                    <a:pt x="29681" y="26982"/>
                    <a:pt x="29681" y="26982"/>
                  </a:cubicBezTo>
                  <a:cubicBezTo>
                    <a:pt x="29681" y="26982"/>
                    <a:pt x="29687" y="27069"/>
                    <a:pt x="29664" y="27103"/>
                  </a:cubicBezTo>
                  <a:cubicBezTo>
                    <a:pt x="29610" y="27179"/>
                    <a:pt x="29695" y="27380"/>
                    <a:pt x="29709" y="27380"/>
                  </a:cubicBezTo>
                  <a:cubicBezTo>
                    <a:pt x="29710" y="27380"/>
                    <a:pt x="29710" y="27379"/>
                    <a:pt x="29710" y="27377"/>
                  </a:cubicBezTo>
                  <a:cubicBezTo>
                    <a:pt x="29710" y="27377"/>
                    <a:pt x="29726" y="27433"/>
                    <a:pt x="29846" y="27442"/>
                  </a:cubicBezTo>
                  <a:cubicBezTo>
                    <a:pt x="29967" y="27451"/>
                    <a:pt x="30015" y="27454"/>
                    <a:pt x="30006" y="27477"/>
                  </a:cubicBezTo>
                  <a:cubicBezTo>
                    <a:pt x="29998" y="27502"/>
                    <a:pt x="30029" y="27565"/>
                    <a:pt x="30029" y="27565"/>
                  </a:cubicBezTo>
                  <a:cubicBezTo>
                    <a:pt x="30029" y="27565"/>
                    <a:pt x="30084" y="27590"/>
                    <a:pt x="30100" y="27624"/>
                  </a:cubicBezTo>
                  <a:cubicBezTo>
                    <a:pt x="30115" y="27656"/>
                    <a:pt x="30149" y="27696"/>
                    <a:pt x="30180" y="27711"/>
                  </a:cubicBezTo>
                  <a:cubicBezTo>
                    <a:pt x="30212" y="27728"/>
                    <a:pt x="30354" y="27810"/>
                    <a:pt x="30380" y="27819"/>
                  </a:cubicBezTo>
                  <a:cubicBezTo>
                    <a:pt x="30383" y="27820"/>
                    <a:pt x="30387" y="27821"/>
                    <a:pt x="30391" y="27821"/>
                  </a:cubicBezTo>
                  <a:cubicBezTo>
                    <a:pt x="30420" y="27821"/>
                    <a:pt x="30475" y="27796"/>
                    <a:pt x="30475" y="27796"/>
                  </a:cubicBezTo>
                  <a:cubicBezTo>
                    <a:pt x="30475" y="27796"/>
                    <a:pt x="30508" y="27724"/>
                    <a:pt x="30508" y="27700"/>
                  </a:cubicBezTo>
                  <a:cubicBezTo>
                    <a:pt x="30508" y="27674"/>
                    <a:pt x="30557" y="27604"/>
                    <a:pt x="30551" y="27563"/>
                  </a:cubicBezTo>
                  <a:cubicBezTo>
                    <a:pt x="30543" y="27523"/>
                    <a:pt x="30539" y="27396"/>
                    <a:pt x="30545" y="27362"/>
                  </a:cubicBezTo>
                  <a:cubicBezTo>
                    <a:pt x="30562" y="27248"/>
                    <a:pt x="30540" y="27159"/>
                    <a:pt x="30540" y="27159"/>
                  </a:cubicBezTo>
                  <a:cubicBezTo>
                    <a:pt x="30540" y="27159"/>
                    <a:pt x="30596" y="27136"/>
                    <a:pt x="30597" y="27063"/>
                  </a:cubicBezTo>
                  <a:cubicBezTo>
                    <a:pt x="30597" y="26992"/>
                    <a:pt x="30648" y="27017"/>
                    <a:pt x="30648" y="26943"/>
                  </a:cubicBezTo>
                  <a:cubicBezTo>
                    <a:pt x="30648" y="26871"/>
                    <a:pt x="30632" y="26823"/>
                    <a:pt x="30625" y="26758"/>
                  </a:cubicBezTo>
                  <a:cubicBezTo>
                    <a:pt x="30617" y="26694"/>
                    <a:pt x="30634" y="26615"/>
                    <a:pt x="30626" y="26557"/>
                  </a:cubicBezTo>
                  <a:cubicBezTo>
                    <a:pt x="30619" y="26500"/>
                    <a:pt x="30651" y="26435"/>
                    <a:pt x="30636" y="26380"/>
                  </a:cubicBezTo>
                  <a:cubicBezTo>
                    <a:pt x="30620" y="26324"/>
                    <a:pt x="30653" y="26292"/>
                    <a:pt x="30612" y="26210"/>
                  </a:cubicBezTo>
                  <a:cubicBezTo>
                    <a:pt x="30572" y="26130"/>
                    <a:pt x="30589" y="26146"/>
                    <a:pt x="30542" y="26104"/>
                  </a:cubicBezTo>
                  <a:cubicBezTo>
                    <a:pt x="30507" y="26076"/>
                    <a:pt x="30534" y="26051"/>
                    <a:pt x="30526" y="26051"/>
                  </a:cubicBezTo>
                  <a:lnTo>
                    <a:pt x="30526" y="26051"/>
                  </a:lnTo>
                  <a:cubicBezTo>
                    <a:pt x="30523" y="26051"/>
                    <a:pt x="30514" y="26055"/>
                    <a:pt x="30492" y="26064"/>
                  </a:cubicBezTo>
                  <a:cubicBezTo>
                    <a:pt x="30420" y="26095"/>
                    <a:pt x="30338" y="26095"/>
                    <a:pt x="30338" y="26095"/>
                  </a:cubicBezTo>
                  <a:cubicBezTo>
                    <a:pt x="30338" y="26095"/>
                    <a:pt x="30403" y="26072"/>
                    <a:pt x="30389" y="26024"/>
                  </a:cubicBezTo>
                  <a:cubicBezTo>
                    <a:pt x="30374" y="25976"/>
                    <a:pt x="30422" y="25961"/>
                    <a:pt x="30374" y="25943"/>
                  </a:cubicBezTo>
                  <a:cubicBezTo>
                    <a:pt x="30350" y="25934"/>
                    <a:pt x="30338" y="25934"/>
                    <a:pt x="30322" y="25934"/>
                  </a:cubicBezTo>
                  <a:cubicBezTo>
                    <a:pt x="30306" y="25934"/>
                    <a:pt x="30285" y="25934"/>
                    <a:pt x="30245" y="25926"/>
                  </a:cubicBezTo>
                  <a:cubicBezTo>
                    <a:pt x="30165" y="25909"/>
                    <a:pt x="30221" y="25909"/>
                    <a:pt x="30165" y="25909"/>
                  </a:cubicBezTo>
                  <a:cubicBezTo>
                    <a:pt x="30127" y="25909"/>
                    <a:pt x="30097" y="25922"/>
                    <a:pt x="30058" y="25922"/>
                  </a:cubicBezTo>
                  <a:cubicBezTo>
                    <a:pt x="30038" y="25922"/>
                    <a:pt x="30015" y="25918"/>
                    <a:pt x="29987" y="25907"/>
                  </a:cubicBezTo>
                  <a:cubicBezTo>
                    <a:pt x="29906" y="25873"/>
                    <a:pt x="29874" y="25864"/>
                    <a:pt x="29843" y="25864"/>
                  </a:cubicBezTo>
                  <a:cubicBezTo>
                    <a:pt x="29824" y="25864"/>
                    <a:pt x="29798" y="25858"/>
                    <a:pt x="29776" y="25858"/>
                  </a:cubicBezTo>
                  <a:cubicBezTo>
                    <a:pt x="29761" y="25858"/>
                    <a:pt x="29747" y="25861"/>
                    <a:pt x="29737" y="25870"/>
                  </a:cubicBezTo>
                  <a:cubicBezTo>
                    <a:pt x="29713" y="25895"/>
                    <a:pt x="29721" y="25870"/>
                    <a:pt x="29664" y="25933"/>
                  </a:cubicBezTo>
                  <a:cubicBezTo>
                    <a:pt x="29607" y="25996"/>
                    <a:pt x="29567" y="25981"/>
                    <a:pt x="29526" y="26004"/>
                  </a:cubicBezTo>
                  <a:cubicBezTo>
                    <a:pt x="29484" y="26027"/>
                    <a:pt x="29459" y="26035"/>
                    <a:pt x="29412" y="26043"/>
                  </a:cubicBezTo>
                  <a:cubicBezTo>
                    <a:pt x="29408" y="26043"/>
                    <a:pt x="29403" y="26044"/>
                    <a:pt x="29399" y="26044"/>
                  </a:cubicBezTo>
                  <a:cubicBezTo>
                    <a:pt x="29355" y="26044"/>
                    <a:pt x="29309" y="26010"/>
                    <a:pt x="29250" y="26010"/>
                  </a:cubicBezTo>
                  <a:cubicBezTo>
                    <a:pt x="29187" y="26010"/>
                    <a:pt x="29153" y="26033"/>
                    <a:pt x="29153" y="26033"/>
                  </a:cubicBezTo>
                  <a:cubicBezTo>
                    <a:pt x="29143" y="26032"/>
                    <a:pt x="29135" y="26032"/>
                    <a:pt x="29128" y="26032"/>
                  </a:cubicBezTo>
                  <a:cubicBezTo>
                    <a:pt x="29092" y="26032"/>
                    <a:pt x="29095" y="26043"/>
                    <a:pt x="29090" y="26043"/>
                  </a:cubicBezTo>
                  <a:cubicBezTo>
                    <a:pt x="29086" y="26043"/>
                    <a:pt x="29080" y="26039"/>
                    <a:pt x="29058" y="26024"/>
                  </a:cubicBezTo>
                  <a:cubicBezTo>
                    <a:pt x="28995" y="25984"/>
                    <a:pt x="29030" y="25930"/>
                    <a:pt x="28987" y="25902"/>
                  </a:cubicBezTo>
                  <a:cubicBezTo>
                    <a:pt x="28943" y="25876"/>
                    <a:pt x="28927" y="25865"/>
                    <a:pt x="28920" y="25865"/>
                  </a:cubicBezTo>
                  <a:cubicBezTo>
                    <a:pt x="28912" y="25865"/>
                    <a:pt x="28915" y="25880"/>
                    <a:pt x="28898" y="25902"/>
                  </a:cubicBezTo>
                  <a:cubicBezTo>
                    <a:pt x="28873" y="25933"/>
                    <a:pt x="28829" y="25958"/>
                    <a:pt x="28806" y="25958"/>
                  </a:cubicBezTo>
                  <a:cubicBezTo>
                    <a:pt x="28798" y="25958"/>
                    <a:pt x="28793" y="25956"/>
                    <a:pt x="28791" y="25950"/>
                  </a:cubicBezTo>
                  <a:cubicBezTo>
                    <a:pt x="28768" y="25861"/>
                    <a:pt x="28810" y="25765"/>
                    <a:pt x="28810" y="25765"/>
                  </a:cubicBezTo>
                  <a:cubicBezTo>
                    <a:pt x="28810" y="25765"/>
                    <a:pt x="28804" y="25733"/>
                    <a:pt x="28764" y="25693"/>
                  </a:cubicBezTo>
                  <a:cubicBezTo>
                    <a:pt x="28722" y="25653"/>
                    <a:pt x="28682" y="25627"/>
                    <a:pt x="28627" y="25595"/>
                  </a:cubicBezTo>
                  <a:cubicBezTo>
                    <a:pt x="28571" y="25562"/>
                    <a:pt x="28587" y="25562"/>
                    <a:pt x="28530" y="25562"/>
                  </a:cubicBezTo>
                  <a:cubicBezTo>
                    <a:pt x="28490" y="25562"/>
                    <a:pt x="28441" y="25541"/>
                    <a:pt x="28398" y="25541"/>
                  </a:cubicBezTo>
                  <a:cubicBezTo>
                    <a:pt x="28382" y="25541"/>
                    <a:pt x="28366" y="25545"/>
                    <a:pt x="28353" y="25553"/>
                  </a:cubicBezTo>
                  <a:cubicBezTo>
                    <a:pt x="28303" y="25584"/>
                    <a:pt x="28328" y="25568"/>
                    <a:pt x="28296" y="25633"/>
                  </a:cubicBezTo>
                  <a:cubicBezTo>
                    <a:pt x="28263" y="25696"/>
                    <a:pt x="28245" y="25707"/>
                    <a:pt x="28237" y="25747"/>
                  </a:cubicBezTo>
                  <a:cubicBezTo>
                    <a:pt x="28236" y="25753"/>
                    <a:pt x="28234" y="25755"/>
                    <a:pt x="28231" y="25755"/>
                  </a:cubicBezTo>
                  <a:cubicBezTo>
                    <a:pt x="28210" y="25755"/>
                    <a:pt x="28153" y="25662"/>
                    <a:pt x="28117" y="25648"/>
                  </a:cubicBezTo>
                  <a:cubicBezTo>
                    <a:pt x="28082" y="25634"/>
                    <a:pt x="28040" y="25614"/>
                    <a:pt x="28001" y="25614"/>
                  </a:cubicBezTo>
                  <a:cubicBezTo>
                    <a:pt x="27994" y="25614"/>
                    <a:pt x="27987" y="25615"/>
                    <a:pt x="27980" y="25616"/>
                  </a:cubicBezTo>
                  <a:cubicBezTo>
                    <a:pt x="27866" y="25639"/>
                    <a:pt x="27819" y="25695"/>
                    <a:pt x="27786" y="25702"/>
                  </a:cubicBezTo>
                  <a:cubicBezTo>
                    <a:pt x="27752" y="25710"/>
                    <a:pt x="27745" y="25773"/>
                    <a:pt x="27720" y="25792"/>
                  </a:cubicBezTo>
                  <a:cubicBezTo>
                    <a:pt x="27695" y="25807"/>
                    <a:pt x="27711" y="25879"/>
                    <a:pt x="27711" y="25879"/>
                  </a:cubicBezTo>
                  <a:lnTo>
                    <a:pt x="27678" y="25969"/>
                  </a:lnTo>
                  <a:lnTo>
                    <a:pt x="27643" y="26089"/>
                  </a:lnTo>
                  <a:cubicBezTo>
                    <a:pt x="27578" y="26163"/>
                    <a:pt x="27544" y="26289"/>
                    <a:pt x="27544" y="26289"/>
                  </a:cubicBezTo>
                  <a:lnTo>
                    <a:pt x="27528" y="26410"/>
                  </a:lnTo>
                  <a:cubicBezTo>
                    <a:pt x="27528" y="26410"/>
                    <a:pt x="27494" y="26434"/>
                    <a:pt x="27486" y="26461"/>
                  </a:cubicBezTo>
                  <a:cubicBezTo>
                    <a:pt x="27486" y="26443"/>
                    <a:pt x="27474" y="26427"/>
                    <a:pt x="27448" y="26418"/>
                  </a:cubicBezTo>
                  <a:cubicBezTo>
                    <a:pt x="27384" y="26395"/>
                    <a:pt x="27404" y="26377"/>
                    <a:pt x="27393" y="26377"/>
                  </a:cubicBezTo>
                  <a:cubicBezTo>
                    <a:pt x="27389" y="26377"/>
                    <a:pt x="27380" y="26379"/>
                    <a:pt x="27360" y="26386"/>
                  </a:cubicBezTo>
                  <a:cubicBezTo>
                    <a:pt x="27287" y="26409"/>
                    <a:pt x="27295" y="26441"/>
                    <a:pt x="27272" y="26441"/>
                  </a:cubicBezTo>
                  <a:cubicBezTo>
                    <a:pt x="27247" y="26441"/>
                    <a:pt x="27175" y="26361"/>
                    <a:pt x="27175" y="26361"/>
                  </a:cubicBezTo>
                  <a:cubicBezTo>
                    <a:pt x="27175" y="26361"/>
                    <a:pt x="27115" y="26291"/>
                    <a:pt x="27100" y="26291"/>
                  </a:cubicBezTo>
                  <a:cubicBezTo>
                    <a:pt x="27098" y="26291"/>
                    <a:pt x="27097" y="26292"/>
                    <a:pt x="27097" y="26295"/>
                  </a:cubicBezTo>
                  <a:cubicBezTo>
                    <a:pt x="27080" y="26392"/>
                    <a:pt x="27080" y="26464"/>
                    <a:pt x="27103" y="26487"/>
                  </a:cubicBezTo>
                  <a:cubicBezTo>
                    <a:pt x="27126" y="26512"/>
                    <a:pt x="27143" y="26512"/>
                    <a:pt x="27173" y="26535"/>
                  </a:cubicBezTo>
                  <a:cubicBezTo>
                    <a:pt x="27206" y="26561"/>
                    <a:pt x="27263" y="26586"/>
                    <a:pt x="27263" y="26586"/>
                  </a:cubicBezTo>
                  <a:cubicBezTo>
                    <a:pt x="27263" y="26586"/>
                    <a:pt x="27213" y="26628"/>
                    <a:pt x="27179" y="26628"/>
                  </a:cubicBezTo>
                  <a:cubicBezTo>
                    <a:pt x="27173" y="26628"/>
                    <a:pt x="27169" y="26627"/>
                    <a:pt x="27164" y="26624"/>
                  </a:cubicBezTo>
                  <a:cubicBezTo>
                    <a:pt x="27133" y="26609"/>
                    <a:pt x="27086" y="26612"/>
                    <a:pt x="27060" y="26608"/>
                  </a:cubicBezTo>
                  <a:cubicBezTo>
                    <a:pt x="27045" y="26603"/>
                    <a:pt x="27034" y="26602"/>
                    <a:pt x="27025" y="26602"/>
                  </a:cubicBezTo>
                  <a:cubicBezTo>
                    <a:pt x="26997" y="26602"/>
                    <a:pt x="26991" y="26617"/>
                    <a:pt x="26979" y="26617"/>
                  </a:cubicBezTo>
                  <a:cubicBezTo>
                    <a:pt x="26971" y="26617"/>
                    <a:pt x="26960" y="26611"/>
                    <a:pt x="26940" y="26589"/>
                  </a:cubicBezTo>
                  <a:cubicBezTo>
                    <a:pt x="26875" y="26524"/>
                    <a:pt x="26779" y="26418"/>
                    <a:pt x="26779" y="26418"/>
                  </a:cubicBezTo>
                  <a:cubicBezTo>
                    <a:pt x="26779" y="26418"/>
                    <a:pt x="26812" y="26378"/>
                    <a:pt x="26749" y="26346"/>
                  </a:cubicBezTo>
                  <a:cubicBezTo>
                    <a:pt x="26682" y="26312"/>
                    <a:pt x="26709" y="26272"/>
                    <a:pt x="26693" y="26217"/>
                  </a:cubicBezTo>
                  <a:cubicBezTo>
                    <a:pt x="26678" y="26161"/>
                    <a:pt x="26718" y="26201"/>
                    <a:pt x="26678" y="26120"/>
                  </a:cubicBezTo>
                  <a:cubicBezTo>
                    <a:pt x="26636" y="26039"/>
                    <a:pt x="26702" y="26089"/>
                    <a:pt x="26647" y="26007"/>
                  </a:cubicBezTo>
                  <a:cubicBezTo>
                    <a:pt x="26590" y="25926"/>
                    <a:pt x="26719" y="25950"/>
                    <a:pt x="26590" y="25926"/>
                  </a:cubicBezTo>
                  <a:cubicBezTo>
                    <a:pt x="26487" y="25906"/>
                    <a:pt x="26473" y="25849"/>
                    <a:pt x="26451" y="25849"/>
                  </a:cubicBezTo>
                  <a:cubicBezTo>
                    <a:pt x="26445" y="25849"/>
                    <a:pt x="26439" y="25853"/>
                    <a:pt x="26432" y="25861"/>
                  </a:cubicBezTo>
                  <a:cubicBezTo>
                    <a:pt x="26390" y="25901"/>
                    <a:pt x="26432" y="25941"/>
                    <a:pt x="26341" y="25956"/>
                  </a:cubicBezTo>
                  <a:cubicBezTo>
                    <a:pt x="26251" y="25972"/>
                    <a:pt x="26259" y="25989"/>
                    <a:pt x="26196" y="26003"/>
                  </a:cubicBezTo>
                  <a:cubicBezTo>
                    <a:pt x="26161" y="26011"/>
                    <a:pt x="26150" y="26018"/>
                    <a:pt x="26136" y="26018"/>
                  </a:cubicBezTo>
                  <a:cubicBezTo>
                    <a:pt x="26125" y="26018"/>
                    <a:pt x="26112" y="26013"/>
                    <a:pt x="26082" y="26001"/>
                  </a:cubicBezTo>
                  <a:cubicBezTo>
                    <a:pt x="26027" y="25979"/>
                    <a:pt x="25996" y="25958"/>
                    <a:pt x="25973" y="25953"/>
                  </a:cubicBezTo>
                  <a:cubicBezTo>
                    <a:pt x="25982" y="25950"/>
                    <a:pt x="25996" y="25949"/>
                    <a:pt x="26017" y="25943"/>
                  </a:cubicBezTo>
                  <a:cubicBezTo>
                    <a:pt x="26164" y="25912"/>
                    <a:pt x="26211" y="25923"/>
                    <a:pt x="26204" y="25889"/>
                  </a:cubicBezTo>
                  <a:cubicBezTo>
                    <a:pt x="26196" y="25856"/>
                    <a:pt x="26216" y="25822"/>
                    <a:pt x="26221" y="25793"/>
                  </a:cubicBezTo>
                  <a:cubicBezTo>
                    <a:pt x="26239" y="25712"/>
                    <a:pt x="26262" y="25672"/>
                    <a:pt x="26304" y="25658"/>
                  </a:cubicBezTo>
                  <a:cubicBezTo>
                    <a:pt x="26328" y="25648"/>
                    <a:pt x="26351" y="25627"/>
                    <a:pt x="26372" y="25627"/>
                  </a:cubicBezTo>
                  <a:cubicBezTo>
                    <a:pt x="26385" y="25627"/>
                    <a:pt x="26397" y="25635"/>
                    <a:pt x="26410" y="25661"/>
                  </a:cubicBezTo>
                  <a:cubicBezTo>
                    <a:pt x="26441" y="25725"/>
                    <a:pt x="26464" y="25773"/>
                    <a:pt x="26488" y="25773"/>
                  </a:cubicBezTo>
                  <a:cubicBezTo>
                    <a:pt x="26512" y="25773"/>
                    <a:pt x="26562" y="25773"/>
                    <a:pt x="26585" y="25776"/>
                  </a:cubicBezTo>
                  <a:cubicBezTo>
                    <a:pt x="26610" y="25776"/>
                    <a:pt x="26666" y="25786"/>
                    <a:pt x="26666" y="25786"/>
                  </a:cubicBezTo>
                  <a:cubicBezTo>
                    <a:pt x="26732" y="25738"/>
                    <a:pt x="26787" y="25762"/>
                    <a:pt x="26772" y="25730"/>
                  </a:cubicBezTo>
                  <a:cubicBezTo>
                    <a:pt x="26726" y="25624"/>
                    <a:pt x="26772" y="25641"/>
                    <a:pt x="26726" y="25624"/>
                  </a:cubicBezTo>
                  <a:lnTo>
                    <a:pt x="26798" y="25584"/>
                  </a:lnTo>
                  <a:cubicBezTo>
                    <a:pt x="26759" y="25487"/>
                    <a:pt x="26773" y="25558"/>
                    <a:pt x="26759" y="25487"/>
                  </a:cubicBezTo>
                  <a:cubicBezTo>
                    <a:pt x="26793" y="25391"/>
                    <a:pt x="26801" y="25391"/>
                    <a:pt x="26841" y="25376"/>
                  </a:cubicBezTo>
                  <a:cubicBezTo>
                    <a:pt x="26881" y="25361"/>
                    <a:pt x="26912" y="25376"/>
                    <a:pt x="26921" y="25345"/>
                  </a:cubicBezTo>
                  <a:cubicBezTo>
                    <a:pt x="26932" y="25308"/>
                    <a:pt x="26940" y="25303"/>
                    <a:pt x="26944" y="25303"/>
                  </a:cubicBezTo>
                  <a:cubicBezTo>
                    <a:pt x="26946" y="25303"/>
                    <a:pt x="26947" y="25304"/>
                    <a:pt x="26948" y="25304"/>
                  </a:cubicBezTo>
                  <a:cubicBezTo>
                    <a:pt x="26951" y="25304"/>
                    <a:pt x="26951" y="25298"/>
                    <a:pt x="26947" y="25256"/>
                  </a:cubicBezTo>
                  <a:cubicBezTo>
                    <a:pt x="26940" y="25161"/>
                    <a:pt x="26995" y="25137"/>
                    <a:pt x="26932" y="25111"/>
                  </a:cubicBezTo>
                  <a:cubicBezTo>
                    <a:pt x="26922" y="25107"/>
                    <a:pt x="26914" y="25106"/>
                    <a:pt x="26908" y="25106"/>
                  </a:cubicBezTo>
                  <a:cubicBezTo>
                    <a:pt x="26889" y="25106"/>
                    <a:pt x="26887" y="25120"/>
                    <a:pt x="26884" y="25120"/>
                  </a:cubicBezTo>
                  <a:cubicBezTo>
                    <a:pt x="26881" y="25120"/>
                    <a:pt x="26878" y="25113"/>
                    <a:pt x="26867" y="25087"/>
                  </a:cubicBezTo>
                  <a:cubicBezTo>
                    <a:pt x="26835" y="25014"/>
                    <a:pt x="26812" y="24988"/>
                    <a:pt x="26829" y="24965"/>
                  </a:cubicBezTo>
                  <a:cubicBezTo>
                    <a:pt x="26847" y="24942"/>
                    <a:pt x="26872" y="24916"/>
                    <a:pt x="26863" y="24893"/>
                  </a:cubicBezTo>
                  <a:cubicBezTo>
                    <a:pt x="26834" y="24822"/>
                    <a:pt x="26857" y="24777"/>
                    <a:pt x="26849" y="24777"/>
                  </a:cubicBezTo>
                  <a:lnTo>
                    <a:pt x="26849" y="24777"/>
                  </a:lnTo>
                  <a:cubicBezTo>
                    <a:pt x="26846" y="24777"/>
                    <a:pt x="26839" y="24783"/>
                    <a:pt x="26824" y="24796"/>
                  </a:cubicBezTo>
                  <a:cubicBezTo>
                    <a:pt x="26769" y="24845"/>
                    <a:pt x="26809" y="24870"/>
                    <a:pt x="26750" y="24876"/>
                  </a:cubicBezTo>
                  <a:cubicBezTo>
                    <a:pt x="26742" y="24877"/>
                    <a:pt x="26735" y="24877"/>
                    <a:pt x="26727" y="24877"/>
                  </a:cubicBezTo>
                  <a:cubicBezTo>
                    <a:pt x="26710" y="24877"/>
                    <a:pt x="26694" y="24875"/>
                    <a:pt x="26681" y="24875"/>
                  </a:cubicBezTo>
                  <a:cubicBezTo>
                    <a:pt x="26673" y="24875"/>
                    <a:pt x="26665" y="24876"/>
                    <a:pt x="26658" y="24879"/>
                  </a:cubicBezTo>
                  <a:cubicBezTo>
                    <a:pt x="26661" y="24856"/>
                    <a:pt x="26658" y="24833"/>
                    <a:pt x="26647" y="24810"/>
                  </a:cubicBezTo>
                  <a:cubicBezTo>
                    <a:pt x="26647" y="24810"/>
                    <a:pt x="26628" y="24795"/>
                    <a:pt x="26583" y="24795"/>
                  </a:cubicBezTo>
                  <a:cubicBezTo>
                    <a:pt x="26569" y="24795"/>
                    <a:pt x="26553" y="24797"/>
                    <a:pt x="26533" y="24800"/>
                  </a:cubicBezTo>
                  <a:cubicBezTo>
                    <a:pt x="26525" y="24802"/>
                    <a:pt x="26517" y="24803"/>
                    <a:pt x="26510" y="24803"/>
                  </a:cubicBezTo>
                  <a:cubicBezTo>
                    <a:pt x="26450" y="24803"/>
                    <a:pt x="26438" y="24750"/>
                    <a:pt x="26438" y="24726"/>
                  </a:cubicBezTo>
                  <a:cubicBezTo>
                    <a:pt x="26438" y="24702"/>
                    <a:pt x="26502" y="24656"/>
                    <a:pt x="26502" y="24656"/>
                  </a:cubicBezTo>
                  <a:cubicBezTo>
                    <a:pt x="26502" y="24656"/>
                    <a:pt x="26531" y="24673"/>
                    <a:pt x="26553" y="24673"/>
                  </a:cubicBezTo>
                  <a:cubicBezTo>
                    <a:pt x="26573" y="24673"/>
                    <a:pt x="26587" y="24656"/>
                    <a:pt x="26561" y="24592"/>
                  </a:cubicBezTo>
                  <a:cubicBezTo>
                    <a:pt x="26515" y="24488"/>
                    <a:pt x="26528" y="24478"/>
                    <a:pt x="26535" y="24478"/>
                  </a:cubicBezTo>
                  <a:cubicBezTo>
                    <a:pt x="26536" y="24478"/>
                    <a:pt x="26538" y="24479"/>
                    <a:pt x="26538" y="24479"/>
                  </a:cubicBezTo>
                  <a:cubicBezTo>
                    <a:pt x="26538" y="24479"/>
                    <a:pt x="26522" y="24414"/>
                    <a:pt x="26522" y="24357"/>
                  </a:cubicBezTo>
                  <a:cubicBezTo>
                    <a:pt x="26522" y="24302"/>
                    <a:pt x="26527" y="24214"/>
                    <a:pt x="26524" y="24188"/>
                  </a:cubicBezTo>
                  <a:cubicBezTo>
                    <a:pt x="26508" y="24083"/>
                    <a:pt x="26485" y="24011"/>
                    <a:pt x="26485" y="24011"/>
                  </a:cubicBezTo>
                  <a:cubicBezTo>
                    <a:pt x="26485" y="24011"/>
                    <a:pt x="26485" y="23947"/>
                    <a:pt x="26478" y="23923"/>
                  </a:cubicBezTo>
                  <a:cubicBezTo>
                    <a:pt x="26447" y="23809"/>
                    <a:pt x="26464" y="23769"/>
                    <a:pt x="26447" y="23746"/>
                  </a:cubicBezTo>
                  <a:cubicBezTo>
                    <a:pt x="26432" y="23721"/>
                    <a:pt x="26408" y="23664"/>
                    <a:pt x="26432" y="23657"/>
                  </a:cubicBezTo>
                  <a:cubicBezTo>
                    <a:pt x="26436" y="23655"/>
                    <a:pt x="26442" y="23654"/>
                    <a:pt x="26448" y="23654"/>
                  </a:cubicBezTo>
                  <a:cubicBezTo>
                    <a:pt x="26458" y="23654"/>
                    <a:pt x="26469" y="23656"/>
                    <a:pt x="26478" y="23656"/>
                  </a:cubicBezTo>
                  <a:cubicBezTo>
                    <a:pt x="26492" y="23656"/>
                    <a:pt x="26502" y="23653"/>
                    <a:pt x="26504" y="23641"/>
                  </a:cubicBezTo>
                  <a:cubicBezTo>
                    <a:pt x="26515" y="23553"/>
                    <a:pt x="26515" y="23495"/>
                    <a:pt x="26515" y="23472"/>
                  </a:cubicBezTo>
                  <a:cubicBezTo>
                    <a:pt x="26515" y="23469"/>
                    <a:pt x="26514" y="23468"/>
                    <a:pt x="26514" y="23468"/>
                  </a:cubicBezTo>
                  <a:cubicBezTo>
                    <a:pt x="26511" y="23468"/>
                    <a:pt x="26503" y="23496"/>
                    <a:pt x="26503" y="23496"/>
                  </a:cubicBezTo>
                  <a:cubicBezTo>
                    <a:pt x="26503" y="23496"/>
                    <a:pt x="26506" y="23485"/>
                    <a:pt x="26515" y="23449"/>
                  </a:cubicBezTo>
                  <a:cubicBezTo>
                    <a:pt x="26539" y="23346"/>
                    <a:pt x="26549" y="23330"/>
                    <a:pt x="26579" y="23306"/>
                  </a:cubicBezTo>
                  <a:cubicBezTo>
                    <a:pt x="26669" y="23232"/>
                    <a:pt x="26692" y="23275"/>
                    <a:pt x="26686" y="23201"/>
                  </a:cubicBezTo>
                  <a:cubicBezTo>
                    <a:pt x="26678" y="23129"/>
                    <a:pt x="26733" y="23145"/>
                    <a:pt x="26693" y="23087"/>
                  </a:cubicBezTo>
                  <a:cubicBezTo>
                    <a:pt x="26655" y="23032"/>
                    <a:pt x="26710" y="23007"/>
                    <a:pt x="26687" y="22952"/>
                  </a:cubicBezTo>
                  <a:cubicBezTo>
                    <a:pt x="26664" y="22895"/>
                    <a:pt x="26632" y="22887"/>
                    <a:pt x="26664" y="22847"/>
                  </a:cubicBezTo>
                  <a:lnTo>
                    <a:pt x="26722" y="22774"/>
                  </a:lnTo>
                  <a:cubicBezTo>
                    <a:pt x="26772" y="22694"/>
                    <a:pt x="26795" y="22694"/>
                    <a:pt x="26803" y="22670"/>
                  </a:cubicBezTo>
                  <a:cubicBezTo>
                    <a:pt x="26805" y="22663"/>
                    <a:pt x="26808" y="22662"/>
                    <a:pt x="26812" y="22662"/>
                  </a:cubicBezTo>
                  <a:cubicBezTo>
                    <a:pt x="26813" y="22662"/>
                    <a:pt x="26814" y="22662"/>
                    <a:pt x="26815" y="22662"/>
                  </a:cubicBezTo>
                  <a:cubicBezTo>
                    <a:pt x="26824" y="22662"/>
                    <a:pt x="26837" y="22659"/>
                    <a:pt x="26853" y="22599"/>
                  </a:cubicBezTo>
                  <a:cubicBezTo>
                    <a:pt x="26878" y="22502"/>
                    <a:pt x="26838" y="22460"/>
                    <a:pt x="26910" y="22439"/>
                  </a:cubicBezTo>
                  <a:cubicBezTo>
                    <a:pt x="26984" y="22416"/>
                    <a:pt x="26933" y="22422"/>
                    <a:pt x="26984" y="22416"/>
                  </a:cubicBezTo>
                  <a:cubicBezTo>
                    <a:pt x="26990" y="22415"/>
                    <a:pt x="26994" y="22415"/>
                    <a:pt x="26997" y="22415"/>
                  </a:cubicBezTo>
                  <a:cubicBezTo>
                    <a:pt x="27012" y="22415"/>
                    <a:pt x="27006" y="22423"/>
                    <a:pt x="27009" y="22423"/>
                  </a:cubicBezTo>
                  <a:cubicBezTo>
                    <a:pt x="27010" y="22423"/>
                    <a:pt x="27015" y="22419"/>
                    <a:pt x="27032" y="22408"/>
                  </a:cubicBezTo>
                  <a:cubicBezTo>
                    <a:pt x="27080" y="22377"/>
                    <a:pt x="27104" y="22385"/>
                    <a:pt x="27153" y="22345"/>
                  </a:cubicBezTo>
                  <a:cubicBezTo>
                    <a:pt x="27201" y="22305"/>
                    <a:pt x="27234" y="22337"/>
                    <a:pt x="27234" y="22290"/>
                  </a:cubicBezTo>
                  <a:cubicBezTo>
                    <a:pt x="27234" y="22240"/>
                    <a:pt x="27258" y="22225"/>
                    <a:pt x="27250" y="22177"/>
                  </a:cubicBezTo>
                  <a:cubicBezTo>
                    <a:pt x="27249" y="22165"/>
                    <a:pt x="27249" y="22162"/>
                    <a:pt x="27250" y="22162"/>
                  </a:cubicBezTo>
                  <a:lnTo>
                    <a:pt x="27250" y="22162"/>
                  </a:lnTo>
                  <a:cubicBezTo>
                    <a:pt x="27252" y="22162"/>
                    <a:pt x="27256" y="22171"/>
                    <a:pt x="27257" y="22171"/>
                  </a:cubicBezTo>
                  <a:cubicBezTo>
                    <a:pt x="27257" y="22171"/>
                    <a:pt x="27254" y="22162"/>
                    <a:pt x="27243" y="22129"/>
                  </a:cubicBezTo>
                  <a:cubicBezTo>
                    <a:pt x="27210" y="22040"/>
                    <a:pt x="27210" y="22048"/>
                    <a:pt x="27180" y="21976"/>
                  </a:cubicBezTo>
                  <a:cubicBezTo>
                    <a:pt x="27168" y="21948"/>
                    <a:pt x="27165" y="21943"/>
                    <a:pt x="27165" y="21943"/>
                  </a:cubicBezTo>
                  <a:cubicBezTo>
                    <a:pt x="27164" y="21943"/>
                    <a:pt x="27164" y="21945"/>
                    <a:pt x="27164" y="21945"/>
                  </a:cubicBezTo>
                  <a:cubicBezTo>
                    <a:pt x="27164" y="21945"/>
                    <a:pt x="27162" y="21939"/>
                    <a:pt x="27149" y="21902"/>
                  </a:cubicBezTo>
                  <a:cubicBezTo>
                    <a:pt x="27118" y="21814"/>
                    <a:pt x="27118" y="21740"/>
                    <a:pt x="27095" y="21708"/>
                  </a:cubicBezTo>
                  <a:cubicBezTo>
                    <a:pt x="27072" y="21675"/>
                    <a:pt x="27072" y="21571"/>
                    <a:pt x="27064" y="21521"/>
                  </a:cubicBezTo>
                  <a:cubicBezTo>
                    <a:pt x="27057" y="21474"/>
                    <a:pt x="27041" y="21408"/>
                    <a:pt x="27033" y="21384"/>
                  </a:cubicBezTo>
                  <a:cubicBezTo>
                    <a:pt x="27026" y="21360"/>
                    <a:pt x="27050" y="21352"/>
                    <a:pt x="27003" y="21297"/>
                  </a:cubicBezTo>
                  <a:cubicBezTo>
                    <a:pt x="26955" y="21240"/>
                    <a:pt x="26924" y="21207"/>
                    <a:pt x="26899" y="21198"/>
                  </a:cubicBezTo>
                  <a:cubicBezTo>
                    <a:pt x="26876" y="21189"/>
                    <a:pt x="26843" y="21166"/>
                    <a:pt x="26818" y="21166"/>
                  </a:cubicBezTo>
                  <a:cubicBezTo>
                    <a:pt x="26818" y="21166"/>
                    <a:pt x="26746" y="21237"/>
                    <a:pt x="26730" y="21277"/>
                  </a:cubicBezTo>
                  <a:cubicBezTo>
                    <a:pt x="26712" y="21315"/>
                    <a:pt x="26730" y="21294"/>
                    <a:pt x="26738" y="21366"/>
                  </a:cubicBezTo>
                  <a:cubicBezTo>
                    <a:pt x="26746" y="21446"/>
                    <a:pt x="26719" y="21486"/>
                    <a:pt x="26719" y="21486"/>
                  </a:cubicBezTo>
                  <a:cubicBezTo>
                    <a:pt x="26719" y="21486"/>
                    <a:pt x="26784" y="21543"/>
                    <a:pt x="26784" y="21568"/>
                  </a:cubicBezTo>
                  <a:lnTo>
                    <a:pt x="26784" y="21591"/>
                  </a:lnTo>
                  <a:cubicBezTo>
                    <a:pt x="26784" y="21591"/>
                    <a:pt x="26798" y="21583"/>
                    <a:pt x="26811" y="21583"/>
                  </a:cubicBezTo>
                  <a:cubicBezTo>
                    <a:pt x="26824" y="21583"/>
                    <a:pt x="26836" y="21591"/>
                    <a:pt x="26832" y="21623"/>
                  </a:cubicBezTo>
                  <a:cubicBezTo>
                    <a:pt x="26824" y="21686"/>
                    <a:pt x="26847" y="21752"/>
                    <a:pt x="26847" y="21752"/>
                  </a:cubicBezTo>
                  <a:cubicBezTo>
                    <a:pt x="26847" y="21752"/>
                    <a:pt x="26832" y="21792"/>
                    <a:pt x="26839" y="21832"/>
                  </a:cubicBezTo>
                  <a:cubicBezTo>
                    <a:pt x="26847" y="21874"/>
                    <a:pt x="26879" y="21899"/>
                    <a:pt x="26878" y="21922"/>
                  </a:cubicBezTo>
                  <a:cubicBezTo>
                    <a:pt x="26878" y="21922"/>
                    <a:pt x="26933" y="22036"/>
                    <a:pt x="26932" y="22059"/>
                  </a:cubicBezTo>
                  <a:cubicBezTo>
                    <a:pt x="26932" y="22083"/>
                    <a:pt x="26940" y="22123"/>
                    <a:pt x="26947" y="22146"/>
                  </a:cubicBezTo>
                  <a:cubicBezTo>
                    <a:pt x="26947" y="22146"/>
                    <a:pt x="27010" y="22202"/>
                    <a:pt x="27003" y="22236"/>
                  </a:cubicBezTo>
                  <a:cubicBezTo>
                    <a:pt x="27003" y="22236"/>
                    <a:pt x="26997" y="22266"/>
                    <a:pt x="26966" y="22266"/>
                  </a:cubicBezTo>
                  <a:cubicBezTo>
                    <a:pt x="26958" y="22266"/>
                    <a:pt x="26948" y="22264"/>
                    <a:pt x="26936" y="22259"/>
                  </a:cubicBezTo>
                  <a:cubicBezTo>
                    <a:pt x="26881" y="22233"/>
                    <a:pt x="26873" y="22185"/>
                    <a:pt x="26866" y="22162"/>
                  </a:cubicBezTo>
                  <a:cubicBezTo>
                    <a:pt x="26858" y="22137"/>
                    <a:pt x="26843" y="22048"/>
                    <a:pt x="26843" y="22048"/>
                  </a:cubicBezTo>
                  <a:cubicBezTo>
                    <a:pt x="26764" y="21959"/>
                    <a:pt x="26741" y="21886"/>
                    <a:pt x="26741" y="21886"/>
                  </a:cubicBezTo>
                  <a:cubicBezTo>
                    <a:pt x="26741" y="21886"/>
                    <a:pt x="26773" y="21831"/>
                    <a:pt x="26750" y="21806"/>
                  </a:cubicBezTo>
                  <a:cubicBezTo>
                    <a:pt x="26727" y="21782"/>
                    <a:pt x="26758" y="21785"/>
                    <a:pt x="26727" y="21740"/>
                  </a:cubicBezTo>
                  <a:cubicBezTo>
                    <a:pt x="26649" y="21628"/>
                    <a:pt x="26672" y="21612"/>
                    <a:pt x="26641" y="21578"/>
                  </a:cubicBezTo>
                  <a:cubicBezTo>
                    <a:pt x="26641" y="21578"/>
                    <a:pt x="26649" y="21523"/>
                    <a:pt x="26570" y="21498"/>
                  </a:cubicBezTo>
                  <a:cubicBezTo>
                    <a:pt x="26514" y="21481"/>
                    <a:pt x="26520" y="21449"/>
                    <a:pt x="26513" y="21449"/>
                  </a:cubicBezTo>
                  <a:cubicBezTo>
                    <a:pt x="26510" y="21449"/>
                    <a:pt x="26504" y="21456"/>
                    <a:pt x="26488" y="21474"/>
                  </a:cubicBezTo>
                  <a:cubicBezTo>
                    <a:pt x="26441" y="21529"/>
                    <a:pt x="26432" y="21537"/>
                    <a:pt x="26382" y="21560"/>
                  </a:cubicBezTo>
                  <a:cubicBezTo>
                    <a:pt x="26335" y="21583"/>
                    <a:pt x="26278" y="21606"/>
                    <a:pt x="26278" y="21606"/>
                  </a:cubicBezTo>
                  <a:cubicBezTo>
                    <a:pt x="26204" y="21669"/>
                    <a:pt x="26204" y="21702"/>
                    <a:pt x="26171" y="21717"/>
                  </a:cubicBezTo>
                  <a:cubicBezTo>
                    <a:pt x="26139" y="21732"/>
                    <a:pt x="26147" y="21725"/>
                    <a:pt x="26082" y="21740"/>
                  </a:cubicBezTo>
                  <a:cubicBezTo>
                    <a:pt x="26017" y="21755"/>
                    <a:pt x="25977" y="21771"/>
                    <a:pt x="25977" y="21771"/>
                  </a:cubicBezTo>
                  <a:cubicBezTo>
                    <a:pt x="25977" y="21771"/>
                    <a:pt x="26059" y="21708"/>
                    <a:pt x="26042" y="21675"/>
                  </a:cubicBezTo>
                  <a:cubicBezTo>
                    <a:pt x="26010" y="21614"/>
                    <a:pt x="26052" y="21563"/>
                    <a:pt x="26041" y="21563"/>
                  </a:cubicBezTo>
                  <a:lnTo>
                    <a:pt x="26041" y="21563"/>
                  </a:lnTo>
                  <a:cubicBezTo>
                    <a:pt x="26039" y="21563"/>
                    <a:pt x="26035" y="21565"/>
                    <a:pt x="26028" y="21569"/>
                  </a:cubicBezTo>
                  <a:cubicBezTo>
                    <a:pt x="25956" y="21617"/>
                    <a:pt x="25874" y="21640"/>
                    <a:pt x="25842" y="21640"/>
                  </a:cubicBezTo>
                  <a:cubicBezTo>
                    <a:pt x="25811" y="21640"/>
                    <a:pt x="25832" y="21671"/>
                    <a:pt x="25786" y="21671"/>
                  </a:cubicBezTo>
                  <a:cubicBezTo>
                    <a:pt x="25783" y="21671"/>
                    <a:pt x="25781" y="21671"/>
                    <a:pt x="25779" y="21671"/>
                  </a:cubicBezTo>
                  <a:cubicBezTo>
                    <a:pt x="25779" y="21671"/>
                    <a:pt x="25933" y="21545"/>
                    <a:pt x="25933" y="21512"/>
                  </a:cubicBezTo>
                  <a:cubicBezTo>
                    <a:pt x="25933" y="21478"/>
                    <a:pt x="25925" y="21423"/>
                    <a:pt x="25950" y="21400"/>
                  </a:cubicBezTo>
                  <a:cubicBezTo>
                    <a:pt x="25967" y="21384"/>
                    <a:pt x="25992" y="21357"/>
                    <a:pt x="26013" y="21357"/>
                  </a:cubicBezTo>
                  <a:cubicBezTo>
                    <a:pt x="26023" y="21357"/>
                    <a:pt x="26032" y="21362"/>
                    <a:pt x="26039" y="21377"/>
                  </a:cubicBezTo>
                  <a:cubicBezTo>
                    <a:pt x="26094" y="21483"/>
                    <a:pt x="26142" y="21508"/>
                    <a:pt x="26142" y="21508"/>
                  </a:cubicBezTo>
                  <a:cubicBezTo>
                    <a:pt x="26142" y="21508"/>
                    <a:pt x="26189" y="21522"/>
                    <a:pt x="26215" y="21522"/>
                  </a:cubicBezTo>
                  <a:cubicBezTo>
                    <a:pt x="26228" y="21522"/>
                    <a:pt x="26237" y="21518"/>
                    <a:pt x="26231" y="21508"/>
                  </a:cubicBezTo>
                  <a:cubicBezTo>
                    <a:pt x="26216" y="21475"/>
                    <a:pt x="26296" y="21492"/>
                    <a:pt x="26304" y="21460"/>
                  </a:cubicBezTo>
                  <a:cubicBezTo>
                    <a:pt x="26311" y="21428"/>
                    <a:pt x="26336" y="21367"/>
                    <a:pt x="26328" y="21340"/>
                  </a:cubicBezTo>
                  <a:cubicBezTo>
                    <a:pt x="26305" y="21252"/>
                    <a:pt x="26274" y="21229"/>
                    <a:pt x="26305" y="21201"/>
                  </a:cubicBezTo>
                  <a:cubicBezTo>
                    <a:pt x="26371" y="21146"/>
                    <a:pt x="26444" y="21113"/>
                    <a:pt x="26444" y="21113"/>
                  </a:cubicBezTo>
                  <a:lnTo>
                    <a:pt x="26518" y="21123"/>
                  </a:lnTo>
                  <a:cubicBezTo>
                    <a:pt x="26527" y="21027"/>
                    <a:pt x="26565" y="20929"/>
                    <a:pt x="26578" y="20906"/>
                  </a:cubicBezTo>
                  <a:cubicBezTo>
                    <a:pt x="26627" y="20801"/>
                    <a:pt x="26682" y="20793"/>
                    <a:pt x="26682" y="20793"/>
                  </a:cubicBezTo>
                  <a:cubicBezTo>
                    <a:pt x="26701" y="20730"/>
                    <a:pt x="26693" y="20666"/>
                    <a:pt x="26662" y="20616"/>
                  </a:cubicBezTo>
                  <a:cubicBezTo>
                    <a:pt x="26632" y="20569"/>
                    <a:pt x="26613" y="20529"/>
                    <a:pt x="26632" y="20488"/>
                  </a:cubicBezTo>
                  <a:cubicBezTo>
                    <a:pt x="26647" y="20447"/>
                    <a:pt x="26704" y="20424"/>
                    <a:pt x="26641" y="20392"/>
                  </a:cubicBezTo>
                  <a:cubicBezTo>
                    <a:pt x="26575" y="20359"/>
                    <a:pt x="26512" y="20342"/>
                    <a:pt x="26512" y="20342"/>
                  </a:cubicBezTo>
                  <a:cubicBezTo>
                    <a:pt x="26512" y="20342"/>
                    <a:pt x="26519" y="20228"/>
                    <a:pt x="26513" y="20204"/>
                  </a:cubicBezTo>
                  <a:cubicBezTo>
                    <a:pt x="26505" y="20181"/>
                    <a:pt x="26521" y="20154"/>
                    <a:pt x="26516" y="20099"/>
                  </a:cubicBezTo>
                  <a:cubicBezTo>
                    <a:pt x="26508" y="20042"/>
                    <a:pt x="26516" y="20011"/>
                    <a:pt x="26501" y="19977"/>
                  </a:cubicBezTo>
                  <a:cubicBezTo>
                    <a:pt x="26482" y="19945"/>
                    <a:pt x="26525" y="19930"/>
                    <a:pt x="26510" y="19890"/>
                  </a:cubicBezTo>
                  <a:cubicBezTo>
                    <a:pt x="26495" y="19850"/>
                    <a:pt x="26550" y="19850"/>
                    <a:pt x="26512" y="19791"/>
                  </a:cubicBezTo>
                  <a:cubicBezTo>
                    <a:pt x="26473" y="19736"/>
                    <a:pt x="26456" y="19670"/>
                    <a:pt x="26456" y="19670"/>
                  </a:cubicBezTo>
                  <a:cubicBezTo>
                    <a:pt x="26456" y="19670"/>
                    <a:pt x="26481" y="19653"/>
                    <a:pt x="26473" y="19597"/>
                  </a:cubicBezTo>
                  <a:cubicBezTo>
                    <a:pt x="26465" y="19542"/>
                    <a:pt x="26528" y="19526"/>
                    <a:pt x="26513" y="19476"/>
                  </a:cubicBezTo>
                  <a:cubicBezTo>
                    <a:pt x="26498" y="19428"/>
                    <a:pt x="26528" y="19428"/>
                    <a:pt x="26513" y="19388"/>
                  </a:cubicBezTo>
                  <a:cubicBezTo>
                    <a:pt x="26498" y="19346"/>
                    <a:pt x="26472" y="19320"/>
                    <a:pt x="26498" y="19299"/>
                  </a:cubicBezTo>
                  <a:cubicBezTo>
                    <a:pt x="26579" y="19235"/>
                    <a:pt x="26564" y="19283"/>
                    <a:pt x="26579" y="19235"/>
                  </a:cubicBezTo>
                  <a:cubicBezTo>
                    <a:pt x="26596" y="19188"/>
                    <a:pt x="26644" y="19203"/>
                    <a:pt x="26621" y="19138"/>
                  </a:cubicBezTo>
                  <a:cubicBezTo>
                    <a:pt x="26598" y="19074"/>
                    <a:pt x="26613" y="19075"/>
                    <a:pt x="26605" y="19035"/>
                  </a:cubicBezTo>
                  <a:cubicBezTo>
                    <a:pt x="26598" y="18995"/>
                    <a:pt x="26639" y="19003"/>
                    <a:pt x="26632" y="18961"/>
                  </a:cubicBezTo>
                  <a:cubicBezTo>
                    <a:pt x="26624" y="18921"/>
                    <a:pt x="26672" y="18914"/>
                    <a:pt x="26672" y="18914"/>
                  </a:cubicBezTo>
                  <a:cubicBezTo>
                    <a:pt x="26672" y="18914"/>
                    <a:pt x="26672" y="18913"/>
                    <a:pt x="26674" y="18913"/>
                  </a:cubicBezTo>
                  <a:cubicBezTo>
                    <a:pt x="26681" y="18913"/>
                    <a:pt x="26703" y="18920"/>
                    <a:pt x="26735" y="18988"/>
                  </a:cubicBezTo>
                  <a:cubicBezTo>
                    <a:pt x="26773" y="19068"/>
                    <a:pt x="26775" y="18980"/>
                    <a:pt x="26806" y="19085"/>
                  </a:cubicBezTo>
                  <a:cubicBezTo>
                    <a:pt x="26836" y="19191"/>
                    <a:pt x="26867" y="19197"/>
                    <a:pt x="26852" y="19239"/>
                  </a:cubicBezTo>
                  <a:cubicBezTo>
                    <a:pt x="26827" y="19311"/>
                    <a:pt x="26883" y="19335"/>
                    <a:pt x="26883" y="19335"/>
                  </a:cubicBezTo>
                  <a:cubicBezTo>
                    <a:pt x="26883" y="19335"/>
                    <a:pt x="26908" y="19356"/>
                    <a:pt x="26929" y="19356"/>
                  </a:cubicBezTo>
                  <a:cubicBezTo>
                    <a:pt x="26937" y="19356"/>
                    <a:pt x="26944" y="19353"/>
                    <a:pt x="26949" y="19345"/>
                  </a:cubicBezTo>
                  <a:cubicBezTo>
                    <a:pt x="26964" y="19312"/>
                    <a:pt x="27103" y="19162"/>
                    <a:pt x="27127" y="19145"/>
                  </a:cubicBezTo>
                  <a:cubicBezTo>
                    <a:pt x="27152" y="19129"/>
                    <a:pt x="27203" y="18944"/>
                    <a:pt x="27227" y="18937"/>
                  </a:cubicBezTo>
                  <a:cubicBezTo>
                    <a:pt x="27250" y="18929"/>
                    <a:pt x="27275" y="18866"/>
                    <a:pt x="27294" y="18807"/>
                  </a:cubicBezTo>
                  <a:cubicBezTo>
                    <a:pt x="27311" y="18752"/>
                    <a:pt x="27318" y="18681"/>
                    <a:pt x="27312" y="18623"/>
                  </a:cubicBezTo>
                  <a:cubicBezTo>
                    <a:pt x="27304" y="18567"/>
                    <a:pt x="27289" y="18543"/>
                    <a:pt x="27249" y="18477"/>
                  </a:cubicBezTo>
                  <a:cubicBezTo>
                    <a:pt x="27194" y="18387"/>
                    <a:pt x="27241" y="18437"/>
                    <a:pt x="27243" y="18315"/>
                  </a:cubicBezTo>
                  <a:cubicBezTo>
                    <a:pt x="27244" y="18195"/>
                    <a:pt x="27244" y="18146"/>
                    <a:pt x="27260" y="18113"/>
                  </a:cubicBezTo>
                  <a:cubicBezTo>
                    <a:pt x="27343" y="17953"/>
                    <a:pt x="27318" y="18042"/>
                    <a:pt x="27343" y="17953"/>
                  </a:cubicBezTo>
                  <a:cubicBezTo>
                    <a:pt x="27367" y="17865"/>
                    <a:pt x="27344" y="17818"/>
                    <a:pt x="27378" y="17784"/>
                  </a:cubicBezTo>
                  <a:cubicBezTo>
                    <a:pt x="27411" y="17751"/>
                    <a:pt x="27426" y="17768"/>
                    <a:pt x="27458" y="17696"/>
                  </a:cubicBezTo>
                  <a:cubicBezTo>
                    <a:pt x="27491" y="17625"/>
                    <a:pt x="27514" y="17650"/>
                    <a:pt x="27517" y="17559"/>
                  </a:cubicBezTo>
                  <a:cubicBezTo>
                    <a:pt x="27517" y="17471"/>
                    <a:pt x="27541" y="17422"/>
                    <a:pt x="27534" y="17357"/>
                  </a:cubicBezTo>
                  <a:cubicBezTo>
                    <a:pt x="27526" y="17291"/>
                    <a:pt x="27511" y="17317"/>
                    <a:pt x="27528" y="17245"/>
                  </a:cubicBezTo>
                  <a:cubicBezTo>
                    <a:pt x="27544" y="17173"/>
                    <a:pt x="27568" y="17190"/>
                    <a:pt x="27609" y="17134"/>
                  </a:cubicBezTo>
                  <a:cubicBezTo>
                    <a:pt x="27649" y="17079"/>
                    <a:pt x="27714" y="17096"/>
                    <a:pt x="27706" y="17014"/>
                  </a:cubicBezTo>
                  <a:cubicBezTo>
                    <a:pt x="27698" y="16934"/>
                    <a:pt x="27774" y="16717"/>
                    <a:pt x="27774" y="16717"/>
                  </a:cubicBezTo>
                  <a:cubicBezTo>
                    <a:pt x="27774" y="16717"/>
                    <a:pt x="27798" y="16660"/>
                    <a:pt x="27809" y="16612"/>
                  </a:cubicBezTo>
                  <a:cubicBezTo>
                    <a:pt x="27817" y="16565"/>
                    <a:pt x="27859" y="16468"/>
                    <a:pt x="27851" y="16420"/>
                  </a:cubicBezTo>
                  <a:cubicBezTo>
                    <a:pt x="27843" y="16372"/>
                    <a:pt x="27860" y="16268"/>
                    <a:pt x="27860" y="16203"/>
                  </a:cubicBezTo>
                  <a:cubicBezTo>
                    <a:pt x="27860" y="16137"/>
                    <a:pt x="27863" y="16081"/>
                    <a:pt x="27829" y="16034"/>
                  </a:cubicBezTo>
                  <a:cubicBezTo>
                    <a:pt x="27797" y="15983"/>
                    <a:pt x="27855" y="16024"/>
                    <a:pt x="27757" y="15983"/>
                  </a:cubicBezTo>
                  <a:cubicBezTo>
                    <a:pt x="27660" y="15943"/>
                    <a:pt x="27652" y="15933"/>
                    <a:pt x="27637" y="15893"/>
                  </a:cubicBezTo>
                  <a:cubicBezTo>
                    <a:pt x="27621" y="15852"/>
                    <a:pt x="27589" y="15796"/>
                    <a:pt x="27598" y="15764"/>
                  </a:cubicBezTo>
                  <a:cubicBezTo>
                    <a:pt x="27609" y="15732"/>
                    <a:pt x="27568" y="15650"/>
                    <a:pt x="27632" y="15650"/>
                  </a:cubicBezTo>
                  <a:cubicBezTo>
                    <a:pt x="27674" y="15650"/>
                    <a:pt x="27657" y="15636"/>
                    <a:pt x="27662" y="15636"/>
                  </a:cubicBezTo>
                  <a:lnTo>
                    <a:pt x="27662" y="15636"/>
                  </a:lnTo>
                  <a:cubicBezTo>
                    <a:pt x="27664" y="15636"/>
                    <a:pt x="27672" y="15639"/>
                    <a:pt x="27695" y="15650"/>
                  </a:cubicBezTo>
                  <a:lnTo>
                    <a:pt x="27768" y="15686"/>
                  </a:lnTo>
                  <a:cubicBezTo>
                    <a:pt x="27768" y="15686"/>
                    <a:pt x="27768" y="15636"/>
                    <a:pt x="27778" y="15612"/>
                  </a:cubicBezTo>
                  <a:cubicBezTo>
                    <a:pt x="27783" y="15596"/>
                    <a:pt x="27808" y="15587"/>
                    <a:pt x="27835" y="15587"/>
                  </a:cubicBezTo>
                  <a:cubicBezTo>
                    <a:pt x="27851" y="15587"/>
                    <a:pt x="27868" y="15590"/>
                    <a:pt x="27882" y="15596"/>
                  </a:cubicBezTo>
                  <a:cubicBezTo>
                    <a:pt x="27906" y="15606"/>
                    <a:pt x="27930" y="15611"/>
                    <a:pt x="27954" y="15611"/>
                  </a:cubicBezTo>
                  <a:cubicBezTo>
                    <a:pt x="27971" y="15611"/>
                    <a:pt x="27987" y="15609"/>
                    <a:pt x="28003" y="15606"/>
                  </a:cubicBezTo>
                  <a:cubicBezTo>
                    <a:pt x="28006" y="15605"/>
                    <a:pt x="28009" y="15605"/>
                    <a:pt x="28013" y="15605"/>
                  </a:cubicBezTo>
                  <a:cubicBezTo>
                    <a:pt x="28034" y="15605"/>
                    <a:pt x="28058" y="15616"/>
                    <a:pt x="28074" y="15616"/>
                  </a:cubicBezTo>
                  <a:cubicBezTo>
                    <a:pt x="28087" y="15616"/>
                    <a:pt x="28094" y="15609"/>
                    <a:pt x="28091" y="15582"/>
                  </a:cubicBezTo>
                  <a:cubicBezTo>
                    <a:pt x="28083" y="15519"/>
                    <a:pt x="28088" y="15467"/>
                    <a:pt x="28060" y="15429"/>
                  </a:cubicBezTo>
                  <a:cubicBezTo>
                    <a:pt x="27994" y="15336"/>
                    <a:pt x="27998" y="15299"/>
                    <a:pt x="27988" y="15299"/>
                  </a:cubicBezTo>
                  <a:cubicBezTo>
                    <a:pt x="27985" y="15299"/>
                    <a:pt x="27981" y="15302"/>
                    <a:pt x="27974" y="15308"/>
                  </a:cubicBezTo>
                  <a:cubicBezTo>
                    <a:pt x="27942" y="15332"/>
                    <a:pt x="28006" y="15341"/>
                    <a:pt x="27949" y="15364"/>
                  </a:cubicBezTo>
                  <a:cubicBezTo>
                    <a:pt x="27925" y="15374"/>
                    <a:pt x="27897" y="15380"/>
                    <a:pt x="27870" y="15380"/>
                  </a:cubicBezTo>
                  <a:cubicBezTo>
                    <a:pt x="27836" y="15380"/>
                    <a:pt x="27806" y="15370"/>
                    <a:pt x="27797" y="15347"/>
                  </a:cubicBezTo>
                  <a:cubicBezTo>
                    <a:pt x="27782" y="15305"/>
                    <a:pt x="27879" y="15313"/>
                    <a:pt x="27805" y="15275"/>
                  </a:cubicBezTo>
                  <a:cubicBezTo>
                    <a:pt x="27734" y="15233"/>
                    <a:pt x="27717" y="15233"/>
                    <a:pt x="27660" y="15225"/>
                  </a:cubicBezTo>
                  <a:cubicBezTo>
                    <a:pt x="27605" y="15218"/>
                    <a:pt x="27589" y="15159"/>
                    <a:pt x="27589" y="15159"/>
                  </a:cubicBezTo>
                  <a:cubicBezTo>
                    <a:pt x="27589" y="15159"/>
                    <a:pt x="27688" y="15071"/>
                    <a:pt x="27688" y="15048"/>
                  </a:cubicBezTo>
                  <a:cubicBezTo>
                    <a:pt x="27688" y="15025"/>
                    <a:pt x="27728" y="14944"/>
                    <a:pt x="27745" y="14911"/>
                  </a:cubicBezTo>
                  <a:cubicBezTo>
                    <a:pt x="27760" y="14879"/>
                    <a:pt x="27778" y="14864"/>
                    <a:pt x="27826" y="14824"/>
                  </a:cubicBezTo>
                  <a:cubicBezTo>
                    <a:pt x="27874" y="14782"/>
                    <a:pt x="27963" y="14793"/>
                    <a:pt x="27988" y="14728"/>
                  </a:cubicBezTo>
                  <a:cubicBezTo>
                    <a:pt x="28012" y="14665"/>
                    <a:pt x="28083" y="14705"/>
                    <a:pt x="28117" y="14665"/>
                  </a:cubicBezTo>
                  <a:cubicBezTo>
                    <a:pt x="28149" y="14625"/>
                    <a:pt x="28166" y="14594"/>
                    <a:pt x="28230" y="14546"/>
                  </a:cubicBezTo>
                  <a:cubicBezTo>
                    <a:pt x="28296" y="14500"/>
                    <a:pt x="28326" y="14523"/>
                    <a:pt x="28351" y="14451"/>
                  </a:cubicBezTo>
                  <a:cubicBezTo>
                    <a:pt x="28376" y="14380"/>
                    <a:pt x="28391" y="14363"/>
                    <a:pt x="28402" y="14316"/>
                  </a:cubicBezTo>
                  <a:cubicBezTo>
                    <a:pt x="28404" y="14302"/>
                    <a:pt x="28407" y="14299"/>
                    <a:pt x="28411" y="14299"/>
                  </a:cubicBezTo>
                  <a:cubicBezTo>
                    <a:pt x="28415" y="14299"/>
                    <a:pt x="28419" y="14305"/>
                    <a:pt x="28420" y="14305"/>
                  </a:cubicBezTo>
                  <a:cubicBezTo>
                    <a:pt x="28421" y="14305"/>
                    <a:pt x="28419" y="14297"/>
                    <a:pt x="28410" y="14266"/>
                  </a:cubicBezTo>
                  <a:cubicBezTo>
                    <a:pt x="28405" y="14254"/>
                    <a:pt x="28407" y="14243"/>
                    <a:pt x="28411" y="14236"/>
                  </a:cubicBezTo>
                  <a:lnTo>
                    <a:pt x="28411" y="14236"/>
                  </a:lnTo>
                  <a:cubicBezTo>
                    <a:pt x="28288" y="14251"/>
                    <a:pt x="28279" y="14266"/>
                    <a:pt x="28225" y="14282"/>
                  </a:cubicBezTo>
                  <a:cubicBezTo>
                    <a:pt x="28178" y="14294"/>
                    <a:pt x="28153" y="14335"/>
                    <a:pt x="28128" y="14335"/>
                  </a:cubicBezTo>
                  <a:cubicBezTo>
                    <a:pt x="28123" y="14335"/>
                    <a:pt x="28117" y="14333"/>
                    <a:pt x="28111" y="14328"/>
                  </a:cubicBezTo>
                  <a:cubicBezTo>
                    <a:pt x="28080" y="14305"/>
                    <a:pt x="28114" y="14251"/>
                    <a:pt x="28072" y="14223"/>
                  </a:cubicBezTo>
                  <a:cubicBezTo>
                    <a:pt x="27952" y="14140"/>
                    <a:pt x="28032" y="14189"/>
                    <a:pt x="27952" y="14140"/>
                  </a:cubicBezTo>
                  <a:cubicBezTo>
                    <a:pt x="27872" y="14092"/>
                    <a:pt x="27897" y="14049"/>
                    <a:pt x="27882" y="14026"/>
                  </a:cubicBezTo>
                  <a:cubicBezTo>
                    <a:pt x="27826" y="13946"/>
                    <a:pt x="27891" y="13912"/>
                    <a:pt x="27891" y="13912"/>
                  </a:cubicBezTo>
                  <a:cubicBezTo>
                    <a:pt x="27894" y="13817"/>
                    <a:pt x="27909" y="13720"/>
                    <a:pt x="27886" y="13688"/>
                  </a:cubicBezTo>
                  <a:cubicBezTo>
                    <a:pt x="27879" y="13677"/>
                    <a:pt x="27877" y="13676"/>
                    <a:pt x="27876" y="13676"/>
                  </a:cubicBezTo>
                  <a:cubicBezTo>
                    <a:pt x="27876" y="13676"/>
                    <a:pt x="27876" y="13676"/>
                    <a:pt x="27876" y="13676"/>
                  </a:cubicBezTo>
                  <a:cubicBezTo>
                    <a:pt x="27875" y="13676"/>
                    <a:pt x="27874" y="13672"/>
                    <a:pt x="27845" y="13615"/>
                  </a:cubicBezTo>
                  <a:cubicBezTo>
                    <a:pt x="27797" y="13518"/>
                    <a:pt x="27797" y="13518"/>
                    <a:pt x="27751" y="13461"/>
                  </a:cubicBezTo>
                  <a:cubicBezTo>
                    <a:pt x="27742" y="13451"/>
                    <a:pt x="27739" y="13447"/>
                    <a:pt x="27739" y="13447"/>
                  </a:cubicBezTo>
                  <a:lnTo>
                    <a:pt x="27739" y="13447"/>
                  </a:lnTo>
                  <a:cubicBezTo>
                    <a:pt x="27740" y="13447"/>
                    <a:pt x="27761" y="13471"/>
                    <a:pt x="27761" y="13471"/>
                  </a:cubicBezTo>
                  <a:cubicBezTo>
                    <a:pt x="27761" y="13471"/>
                    <a:pt x="27748" y="13456"/>
                    <a:pt x="27703" y="13403"/>
                  </a:cubicBezTo>
                  <a:cubicBezTo>
                    <a:pt x="27575" y="13256"/>
                    <a:pt x="27583" y="13209"/>
                    <a:pt x="27583" y="13209"/>
                  </a:cubicBezTo>
                  <a:cubicBezTo>
                    <a:pt x="27583" y="13209"/>
                    <a:pt x="27641" y="13209"/>
                    <a:pt x="27641" y="13130"/>
                  </a:cubicBezTo>
                  <a:cubicBezTo>
                    <a:pt x="27641" y="13049"/>
                    <a:pt x="27689" y="13041"/>
                    <a:pt x="27658" y="13001"/>
                  </a:cubicBezTo>
                  <a:cubicBezTo>
                    <a:pt x="27628" y="12961"/>
                    <a:pt x="27635" y="12953"/>
                    <a:pt x="27595" y="12912"/>
                  </a:cubicBezTo>
                  <a:cubicBezTo>
                    <a:pt x="27555" y="12872"/>
                    <a:pt x="27540" y="12847"/>
                    <a:pt x="27524" y="12822"/>
                  </a:cubicBezTo>
                  <a:cubicBezTo>
                    <a:pt x="27509" y="12796"/>
                    <a:pt x="27557" y="12773"/>
                    <a:pt x="27524" y="12733"/>
                  </a:cubicBezTo>
                  <a:cubicBezTo>
                    <a:pt x="27491" y="12693"/>
                    <a:pt x="27468" y="12653"/>
                    <a:pt x="27452" y="12630"/>
                  </a:cubicBezTo>
                  <a:cubicBezTo>
                    <a:pt x="27452" y="12630"/>
                    <a:pt x="27426" y="12611"/>
                    <a:pt x="27395" y="12611"/>
                  </a:cubicBezTo>
                  <a:cubicBezTo>
                    <a:pt x="27385" y="12611"/>
                    <a:pt x="27375" y="12613"/>
                    <a:pt x="27364" y="12619"/>
                  </a:cubicBezTo>
                  <a:cubicBezTo>
                    <a:pt x="27351" y="12628"/>
                    <a:pt x="27338" y="12631"/>
                    <a:pt x="27325" y="12631"/>
                  </a:cubicBezTo>
                  <a:cubicBezTo>
                    <a:pt x="27301" y="12631"/>
                    <a:pt x="27283" y="12619"/>
                    <a:pt x="27283" y="12619"/>
                  </a:cubicBezTo>
                  <a:lnTo>
                    <a:pt x="27267" y="12539"/>
                  </a:lnTo>
                  <a:cubicBezTo>
                    <a:pt x="27256" y="12532"/>
                    <a:pt x="27246" y="12529"/>
                    <a:pt x="27236" y="12529"/>
                  </a:cubicBezTo>
                  <a:cubicBezTo>
                    <a:pt x="27204" y="12529"/>
                    <a:pt x="27180" y="12557"/>
                    <a:pt x="27175" y="12557"/>
                  </a:cubicBezTo>
                  <a:cubicBezTo>
                    <a:pt x="27171" y="12557"/>
                    <a:pt x="27176" y="12542"/>
                    <a:pt x="27197" y="12491"/>
                  </a:cubicBezTo>
                  <a:cubicBezTo>
                    <a:pt x="27241" y="12381"/>
                    <a:pt x="27280" y="12322"/>
                    <a:pt x="27306" y="12322"/>
                  </a:cubicBezTo>
                  <a:cubicBezTo>
                    <a:pt x="27315" y="12322"/>
                    <a:pt x="27322" y="12328"/>
                    <a:pt x="27327" y="12339"/>
                  </a:cubicBezTo>
                  <a:cubicBezTo>
                    <a:pt x="27335" y="12355"/>
                    <a:pt x="27339" y="12359"/>
                    <a:pt x="27340" y="12359"/>
                  </a:cubicBezTo>
                  <a:cubicBezTo>
                    <a:pt x="27342" y="12359"/>
                    <a:pt x="27342" y="12356"/>
                    <a:pt x="27342" y="12356"/>
                  </a:cubicBezTo>
                  <a:cubicBezTo>
                    <a:pt x="27343" y="12356"/>
                    <a:pt x="27344" y="12361"/>
                    <a:pt x="27351" y="12387"/>
                  </a:cubicBezTo>
                  <a:cubicBezTo>
                    <a:pt x="27355" y="12402"/>
                    <a:pt x="27355" y="12407"/>
                    <a:pt x="27353" y="12407"/>
                  </a:cubicBezTo>
                  <a:cubicBezTo>
                    <a:pt x="27353" y="12407"/>
                    <a:pt x="27352" y="12407"/>
                    <a:pt x="27352" y="12407"/>
                  </a:cubicBezTo>
                  <a:lnTo>
                    <a:pt x="27352" y="12407"/>
                  </a:lnTo>
                  <a:cubicBezTo>
                    <a:pt x="27355" y="12410"/>
                    <a:pt x="27357" y="12414"/>
                    <a:pt x="27358" y="12419"/>
                  </a:cubicBezTo>
                  <a:cubicBezTo>
                    <a:pt x="27397" y="12508"/>
                    <a:pt x="27414" y="12508"/>
                    <a:pt x="27437" y="12548"/>
                  </a:cubicBezTo>
                  <a:cubicBezTo>
                    <a:pt x="27463" y="12588"/>
                    <a:pt x="27501" y="12630"/>
                    <a:pt x="27501" y="12630"/>
                  </a:cubicBezTo>
                  <a:cubicBezTo>
                    <a:pt x="27501" y="12630"/>
                    <a:pt x="27534" y="12638"/>
                    <a:pt x="27565" y="12702"/>
                  </a:cubicBezTo>
                  <a:cubicBezTo>
                    <a:pt x="27595" y="12769"/>
                    <a:pt x="27612" y="12769"/>
                    <a:pt x="27618" y="12824"/>
                  </a:cubicBezTo>
                  <a:cubicBezTo>
                    <a:pt x="27621" y="12841"/>
                    <a:pt x="27617" y="12845"/>
                    <a:pt x="27613" y="12845"/>
                  </a:cubicBezTo>
                  <a:cubicBezTo>
                    <a:pt x="27608" y="12845"/>
                    <a:pt x="27603" y="12841"/>
                    <a:pt x="27602" y="12841"/>
                  </a:cubicBezTo>
                  <a:lnTo>
                    <a:pt x="27602" y="12841"/>
                  </a:lnTo>
                  <a:cubicBezTo>
                    <a:pt x="27600" y="12841"/>
                    <a:pt x="27604" y="12848"/>
                    <a:pt x="27626" y="12879"/>
                  </a:cubicBezTo>
                  <a:cubicBezTo>
                    <a:pt x="27681" y="12961"/>
                    <a:pt x="27689" y="12856"/>
                    <a:pt x="27712" y="12993"/>
                  </a:cubicBezTo>
                  <a:cubicBezTo>
                    <a:pt x="27735" y="13132"/>
                    <a:pt x="27735" y="13041"/>
                    <a:pt x="27743" y="13170"/>
                  </a:cubicBezTo>
                  <a:cubicBezTo>
                    <a:pt x="27751" y="13300"/>
                    <a:pt x="27782" y="13340"/>
                    <a:pt x="27789" y="13364"/>
                  </a:cubicBezTo>
                  <a:cubicBezTo>
                    <a:pt x="27797" y="13389"/>
                    <a:pt x="27828" y="13454"/>
                    <a:pt x="27828" y="13454"/>
                  </a:cubicBezTo>
                  <a:cubicBezTo>
                    <a:pt x="27828" y="13454"/>
                    <a:pt x="27863" y="13538"/>
                    <a:pt x="27883" y="13566"/>
                  </a:cubicBezTo>
                  <a:lnTo>
                    <a:pt x="28026" y="13769"/>
                  </a:lnTo>
                  <a:cubicBezTo>
                    <a:pt x="28026" y="13769"/>
                    <a:pt x="28081" y="13804"/>
                    <a:pt x="28108" y="13804"/>
                  </a:cubicBezTo>
                  <a:cubicBezTo>
                    <a:pt x="28118" y="13804"/>
                    <a:pt x="28124" y="13799"/>
                    <a:pt x="28122" y="13786"/>
                  </a:cubicBezTo>
                  <a:cubicBezTo>
                    <a:pt x="28114" y="13738"/>
                    <a:pt x="28156" y="13746"/>
                    <a:pt x="28125" y="13681"/>
                  </a:cubicBezTo>
                  <a:cubicBezTo>
                    <a:pt x="28094" y="13617"/>
                    <a:pt x="28117" y="13594"/>
                    <a:pt x="28079" y="13546"/>
                  </a:cubicBezTo>
                  <a:cubicBezTo>
                    <a:pt x="28037" y="13495"/>
                    <a:pt x="28071" y="13457"/>
                    <a:pt x="28063" y="13432"/>
                  </a:cubicBezTo>
                  <a:cubicBezTo>
                    <a:pt x="28056" y="13407"/>
                    <a:pt x="28119" y="13424"/>
                    <a:pt x="28071" y="13343"/>
                  </a:cubicBezTo>
                  <a:cubicBezTo>
                    <a:pt x="28025" y="13263"/>
                    <a:pt x="28040" y="13255"/>
                    <a:pt x="27991" y="13189"/>
                  </a:cubicBezTo>
                  <a:cubicBezTo>
                    <a:pt x="27967" y="13156"/>
                    <a:pt x="27965" y="13156"/>
                    <a:pt x="27964" y="13156"/>
                  </a:cubicBezTo>
                  <a:cubicBezTo>
                    <a:pt x="27963" y="13156"/>
                    <a:pt x="27963" y="13156"/>
                    <a:pt x="27943" y="13124"/>
                  </a:cubicBezTo>
                  <a:cubicBezTo>
                    <a:pt x="27903" y="13061"/>
                    <a:pt x="27945" y="13012"/>
                    <a:pt x="27928" y="12970"/>
                  </a:cubicBezTo>
                  <a:cubicBezTo>
                    <a:pt x="27912" y="12930"/>
                    <a:pt x="27897" y="12904"/>
                    <a:pt x="27857" y="12873"/>
                  </a:cubicBezTo>
                  <a:cubicBezTo>
                    <a:pt x="27817" y="12841"/>
                    <a:pt x="27857" y="12841"/>
                    <a:pt x="27842" y="12785"/>
                  </a:cubicBezTo>
                  <a:cubicBezTo>
                    <a:pt x="27826" y="12730"/>
                    <a:pt x="27866" y="12688"/>
                    <a:pt x="27820" y="12624"/>
                  </a:cubicBezTo>
                  <a:cubicBezTo>
                    <a:pt x="27772" y="12558"/>
                    <a:pt x="27797" y="12535"/>
                    <a:pt x="27740" y="12510"/>
                  </a:cubicBezTo>
                  <a:cubicBezTo>
                    <a:pt x="27683" y="12485"/>
                    <a:pt x="27706" y="12493"/>
                    <a:pt x="27651" y="12453"/>
                  </a:cubicBezTo>
                  <a:cubicBezTo>
                    <a:pt x="27595" y="12411"/>
                    <a:pt x="27643" y="12394"/>
                    <a:pt x="27628" y="12356"/>
                  </a:cubicBezTo>
                  <a:cubicBezTo>
                    <a:pt x="27612" y="12316"/>
                    <a:pt x="27683" y="12324"/>
                    <a:pt x="27637" y="12268"/>
                  </a:cubicBezTo>
                  <a:cubicBezTo>
                    <a:pt x="27594" y="12217"/>
                    <a:pt x="27575" y="12169"/>
                    <a:pt x="27584" y="12169"/>
                  </a:cubicBezTo>
                  <a:lnTo>
                    <a:pt x="27584" y="12169"/>
                  </a:lnTo>
                  <a:cubicBezTo>
                    <a:pt x="27586" y="12169"/>
                    <a:pt x="27587" y="12170"/>
                    <a:pt x="27589" y="12171"/>
                  </a:cubicBezTo>
                  <a:cubicBezTo>
                    <a:pt x="27666" y="12220"/>
                    <a:pt x="27682" y="12250"/>
                    <a:pt x="27689" y="12250"/>
                  </a:cubicBezTo>
                  <a:cubicBezTo>
                    <a:pt x="27691" y="12250"/>
                    <a:pt x="27692" y="12246"/>
                    <a:pt x="27694" y="12237"/>
                  </a:cubicBezTo>
                  <a:cubicBezTo>
                    <a:pt x="27703" y="12204"/>
                    <a:pt x="27751" y="12188"/>
                    <a:pt x="27751" y="12140"/>
                  </a:cubicBezTo>
                  <a:cubicBezTo>
                    <a:pt x="27751" y="12093"/>
                    <a:pt x="27783" y="12100"/>
                    <a:pt x="27783" y="12053"/>
                  </a:cubicBezTo>
                  <a:cubicBezTo>
                    <a:pt x="27783" y="12003"/>
                    <a:pt x="27817" y="11988"/>
                    <a:pt x="27752" y="11963"/>
                  </a:cubicBezTo>
                  <a:cubicBezTo>
                    <a:pt x="27743" y="11960"/>
                    <a:pt x="27737" y="11959"/>
                    <a:pt x="27732" y="11959"/>
                  </a:cubicBezTo>
                  <a:cubicBezTo>
                    <a:pt x="27713" y="11959"/>
                    <a:pt x="27716" y="11976"/>
                    <a:pt x="27713" y="11976"/>
                  </a:cubicBezTo>
                  <a:cubicBezTo>
                    <a:pt x="27711" y="11976"/>
                    <a:pt x="27706" y="11968"/>
                    <a:pt x="27689" y="11939"/>
                  </a:cubicBezTo>
                  <a:cubicBezTo>
                    <a:pt x="27666" y="11899"/>
                    <a:pt x="27654" y="11899"/>
                    <a:pt x="27648" y="11899"/>
                  </a:cubicBezTo>
                  <a:cubicBezTo>
                    <a:pt x="27642" y="11899"/>
                    <a:pt x="27642" y="11899"/>
                    <a:pt x="27643" y="11859"/>
                  </a:cubicBezTo>
                  <a:cubicBezTo>
                    <a:pt x="27643" y="11777"/>
                    <a:pt x="27645" y="11648"/>
                    <a:pt x="27612" y="11608"/>
                  </a:cubicBezTo>
                  <a:cubicBezTo>
                    <a:pt x="27580" y="11568"/>
                    <a:pt x="27628" y="11583"/>
                    <a:pt x="27557" y="11512"/>
                  </a:cubicBezTo>
                  <a:cubicBezTo>
                    <a:pt x="27499" y="11453"/>
                    <a:pt x="27541" y="11436"/>
                    <a:pt x="27516" y="11436"/>
                  </a:cubicBezTo>
                  <a:cubicBezTo>
                    <a:pt x="27511" y="11436"/>
                    <a:pt x="27501" y="11437"/>
                    <a:pt x="27486" y="11438"/>
                  </a:cubicBezTo>
                  <a:cubicBezTo>
                    <a:pt x="27404" y="11446"/>
                    <a:pt x="27421" y="11429"/>
                    <a:pt x="27389" y="11477"/>
                  </a:cubicBezTo>
                  <a:cubicBezTo>
                    <a:pt x="27357" y="11525"/>
                    <a:pt x="27364" y="11574"/>
                    <a:pt x="27332" y="11606"/>
                  </a:cubicBezTo>
                  <a:cubicBezTo>
                    <a:pt x="27298" y="11637"/>
                    <a:pt x="27301" y="11616"/>
                    <a:pt x="27243" y="11645"/>
                  </a:cubicBezTo>
                  <a:lnTo>
                    <a:pt x="27317" y="11500"/>
                  </a:lnTo>
                  <a:cubicBezTo>
                    <a:pt x="27317" y="11500"/>
                    <a:pt x="27367" y="11375"/>
                    <a:pt x="27374" y="11323"/>
                  </a:cubicBezTo>
                  <a:lnTo>
                    <a:pt x="27378" y="11323"/>
                  </a:lnTo>
                  <a:lnTo>
                    <a:pt x="27378" y="11315"/>
                  </a:lnTo>
                  <a:cubicBezTo>
                    <a:pt x="27371" y="11283"/>
                    <a:pt x="27380" y="11171"/>
                    <a:pt x="27372" y="11146"/>
                  </a:cubicBezTo>
                  <a:cubicBezTo>
                    <a:pt x="27364" y="11121"/>
                    <a:pt x="27349" y="10992"/>
                    <a:pt x="27358" y="10961"/>
                  </a:cubicBezTo>
                  <a:cubicBezTo>
                    <a:pt x="27367" y="10929"/>
                    <a:pt x="27386" y="10800"/>
                    <a:pt x="27409" y="10769"/>
                  </a:cubicBezTo>
                  <a:cubicBezTo>
                    <a:pt x="27434" y="10737"/>
                    <a:pt x="27464" y="10746"/>
                    <a:pt x="27506" y="10658"/>
                  </a:cubicBezTo>
                  <a:cubicBezTo>
                    <a:pt x="27548" y="10569"/>
                    <a:pt x="27540" y="10576"/>
                    <a:pt x="27597" y="10498"/>
                  </a:cubicBezTo>
                  <a:cubicBezTo>
                    <a:pt x="27655" y="10416"/>
                    <a:pt x="27666" y="10429"/>
                    <a:pt x="27686" y="10393"/>
                  </a:cubicBezTo>
                  <a:cubicBezTo>
                    <a:pt x="27689" y="10389"/>
                    <a:pt x="27694" y="10382"/>
                    <a:pt x="27695" y="10376"/>
                  </a:cubicBezTo>
                  <a:lnTo>
                    <a:pt x="27798" y="10387"/>
                  </a:lnTo>
                  <a:cubicBezTo>
                    <a:pt x="27798" y="10387"/>
                    <a:pt x="27814" y="10309"/>
                    <a:pt x="27802" y="10276"/>
                  </a:cubicBezTo>
                  <a:cubicBezTo>
                    <a:pt x="27802" y="10275"/>
                    <a:pt x="27798" y="10270"/>
                    <a:pt x="27798" y="10269"/>
                  </a:cubicBezTo>
                  <a:cubicBezTo>
                    <a:pt x="27791" y="10253"/>
                    <a:pt x="27786" y="10239"/>
                    <a:pt x="27780" y="10224"/>
                  </a:cubicBezTo>
                  <a:cubicBezTo>
                    <a:pt x="27774" y="10209"/>
                    <a:pt x="27771" y="10192"/>
                    <a:pt x="27763" y="10162"/>
                  </a:cubicBezTo>
                  <a:cubicBezTo>
                    <a:pt x="27748" y="10098"/>
                    <a:pt x="27805" y="10018"/>
                    <a:pt x="27789" y="9962"/>
                  </a:cubicBezTo>
                  <a:cubicBezTo>
                    <a:pt x="27774" y="9907"/>
                    <a:pt x="27806" y="9859"/>
                    <a:pt x="27783" y="9793"/>
                  </a:cubicBezTo>
                  <a:cubicBezTo>
                    <a:pt x="27763" y="9733"/>
                    <a:pt x="27768" y="9694"/>
                    <a:pt x="27768" y="9664"/>
                  </a:cubicBezTo>
                  <a:lnTo>
                    <a:pt x="27765" y="9664"/>
                  </a:lnTo>
                  <a:lnTo>
                    <a:pt x="27765" y="9656"/>
                  </a:lnTo>
                  <a:lnTo>
                    <a:pt x="27765" y="9648"/>
                  </a:lnTo>
                  <a:cubicBezTo>
                    <a:pt x="27765" y="9616"/>
                    <a:pt x="27772" y="9624"/>
                    <a:pt x="27797" y="9577"/>
                  </a:cubicBezTo>
                  <a:cubicBezTo>
                    <a:pt x="27820" y="9530"/>
                    <a:pt x="27829" y="9537"/>
                    <a:pt x="27871" y="9482"/>
                  </a:cubicBezTo>
                  <a:cubicBezTo>
                    <a:pt x="27911" y="9425"/>
                    <a:pt x="27903" y="9425"/>
                    <a:pt x="27928" y="9370"/>
                  </a:cubicBezTo>
                  <a:cubicBezTo>
                    <a:pt x="27949" y="9320"/>
                    <a:pt x="27983" y="9339"/>
                    <a:pt x="27997" y="9293"/>
                  </a:cubicBezTo>
                  <a:cubicBezTo>
                    <a:pt x="27997" y="9294"/>
                    <a:pt x="27998" y="9294"/>
                    <a:pt x="27998" y="9294"/>
                  </a:cubicBezTo>
                  <a:cubicBezTo>
                    <a:pt x="28002" y="9294"/>
                    <a:pt x="28014" y="9267"/>
                    <a:pt x="28043" y="9160"/>
                  </a:cubicBezTo>
                  <a:cubicBezTo>
                    <a:pt x="28101" y="8957"/>
                    <a:pt x="28101" y="8933"/>
                    <a:pt x="28098" y="8933"/>
                  </a:cubicBezTo>
                  <a:lnTo>
                    <a:pt x="28098" y="8933"/>
                  </a:lnTo>
                  <a:cubicBezTo>
                    <a:pt x="28097" y="8933"/>
                    <a:pt x="28096" y="8935"/>
                    <a:pt x="28096" y="8935"/>
                  </a:cubicBezTo>
                  <a:cubicBezTo>
                    <a:pt x="28096" y="8935"/>
                    <a:pt x="28151" y="8838"/>
                    <a:pt x="28145" y="8766"/>
                  </a:cubicBezTo>
                  <a:cubicBezTo>
                    <a:pt x="28137" y="8692"/>
                    <a:pt x="28091" y="8532"/>
                    <a:pt x="28091" y="8532"/>
                  </a:cubicBezTo>
                  <a:cubicBezTo>
                    <a:pt x="28091" y="8532"/>
                    <a:pt x="28076" y="8507"/>
                    <a:pt x="28060" y="8452"/>
                  </a:cubicBezTo>
                  <a:cubicBezTo>
                    <a:pt x="28045" y="8397"/>
                    <a:pt x="28071" y="8338"/>
                    <a:pt x="28063" y="8283"/>
                  </a:cubicBezTo>
                  <a:cubicBezTo>
                    <a:pt x="28056" y="8227"/>
                    <a:pt x="28057" y="8121"/>
                    <a:pt x="28082" y="8098"/>
                  </a:cubicBezTo>
                  <a:cubicBezTo>
                    <a:pt x="28106" y="8075"/>
                    <a:pt x="28114" y="8090"/>
                    <a:pt x="28137" y="8043"/>
                  </a:cubicBezTo>
                  <a:cubicBezTo>
                    <a:pt x="28163" y="7993"/>
                    <a:pt x="28171" y="7979"/>
                    <a:pt x="28196" y="7938"/>
                  </a:cubicBezTo>
                  <a:cubicBezTo>
                    <a:pt x="28220" y="7898"/>
                    <a:pt x="28276" y="7953"/>
                    <a:pt x="28253" y="7826"/>
                  </a:cubicBezTo>
                  <a:cubicBezTo>
                    <a:pt x="28230" y="7696"/>
                    <a:pt x="28197" y="7638"/>
                    <a:pt x="28206" y="7582"/>
                  </a:cubicBezTo>
                  <a:cubicBezTo>
                    <a:pt x="28214" y="7527"/>
                    <a:pt x="28214" y="7527"/>
                    <a:pt x="28191" y="7453"/>
                  </a:cubicBezTo>
                  <a:cubicBezTo>
                    <a:pt x="28168" y="7381"/>
                    <a:pt x="28148" y="7351"/>
                    <a:pt x="28168" y="7316"/>
                  </a:cubicBezTo>
                  <a:cubicBezTo>
                    <a:pt x="28251" y="7188"/>
                    <a:pt x="28283" y="7150"/>
                    <a:pt x="28283" y="7150"/>
                  </a:cubicBezTo>
                  <a:cubicBezTo>
                    <a:pt x="28283" y="7150"/>
                    <a:pt x="28294" y="7044"/>
                    <a:pt x="28310" y="7020"/>
                  </a:cubicBezTo>
                  <a:cubicBezTo>
                    <a:pt x="28326" y="6996"/>
                    <a:pt x="28359" y="6916"/>
                    <a:pt x="28351" y="6891"/>
                  </a:cubicBezTo>
                  <a:cubicBezTo>
                    <a:pt x="28343" y="6867"/>
                    <a:pt x="28359" y="6857"/>
                    <a:pt x="28368" y="6811"/>
                  </a:cubicBezTo>
                  <a:cubicBezTo>
                    <a:pt x="28394" y="6674"/>
                    <a:pt x="28379" y="6666"/>
                    <a:pt x="28387" y="6600"/>
                  </a:cubicBezTo>
                  <a:cubicBezTo>
                    <a:pt x="28394" y="6537"/>
                    <a:pt x="28380" y="6457"/>
                    <a:pt x="28380" y="6457"/>
                  </a:cubicBezTo>
                  <a:cubicBezTo>
                    <a:pt x="28365" y="6368"/>
                    <a:pt x="28365" y="6320"/>
                    <a:pt x="28357" y="6288"/>
                  </a:cubicBezTo>
                  <a:cubicBezTo>
                    <a:pt x="28350" y="6254"/>
                    <a:pt x="28357" y="6198"/>
                    <a:pt x="28357" y="6198"/>
                  </a:cubicBezTo>
                  <a:cubicBezTo>
                    <a:pt x="28357" y="6198"/>
                    <a:pt x="28453" y="6191"/>
                    <a:pt x="28397" y="6095"/>
                  </a:cubicBezTo>
                  <a:cubicBezTo>
                    <a:pt x="28342" y="5997"/>
                    <a:pt x="28351" y="5981"/>
                    <a:pt x="28336" y="5934"/>
                  </a:cubicBezTo>
                  <a:cubicBezTo>
                    <a:pt x="28320" y="5884"/>
                    <a:pt x="28273" y="5923"/>
                    <a:pt x="28320" y="5884"/>
                  </a:cubicBezTo>
                  <a:cubicBezTo>
                    <a:pt x="28338" y="5869"/>
                    <a:pt x="28343" y="5867"/>
                    <a:pt x="28344" y="5867"/>
                  </a:cubicBezTo>
                  <a:cubicBezTo>
                    <a:pt x="28344" y="5867"/>
                    <a:pt x="28344" y="5868"/>
                    <a:pt x="28344" y="5868"/>
                  </a:cubicBezTo>
                  <a:cubicBezTo>
                    <a:pt x="28345" y="5868"/>
                    <a:pt x="28348" y="5864"/>
                    <a:pt x="28368" y="5844"/>
                  </a:cubicBezTo>
                  <a:cubicBezTo>
                    <a:pt x="28417" y="5797"/>
                    <a:pt x="28457" y="5774"/>
                    <a:pt x="28457" y="5774"/>
                  </a:cubicBezTo>
                  <a:cubicBezTo>
                    <a:pt x="28457" y="5703"/>
                    <a:pt x="28417" y="5629"/>
                    <a:pt x="28451" y="5597"/>
                  </a:cubicBezTo>
                  <a:cubicBezTo>
                    <a:pt x="28473" y="5576"/>
                    <a:pt x="28491" y="5569"/>
                    <a:pt x="28508" y="5569"/>
                  </a:cubicBezTo>
                  <a:cubicBezTo>
                    <a:pt x="28540" y="5569"/>
                    <a:pt x="28563" y="5596"/>
                    <a:pt x="28579" y="5596"/>
                  </a:cubicBezTo>
                  <a:cubicBezTo>
                    <a:pt x="28582" y="5596"/>
                    <a:pt x="28585" y="5594"/>
                    <a:pt x="28588" y="5590"/>
                  </a:cubicBezTo>
                  <a:cubicBezTo>
                    <a:pt x="28636" y="5520"/>
                    <a:pt x="28653" y="5503"/>
                    <a:pt x="28664" y="5438"/>
                  </a:cubicBezTo>
                  <a:cubicBezTo>
                    <a:pt x="28673" y="5375"/>
                    <a:pt x="28744" y="5383"/>
                    <a:pt x="28713" y="5287"/>
                  </a:cubicBezTo>
                  <a:cubicBezTo>
                    <a:pt x="28682" y="5190"/>
                    <a:pt x="28650" y="5181"/>
                    <a:pt x="28650" y="5084"/>
                  </a:cubicBezTo>
                  <a:cubicBezTo>
                    <a:pt x="28651" y="4988"/>
                    <a:pt x="28691" y="5012"/>
                    <a:pt x="28659" y="4930"/>
                  </a:cubicBezTo>
                  <a:cubicBezTo>
                    <a:pt x="28628" y="4850"/>
                    <a:pt x="28604" y="4922"/>
                    <a:pt x="28628" y="4850"/>
                  </a:cubicBezTo>
                  <a:cubicBezTo>
                    <a:pt x="28653" y="4779"/>
                    <a:pt x="28702" y="4811"/>
                    <a:pt x="28727" y="4771"/>
                  </a:cubicBezTo>
                  <a:cubicBezTo>
                    <a:pt x="28776" y="4691"/>
                    <a:pt x="28791" y="4741"/>
                    <a:pt x="28784" y="4659"/>
                  </a:cubicBezTo>
                  <a:cubicBezTo>
                    <a:pt x="28779" y="4579"/>
                    <a:pt x="28828" y="4576"/>
                    <a:pt x="28787" y="4548"/>
                  </a:cubicBezTo>
                  <a:cubicBezTo>
                    <a:pt x="28659" y="4457"/>
                    <a:pt x="28682" y="4530"/>
                    <a:pt x="28659" y="4457"/>
                  </a:cubicBezTo>
                  <a:cubicBezTo>
                    <a:pt x="28638" y="4389"/>
                    <a:pt x="28646" y="4334"/>
                    <a:pt x="28678" y="4334"/>
                  </a:cubicBezTo>
                  <a:cubicBezTo>
                    <a:pt x="28681" y="4334"/>
                    <a:pt x="28684" y="4335"/>
                    <a:pt x="28687" y="4336"/>
                  </a:cubicBezTo>
                  <a:cubicBezTo>
                    <a:pt x="28758" y="4360"/>
                    <a:pt x="28798" y="4360"/>
                    <a:pt x="28782" y="4402"/>
                  </a:cubicBezTo>
                  <a:cubicBezTo>
                    <a:pt x="28782" y="4402"/>
                    <a:pt x="28814" y="4461"/>
                    <a:pt x="28839" y="4461"/>
                  </a:cubicBezTo>
                  <a:cubicBezTo>
                    <a:pt x="28844" y="4461"/>
                    <a:pt x="28849" y="4458"/>
                    <a:pt x="28853" y="4451"/>
                  </a:cubicBezTo>
                  <a:cubicBezTo>
                    <a:pt x="28879" y="4411"/>
                    <a:pt x="28896" y="4314"/>
                    <a:pt x="28896" y="4282"/>
                  </a:cubicBezTo>
                  <a:cubicBezTo>
                    <a:pt x="28896" y="4250"/>
                    <a:pt x="28899" y="4134"/>
                    <a:pt x="28921" y="4120"/>
                  </a:cubicBezTo>
                  <a:cubicBezTo>
                    <a:pt x="28995" y="4080"/>
                    <a:pt x="29018" y="4073"/>
                    <a:pt x="28971" y="4009"/>
                  </a:cubicBezTo>
                  <a:cubicBezTo>
                    <a:pt x="28922" y="3943"/>
                    <a:pt x="28891" y="3855"/>
                    <a:pt x="28828" y="3812"/>
                  </a:cubicBezTo>
                  <a:cubicBezTo>
                    <a:pt x="28765" y="3772"/>
                    <a:pt x="28764" y="3835"/>
                    <a:pt x="28725" y="3725"/>
                  </a:cubicBezTo>
                  <a:cubicBezTo>
                    <a:pt x="28687" y="3611"/>
                    <a:pt x="28661" y="3563"/>
                    <a:pt x="28656" y="3497"/>
                  </a:cubicBezTo>
                  <a:cubicBezTo>
                    <a:pt x="28648" y="3434"/>
                    <a:pt x="28664" y="3386"/>
                    <a:pt x="28657" y="3287"/>
                  </a:cubicBezTo>
                  <a:cubicBezTo>
                    <a:pt x="28650" y="3190"/>
                    <a:pt x="28679" y="3183"/>
                    <a:pt x="28674" y="3150"/>
                  </a:cubicBezTo>
                  <a:cubicBezTo>
                    <a:pt x="28653" y="2989"/>
                    <a:pt x="28636" y="2989"/>
                    <a:pt x="28580" y="2909"/>
                  </a:cubicBezTo>
                  <a:cubicBezTo>
                    <a:pt x="28525" y="2827"/>
                    <a:pt x="28533" y="2860"/>
                    <a:pt x="28502" y="2795"/>
                  </a:cubicBezTo>
                  <a:cubicBezTo>
                    <a:pt x="28471" y="2729"/>
                    <a:pt x="28464" y="2721"/>
                    <a:pt x="28414" y="2696"/>
                  </a:cubicBezTo>
                  <a:cubicBezTo>
                    <a:pt x="28367" y="2672"/>
                    <a:pt x="28397" y="2696"/>
                    <a:pt x="28359" y="2624"/>
                  </a:cubicBezTo>
                  <a:cubicBezTo>
                    <a:pt x="28319" y="2550"/>
                    <a:pt x="28343" y="2559"/>
                    <a:pt x="28328" y="2512"/>
                  </a:cubicBezTo>
                  <a:cubicBezTo>
                    <a:pt x="28313" y="2464"/>
                    <a:pt x="28297" y="2435"/>
                    <a:pt x="28297" y="2435"/>
                  </a:cubicBezTo>
                  <a:cubicBezTo>
                    <a:pt x="28297" y="2435"/>
                    <a:pt x="28420" y="2231"/>
                    <a:pt x="28350" y="2170"/>
                  </a:cubicBezTo>
                  <a:cubicBezTo>
                    <a:pt x="28276" y="2108"/>
                    <a:pt x="28266" y="1964"/>
                    <a:pt x="28134" y="1914"/>
                  </a:cubicBezTo>
                  <a:cubicBezTo>
                    <a:pt x="28002" y="1864"/>
                    <a:pt x="27956" y="1694"/>
                    <a:pt x="27871" y="1693"/>
                  </a:cubicBezTo>
                  <a:cubicBezTo>
                    <a:pt x="27820" y="1693"/>
                    <a:pt x="27808" y="1723"/>
                    <a:pt x="27783" y="1723"/>
                  </a:cubicBezTo>
                  <a:cubicBezTo>
                    <a:pt x="27766" y="1723"/>
                    <a:pt x="27744" y="1710"/>
                    <a:pt x="27702" y="1668"/>
                  </a:cubicBezTo>
                  <a:cubicBezTo>
                    <a:pt x="27594" y="1556"/>
                    <a:pt x="27558" y="1448"/>
                    <a:pt x="27498" y="1376"/>
                  </a:cubicBezTo>
                  <a:cubicBezTo>
                    <a:pt x="27437" y="1302"/>
                    <a:pt x="27418" y="1095"/>
                    <a:pt x="27418" y="1095"/>
                  </a:cubicBezTo>
                  <a:lnTo>
                    <a:pt x="27455" y="988"/>
                  </a:lnTo>
                  <a:lnTo>
                    <a:pt x="27409" y="878"/>
                  </a:lnTo>
                  <a:lnTo>
                    <a:pt x="27411" y="709"/>
                  </a:lnTo>
                  <a:cubicBezTo>
                    <a:pt x="27331" y="609"/>
                    <a:pt x="27373" y="584"/>
                    <a:pt x="27345" y="584"/>
                  </a:cubicBezTo>
                  <a:cubicBezTo>
                    <a:pt x="27339" y="584"/>
                    <a:pt x="27329" y="585"/>
                    <a:pt x="27314" y="587"/>
                  </a:cubicBezTo>
                  <a:cubicBezTo>
                    <a:pt x="27310" y="588"/>
                    <a:pt x="27306" y="588"/>
                    <a:pt x="27303" y="588"/>
                  </a:cubicBezTo>
                  <a:cubicBezTo>
                    <a:pt x="27224" y="588"/>
                    <a:pt x="27169" y="477"/>
                    <a:pt x="27135" y="464"/>
                  </a:cubicBezTo>
                  <a:cubicBezTo>
                    <a:pt x="27133" y="464"/>
                    <a:pt x="27132" y="463"/>
                    <a:pt x="27130" y="463"/>
                  </a:cubicBezTo>
                  <a:cubicBezTo>
                    <a:pt x="27097" y="463"/>
                    <a:pt x="27084" y="587"/>
                    <a:pt x="27049" y="621"/>
                  </a:cubicBezTo>
                  <a:cubicBezTo>
                    <a:pt x="27040" y="629"/>
                    <a:pt x="27033" y="632"/>
                    <a:pt x="27027" y="632"/>
                  </a:cubicBezTo>
                  <a:cubicBezTo>
                    <a:pt x="27017" y="632"/>
                    <a:pt x="27009" y="626"/>
                    <a:pt x="27000" y="626"/>
                  </a:cubicBezTo>
                  <a:cubicBezTo>
                    <a:pt x="26990" y="626"/>
                    <a:pt x="26979" y="634"/>
                    <a:pt x="26964" y="669"/>
                  </a:cubicBezTo>
                  <a:cubicBezTo>
                    <a:pt x="26927" y="752"/>
                    <a:pt x="26816" y="909"/>
                    <a:pt x="26827" y="957"/>
                  </a:cubicBezTo>
                  <a:cubicBezTo>
                    <a:pt x="26839" y="1006"/>
                    <a:pt x="26839" y="1029"/>
                    <a:pt x="26813" y="1091"/>
                  </a:cubicBezTo>
                  <a:cubicBezTo>
                    <a:pt x="26789" y="1149"/>
                    <a:pt x="26787" y="1246"/>
                    <a:pt x="26727" y="1257"/>
                  </a:cubicBezTo>
                  <a:cubicBezTo>
                    <a:pt x="26667" y="1269"/>
                    <a:pt x="26618" y="1354"/>
                    <a:pt x="26581" y="1365"/>
                  </a:cubicBezTo>
                  <a:cubicBezTo>
                    <a:pt x="26575" y="1367"/>
                    <a:pt x="26568" y="1368"/>
                    <a:pt x="26560" y="1368"/>
                  </a:cubicBezTo>
                  <a:cubicBezTo>
                    <a:pt x="26544" y="1368"/>
                    <a:pt x="26527" y="1365"/>
                    <a:pt x="26510" y="1365"/>
                  </a:cubicBezTo>
                  <a:cubicBezTo>
                    <a:pt x="26487" y="1365"/>
                    <a:pt x="26466" y="1371"/>
                    <a:pt x="26459" y="1400"/>
                  </a:cubicBezTo>
                  <a:cubicBezTo>
                    <a:pt x="26459" y="1400"/>
                    <a:pt x="26339" y="1496"/>
                    <a:pt x="26313" y="1531"/>
                  </a:cubicBezTo>
                  <a:cubicBezTo>
                    <a:pt x="26313" y="1531"/>
                    <a:pt x="26308" y="1619"/>
                    <a:pt x="26264" y="1639"/>
                  </a:cubicBezTo>
                  <a:cubicBezTo>
                    <a:pt x="26219" y="1657"/>
                    <a:pt x="26224" y="1702"/>
                    <a:pt x="26231" y="1719"/>
                  </a:cubicBezTo>
                  <a:cubicBezTo>
                    <a:pt x="26239" y="1737"/>
                    <a:pt x="26234" y="1748"/>
                    <a:pt x="26250" y="1788"/>
                  </a:cubicBezTo>
                  <a:cubicBezTo>
                    <a:pt x="26265" y="1830"/>
                    <a:pt x="26279" y="1834"/>
                    <a:pt x="26270" y="1854"/>
                  </a:cubicBezTo>
                  <a:cubicBezTo>
                    <a:pt x="26262" y="1876"/>
                    <a:pt x="26248" y="1917"/>
                    <a:pt x="26248" y="1917"/>
                  </a:cubicBezTo>
                  <a:cubicBezTo>
                    <a:pt x="26285" y="1956"/>
                    <a:pt x="26293" y="1956"/>
                    <a:pt x="26311" y="1971"/>
                  </a:cubicBezTo>
                  <a:cubicBezTo>
                    <a:pt x="26311" y="1971"/>
                    <a:pt x="26298" y="2016"/>
                    <a:pt x="26287" y="2037"/>
                  </a:cubicBezTo>
                  <a:cubicBezTo>
                    <a:pt x="26274" y="2056"/>
                    <a:pt x="26270" y="2096"/>
                    <a:pt x="26270" y="2096"/>
                  </a:cubicBezTo>
                  <a:cubicBezTo>
                    <a:pt x="26251" y="2153"/>
                    <a:pt x="26241" y="2204"/>
                    <a:pt x="26241" y="2204"/>
                  </a:cubicBezTo>
                  <a:cubicBezTo>
                    <a:pt x="26241" y="2204"/>
                    <a:pt x="26225" y="2219"/>
                    <a:pt x="26208" y="2219"/>
                  </a:cubicBezTo>
                  <a:cubicBezTo>
                    <a:pt x="26190" y="2219"/>
                    <a:pt x="26178" y="2211"/>
                    <a:pt x="26171" y="2196"/>
                  </a:cubicBezTo>
                  <a:cubicBezTo>
                    <a:pt x="26163" y="2170"/>
                    <a:pt x="26148" y="2158"/>
                    <a:pt x="26136" y="2158"/>
                  </a:cubicBezTo>
                  <a:cubicBezTo>
                    <a:pt x="26129" y="2158"/>
                    <a:pt x="26123" y="2161"/>
                    <a:pt x="26119" y="2167"/>
                  </a:cubicBezTo>
                  <a:cubicBezTo>
                    <a:pt x="26106" y="2181"/>
                    <a:pt x="26096" y="2195"/>
                    <a:pt x="26085" y="2195"/>
                  </a:cubicBezTo>
                  <a:cubicBezTo>
                    <a:pt x="26084" y="2195"/>
                    <a:pt x="26083" y="2195"/>
                    <a:pt x="26082" y="2194"/>
                  </a:cubicBezTo>
                  <a:cubicBezTo>
                    <a:pt x="26082" y="2194"/>
                    <a:pt x="26075" y="2189"/>
                    <a:pt x="26066" y="2189"/>
                  </a:cubicBezTo>
                  <a:cubicBezTo>
                    <a:pt x="26055" y="2189"/>
                    <a:pt x="26043" y="2196"/>
                    <a:pt x="26034" y="2225"/>
                  </a:cubicBezTo>
                  <a:cubicBezTo>
                    <a:pt x="26017" y="2281"/>
                    <a:pt x="25980" y="2313"/>
                    <a:pt x="25980" y="2313"/>
                  </a:cubicBezTo>
                  <a:lnTo>
                    <a:pt x="25993" y="2384"/>
                  </a:lnTo>
                  <a:cubicBezTo>
                    <a:pt x="25993" y="2384"/>
                    <a:pt x="26019" y="2427"/>
                    <a:pt x="26016" y="2461"/>
                  </a:cubicBezTo>
                  <a:cubicBezTo>
                    <a:pt x="26011" y="2493"/>
                    <a:pt x="26016" y="2485"/>
                    <a:pt x="26019" y="2522"/>
                  </a:cubicBezTo>
                  <a:cubicBezTo>
                    <a:pt x="26024" y="2558"/>
                    <a:pt x="26025" y="2670"/>
                    <a:pt x="26025" y="2670"/>
                  </a:cubicBezTo>
                  <a:lnTo>
                    <a:pt x="25993" y="2730"/>
                  </a:lnTo>
                  <a:lnTo>
                    <a:pt x="25911" y="2719"/>
                  </a:lnTo>
                  <a:cubicBezTo>
                    <a:pt x="25911" y="2719"/>
                    <a:pt x="25916" y="2696"/>
                    <a:pt x="25911" y="2676"/>
                  </a:cubicBezTo>
                  <a:cubicBezTo>
                    <a:pt x="25908" y="2655"/>
                    <a:pt x="25948" y="2632"/>
                    <a:pt x="25933" y="2592"/>
                  </a:cubicBezTo>
                  <a:cubicBezTo>
                    <a:pt x="25917" y="2550"/>
                    <a:pt x="25896" y="2547"/>
                    <a:pt x="25888" y="2522"/>
                  </a:cubicBezTo>
                  <a:cubicBezTo>
                    <a:pt x="25880" y="2496"/>
                    <a:pt x="25885" y="2473"/>
                    <a:pt x="25870" y="2453"/>
                  </a:cubicBezTo>
                  <a:cubicBezTo>
                    <a:pt x="25860" y="2440"/>
                    <a:pt x="25859" y="2436"/>
                    <a:pt x="25851" y="2436"/>
                  </a:cubicBezTo>
                  <a:cubicBezTo>
                    <a:pt x="25847" y="2436"/>
                    <a:pt x="25840" y="2437"/>
                    <a:pt x="25828" y="2439"/>
                  </a:cubicBezTo>
                  <a:cubicBezTo>
                    <a:pt x="25821" y="2441"/>
                    <a:pt x="25815" y="2442"/>
                    <a:pt x="25810" y="2442"/>
                  </a:cubicBezTo>
                  <a:cubicBezTo>
                    <a:pt x="25790" y="2442"/>
                    <a:pt x="25780" y="2431"/>
                    <a:pt x="25777" y="2418"/>
                  </a:cubicBezTo>
                  <a:cubicBezTo>
                    <a:pt x="25773" y="2402"/>
                    <a:pt x="25820" y="2370"/>
                    <a:pt x="25810" y="2347"/>
                  </a:cubicBezTo>
                  <a:cubicBezTo>
                    <a:pt x="25797" y="2322"/>
                    <a:pt x="25794" y="2285"/>
                    <a:pt x="25782" y="2270"/>
                  </a:cubicBezTo>
                  <a:cubicBezTo>
                    <a:pt x="25771" y="2255"/>
                    <a:pt x="25765" y="2264"/>
                    <a:pt x="25742" y="2236"/>
                  </a:cubicBezTo>
                  <a:cubicBezTo>
                    <a:pt x="25700" y="2185"/>
                    <a:pt x="25716" y="2196"/>
                    <a:pt x="25700" y="2156"/>
                  </a:cubicBezTo>
                  <a:cubicBezTo>
                    <a:pt x="25685" y="2116"/>
                    <a:pt x="25708" y="1820"/>
                    <a:pt x="25711" y="1810"/>
                  </a:cubicBezTo>
                  <a:cubicBezTo>
                    <a:pt x="25716" y="1796"/>
                    <a:pt x="25734" y="1773"/>
                    <a:pt x="25736" y="1728"/>
                  </a:cubicBezTo>
                  <a:cubicBezTo>
                    <a:pt x="25736" y="1685"/>
                    <a:pt x="25746" y="1688"/>
                    <a:pt x="25725" y="1643"/>
                  </a:cubicBezTo>
                  <a:cubicBezTo>
                    <a:pt x="25705" y="1600"/>
                    <a:pt x="25742" y="1616"/>
                    <a:pt x="25720" y="1571"/>
                  </a:cubicBezTo>
                  <a:cubicBezTo>
                    <a:pt x="25702" y="1526"/>
                    <a:pt x="25702" y="1474"/>
                    <a:pt x="25702" y="1474"/>
                  </a:cubicBezTo>
                  <a:cubicBezTo>
                    <a:pt x="25702" y="1474"/>
                    <a:pt x="25725" y="1454"/>
                    <a:pt x="25742" y="1446"/>
                  </a:cubicBezTo>
                  <a:cubicBezTo>
                    <a:pt x="25744" y="1445"/>
                    <a:pt x="25745" y="1445"/>
                    <a:pt x="25746" y="1445"/>
                  </a:cubicBezTo>
                  <a:lnTo>
                    <a:pt x="25746" y="1445"/>
                  </a:lnTo>
                  <a:cubicBezTo>
                    <a:pt x="25749" y="1445"/>
                    <a:pt x="25746" y="1450"/>
                    <a:pt x="25749" y="1450"/>
                  </a:cubicBezTo>
                  <a:cubicBezTo>
                    <a:pt x="25751" y="1450"/>
                    <a:pt x="25757" y="1447"/>
                    <a:pt x="25774" y="1434"/>
                  </a:cubicBezTo>
                  <a:cubicBezTo>
                    <a:pt x="25798" y="1418"/>
                    <a:pt x="25806" y="1409"/>
                    <a:pt x="25814" y="1409"/>
                  </a:cubicBezTo>
                  <a:cubicBezTo>
                    <a:pt x="25821" y="1409"/>
                    <a:pt x="25829" y="1416"/>
                    <a:pt x="25848" y="1434"/>
                  </a:cubicBezTo>
                  <a:cubicBezTo>
                    <a:pt x="25888" y="1471"/>
                    <a:pt x="25916" y="1488"/>
                    <a:pt x="25916" y="1488"/>
                  </a:cubicBezTo>
                  <a:cubicBezTo>
                    <a:pt x="25916" y="1488"/>
                    <a:pt x="25922" y="1490"/>
                    <a:pt x="25931" y="1490"/>
                  </a:cubicBezTo>
                  <a:cubicBezTo>
                    <a:pt x="25940" y="1490"/>
                    <a:pt x="25950" y="1488"/>
                    <a:pt x="25959" y="1480"/>
                  </a:cubicBezTo>
                  <a:cubicBezTo>
                    <a:pt x="25974" y="1465"/>
                    <a:pt x="26011" y="1457"/>
                    <a:pt x="26013" y="1428"/>
                  </a:cubicBezTo>
                  <a:cubicBezTo>
                    <a:pt x="26013" y="1402"/>
                    <a:pt x="26025" y="1372"/>
                    <a:pt x="26020" y="1351"/>
                  </a:cubicBezTo>
                  <a:cubicBezTo>
                    <a:pt x="26020" y="1349"/>
                    <a:pt x="26020" y="1348"/>
                    <a:pt x="26021" y="1348"/>
                  </a:cubicBezTo>
                  <a:cubicBezTo>
                    <a:pt x="26024" y="1348"/>
                    <a:pt x="26035" y="1367"/>
                    <a:pt x="26039" y="1367"/>
                  </a:cubicBezTo>
                  <a:cubicBezTo>
                    <a:pt x="26042" y="1367"/>
                    <a:pt x="26040" y="1355"/>
                    <a:pt x="26025" y="1316"/>
                  </a:cubicBezTo>
                  <a:cubicBezTo>
                    <a:pt x="25990" y="1215"/>
                    <a:pt x="25950" y="1132"/>
                    <a:pt x="25959" y="1112"/>
                  </a:cubicBezTo>
                  <a:cubicBezTo>
                    <a:pt x="25967" y="1092"/>
                    <a:pt x="26010" y="1035"/>
                    <a:pt x="25965" y="1009"/>
                  </a:cubicBezTo>
                  <a:cubicBezTo>
                    <a:pt x="25920" y="980"/>
                    <a:pt x="25925" y="980"/>
                    <a:pt x="25913" y="940"/>
                  </a:cubicBezTo>
                  <a:cubicBezTo>
                    <a:pt x="25902" y="900"/>
                    <a:pt x="25931" y="872"/>
                    <a:pt x="25910" y="848"/>
                  </a:cubicBezTo>
                  <a:cubicBezTo>
                    <a:pt x="25890" y="823"/>
                    <a:pt x="25919" y="818"/>
                    <a:pt x="25879" y="795"/>
                  </a:cubicBezTo>
                  <a:cubicBezTo>
                    <a:pt x="25852" y="780"/>
                    <a:pt x="25848" y="772"/>
                    <a:pt x="25838" y="772"/>
                  </a:cubicBezTo>
                  <a:cubicBezTo>
                    <a:pt x="25834" y="772"/>
                    <a:pt x="25827" y="774"/>
                    <a:pt x="25816" y="778"/>
                  </a:cubicBezTo>
                  <a:cubicBezTo>
                    <a:pt x="25785" y="787"/>
                    <a:pt x="25757" y="820"/>
                    <a:pt x="25742" y="820"/>
                  </a:cubicBezTo>
                  <a:cubicBezTo>
                    <a:pt x="25739" y="820"/>
                    <a:pt x="25736" y="818"/>
                    <a:pt x="25734" y="815"/>
                  </a:cubicBezTo>
                  <a:cubicBezTo>
                    <a:pt x="25723" y="794"/>
                    <a:pt x="25746" y="749"/>
                    <a:pt x="25743" y="707"/>
                  </a:cubicBezTo>
                  <a:cubicBezTo>
                    <a:pt x="25740" y="663"/>
                    <a:pt x="25754" y="630"/>
                    <a:pt x="25740" y="594"/>
                  </a:cubicBezTo>
                  <a:cubicBezTo>
                    <a:pt x="25728" y="557"/>
                    <a:pt x="25743" y="554"/>
                    <a:pt x="25728" y="524"/>
                  </a:cubicBezTo>
                  <a:cubicBezTo>
                    <a:pt x="25713" y="495"/>
                    <a:pt x="25728" y="487"/>
                    <a:pt x="25685" y="435"/>
                  </a:cubicBezTo>
                  <a:cubicBezTo>
                    <a:pt x="25640" y="381"/>
                    <a:pt x="25640" y="387"/>
                    <a:pt x="25625" y="366"/>
                  </a:cubicBezTo>
                  <a:cubicBezTo>
                    <a:pt x="25609" y="346"/>
                    <a:pt x="25617" y="341"/>
                    <a:pt x="25609" y="318"/>
                  </a:cubicBezTo>
                  <a:cubicBezTo>
                    <a:pt x="25602" y="295"/>
                    <a:pt x="25594" y="273"/>
                    <a:pt x="25605" y="247"/>
                  </a:cubicBezTo>
                  <a:cubicBezTo>
                    <a:pt x="25619" y="218"/>
                    <a:pt x="25571" y="118"/>
                    <a:pt x="25571" y="118"/>
                  </a:cubicBezTo>
                  <a:cubicBezTo>
                    <a:pt x="25539" y="73"/>
                    <a:pt x="25516" y="1"/>
                    <a:pt x="2550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3" name="Google Shape;83;p15"/>
            <p:cNvSpPr/>
            <p:nvPr/>
          </p:nvSpPr>
          <p:spPr>
            <a:xfrm rot="-5400000">
              <a:off x="6009221" y="248329"/>
              <a:ext cx="68103" cy="75938"/>
            </a:xfrm>
            <a:custGeom>
              <a:avLst/>
              <a:gdLst/>
              <a:ahLst/>
              <a:cxnLst/>
              <a:rect l="l" t="t" r="r" b="b"/>
              <a:pathLst>
                <a:path w="678" h="756" extrusionOk="0">
                  <a:moveTo>
                    <a:pt x="324" y="0"/>
                  </a:moveTo>
                  <a:cubicBezTo>
                    <a:pt x="306" y="0"/>
                    <a:pt x="285" y="2"/>
                    <a:pt x="260" y="7"/>
                  </a:cubicBezTo>
                  <a:cubicBezTo>
                    <a:pt x="227" y="13"/>
                    <a:pt x="201" y="15"/>
                    <a:pt x="180" y="15"/>
                  </a:cubicBezTo>
                  <a:cubicBezTo>
                    <a:pt x="154" y="15"/>
                    <a:pt x="136" y="12"/>
                    <a:pt x="123" y="12"/>
                  </a:cubicBezTo>
                  <a:cubicBezTo>
                    <a:pt x="96" y="12"/>
                    <a:pt x="90" y="25"/>
                    <a:pt x="74" y="102"/>
                  </a:cubicBezTo>
                  <a:cubicBezTo>
                    <a:pt x="43" y="249"/>
                    <a:pt x="0" y="406"/>
                    <a:pt x="31" y="478"/>
                  </a:cubicBezTo>
                  <a:cubicBezTo>
                    <a:pt x="62" y="552"/>
                    <a:pt x="165" y="664"/>
                    <a:pt x="220" y="701"/>
                  </a:cubicBezTo>
                  <a:cubicBezTo>
                    <a:pt x="263" y="730"/>
                    <a:pt x="365" y="755"/>
                    <a:pt x="439" y="755"/>
                  </a:cubicBezTo>
                  <a:cubicBezTo>
                    <a:pt x="459" y="755"/>
                    <a:pt x="477" y="753"/>
                    <a:pt x="491" y="749"/>
                  </a:cubicBezTo>
                  <a:cubicBezTo>
                    <a:pt x="558" y="731"/>
                    <a:pt x="593" y="687"/>
                    <a:pt x="619" y="677"/>
                  </a:cubicBezTo>
                  <a:cubicBezTo>
                    <a:pt x="642" y="664"/>
                    <a:pt x="678" y="393"/>
                    <a:pt x="653" y="315"/>
                  </a:cubicBezTo>
                  <a:cubicBezTo>
                    <a:pt x="624" y="223"/>
                    <a:pt x="622" y="146"/>
                    <a:pt x="531" y="102"/>
                  </a:cubicBezTo>
                  <a:cubicBezTo>
                    <a:pt x="455" y="67"/>
                    <a:pt x="431" y="0"/>
                    <a:pt x="3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4" name="Google Shape;84;p15"/>
            <p:cNvSpPr/>
            <p:nvPr/>
          </p:nvSpPr>
          <p:spPr>
            <a:xfrm rot="-5400000">
              <a:off x="5930771" y="181733"/>
              <a:ext cx="38069" cy="43092"/>
            </a:xfrm>
            <a:custGeom>
              <a:avLst/>
              <a:gdLst/>
              <a:ahLst/>
              <a:cxnLst/>
              <a:rect l="l" t="t" r="r" b="b"/>
              <a:pathLst>
                <a:path w="379" h="429" extrusionOk="0">
                  <a:moveTo>
                    <a:pt x="58" y="1"/>
                  </a:moveTo>
                  <a:cubicBezTo>
                    <a:pt x="22" y="1"/>
                    <a:pt x="0" y="19"/>
                    <a:pt x="5" y="58"/>
                  </a:cubicBezTo>
                  <a:cubicBezTo>
                    <a:pt x="9" y="108"/>
                    <a:pt x="5" y="84"/>
                    <a:pt x="53" y="188"/>
                  </a:cubicBezTo>
                  <a:cubicBezTo>
                    <a:pt x="102" y="289"/>
                    <a:pt x="193" y="351"/>
                    <a:pt x="230" y="374"/>
                  </a:cubicBezTo>
                  <a:cubicBezTo>
                    <a:pt x="253" y="390"/>
                    <a:pt x="284" y="428"/>
                    <a:pt x="305" y="428"/>
                  </a:cubicBezTo>
                  <a:cubicBezTo>
                    <a:pt x="314" y="428"/>
                    <a:pt x="322" y="420"/>
                    <a:pt x="325" y="397"/>
                  </a:cubicBezTo>
                  <a:cubicBezTo>
                    <a:pt x="337" y="326"/>
                    <a:pt x="379" y="306"/>
                    <a:pt x="337" y="251"/>
                  </a:cubicBezTo>
                  <a:cubicBezTo>
                    <a:pt x="259" y="151"/>
                    <a:pt x="143" y="15"/>
                    <a:pt x="90" y="4"/>
                  </a:cubicBezTo>
                  <a:cubicBezTo>
                    <a:pt x="78" y="2"/>
                    <a:pt x="68" y="1"/>
                    <a:pt x="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5" name="Google Shape;85;p15"/>
            <p:cNvSpPr/>
            <p:nvPr/>
          </p:nvSpPr>
          <p:spPr>
            <a:xfrm rot="-5400000">
              <a:off x="5952619" y="154763"/>
              <a:ext cx="27322" cy="29230"/>
            </a:xfrm>
            <a:custGeom>
              <a:avLst/>
              <a:gdLst/>
              <a:ahLst/>
              <a:cxnLst/>
              <a:rect l="l" t="t" r="r" b="b"/>
              <a:pathLst>
                <a:path w="272" h="291" extrusionOk="0">
                  <a:moveTo>
                    <a:pt x="71" y="1"/>
                  </a:moveTo>
                  <a:cubicBezTo>
                    <a:pt x="0" y="2"/>
                    <a:pt x="0" y="81"/>
                    <a:pt x="34" y="135"/>
                  </a:cubicBezTo>
                  <a:cubicBezTo>
                    <a:pt x="71" y="189"/>
                    <a:pt x="65" y="236"/>
                    <a:pt x="137" y="279"/>
                  </a:cubicBezTo>
                  <a:cubicBezTo>
                    <a:pt x="151" y="287"/>
                    <a:pt x="161" y="290"/>
                    <a:pt x="169" y="290"/>
                  </a:cubicBezTo>
                  <a:cubicBezTo>
                    <a:pt x="207" y="290"/>
                    <a:pt x="205" y="223"/>
                    <a:pt x="234" y="164"/>
                  </a:cubicBezTo>
                  <a:cubicBezTo>
                    <a:pt x="271" y="93"/>
                    <a:pt x="122" y="1"/>
                    <a:pt x="7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6" name="Google Shape;86;p15"/>
            <p:cNvSpPr/>
            <p:nvPr/>
          </p:nvSpPr>
          <p:spPr>
            <a:xfrm rot="-5400000">
              <a:off x="6000381" y="176309"/>
              <a:ext cx="22701" cy="29732"/>
            </a:xfrm>
            <a:custGeom>
              <a:avLst/>
              <a:gdLst/>
              <a:ahLst/>
              <a:cxnLst/>
              <a:rect l="l" t="t" r="r" b="b"/>
              <a:pathLst>
                <a:path w="226" h="296" extrusionOk="0">
                  <a:moveTo>
                    <a:pt x="80" y="1"/>
                  </a:moveTo>
                  <a:cubicBezTo>
                    <a:pt x="59" y="1"/>
                    <a:pt x="41" y="9"/>
                    <a:pt x="31" y="29"/>
                  </a:cubicBezTo>
                  <a:cubicBezTo>
                    <a:pt x="0" y="91"/>
                    <a:pt x="5" y="139"/>
                    <a:pt x="11" y="193"/>
                  </a:cubicBezTo>
                  <a:cubicBezTo>
                    <a:pt x="16" y="236"/>
                    <a:pt x="26" y="295"/>
                    <a:pt x="67" y="295"/>
                  </a:cubicBezTo>
                  <a:cubicBezTo>
                    <a:pt x="77" y="295"/>
                    <a:pt x="89" y="292"/>
                    <a:pt x="103" y="283"/>
                  </a:cubicBezTo>
                  <a:cubicBezTo>
                    <a:pt x="177" y="240"/>
                    <a:pt x="225" y="133"/>
                    <a:pt x="194" y="71"/>
                  </a:cubicBezTo>
                  <a:cubicBezTo>
                    <a:pt x="176" y="35"/>
                    <a:pt x="123" y="1"/>
                    <a:pt x="8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7" name="Google Shape;87;p15"/>
            <p:cNvSpPr/>
            <p:nvPr/>
          </p:nvSpPr>
          <p:spPr>
            <a:xfrm rot="-5400000">
              <a:off x="6070945" y="232710"/>
              <a:ext cx="17679" cy="9542"/>
            </a:xfrm>
            <a:custGeom>
              <a:avLst/>
              <a:gdLst/>
              <a:ahLst/>
              <a:cxnLst/>
              <a:rect l="l" t="t" r="r" b="b"/>
              <a:pathLst>
                <a:path w="176" h="95" extrusionOk="0">
                  <a:moveTo>
                    <a:pt x="112" y="1"/>
                  </a:moveTo>
                  <a:cubicBezTo>
                    <a:pt x="111" y="1"/>
                    <a:pt x="111" y="1"/>
                    <a:pt x="110" y="1"/>
                  </a:cubicBezTo>
                  <a:cubicBezTo>
                    <a:pt x="62" y="13"/>
                    <a:pt x="1" y="24"/>
                    <a:pt x="25" y="61"/>
                  </a:cubicBezTo>
                  <a:cubicBezTo>
                    <a:pt x="45" y="87"/>
                    <a:pt x="91" y="94"/>
                    <a:pt x="124" y="94"/>
                  </a:cubicBezTo>
                  <a:cubicBezTo>
                    <a:pt x="136" y="94"/>
                    <a:pt x="147" y="93"/>
                    <a:pt x="153" y="92"/>
                  </a:cubicBezTo>
                  <a:cubicBezTo>
                    <a:pt x="176" y="86"/>
                    <a:pt x="135" y="1"/>
                    <a:pt x="1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8" name="Google Shape;88;p15"/>
            <p:cNvSpPr/>
            <p:nvPr/>
          </p:nvSpPr>
          <p:spPr>
            <a:xfrm rot="-5400000">
              <a:off x="6107257" y="253552"/>
              <a:ext cx="28728" cy="49822"/>
            </a:xfrm>
            <a:custGeom>
              <a:avLst/>
              <a:gdLst/>
              <a:ahLst/>
              <a:cxnLst/>
              <a:rect l="l" t="t" r="r" b="b"/>
              <a:pathLst>
                <a:path w="286" h="496" extrusionOk="0">
                  <a:moveTo>
                    <a:pt x="214" y="1"/>
                  </a:moveTo>
                  <a:cubicBezTo>
                    <a:pt x="207" y="1"/>
                    <a:pt x="199" y="4"/>
                    <a:pt x="188" y="13"/>
                  </a:cubicBezTo>
                  <a:cubicBezTo>
                    <a:pt x="119" y="68"/>
                    <a:pt x="48" y="44"/>
                    <a:pt x="42" y="141"/>
                  </a:cubicBezTo>
                  <a:cubicBezTo>
                    <a:pt x="37" y="238"/>
                    <a:pt x="42" y="275"/>
                    <a:pt x="42" y="364"/>
                  </a:cubicBezTo>
                  <a:cubicBezTo>
                    <a:pt x="42" y="455"/>
                    <a:pt x="0" y="461"/>
                    <a:pt x="54" y="478"/>
                  </a:cubicBezTo>
                  <a:cubicBezTo>
                    <a:pt x="79" y="487"/>
                    <a:pt x="99" y="496"/>
                    <a:pt x="115" y="496"/>
                  </a:cubicBezTo>
                  <a:cubicBezTo>
                    <a:pt x="135" y="496"/>
                    <a:pt x="150" y="484"/>
                    <a:pt x="163" y="447"/>
                  </a:cubicBezTo>
                  <a:cubicBezTo>
                    <a:pt x="187" y="382"/>
                    <a:pt x="217" y="230"/>
                    <a:pt x="231" y="193"/>
                  </a:cubicBezTo>
                  <a:cubicBezTo>
                    <a:pt x="242" y="158"/>
                    <a:pt x="248" y="152"/>
                    <a:pt x="268" y="108"/>
                  </a:cubicBezTo>
                  <a:cubicBezTo>
                    <a:pt x="285" y="67"/>
                    <a:pt x="262" y="61"/>
                    <a:pt x="242" y="31"/>
                  </a:cubicBezTo>
                  <a:cubicBezTo>
                    <a:pt x="231" y="12"/>
                    <a:pt x="225" y="1"/>
                    <a:pt x="21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9" name="Google Shape;89;p15"/>
            <p:cNvSpPr/>
            <p:nvPr/>
          </p:nvSpPr>
          <p:spPr>
            <a:xfrm rot="-5400000">
              <a:off x="5893003" y="144769"/>
              <a:ext cx="28527" cy="44598"/>
            </a:xfrm>
            <a:custGeom>
              <a:avLst/>
              <a:gdLst/>
              <a:ahLst/>
              <a:cxnLst/>
              <a:rect l="l" t="t" r="r" b="b"/>
              <a:pathLst>
                <a:path w="284" h="444" extrusionOk="0">
                  <a:moveTo>
                    <a:pt x="183" y="0"/>
                  </a:moveTo>
                  <a:cubicBezTo>
                    <a:pt x="169" y="0"/>
                    <a:pt x="149" y="11"/>
                    <a:pt x="128" y="29"/>
                  </a:cubicBezTo>
                  <a:cubicBezTo>
                    <a:pt x="60" y="92"/>
                    <a:pt x="0" y="118"/>
                    <a:pt x="31" y="200"/>
                  </a:cubicBezTo>
                  <a:cubicBezTo>
                    <a:pt x="62" y="285"/>
                    <a:pt x="91" y="321"/>
                    <a:pt x="116" y="369"/>
                  </a:cubicBezTo>
                  <a:cubicBezTo>
                    <a:pt x="130" y="401"/>
                    <a:pt x="141" y="444"/>
                    <a:pt x="158" y="444"/>
                  </a:cubicBezTo>
                  <a:cubicBezTo>
                    <a:pt x="168" y="444"/>
                    <a:pt x="179" y="430"/>
                    <a:pt x="194" y="392"/>
                  </a:cubicBezTo>
                  <a:cubicBezTo>
                    <a:pt x="236" y="289"/>
                    <a:pt x="283" y="266"/>
                    <a:pt x="236" y="198"/>
                  </a:cubicBezTo>
                  <a:cubicBezTo>
                    <a:pt x="186" y="132"/>
                    <a:pt x="168" y="120"/>
                    <a:pt x="194" y="54"/>
                  </a:cubicBezTo>
                  <a:cubicBezTo>
                    <a:pt x="207" y="17"/>
                    <a:pt x="200" y="0"/>
                    <a:pt x="1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0" name="Google Shape;90;p15"/>
            <p:cNvSpPr/>
            <p:nvPr/>
          </p:nvSpPr>
          <p:spPr>
            <a:xfrm rot="-5400000">
              <a:off x="5644748" y="255310"/>
              <a:ext cx="37668" cy="25313"/>
            </a:xfrm>
            <a:custGeom>
              <a:avLst/>
              <a:gdLst/>
              <a:ahLst/>
              <a:cxnLst/>
              <a:rect l="l" t="t" r="r" b="b"/>
              <a:pathLst>
                <a:path w="375" h="252" extrusionOk="0">
                  <a:moveTo>
                    <a:pt x="139" y="1"/>
                  </a:moveTo>
                  <a:cubicBezTo>
                    <a:pt x="123" y="1"/>
                    <a:pt x="106" y="4"/>
                    <a:pt x="90" y="13"/>
                  </a:cubicBezTo>
                  <a:cubicBezTo>
                    <a:pt x="11" y="56"/>
                    <a:pt x="0" y="33"/>
                    <a:pt x="5" y="104"/>
                  </a:cubicBezTo>
                  <a:cubicBezTo>
                    <a:pt x="11" y="178"/>
                    <a:pt x="42" y="182"/>
                    <a:pt x="90" y="225"/>
                  </a:cubicBezTo>
                  <a:cubicBezTo>
                    <a:pt x="112" y="244"/>
                    <a:pt x="138" y="251"/>
                    <a:pt x="163" y="251"/>
                  </a:cubicBezTo>
                  <a:cubicBezTo>
                    <a:pt x="193" y="251"/>
                    <a:pt x="223" y="242"/>
                    <a:pt x="247" y="232"/>
                  </a:cubicBezTo>
                  <a:cubicBezTo>
                    <a:pt x="290" y="212"/>
                    <a:pt x="374" y="178"/>
                    <a:pt x="319" y="116"/>
                  </a:cubicBezTo>
                  <a:cubicBezTo>
                    <a:pt x="268" y="57"/>
                    <a:pt x="204" y="1"/>
                    <a:pt x="13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1" name="Google Shape;91;p15"/>
            <p:cNvSpPr/>
            <p:nvPr/>
          </p:nvSpPr>
          <p:spPr>
            <a:xfrm rot="-5400000">
              <a:off x="5652734" y="128095"/>
              <a:ext cx="14063" cy="33147"/>
            </a:xfrm>
            <a:custGeom>
              <a:avLst/>
              <a:gdLst/>
              <a:ahLst/>
              <a:cxnLst/>
              <a:rect l="l" t="t" r="r" b="b"/>
              <a:pathLst>
                <a:path w="140" h="330" extrusionOk="0">
                  <a:moveTo>
                    <a:pt x="107" y="1"/>
                  </a:moveTo>
                  <a:cubicBezTo>
                    <a:pt x="101" y="1"/>
                    <a:pt x="95" y="6"/>
                    <a:pt x="87" y="18"/>
                  </a:cubicBezTo>
                  <a:cubicBezTo>
                    <a:pt x="50" y="71"/>
                    <a:pt x="56" y="55"/>
                    <a:pt x="38" y="175"/>
                  </a:cubicBezTo>
                  <a:cubicBezTo>
                    <a:pt x="24" y="267"/>
                    <a:pt x="0" y="329"/>
                    <a:pt x="21" y="329"/>
                  </a:cubicBezTo>
                  <a:cubicBezTo>
                    <a:pt x="27" y="329"/>
                    <a:pt x="39" y="323"/>
                    <a:pt x="56" y="309"/>
                  </a:cubicBezTo>
                  <a:cubicBezTo>
                    <a:pt x="129" y="247"/>
                    <a:pt x="129" y="170"/>
                    <a:pt x="135" y="108"/>
                  </a:cubicBezTo>
                  <a:cubicBezTo>
                    <a:pt x="140" y="67"/>
                    <a:pt x="129" y="1"/>
                    <a:pt x="1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2" name="Google Shape;92;p15"/>
            <p:cNvSpPr/>
            <p:nvPr/>
          </p:nvSpPr>
          <p:spPr>
            <a:xfrm rot="-5400000">
              <a:off x="5777539" y="555142"/>
              <a:ext cx="51630" cy="74230"/>
            </a:xfrm>
            <a:custGeom>
              <a:avLst/>
              <a:gdLst/>
              <a:ahLst/>
              <a:cxnLst/>
              <a:rect l="l" t="t" r="r" b="b"/>
              <a:pathLst>
                <a:path w="514" h="739" extrusionOk="0">
                  <a:moveTo>
                    <a:pt x="169" y="1"/>
                  </a:moveTo>
                  <a:cubicBezTo>
                    <a:pt x="130" y="1"/>
                    <a:pt x="123" y="10"/>
                    <a:pt x="69" y="123"/>
                  </a:cubicBezTo>
                  <a:cubicBezTo>
                    <a:pt x="1" y="255"/>
                    <a:pt x="23" y="233"/>
                    <a:pt x="72" y="350"/>
                  </a:cubicBezTo>
                  <a:cubicBezTo>
                    <a:pt x="123" y="469"/>
                    <a:pt x="178" y="495"/>
                    <a:pt x="257" y="563"/>
                  </a:cubicBezTo>
                  <a:cubicBezTo>
                    <a:pt x="318" y="617"/>
                    <a:pt x="314" y="738"/>
                    <a:pt x="355" y="738"/>
                  </a:cubicBezTo>
                  <a:cubicBezTo>
                    <a:pt x="365" y="738"/>
                    <a:pt x="379" y="730"/>
                    <a:pt x="397" y="712"/>
                  </a:cubicBezTo>
                  <a:cubicBezTo>
                    <a:pt x="486" y="624"/>
                    <a:pt x="514" y="674"/>
                    <a:pt x="486" y="569"/>
                  </a:cubicBezTo>
                  <a:cubicBezTo>
                    <a:pt x="460" y="463"/>
                    <a:pt x="443" y="307"/>
                    <a:pt x="424" y="295"/>
                  </a:cubicBezTo>
                  <a:cubicBezTo>
                    <a:pt x="383" y="269"/>
                    <a:pt x="430" y="184"/>
                    <a:pt x="363" y="140"/>
                  </a:cubicBezTo>
                  <a:cubicBezTo>
                    <a:pt x="298" y="95"/>
                    <a:pt x="263" y="1"/>
                    <a:pt x="195" y="1"/>
                  </a:cubicBezTo>
                  <a:cubicBezTo>
                    <a:pt x="185" y="1"/>
                    <a:pt x="176" y="1"/>
                    <a:pt x="16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3" name="Google Shape;93;p15"/>
            <p:cNvSpPr/>
            <p:nvPr/>
          </p:nvSpPr>
          <p:spPr>
            <a:xfrm rot="-5400000">
              <a:off x="5886575" y="611040"/>
              <a:ext cx="55748" cy="34052"/>
            </a:xfrm>
            <a:custGeom>
              <a:avLst/>
              <a:gdLst/>
              <a:ahLst/>
              <a:cxnLst/>
              <a:rect l="l" t="t" r="r" b="b"/>
              <a:pathLst>
                <a:path w="555" h="339" extrusionOk="0">
                  <a:moveTo>
                    <a:pt x="380" y="1"/>
                  </a:moveTo>
                  <a:cubicBezTo>
                    <a:pt x="367" y="1"/>
                    <a:pt x="352" y="2"/>
                    <a:pt x="335" y="3"/>
                  </a:cubicBezTo>
                  <a:cubicBezTo>
                    <a:pt x="229" y="13"/>
                    <a:pt x="216" y="7"/>
                    <a:pt x="146" y="74"/>
                  </a:cubicBezTo>
                  <a:cubicBezTo>
                    <a:pt x="73" y="142"/>
                    <a:pt x="1" y="130"/>
                    <a:pt x="90" y="187"/>
                  </a:cubicBezTo>
                  <a:cubicBezTo>
                    <a:pt x="181" y="242"/>
                    <a:pt x="252" y="253"/>
                    <a:pt x="339" y="287"/>
                  </a:cubicBezTo>
                  <a:cubicBezTo>
                    <a:pt x="401" y="309"/>
                    <a:pt x="443" y="338"/>
                    <a:pt x="475" y="338"/>
                  </a:cubicBezTo>
                  <a:cubicBezTo>
                    <a:pt x="491" y="338"/>
                    <a:pt x="504" y="332"/>
                    <a:pt x="517" y="314"/>
                  </a:cubicBezTo>
                  <a:cubicBezTo>
                    <a:pt x="555" y="259"/>
                    <a:pt x="544" y="181"/>
                    <a:pt x="490" y="76"/>
                  </a:cubicBezTo>
                  <a:cubicBezTo>
                    <a:pt x="463" y="24"/>
                    <a:pt x="446" y="1"/>
                    <a:pt x="38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4" name="Google Shape;94;p15"/>
            <p:cNvSpPr/>
            <p:nvPr/>
          </p:nvSpPr>
          <p:spPr>
            <a:xfrm rot="-5400000">
              <a:off x="5963467" y="535153"/>
              <a:ext cx="28125" cy="33449"/>
            </a:xfrm>
            <a:custGeom>
              <a:avLst/>
              <a:gdLst/>
              <a:ahLst/>
              <a:cxnLst/>
              <a:rect l="l" t="t" r="r" b="b"/>
              <a:pathLst>
                <a:path w="280" h="333" extrusionOk="0">
                  <a:moveTo>
                    <a:pt x="157" y="0"/>
                  </a:moveTo>
                  <a:cubicBezTo>
                    <a:pt x="137" y="0"/>
                    <a:pt x="119" y="18"/>
                    <a:pt x="112" y="67"/>
                  </a:cubicBezTo>
                  <a:cubicBezTo>
                    <a:pt x="96" y="167"/>
                    <a:pt x="73" y="179"/>
                    <a:pt x="67" y="235"/>
                  </a:cubicBezTo>
                  <a:cubicBezTo>
                    <a:pt x="62" y="290"/>
                    <a:pt x="1" y="296"/>
                    <a:pt x="79" y="312"/>
                  </a:cubicBezTo>
                  <a:cubicBezTo>
                    <a:pt x="123" y="321"/>
                    <a:pt x="155" y="333"/>
                    <a:pt x="179" y="333"/>
                  </a:cubicBezTo>
                  <a:cubicBezTo>
                    <a:pt x="198" y="333"/>
                    <a:pt x="212" y="326"/>
                    <a:pt x="224" y="305"/>
                  </a:cubicBezTo>
                  <a:cubicBezTo>
                    <a:pt x="250" y="261"/>
                    <a:pt x="279" y="235"/>
                    <a:pt x="273" y="193"/>
                  </a:cubicBezTo>
                  <a:cubicBezTo>
                    <a:pt x="267" y="154"/>
                    <a:pt x="250" y="76"/>
                    <a:pt x="224" y="44"/>
                  </a:cubicBezTo>
                  <a:cubicBezTo>
                    <a:pt x="205" y="21"/>
                    <a:pt x="179" y="0"/>
                    <a:pt x="15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5" name="Google Shape;95;p15"/>
            <p:cNvSpPr/>
            <p:nvPr/>
          </p:nvSpPr>
          <p:spPr>
            <a:xfrm rot="-5400000">
              <a:off x="6003847" y="523602"/>
              <a:ext cx="22902" cy="28226"/>
            </a:xfrm>
            <a:custGeom>
              <a:avLst/>
              <a:gdLst/>
              <a:ahLst/>
              <a:cxnLst/>
              <a:rect l="l" t="t" r="r" b="b"/>
              <a:pathLst>
                <a:path w="228" h="281" extrusionOk="0">
                  <a:moveTo>
                    <a:pt x="138" y="1"/>
                  </a:moveTo>
                  <a:cubicBezTo>
                    <a:pt x="69" y="1"/>
                    <a:pt x="1" y="140"/>
                    <a:pt x="28" y="193"/>
                  </a:cubicBezTo>
                  <a:cubicBezTo>
                    <a:pt x="46" y="232"/>
                    <a:pt x="44" y="280"/>
                    <a:pt x="69" y="280"/>
                  </a:cubicBezTo>
                  <a:cubicBezTo>
                    <a:pt x="79" y="280"/>
                    <a:pt x="94" y="273"/>
                    <a:pt x="115" y="254"/>
                  </a:cubicBezTo>
                  <a:cubicBezTo>
                    <a:pt x="196" y="187"/>
                    <a:pt x="228" y="154"/>
                    <a:pt x="216" y="110"/>
                  </a:cubicBezTo>
                  <a:cubicBezTo>
                    <a:pt x="205" y="65"/>
                    <a:pt x="172" y="10"/>
                    <a:pt x="154" y="3"/>
                  </a:cubicBezTo>
                  <a:cubicBezTo>
                    <a:pt x="149" y="2"/>
                    <a:pt x="143" y="1"/>
                    <a:pt x="13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6" name="Google Shape;96;p15"/>
            <p:cNvSpPr/>
            <p:nvPr/>
          </p:nvSpPr>
          <p:spPr>
            <a:xfrm rot="-5400000">
              <a:off x="6450735" y="-1174656"/>
              <a:ext cx="1635879" cy="2183214"/>
            </a:xfrm>
            <a:custGeom>
              <a:avLst/>
              <a:gdLst/>
              <a:ahLst/>
              <a:cxnLst/>
              <a:rect l="l" t="t" r="r" b="b"/>
              <a:pathLst>
                <a:path w="16286" h="21735" extrusionOk="0">
                  <a:moveTo>
                    <a:pt x="11648" y="0"/>
                  </a:moveTo>
                  <a:cubicBezTo>
                    <a:pt x="11638" y="0"/>
                    <a:pt x="11622" y="5"/>
                    <a:pt x="11613" y="7"/>
                  </a:cubicBezTo>
                  <a:cubicBezTo>
                    <a:pt x="11601" y="12"/>
                    <a:pt x="11579" y="77"/>
                    <a:pt x="11556" y="107"/>
                  </a:cubicBezTo>
                  <a:cubicBezTo>
                    <a:pt x="11533" y="138"/>
                    <a:pt x="11518" y="147"/>
                    <a:pt x="11518" y="152"/>
                  </a:cubicBezTo>
                  <a:cubicBezTo>
                    <a:pt x="11518" y="155"/>
                    <a:pt x="11495" y="207"/>
                    <a:pt x="11492" y="214"/>
                  </a:cubicBezTo>
                  <a:cubicBezTo>
                    <a:pt x="11486" y="220"/>
                    <a:pt x="11462" y="221"/>
                    <a:pt x="11462" y="223"/>
                  </a:cubicBezTo>
                  <a:cubicBezTo>
                    <a:pt x="11462" y="227"/>
                    <a:pt x="11439" y="281"/>
                    <a:pt x="11439" y="301"/>
                  </a:cubicBezTo>
                  <a:cubicBezTo>
                    <a:pt x="11439" y="323"/>
                    <a:pt x="11421" y="371"/>
                    <a:pt x="11421" y="381"/>
                  </a:cubicBezTo>
                  <a:cubicBezTo>
                    <a:pt x="11421" y="391"/>
                    <a:pt x="11395" y="435"/>
                    <a:pt x="11395" y="435"/>
                  </a:cubicBezTo>
                  <a:cubicBezTo>
                    <a:pt x="11395" y="435"/>
                    <a:pt x="11384" y="537"/>
                    <a:pt x="11384" y="560"/>
                  </a:cubicBezTo>
                  <a:cubicBezTo>
                    <a:pt x="11384" y="583"/>
                    <a:pt x="11364" y="623"/>
                    <a:pt x="11370" y="646"/>
                  </a:cubicBezTo>
                  <a:cubicBezTo>
                    <a:pt x="11376" y="668"/>
                    <a:pt x="11356" y="685"/>
                    <a:pt x="11359" y="697"/>
                  </a:cubicBezTo>
                  <a:cubicBezTo>
                    <a:pt x="11361" y="708"/>
                    <a:pt x="11338" y="717"/>
                    <a:pt x="11336" y="728"/>
                  </a:cubicBezTo>
                  <a:cubicBezTo>
                    <a:pt x="11332" y="737"/>
                    <a:pt x="11310" y="752"/>
                    <a:pt x="11305" y="766"/>
                  </a:cubicBezTo>
                  <a:cubicBezTo>
                    <a:pt x="11299" y="779"/>
                    <a:pt x="11278" y="822"/>
                    <a:pt x="11278" y="835"/>
                  </a:cubicBezTo>
                  <a:cubicBezTo>
                    <a:pt x="11279" y="848"/>
                    <a:pt x="11269" y="908"/>
                    <a:pt x="11270" y="929"/>
                  </a:cubicBezTo>
                  <a:cubicBezTo>
                    <a:pt x="11272" y="951"/>
                    <a:pt x="11269" y="1000"/>
                    <a:pt x="11272" y="1005"/>
                  </a:cubicBezTo>
                  <a:cubicBezTo>
                    <a:pt x="11276" y="1008"/>
                    <a:pt x="11299" y="1054"/>
                    <a:pt x="11299" y="1054"/>
                  </a:cubicBezTo>
                  <a:cubicBezTo>
                    <a:pt x="11299" y="1054"/>
                    <a:pt x="11244" y="1106"/>
                    <a:pt x="11238" y="1114"/>
                  </a:cubicBezTo>
                  <a:cubicBezTo>
                    <a:pt x="11232" y="1123"/>
                    <a:pt x="11202" y="1163"/>
                    <a:pt x="11213" y="1174"/>
                  </a:cubicBezTo>
                  <a:cubicBezTo>
                    <a:pt x="11217" y="1178"/>
                    <a:pt x="11211" y="1179"/>
                    <a:pt x="11202" y="1179"/>
                  </a:cubicBezTo>
                  <a:cubicBezTo>
                    <a:pt x="11190" y="1179"/>
                    <a:pt x="11173" y="1177"/>
                    <a:pt x="11170" y="1177"/>
                  </a:cubicBezTo>
                  <a:cubicBezTo>
                    <a:pt x="11167" y="1177"/>
                    <a:pt x="11158" y="1176"/>
                    <a:pt x="11149" y="1176"/>
                  </a:cubicBezTo>
                  <a:cubicBezTo>
                    <a:pt x="11139" y="1176"/>
                    <a:pt x="11129" y="1178"/>
                    <a:pt x="11125" y="1185"/>
                  </a:cubicBezTo>
                  <a:cubicBezTo>
                    <a:pt x="11121" y="1199"/>
                    <a:pt x="11118" y="1251"/>
                    <a:pt x="11121" y="1260"/>
                  </a:cubicBezTo>
                  <a:cubicBezTo>
                    <a:pt x="11122" y="1270"/>
                    <a:pt x="11102" y="1314"/>
                    <a:pt x="11105" y="1320"/>
                  </a:cubicBezTo>
                  <a:cubicBezTo>
                    <a:pt x="11107" y="1325"/>
                    <a:pt x="11136" y="1385"/>
                    <a:pt x="11155" y="1405"/>
                  </a:cubicBezTo>
                  <a:cubicBezTo>
                    <a:pt x="11176" y="1424"/>
                    <a:pt x="11187" y="1440"/>
                    <a:pt x="11192" y="1447"/>
                  </a:cubicBezTo>
                  <a:cubicBezTo>
                    <a:pt x="11195" y="1454"/>
                    <a:pt x="11193" y="1508"/>
                    <a:pt x="11198" y="1521"/>
                  </a:cubicBezTo>
                  <a:cubicBezTo>
                    <a:pt x="11201" y="1531"/>
                    <a:pt x="11156" y="1562"/>
                    <a:pt x="11155" y="1567"/>
                  </a:cubicBezTo>
                  <a:cubicBezTo>
                    <a:pt x="11153" y="1570"/>
                    <a:pt x="11138" y="1590"/>
                    <a:pt x="11138" y="1590"/>
                  </a:cubicBezTo>
                  <a:cubicBezTo>
                    <a:pt x="11138" y="1590"/>
                    <a:pt x="11148" y="1724"/>
                    <a:pt x="11153" y="1738"/>
                  </a:cubicBezTo>
                  <a:cubicBezTo>
                    <a:pt x="11156" y="1748"/>
                    <a:pt x="11138" y="1807"/>
                    <a:pt x="11155" y="1821"/>
                  </a:cubicBezTo>
                  <a:cubicBezTo>
                    <a:pt x="11170" y="1833"/>
                    <a:pt x="11141" y="1870"/>
                    <a:pt x="11144" y="1884"/>
                  </a:cubicBezTo>
                  <a:cubicBezTo>
                    <a:pt x="11145" y="1898"/>
                    <a:pt x="11153" y="1953"/>
                    <a:pt x="11172" y="1968"/>
                  </a:cubicBezTo>
                  <a:cubicBezTo>
                    <a:pt x="11192" y="1984"/>
                    <a:pt x="11178" y="1992"/>
                    <a:pt x="11205" y="2007"/>
                  </a:cubicBezTo>
                  <a:cubicBezTo>
                    <a:pt x="11232" y="2024"/>
                    <a:pt x="11248" y="2069"/>
                    <a:pt x="11275" y="2085"/>
                  </a:cubicBezTo>
                  <a:cubicBezTo>
                    <a:pt x="11298" y="2105"/>
                    <a:pt x="11272" y="2125"/>
                    <a:pt x="11282" y="2146"/>
                  </a:cubicBezTo>
                  <a:cubicBezTo>
                    <a:pt x="11292" y="2164"/>
                    <a:pt x="11255" y="2193"/>
                    <a:pt x="11253" y="2210"/>
                  </a:cubicBezTo>
                  <a:cubicBezTo>
                    <a:pt x="11252" y="2229"/>
                    <a:pt x="11218" y="2278"/>
                    <a:pt x="11216" y="2292"/>
                  </a:cubicBezTo>
                  <a:cubicBezTo>
                    <a:pt x="11215" y="2306"/>
                    <a:pt x="11172" y="2353"/>
                    <a:pt x="11175" y="2359"/>
                  </a:cubicBezTo>
                  <a:cubicBezTo>
                    <a:pt x="11175" y="2363"/>
                    <a:pt x="11116" y="2401"/>
                    <a:pt x="11110" y="2415"/>
                  </a:cubicBezTo>
                  <a:cubicBezTo>
                    <a:pt x="11102" y="2401"/>
                    <a:pt x="11068" y="2349"/>
                    <a:pt x="11070" y="2344"/>
                  </a:cubicBezTo>
                  <a:cubicBezTo>
                    <a:pt x="11071" y="2338"/>
                    <a:pt x="11047" y="2318"/>
                    <a:pt x="11038" y="2299"/>
                  </a:cubicBezTo>
                  <a:cubicBezTo>
                    <a:pt x="11028" y="2279"/>
                    <a:pt x="11024" y="2286"/>
                    <a:pt x="11025" y="2279"/>
                  </a:cubicBezTo>
                  <a:cubicBezTo>
                    <a:pt x="11028" y="2276"/>
                    <a:pt x="10999" y="2239"/>
                    <a:pt x="10999" y="2224"/>
                  </a:cubicBezTo>
                  <a:cubicBezTo>
                    <a:pt x="10999" y="2209"/>
                    <a:pt x="10985" y="2198"/>
                    <a:pt x="10994" y="2187"/>
                  </a:cubicBezTo>
                  <a:cubicBezTo>
                    <a:pt x="11005" y="2178"/>
                    <a:pt x="10993" y="2153"/>
                    <a:pt x="11008" y="2130"/>
                  </a:cubicBezTo>
                  <a:cubicBezTo>
                    <a:pt x="11025" y="2105"/>
                    <a:pt x="11013" y="2099"/>
                    <a:pt x="11021" y="2093"/>
                  </a:cubicBezTo>
                  <a:cubicBezTo>
                    <a:pt x="11028" y="2087"/>
                    <a:pt x="11016" y="2047"/>
                    <a:pt x="11016" y="2016"/>
                  </a:cubicBezTo>
                  <a:cubicBezTo>
                    <a:pt x="11016" y="1985"/>
                    <a:pt x="10993" y="1956"/>
                    <a:pt x="10993" y="1955"/>
                  </a:cubicBezTo>
                  <a:cubicBezTo>
                    <a:pt x="10994" y="1952"/>
                    <a:pt x="11010" y="1548"/>
                    <a:pt x="11010" y="1548"/>
                  </a:cubicBezTo>
                  <a:cubicBezTo>
                    <a:pt x="11010" y="1548"/>
                    <a:pt x="11002" y="1537"/>
                    <a:pt x="11005" y="1494"/>
                  </a:cubicBezTo>
                  <a:cubicBezTo>
                    <a:pt x="11007" y="1453"/>
                    <a:pt x="10994" y="1464"/>
                    <a:pt x="10994" y="1460"/>
                  </a:cubicBezTo>
                  <a:cubicBezTo>
                    <a:pt x="10994" y="1454"/>
                    <a:pt x="10976" y="1430"/>
                    <a:pt x="10978" y="1425"/>
                  </a:cubicBezTo>
                  <a:cubicBezTo>
                    <a:pt x="10979" y="1422"/>
                    <a:pt x="10953" y="1407"/>
                    <a:pt x="10951" y="1391"/>
                  </a:cubicBezTo>
                  <a:cubicBezTo>
                    <a:pt x="10948" y="1376"/>
                    <a:pt x="10918" y="1291"/>
                    <a:pt x="10922" y="1287"/>
                  </a:cubicBezTo>
                  <a:cubicBezTo>
                    <a:pt x="10925" y="1283"/>
                    <a:pt x="10907" y="1079"/>
                    <a:pt x="10907" y="1068"/>
                  </a:cubicBezTo>
                  <a:cubicBezTo>
                    <a:pt x="10908" y="1056"/>
                    <a:pt x="10902" y="979"/>
                    <a:pt x="10907" y="956"/>
                  </a:cubicBezTo>
                  <a:cubicBezTo>
                    <a:pt x="10910" y="932"/>
                    <a:pt x="10891" y="909"/>
                    <a:pt x="10894" y="902"/>
                  </a:cubicBezTo>
                  <a:cubicBezTo>
                    <a:pt x="10899" y="894"/>
                    <a:pt x="10891" y="879"/>
                    <a:pt x="10891" y="859"/>
                  </a:cubicBezTo>
                  <a:cubicBezTo>
                    <a:pt x="10891" y="835"/>
                    <a:pt x="10887" y="791"/>
                    <a:pt x="10891" y="769"/>
                  </a:cubicBezTo>
                  <a:cubicBezTo>
                    <a:pt x="10893" y="748"/>
                    <a:pt x="10887" y="689"/>
                    <a:pt x="10887" y="689"/>
                  </a:cubicBezTo>
                  <a:cubicBezTo>
                    <a:pt x="10887" y="689"/>
                    <a:pt x="10874" y="651"/>
                    <a:pt x="10870" y="643"/>
                  </a:cubicBezTo>
                  <a:cubicBezTo>
                    <a:pt x="10867" y="635"/>
                    <a:pt x="10837" y="592"/>
                    <a:pt x="10830" y="575"/>
                  </a:cubicBezTo>
                  <a:cubicBezTo>
                    <a:pt x="10823" y="563"/>
                    <a:pt x="10798" y="561"/>
                    <a:pt x="10785" y="561"/>
                  </a:cubicBezTo>
                  <a:cubicBezTo>
                    <a:pt x="10781" y="561"/>
                    <a:pt x="10777" y="561"/>
                    <a:pt x="10777" y="561"/>
                  </a:cubicBezTo>
                  <a:cubicBezTo>
                    <a:pt x="10777" y="561"/>
                    <a:pt x="10744" y="598"/>
                    <a:pt x="10744" y="602"/>
                  </a:cubicBezTo>
                  <a:cubicBezTo>
                    <a:pt x="10744" y="608"/>
                    <a:pt x="10722" y="635"/>
                    <a:pt x="10724" y="648"/>
                  </a:cubicBezTo>
                  <a:cubicBezTo>
                    <a:pt x="10725" y="662"/>
                    <a:pt x="10699" y="700"/>
                    <a:pt x="10697" y="705"/>
                  </a:cubicBezTo>
                  <a:cubicBezTo>
                    <a:pt x="10693" y="709"/>
                    <a:pt x="10664" y="723"/>
                    <a:pt x="10659" y="728"/>
                  </a:cubicBezTo>
                  <a:cubicBezTo>
                    <a:pt x="10654" y="731"/>
                    <a:pt x="10636" y="755"/>
                    <a:pt x="10637" y="766"/>
                  </a:cubicBezTo>
                  <a:cubicBezTo>
                    <a:pt x="10639" y="775"/>
                    <a:pt x="10639" y="817"/>
                    <a:pt x="10639" y="817"/>
                  </a:cubicBezTo>
                  <a:cubicBezTo>
                    <a:pt x="10639" y="817"/>
                    <a:pt x="10633" y="866"/>
                    <a:pt x="10640" y="876"/>
                  </a:cubicBezTo>
                  <a:cubicBezTo>
                    <a:pt x="10647" y="885"/>
                    <a:pt x="10639" y="916"/>
                    <a:pt x="10656" y="925"/>
                  </a:cubicBezTo>
                  <a:cubicBezTo>
                    <a:pt x="10671" y="937"/>
                    <a:pt x="10671" y="962"/>
                    <a:pt x="10682" y="971"/>
                  </a:cubicBezTo>
                  <a:cubicBezTo>
                    <a:pt x="10690" y="982"/>
                    <a:pt x="10717" y="1054"/>
                    <a:pt x="10717" y="1054"/>
                  </a:cubicBezTo>
                  <a:cubicBezTo>
                    <a:pt x="10717" y="1054"/>
                    <a:pt x="10693" y="1069"/>
                    <a:pt x="10690" y="1069"/>
                  </a:cubicBezTo>
                  <a:cubicBezTo>
                    <a:pt x="10685" y="1069"/>
                    <a:pt x="10656" y="1036"/>
                    <a:pt x="10656" y="1028"/>
                  </a:cubicBezTo>
                  <a:cubicBezTo>
                    <a:pt x="10655" y="1026"/>
                    <a:pt x="10650" y="1025"/>
                    <a:pt x="10644" y="1025"/>
                  </a:cubicBezTo>
                  <a:cubicBezTo>
                    <a:pt x="10629" y="1025"/>
                    <a:pt x="10606" y="1029"/>
                    <a:pt x="10605" y="1031"/>
                  </a:cubicBezTo>
                  <a:cubicBezTo>
                    <a:pt x="10602" y="1036"/>
                    <a:pt x="10562" y="1079"/>
                    <a:pt x="10562" y="1079"/>
                  </a:cubicBezTo>
                  <a:cubicBezTo>
                    <a:pt x="10562" y="1079"/>
                    <a:pt x="10531" y="1113"/>
                    <a:pt x="10533" y="1116"/>
                  </a:cubicBezTo>
                  <a:cubicBezTo>
                    <a:pt x="10536" y="1120"/>
                    <a:pt x="10530" y="1174"/>
                    <a:pt x="10530" y="1185"/>
                  </a:cubicBezTo>
                  <a:cubicBezTo>
                    <a:pt x="10531" y="1197"/>
                    <a:pt x="10516" y="1223"/>
                    <a:pt x="10530" y="1239"/>
                  </a:cubicBezTo>
                  <a:cubicBezTo>
                    <a:pt x="10543" y="1253"/>
                    <a:pt x="10530" y="1290"/>
                    <a:pt x="10531" y="1302"/>
                  </a:cubicBezTo>
                  <a:cubicBezTo>
                    <a:pt x="10533" y="1314"/>
                    <a:pt x="10522" y="1356"/>
                    <a:pt x="10522" y="1362"/>
                  </a:cubicBezTo>
                  <a:cubicBezTo>
                    <a:pt x="10522" y="1368"/>
                    <a:pt x="10523" y="1422"/>
                    <a:pt x="10525" y="1428"/>
                  </a:cubicBezTo>
                  <a:cubicBezTo>
                    <a:pt x="10528" y="1433"/>
                    <a:pt x="10510" y="1448"/>
                    <a:pt x="10510" y="1454"/>
                  </a:cubicBezTo>
                  <a:cubicBezTo>
                    <a:pt x="10513" y="1460"/>
                    <a:pt x="10508" y="1528"/>
                    <a:pt x="10510" y="1539"/>
                  </a:cubicBezTo>
                  <a:cubicBezTo>
                    <a:pt x="10513" y="1553"/>
                    <a:pt x="10510" y="1574"/>
                    <a:pt x="10514" y="1582"/>
                  </a:cubicBezTo>
                  <a:cubicBezTo>
                    <a:pt x="10520" y="1590"/>
                    <a:pt x="10514" y="1591"/>
                    <a:pt x="10516" y="1601"/>
                  </a:cubicBezTo>
                  <a:cubicBezTo>
                    <a:pt x="10520" y="1613"/>
                    <a:pt x="10485" y="1693"/>
                    <a:pt x="10485" y="1693"/>
                  </a:cubicBezTo>
                  <a:cubicBezTo>
                    <a:pt x="10485" y="1693"/>
                    <a:pt x="10462" y="1713"/>
                    <a:pt x="10456" y="1713"/>
                  </a:cubicBezTo>
                  <a:cubicBezTo>
                    <a:pt x="10451" y="1713"/>
                    <a:pt x="10420" y="1690"/>
                    <a:pt x="10417" y="1685"/>
                  </a:cubicBezTo>
                  <a:cubicBezTo>
                    <a:pt x="10416" y="1684"/>
                    <a:pt x="10402" y="1587"/>
                    <a:pt x="10402" y="1584"/>
                  </a:cubicBezTo>
                  <a:cubicBezTo>
                    <a:pt x="10405" y="1579"/>
                    <a:pt x="10414" y="1537"/>
                    <a:pt x="10417" y="1531"/>
                  </a:cubicBezTo>
                  <a:cubicBezTo>
                    <a:pt x="10423" y="1524"/>
                    <a:pt x="10413" y="1514"/>
                    <a:pt x="10414" y="1507"/>
                  </a:cubicBezTo>
                  <a:cubicBezTo>
                    <a:pt x="10414" y="1499"/>
                    <a:pt x="10408" y="1471"/>
                    <a:pt x="10413" y="1467"/>
                  </a:cubicBezTo>
                  <a:cubicBezTo>
                    <a:pt x="10416" y="1460"/>
                    <a:pt x="10393" y="1444"/>
                    <a:pt x="10376" y="1424"/>
                  </a:cubicBezTo>
                  <a:cubicBezTo>
                    <a:pt x="10360" y="1405"/>
                    <a:pt x="10368" y="1413"/>
                    <a:pt x="10368" y="1399"/>
                  </a:cubicBezTo>
                  <a:cubicBezTo>
                    <a:pt x="10368" y="1385"/>
                    <a:pt x="10362" y="1354"/>
                    <a:pt x="10363" y="1348"/>
                  </a:cubicBezTo>
                  <a:cubicBezTo>
                    <a:pt x="10366" y="1345"/>
                    <a:pt x="10348" y="1314"/>
                    <a:pt x="10348" y="1310"/>
                  </a:cubicBezTo>
                  <a:cubicBezTo>
                    <a:pt x="10348" y="1307"/>
                    <a:pt x="10317" y="1279"/>
                    <a:pt x="10314" y="1277"/>
                  </a:cubicBezTo>
                  <a:cubicBezTo>
                    <a:pt x="10313" y="1276"/>
                    <a:pt x="10277" y="1260"/>
                    <a:pt x="10277" y="1260"/>
                  </a:cubicBezTo>
                  <a:lnTo>
                    <a:pt x="10266" y="1299"/>
                  </a:lnTo>
                  <a:cubicBezTo>
                    <a:pt x="10271" y="1302"/>
                    <a:pt x="10197" y="1323"/>
                    <a:pt x="10183" y="1337"/>
                  </a:cubicBezTo>
                  <a:cubicBezTo>
                    <a:pt x="10169" y="1353"/>
                    <a:pt x="10140" y="1385"/>
                    <a:pt x="10151" y="1390"/>
                  </a:cubicBezTo>
                  <a:cubicBezTo>
                    <a:pt x="10160" y="1393"/>
                    <a:pt x="10120" y="1416"/>
                    <a:pt x="10120" y="1422"/>
                  </a:cubicBezTo>
                  <a:cubicBezTo>
                    <a:pt x="10120" y="1428"/>
                    <a:pt x="10091" y="1484"/>
                    <a:pt x="10092" y="1494"/>
                  </a:cubicBezTo>
                  <a:cubicBezTo>
                    <a:pt x="10094" y="1505"/>
                    <a:pt x="10068" y="1576"/>
                    <a:pt x="10069" y="1582"/>
                  </a:cubicBezTo>
                  <a:cubicBezTo>
                    <a:pt x="10071" y="1587"/>
                    <a:pt x="10028" y="1617"/>
                    <a:pt x="10028" y="1617"/>
                  </a:cubicBezTo>
                  <a:cubicBezTo>
                    <a:pt x="10028" y="1617"/>
                    <a:pt x="9994" y="1718"/>
                    <a:pt x="10000" y="1748"/>
                  </a:cubicBezTo>
                  <a:cubicBezTo>
                    <a:pt x="10008" y="1779"/>
                    <a:pt x="9992" y="1782"/>
                    <a:pt x="10008" y="1818"/>
                  </a:cubicBezTo>
                  <a:cubicBezTo>
                    <a:pt x="10022" y="1856"/>
                    <a:pt x="10005" y="1899"/>
                    <a:pt x="10008" y="1930"/>
                  </a:cubicBezTo>
                  <a:cubicBezTo>
                    <a:pt x="10012" y="1962"/>
                    <a:pt x="10005" y="2007"/>
                    <a:pt x="10008" y="2022"/>
                  </a:cubicBezTo>
                  <a:cubicBezTo>
                    <a:pt x="10012" y="2039"/>
                    <a:pt x="9992" y="2047"/>
                    <a:pt x="10002" y="2056"/>
                  </a:cubicBezTo>
                  <a:cubicBezTo>
                    <a:pt x="10014" y="2067"/>
                    <a:pt x="10000" y="2109"/>
                    <a:pt x="10006" y="2115"/>
                  </a:cubicBezTo>
                  <a:cubicBezTo>
                    <a:pt x="10012" y="2122"/>
                    <a:pt x="10021" y="2138"/>
                    <a:pt x="10028" y="2138"/>
                  </a:cubicBezTo>
                  <a:cubicBezTo>
                    <a:pt x="10029" y="2138"/>
                    <a:pt x="10029" y="2138"/>
                    <a:pt x="10029" y="2138"/>
                  </a:cubicBezTo>
                  <a:cubicBezTo>
                    <a:pt x="10037" y="2136"/>
                    <a:pt x="10054" y="2105"/>
                    <a:pt x="10068" y="2102"/>
                  </a:cubicBezTo>
                  <a:cubicBezTo>
                    <a:pt x="10082" y="2101"/>
                    <a:pt x="10112" y="2070"/>
                    <a:pt x="10132" y="2061"/>
                  </a:cubicBezTo>
                  <a:cubicBezTo>
                    <a:pt x="10138" y="2059"/>
                    <a:pt x="10143" y="2058"/>
                    <a:pt x="10147" y="2058"/>
                  </a:cubicBezTo>
                  <a:cubicBezTo>
                    <a:pt x="10162" y="2058"/>
                    <a:pt x="10173" y="2067"/>
                    <a:pt x="10185" y="2075"/>
                  </a:cubicBezTo>
                  <a:cubicBezTo>
                    <a:pt x="10200" y="2085"/>
                    <a:pt x="10166" y="2107"/>
                    <a:pt x="10171" y="2113"/>
                  </a:cubicBezTo>
                  <a:cubicBezTo>
                    <a:pt x="10177" y="2121"/>
                    <a:pt x="10154" y="2138"/>
                    <a:pt x="10171" y="2156"/>
                  </a:cubicBezTo>
                  <a:cubicBezTo>
                    <a:pt x="10186" y="2176"/>
                    <a:pt x="10116" y="2207"/>
                    <a:pt x="10106" y="2216"/>
                  </a:cubicBezTo>
                  <a:cubicBezTo>
                    <a:pt x="10097" y="2229"/>
                    <a:pt x="10074" y="2241"/>
                    <a:pt x="10068" y="2255"/>
                  </a:cubicBezTo>
                  <a:cubicBezTo>
                    <a:pt x="10062" y="2270"/>
                    <a:pt x="10069" y="2306"/>
                    <a:pt x="10069" y="2306"/>
                  </a:cubicBezTo>
                  <a:cubicBezTo>
                    <a:pt x="10069" y="2306"/>
                    <a:pt x="10082" y="2318"/>
                    <a:pt x="10140" y="2329"/>
                  </a:cubicBezTo>
                  <a:cubicBezTo>
                    <a:pt x="10200" y="2339"/>
                    <a:pt x="10162" y="2353"/>
                    <a:pt x="10176" y="2353"/>
                  </a:cubicBezTo>
                  <a:cubicBezTo>
                    <a:pt x="10189" y="2353"/>
                    <a:pt x="10186" y="2383"/>
                    <a:pt x="10200" y="2393"/>
                  </a:cubicBezTo>
                  <a:cubicBezTo>
                    <a:pt x="10216" y="2406"/>
                    <a:pt x="10186" y="2447"/>
                    <a:pt x="10189" y="2453"/>
                  </a:cubicBezTo>
                  <a:cubicBezTo>
                    <a:pt x="10191" y="2461"/>
                    <a:pt x="10171" y="2518"/>
                    <a:pt x="10171" y="2518"/>
                  </a:cubicBezTo>
                  <a:lnTo>
                    <a:pt x="10123" y="2515"/>
                  </a:lnTo>
                  <a:cubicBezTo>
                    <a:pt x="10123" y="2515"/>
                    <a:pt x="10059" y="2530"/>
                    <a:pt x="10060" y="2541"/>
                  </a:cubicBezTo>
                  <a:cubicBezTo>
                    <a:pt x="10062" y="2553"/>
                    <a:pt x="10051" y="2653"/>
                    <a:pt x="10054" y="2660"/>
                  </a:cubicBezTo>
                  <a:cubicBezTo>
                    <a:pt x="10060" y="2664"/>
                    <a:pt x="10052" y="2678"/>
                    <a:pt x="10060" y="2692"/>
                  </a:cubicBezTo>
                  <a:cubicBezTo>
                    <a:pt x="10068" y="2703"/>
                    <a:pt x="10068" y="2746"/>
                    <a:pt x="10071" y="2755"/>
                  </a:cubicBezTo>
                  <a:cubicBezTo>
                    <a:pt x="10077" y="2764"/>
                    <a:pt x="10083" y="2791"/>
                    <a:pt x="10097" y="2798"/>
                  </a:cubicBezTo>
                  <a:cubicBezTo>
                    <a:pt x="10109" y="2806"/>
                    <a:pt x="10131" y="2841"/>
                    <a:pt x="10137" y="2847"/>
                  </a:cubicBezTo>
                  <a:cubicBezTo>
                    <a:pt x="10143" y="2854"/>
                    <a:pt x="10140" y="2917"/>
                    <a:pt x="10140" y="2917"/>
                  </a:cubicBezTo>
                  <a:cubicBezTo>
                    <a:pt x="10140" y="2917"/>
                    <a:pt x="10162" y="2929"/>
                    <a:pt x="10174" y="2929"/>
                  </a:cubicBezTo>
                  <a:cubicBezTo>
                    <a:pt x="10186" y="2929"/>
                    <a:pt x="10159" y="2949"/>
                    <a:pt x="10177" y="2957"/>
                  </a:cubicBezTo>
                  <a:cubicBezTo>
                    <a:pt x="10197" y="2964"/>
                    <a:pt x="10192" y="2978"/>
                    <a:pt x="10212" y="2984"/>
                  </a:cubicBezTo>
                  <a:cubicBezTo>
                    <a:pt x="10232" y="2991"/>
                    <a:pt x="10223" y="3008"/>
                    <a:pt x="10229" y="3009"/>
                  </a:cubicBezTo>
                  <a:cubicBezTo>
                    <a:pt x="10231" y="3009"/>
                    <a:pt x="10229" y="3023"/>
                    <a:pt x="10229" y="3034"/>
                  </a:cubicBezTo>
                  <a:cubicBezTo>
                    <a:pt x="10228" y="3052"/>
                    <a:pt x="10225" y="3069"/>
                    <a:pt x="10231" y="3071"/>
                  </a:cubicBezTo>
                  <a:cubicBezTo>
                    <a:pt x="10245" y="3075"/>
                    <a:pt x="10179" y="3098"/>
                    <a:pt x="10179" y="3117"/>
                  </a:cubicBezTo>
                  <a:cubicBezTo>
                    <a:pt x="10179" y="3137"/>
                    <a:pt x="10145" y="3178"/>
                    <a:pt x="10145" y="3178"/>
                  </a:cubicBezTo>
                  <a:cubicBezTo>
                    <a:pt x="10148" y="3185"/>
                    <a:pt x="10131" y="3209"/>
                    <a:pt x="10137" y="3217"/>
                  </a:cubicBezTo>
                  <a:cubicBezTo>
                    <a:pt x="10143" y="3226"/>
                    <a:pt x="10156" y="3255"/>
                    <a:pt x="10176" y="3269"/>
                  </a:cubicBezTo>
                  <a:cubicBezTo>
                    <a:pt x="10194" y="3283"/>
                    <a:pt x="10182" y="3291"/>
                    <a:pt x="10197" y="3298"/>
                  </a:cubicBezTo>
                  <a:cubicBezTo>
                    <a:pt x="10212" y="3306"/>
                    <a:pt x="10220" y="3363"/>
                    <a:pt x="10237" y="3377"/>
                  </a:cubicBezTo>
                  <a:cubicBezTo>
                    <a:pt x="10256" y="3391"/>
                    <a:pt x="10300" y="3409"/>
                    <a:pt x="10308" y="3409"/>
                  </a:cubicBezTo>
                  <a:cubicBezTo>
                    <a:pt x="10316" y="3409"/>
                    <a:pt x="10299" y="3437"/>
                    <a:pt x="10305" y="3446"/>
                  </a:cubicBezTo>
                  <a:cubicBezTo>
                    <a:pt x="10309" y="3457"/>
                    <a:pt x="10271" y="3496"/>
                    <a:pt x="10271" y="3496"/>
                  </a:cubicBezTo>
                  <a:cubicBezTo>
                    <a:pt x="10271" y="3496"/>
                    <a:pt x="10220" y="3603"/>
                    <a:pt x="10220" y="3611"/>
                  </a:cubicBezTo>
                  <a:cubicBezTo>
                    <a:pt x="10222" y="3622"/>
                    <a:pt x="10208" y="3679"/>
                    <a:pt x="10212" y="3688"/>
                  </a:cubicBezTo>
                  <a:cubicBezTo>
                    <a:pt x="10214" y="3699"/>
                    <a:pt x="10186" y="3763"/>
                    <a:pt x="10199" y="3776"/>
                  </a:cubicBezTo>
                  <a:cubicBezTo>
                    <a:pt x="10212" y="3786"/>
                    <a:pt x="10179" y="3839"/>
                    <a:pt x="10192" y="3854"/>
                  </a:cubicBezTo>
                  <a:cubicBezTo>
                    <a:pt x="10206" y="3868"/>
                    <a:pt x="10160" y="3893"/>
                    <a:pt x="10154" y="3903"/>
                  </a:cubicBezTo>
                  <a:cubicBezTo>
                    <a:pt x="10146" y="3914"/>
                    <a:pt x="10140" y="3993"/>
                    <a:pt x="10146" y="4016"/>
                  </a:cubicBezTo>
                  <a:cubicBezTo>
                    <a:pt x="10152" y="4039"/>
                    <a:pt x="10137" y="4053"/>
                    <a:pt x="10136" y="4062"/>
                  </a:cubicBezTo>
                  <a:cubicBezTo>
                    <a:pt x="10131" y="4071"/>
                    <a:pt x="10143" y="4157"/>
                    <a:pt x="10136" y="4211"/>
                  </a:cubicBezTo>
                  <a:cubicBezTo>
                    <a:pt x="10128" y="4264"/>
                    <a:pt x="10117" y="4268"/>
                    <a:pt x="10128" y="4291"/>
                  </a:cubicBezTo>
                  <a:cubicBezTo>
                    <a:pt x="10136" y="4314"/>
                    <a:pt x="10099" y="4331"/>
                    <a:pt x="10099" y="4347"/>
                  </a:cubicBezTo>
                  <a:cubicBezTo>
                    <a:pt x="10099" y="4364"/>
                    <a:pt x="10066" y="4402"/>
                    <a:pt x="10066" y="4415"/>
                  </a:cubicBezTo>
                  <a:cubicBezTo>
                    <a:pt x="10066" y="4427"/>
                    <a:pt x="10045" y="4445"/>
                    <a:pt x="10045" y="4445"/>
                  </a:cubicBezTo>
                  <a:lnTo>
                    <a:pt x="10032" y="4481"/>
                  </a:lnTo>
                  <a:cubicBezTo>
                    <a:pt x="10032" y="4481"/>
                    <a:pt x="10006" y="4532"/>
                    <a:pt x="10012" y="4548"/>
                  </a:cubicBezTo>
                  <a:cubicBezTo>
                    <a:pt x="10020" y="4565"/>
                    <a:pt x="10012" y="4616"/>
                    <a:pt x="10022" y="4649"/>
                  </a:cubicBezTo>
                  <a:cubicBezTo>
                    <a:pt x="10032" y="4681"/>
                    <a:pt x="10000" y="4695"/>
                    <a:pt x="10005" y="4716"/>
                  </a:cubicBezTo>
                  <a:cubicBezTo>
                    <a:pt x="10008" y="4738"/>
                    <a:pt x="9963" y="4779"/>
                    <a:pt x="9958" y="4789"/>
                  </a:cubicBezTo>
                  <a:cubicBezTo>
                    <a:pt x="9952" y="4799"/>
                    <a:pt x="9932" y="4809"/>
                    <a:pt x="9914" y="4824"/>
                  </a:cubicBezTo>
                  <a:cubicBezTo>
                    <a:pt x="9897" y="4838"/>
                    <a:pt x="9885" y="4846"/>
                    <a:pt x="9885" y="4846"/>
                  </a:cubicBezTo>
                  <a:lnTo>
                    <a:pt x="9852" y="4879"/>
                  </a:lnTo>
                  <a:cubicBezTo>
                    <a:pt x="9852" y="4879"/>
                    <a:pt x="9825" y="4961"/>
                    <a:pt x="9832" y="4964"/>
                  </a:cubicBezTo>
                  <a:cubicBezTo>
                    <a:pt x="9840" y="4969"/>
                    <a:pt x="9820" y="5043"/>
                    <a:pt x="9823" y="5050"/>
                  </a:cubicBezTo>
                  <a:cubicBezTo>
                    <a:pt x="9829" y="5061"/>
                    <a:pt x="9815" y="5115"/>
                    <a:pt x="9821" y="5123"/>
                  </a:cubicBezTo>
                  <a:cubicBezTo>
                    <a:pt x="9828" y="5130"/>
                    <a:pt x="9781" y="5132"/>
                    <a:pt x="9781" y="5132"/>
                  </a:cubicBezTo>
                  <a:cubicBezTo>
                    <a:pt x="9781" y="5132"/>
                    <a:pt x="9709" y="5150"/>
                    <a:pt x="9712" y="5164"/>
                  </a:cubicBezTo>
                  <a:cubicBezTo>
                    <a:pt x="9714" y="5177"/>
                    <a:pt x="9697" y="5197"/>
                    <a:pt x="9697" y="5203"/>
                  </a:cubicBezTo>
                  <a:cubicBezTo>
                    <a:pt x="9697" y="5209"/>
                    <a:pt x="9660" y="5230"/>
                    <a:pt x="9660" y="5230"/>
                  </a:cubicBezTo>
                  <a:cubicBezTo>
                    <a:pt x="9660" y="5230"/>
                    <a:pt x="9643" y="5235"/>
                    <a:pt x="9632" y="5240"/>
                  </a:cubicBezTo>
                  <a:cubicBezTo>
                    <a:pt x="9631" y="5240"/>
                    <a:pt x="9631" y="5240"/>
                    <a:pt x="9629" y="5240"/>
                  </a:cubicBezTo>
                  <a:cubicBezTo>
                    <a:pt x="9617" y="5240"/>
                    <a:pt x="9583" y="5224"/>
                    <a:pt x="9583" y="5224"/>
                  </a:cubicBezTo>
                  <a:cubicBezTo>
                    <a:pt x="9583" y="5224"/>
                    <a:pt x="9558" y="5207"/>
                    <a:pt x="9552" y="5207"/>
                  </a:cubicBezTo>
                  <a:cubicBezTo>
                    <a:pt x="9551" y="5207"/>
                    <a:pt x="9548" y="5207"/>
                    <a:pt x="9545" y="5207"/>
                  </a:cubicBezTo>
                  <a:cubicBezTo>
                    <a:pt x="9528" y="5207"/>
                    <a:pt x="9486" y="5213"/>
                    <a:pt x="9486" y="5220"/>
                  </a:cubicBezTo>
                  <a:cubicBezTo>
                    <a:pt x="9486" y="5230"/>
                    <a:pt x="9415" y="5247"/>
                    <a:pt x="9415" y="5247"/>
                  </a:cubicBezTo>
                  <a:lnTo>
                    <a:pt x="9340" y="5304"/>
                  </a:lnTo>
                  <a:cubicBezTo>
                    <a:pt x="9340" y="5304"/>
                    <a:pt x="9317" y="5350"/>
                    <a:pt x="9327" y="5364"/>
                  </a:cubicBezTo>
                  <a:cubicBezTo>
                    <a:pt x="9337" y="5380"/>
                    <a:pt x="9307" y="5412"/>
                    <a:pt x="9313" y="5431"/>
                  </a:cubicBezTo>
                  <a:cubicBezTo>
                    <a:pt x="9320" y="5447"/>
                    <a:pt x="9267" y="5517"/>
                    <a:pt x="9266" y="5540"/>
                  </a:cubicBezTo>
                  <a:cubicBezTo>
                    <a:pt x="9263" y="5563"/>
                    <a:pt x="9246" y="5548"/>
                    <a:pt x="9237" y="5600"/>
                  </a:cubicBezTo>
                  <a:cubicBezTo>
                    <a:pt x="9227" y="5654"/>
                    <a:pt x="9201" y="5641"/>
                    <a:pt x="9189" y="5666"/>
                  </a:cubicBezTo>
                  <a:cubicBezTo>
                    <a:pt x="9183" y="5678"/>
                    <a:pt x="9172" y="5680"/>
                    <a:pt x="9162" y="5680"/>
                  </a:cubicBezTo>
                  <a:cubicBezTo>
                    <a:pt x="9151" y="5680"/>
                    <a:pt x="9140" y="5678"/>
                    <a:pt x="9134" y="5678"/>
                  </a:cubicBezTo>
                  <a:cubicBezTo>
                    <a:pt x="9133" y="5678"/>
                    <a:pt x="9131" y="5678"/>
                    <a:pt x="9130" y="5678"/>
                  </a:cubicBezTo>
                  <a:cubicBezTo>
                    <a:pt x="9123" y="5681"/>
                    <a:pt x="9061" y="5705"/>
                    <a:pt x="9053" y="5711"/>
                  </a:cubicBezTo>
                  <a:cubicBezTo>
                    <a:pt x="9047" y="5718"/>
                    <a:pt x="9030" y="5746"/>
                    <a:pt x="9030" y="5754"/>
                  </a:cubicBezTo>
                  <a:cubicBezTo>
                    <a:pt x="9030" y="5763"/>
                    <a:pt x="9015" y="5769"/>
                    <a:pt x="9015" y="5778"/>
                  </a:cubicBezTo>
                  <a:cubicBezTo>
                    <a:pt x="9015" y="5786"/>
                    <a:pt x="8998" y="5808"/>
                    <a:pt x="8999" y="5840"/>
                  </a:cubicBezTo>
                  <a:cubicBezTo>
                    <a:pt x="9001" y="5872"/>
                    <a:pt x="8950" y="5889"/>
                    <a:pt x="8946" y="5900"/>
                  </a:cubicBezTo>
                  <a:cubicBezTo>
                    <a:pt x="8939" y="5911"/>
                    <a:pt x="8867" y="5959"/>
                    <a:pt x="8867" y="5959"/>
                  </a:cubicBezTo>
                  <a:cubicBezTo>
                    <a:pt x="8867" y="5959"/>
                    <a:pt x="8853" y="5917"/>
                    <a:pt x="8842" y="5914"/>
                  </a:cubicBezTo>
                  <a:cubicBezTo>
                    <a:pt x="8841" y="5914"/>
                    <a:pt x="8839" y="5914"/>
                    <a:pt x="8836" y="5914"/>
                  </a:cubicBezTo>
                  <a:cubicBezTo>
                    <a:pt x="8817" y="5914"/>
                    <a:pt x="8772" y="5918"/>
                    <a:pt x="8747" y="5925"/>
                  </a:cubicBezTo>
                  <a:cubicBezTo>
                    <a:pt x="8719" y="5932"/>
                    <a:pt x="8684" y="5942"/>
                    <a:pt x="8676" y="5959"/>
                  </a:cubicBezTo>
                  <a:cubicBezTo>
                    <a:pt x="8668" y="5974"/>
                    <a:pt x="8588" y="5989"/>
                    <a:pt x="8585" y="5997"/>
                  </a:cubicBezTo>
                  <a:cubicBezTo>
                    <a:pt x="8584" y="6008"/>
                    <a:pt x="8524" y="6034"/>
                    <a:pt x="8515" y="6057"/>
                  </a:cubicBezTo>
                  <a:cubicBezTo>
                    <a:pt x="8504" y="6080"/>
                    <a:pt x="8470" y="6088"/>
                    <a:pt x="8470" y="6088"/>
                  </a:cubicBezTo>
                  <a:lnTo>
                    <a:pt x="8482" y="6088"/>
                  </a:lnTo>
                  <a:cubicBezTo>
                    <a:pt x="8482" y="6088"/>
                    <a:pt x="8424" y="6117"/>
                    <a:pt x="8414" y="6123"/>
                  </a:cubicBezTo>
                  <a:cubicBezTo>
                    <a:pt x="8404" y="6131"/>
                    <a:pt x="8350" y="6143"/>
                    <a:pt x="8350" y="6143"/>
                  </a:cubicBezTo>
                  <a:lnTo>
                    <a:pt x="8285" y="6149"/>
                  </a:lnTo>
                  <a:cubicBezTo>
                    <a:pt x="8285" y="6149"/>
                    <a:pt x="8251" y="6163"/>
                    <a:pt x="8250" y="6177"/>
                  </a:cubicBezTo>
                  <a:cubicBezTo>
                    <a:pt x="8247" y="6188"/>
                    <a:pt x="8211" y="6243"/>
                    <a:pt x="8205" y="6257"/>
                  </a:cubicBezTo>
                  <a:cubicBezTo>
                    <a:pt x="8199" y="6273"/>
                    <a:pt x="8165" y="6282"/>
                    <a:pt x="8162" y="6294"/>
                  </a:cubicBezTo>
                  <a:cubicBezTo>
                    <a:pt x="8161" y="6300"/>
                    <a:pt x="8145" y="6301"/>
                    <a:pt x="8129" y="6301"/>
                  </a:cubicBezTo>
                  <a:cubicBezTo>
                    <a:pt x="8119" y="6301"/>
                    <a:pt x="8109" y="6300"/>
                    <a:pt x="8105" y="6300"/>
                  </a:cubicBezTo>
                  <a:cubicBezTo>
                    <a:pt x="8091" y="6300"/>
                    <a:pt x="8088" y="6294"/>
                    <a:pt x="8047" y="6277"/>
                  </a:cubicBezTo>
                  <a:cubicBezTo>
                    <a:pt x="8007" y="6259"/>
                    <a:pt x="7893" y="6236"/>
                    <a:pt x="7893" y="6236"/>
                  </a:cubicBezTo>
                  <a:lnTo>
                    <a:pt x="7893" y="6236"/>
                  </a:lnTo>
                  <a:cubicBezTo>
                    <a:pt x="7893" y="6236"/>
                    <a:pt x="7914" y="6274"/>
                    <a:pt x="7913" y="6282"/>
                  </a:cubicBezTo>
                  <a:cubicBezTo>
                    <a:pt x="7911" y="6293"/>
                    <a:pt x="7883" y="6320"/>
                    <a:pt x="7885" y="6339"/>
                  </a:cubicBezTo>
                  <a:cubicBezTo>
                    <a:pt x="7888" y="6357"/>
                    <a:pt x="7888" y="6380"/>
                    <a:pt x="7890" y="6394"/>
                  </a:cubicBezTo>
                  <a:cubicBezTo>
                    <a:pt x="7891" y="6405"/>
                    <a:pt x="7876" y="6420"/>
                    <a:pt x="7882" y="6448"/>
                  </a:cubicBezTo>
                  <a:cubicBezTo>
                    <a:pt x="7890" y="6474"/>
                    <a:pt x="7842" y="6488"/>
                    <a:pt x="7837" y="6496"/>
                  </a:cubicBezTo>
                  <a:cubicBezTo>
                    <a:pt x="7836" y="6498"/>
                    <a:pt x="7829" y="6498"/>
                    <a:pt x="7820" y="6498"/>
                  </a:cubicBezTo>
                  <a:cubicBezTo>
                    <a:pt x="7811" y="6498"/>
                    <a:pt x="7800" y="6498"/>
                    <a:pt x="7791" y="6498"/>
                  </a:cubicBezTo>
                  <a:cubicBezTo>
                    <a:pt x="7783" y="6498"/>
                    <a:pt x="7777" y="6498"/>
                    <a:pt x="7777" y="6500"/>
                  </a:cubicBezTo>
                  <a:cubicBezTo>
                    <a:pt x="7778" y="6501"/>
                    <a:pt x="7777" y="6502"/>
                    <a:pt x="7775" y="6502"/>
                  </a:cubicBezTo>
                  <a:cubicBezTo>
                    <a:pt x="7765" y="6502"/>
                    <a:pt x="7732" y="6496"/>
                    <a:pt x="7715" y="6496"/>
                  </a:cubicBezTo>
                  <a:cubicBezTo>
                    <a:pt x="7714" y="6496"/>
                    <a:pt x="7712" y="6496"/>
                    <a:pt x="7711" y="6496"/>
                  </a:cubicBezTo>
                  <a:cubicBezTo>
                    <a:pt x="7709" y="6496"/>
                    <a:pt x="7708" y="6496"/>
                    <a:pt x="7706" y="6496"/>
                  </a:cubicBezTo>
                  <a:cubicBezTo>
                    <a:pt x="7686" y="6496"/>
                    <a:pt x="7657" y="6488"/>
                    <a:pt x="7639" y="6488"/>
                  </a:cubicBezTo>
                  <a:cubicBezTo>
                    <a:pt x="7620" y="6488"/>
                    <a:pt x="7599" y="6493"/>
                    <a:pt x="7589" y="6510"/>
                  </a:cubicBezTo>
                  <a:cubicBezTo>
                    <a:pt x="7582" y="6527"/>
                    <a:pt x="7557" y="6534"/>
                    <a:pt x="7551" y="6594"/>
                  </a:cubicBezTo>
                  <a:cubicBezTo>
                    <a:pt x="7548" y="6618"/>
                    <a:pt x="7536" y="6625"/>
                    <a:pt x="7522" y="6625"/>
                  </a:cubicBezTo>
                  <a:cubicBezTo>
                    <a:pt x="7500" y="6625"/>
                    <a:pt x="7475" y="6607"/>
                    <a:pt x="7475" y="6604"/>
                  </a:cubicBezTo>
                  <a:cubicBezTo>
                    <a:pt x="7477" y="6596"/>
                    <a:pt x="7514" y="6565"/>
                    <a:pt x="7474" y="6536"/>
                  </a:cubicBezTo>
                  <a:cubicBezTo>
                    <a:pt x="7434" y="6505"/>
                    <a:pt x="7415" y="6511"/>
                    <a:pt x="7406" y="6494"/>
                  </a:cubicBezTo>
                  <a:cubicBezTo>
                    <a:pt x="7395" y="6477"/>
                    <a:pt x="7369" y="6471"/>
                    <a:pt x="7365" y="6470"/>
                  </a:cubicBezTo>
                  <a:cubicBezTo>
                    <a:pt x="7357" y="6467"/>
                    <a:pt x="7320" y="6443"/>
                    <a:pt x="7312" y="6440"/>
                  </a:cubicBezTo>
                  <a:cubicBezTo>
                    <a:pt x="7306" y="6436"/>
                    <a:pt x="7272" y="6411"/>
                    <a:pt x="7268" y="6408"/>
                  </a:cubicBezTo>
                  <a:cubicBezTo>
                    <a:pt x="7265" y="6402"/>
                    <a:pt x="7229" y="6371"/>
                    <a:pt x="7198" y="6331"/>
                  </a:cubicBezTo>
                  <a:cubicBezTo>
                    <a:pt x="7166" y="6288"/>
                    <a:pt x="7166" y="6290"/>
                    <a:pt x="7157" y="6280"/>
                  </a:cubicBezTo>
                  <a:cubicBezTo>
                    <a:pt x="7155" y="6279"/>
                    <a:pt x="7154" y="6278"/>
                    <a:pt x="7152" y="6278"/>
                  </a:cubicBezTo>
                  <a:cubicBezTo>
                    <a:pt x="7145" y="6278"/>
                    <a:pt x="7141" y="6299"/>
                    <a:pt x="7138" y="6317"/>
                  </a:cubicBezTo>
                  <a:cubicBezTo>
                    <a:pt x="7137" y="6339"/>
                    <a:pt x="7128" y="6357"/>
                    <a:pt x="7131" y="6365"/>
                  </a:cubicBezTo>
                  <a:cubicBezTo>
                    <a:pt x="7134" y="6373"/>
                    <a:pt x="7131" y="6382"/>
                    <a:pt x="7169" y="6425"/>
                  </a:cubicBezTo>
                  <a:cubicBezTo>
                    <a:pt x="7208" y="6467"/>
                    <a:pt x="7218" y="6474"/>
                    <a:pt x="7238" y="6490"/>
                  </a:cubicBezTo>
                  <a:cubicBezTo>
                    <a:pt x="7260" y="6505"/>
                    <a:pt x="7252" y="6531"/>
                    <a:pt x="7257" y="6539"/>
                  </a:cubicBezTo>
                  <a:cubicBezTo>
                    <a:pt x="7258" y="6541"/>
                    <a:pt x="7256" y="6542"/>
                    <a:pt x="7252" y="6542"/>
                  </a:cubicBezTo>
                  <a:cubicBezTo>
                    <a:pt x="7242" y="6542"/>
                    <a:pt x="7221" y="6536"/>
                    <a:pt x="7215" y="6536"/>
                  </a:cubicBezTo>
                  <a:cubicBezTo>
                    <a:pt x="7206" y="6536"/>
                    <a:pt x="7191" y="6524"/>
                    <a:pt x="7188" y="6513"/>
                  </a:cubicBezTo>
                  <a:cubicBezTo>
                    <a:pt x="7181" y="6503"/>
                    <a:pt x="7152" y="6487"/>
                    <a:pt x="7152" y="6487"/>
                  </a:cubicBezTo>
                  <a:cubicBezTo>
                    <a:pt x="7152" y="6487"/>
                    <a:pt x="7123" y="6440"/>
                    <a:pt x="7120" y="6431"/>
                  </a:cubicBezTo>
                  <a:cubicBezTo>
                    <a:pt x="7114" y="6420"/>
                    <a:pt x="7058" y="6350"/>
                    <a:pt x="7058" y="6343"/>
                  </a:cubicBezTo>
                  <a:cubicBezTo>
                    <a:pt x="7058" y="6339"/>
                    <a:pt x="7041" y="6300"/>
                    <a:pt x="7043" y="6294"/>
                  </a:cubicBezTo>
                  <a:cubicBezTo>
                    <a:pt x="7044" y="6288"/>
                    <a:pt x="7026" y="6239"/>
                    <a:pt x="7026" y="6239"/>
                  </a:cubicBezTo>
                  <a:cubicBezTo>
                    <a:pt x="7026" y="6239"/>
                    <a:pt x="7006" y="6186"/>
                    <a:pt x="7006" y="6171"/>
                  </a:cubicBezTo>
                  <a:cubicBezTo>
                    <a:pt x="7006" y="6157"/>
                    <a:pt x="6981" y="6139"/>
                    <a:pt x="6981" y="6139"/>
                  </a:cubicBezTo>
                  <a:cubicBezTo>
                    <a:pt x="6981" y="6139"/>
                    <a:pt x="6975" y="6138"/>
                    <a:pt x="6967" y="6138"/>
                  </a:cubicBezTo>
                  <a:cubicBezTo>
                    <a:pt x="6954" y="6138"/>
                    <a:pt x="6936" y="6140"/>
                    <a:pt x="6926" y="6151"/>
                  </a:cubicBezTo>
                  <a:cubicBezTo>
                    <a:pt x="6910" y="6171"/>
                    <a:pt x="6866" y="6186"/>
                    <a:pt x="6864" y="6200"/>
                  </a:cubicBezTo>
                  <a:cubicBezTo>
                    <a:pt x="6861" y="6213"/>
                    <a:pt x="6837" y="6256"/>
                    <a:pt x="6830" y="6270"/>
                  </a:cubicBezTo>
                  <a:cubicBezTo>
                    <a:pt x="6826" y="6282"/>
                    <a:pt x="6846" y="6346"/>
                    <a:pt x="6846" y="6366"/>
                  </a:cubicBezTo>
                  <a:cubicBezTo>
                    <a:pt x="6846" y="6388"/>
                    <a:pt x="6843" y="6433"/>
                    <a:pt x="6846" y="6443"/>
                  </a:cubicBezTo>
                  <a:cubicBezTo>
                    <a:pt x="6850" y="6455"/>
                    <a:pt x="6829" y="6473"/>
                    <a:pt x="6819" y="6473"/>
                  </a:cubicBezTo>
                  <a:cubicBezTo>
                    <a:pt x="6819" y="6473"/>
                    <a:pt x="6819" y="6473"/>
                    <a:pt x="6818" y="6473"/>
                  </a:cubicBezTo>
                  <a:cubicBezTo>
                    <a:pt x="6818" y="6473"/>
                    <a:pt x="6818" y="6473"/>
                    <a:pt x="6818" y="6473"/>
                  </a:cubicBezTo>
                  <a:cubicBezTo>
                    <a:pt x="6807" y="6473"/>
                    <a:pt x="6804" y="6665"/>
                    <a:pt x="6815" y="6681"/>
                  </a:cubicBezTo>
                  <a:cubicBezTo>
                    <a:pt x="6826" y="6696"/>
                    <a:pt x="6826" y="6734"/>
                    <a:pt x="6841" y="6744"/>
                  </a:cubicBezTo>
                  <a:cubicBezTo>
                    <a:pt x="6854" y="6756"/>
                    <a:pt x="6874" y="6767"/>
                    <a:pt x="6921" y="6787"/>
                  </a:cubicBezTo>
                  <a:cubicBezTo>
                    <a:pt x="6972" y="6805"/>
                    <a:pt x="6983" y="6788"/>
                    <a:pt x="7003" y="6818"/>
                  </a:cubicBezTo>
                  <a:cubicBezTo>
                    <a:pt x="7021" y="6847"/>
                    <a:pt x="7006" y="6842"/>
                    <a:pt x="7015" y="6848"/>
                  </a:cubicBezTo>
                  <a:cubicBezTo>
                    <a:pt x="7027" y="6854"/>
                    <a:pt x="7057" y="6894"/>
                    <a:pt x="7057" y="6894"/>
                  </a:cubicBezTo>
                  <a:lnTo>
                    <a:pt x="7095" y="6942"/>
                  </a:lnTo>
                  <a:lnTo>
                    <a:pt x="7198" y="6896"/>
                  </a:lnTo>
                  <a:cubicBezTo>
                    <a:pt x="7198" y="6896"/>
                    <a:pt x="7235" y="6859"/>
                    <a:pt x="7257" y="6854"/>
                  </a:cubicBezTo>
                  <a:cubicBezTo>
                    <a:pt x="7275" y="6848"/>
                    <a:pt x="7297" y="6827"/>
                    <a:pt x="7315" y="6821"/>
                  </a:cubicBezTo>
                  <a:cubicBezTo>
                    <a:pt x="7335" y="6816"/>
                    <a:pt x="7362" y="6802"/>
                    <a:pt x="7369" y="6796"/>
                  </a:cubicBezTo>
                  <a:cubicBezTo>
                    <a:pt x="7371" y="6794"/>
                    <a:pt x="7375" y="6794"/>
                    <a:pt x="7379" y="6794"/>
                  </a:cubicBezTo>
                  <a:cubicBezTo>
                    <a:pt x="7393" y="6794"/>
                    <a:pt x="7417" y="6802"/>
                    <a:pt x="7437" y="6825"/>
                  </a:cubicBezTo>
                  <a:cubicBezTo>
                    <a:pt x="7449" y="6838"/>
                    <a:pt x="7439" y="6841"/>
                    <a:pt x="7424" y="6841"/>
                  </a:cubicBezTo>
                  <a:cubicBezTo>
                    <a:pt x="7405" y="6841"/>
                    <a:pt x="7377" y="6836"/>
                    <a:pt x="7369" y="6836"/>
                  </a:cubicBezTo>
                  <a:cubicBezTo>
                    <a:pt x="7369" y="6836"/>
                    <a:pt x="7368" y="6836"/>
                    <a:pt x="7368" y="6836"/>
                  </a:cubicBezTo>
                  <a:cubicBezTo>
                    <a:pt x="7358" y="6841"/>
                    <a:pt x="7289" y="6848"/>
                    <a:pt x="7260" y="6871"/>
                  </a:cubicBezTo>
                  <a:cubicBezTo>
                    <a:pt x="7231" y="6893"/>
                    <a:pt x="7203" y="6925"/>
                    <a:pt x="7203" y="6941"/>
                  </a:cubicBezTo>
                  <a:cubicBezTo>
                    <a:pt x="7203" y="6956"/>
                    <a:pt x="7146" y="6965"/>
                    <a:pt x="7141" y="6970"/>
                  </a:cubicBezTo>
                  <a:cubicBezTo>
                    <a:pt x="7135" y="6973"/>
                    <a:pt x="7108" y="7010"/>
                    <a:pt x="7106" y="7016"/>
                  </a:cubicBezTo>
                  <a:cubicBezTo>
                    <a:pt x="7103" y="7021"/>
                    <a:pt x="7151" y="7087"/>
                    <a:pt x="7166" y="7098"/>
                  </a:cubicBezTo>
                  <a:cubicBezTo>
                    <a:pt x="7180" y="7108"/>
                    <a:pt x="7160" y="7133"/>
                    <a:pt x="7161" y="7142"/>
                  </a:cubicBezTo>
                  <a:cubicBezTo>
                    <a:pt x="7163" y="7147"/>
                    <a:pt x="7157" y="7149"/>
                    <a:pt x="7150" y="7149"/>
                  </a:cubicBezTo>
                  <a:cubicBezTo>
                    <a:pt x="7137" y="7149"/>
                    <a:pt x="7118" y="7143"/>
                    <a:pt x="7112" y="7133"/>
                  </a:cubicBezTo>
                  <a:cubicBezTo>
                    <a:pt x="7103" y="7118"/>
                    <a:pt x="7075" y="7090"/>
                    <a:pt x="7068" y="7082"/>
                  </a:cubicBezTo>
                  <a:cubicBezTo>
                    <a:pt x="7065" y="7079"/>
                    <a:pt x="7057" y="7078"/>
                    <a:pt x="7048" y="7078"/>
                  </a:cubicBezTo>
                  <a:cubicBezTo>
                    <a:pt x="7035" y="7078"/>
                    <a:pt x="7018" y="7081"/>
                    <a:pt x="7012" y="7081"/>
                  </a:cubicBezTo>
                  <a:cubicBezTo>
                    <a:pt x="7003" y="7081"/>
                    <a:pt x="6974" y="7095"/>
                    <a:pt x="6974" y="7095"/>
                  </a:cubicBezTo>
                  <a:cubicBezTo>
                    <a:pt x="6974" y="7095"/>
                    <a:pt x="6967" y="7147"/>
                    <a:pt x="6981" y="7155"/>
                  </a:cubicBezTo>
                  <a:cubicBezTo>
                    <a:pt x="6995" y="7164"/>
                    <a:pt x="6975" y="7167"/>
                    <a:pt x="6991" y="7193"/>
                  </a:cubicBezTo>
                  <a:cubicBezTo>
                    <a:pt x="7004" y="7219"/>
                    <a:pt x="6998" y="7224"/>
                    <a:pt x="6991" y="7225"/>
                  </a:cubicBezTo>
                  <a:cubicBezTo>
                    <a:pt x="6987" y="7227"/>
                    <a:pt x="6954" y="7249"/>
                    <a:pt x="6958" y="7256"/>
                  </a:cubicBezTo>
                  <a:cubicBezTo>
                    <a:pt x="6961" y="7264"/>
                    <a:pt x="6949" y="7326"/>
                    <a:pt x="6964" y="7355"/>
                  </a:cubicBezTo>
                  <a:cubicBezTo>
                    <a:pt x="6969" y="7365"/>
                    <a:pt x="6966" y="7368"/>
                    <a:pt x="6960" y="7368"/>
                  </a:cubicBezTo>
                  <a:cubicBezTo>
                    <a:pt x="6949" y="7368"/>
                    <a:pt x="6931" y="7358"/>
                    <a:pt x="6931" y="7356"/>
                  </a:cubicBezTo>
                  <a:cubicBezTo>
                    <a:pt x="6931" y="7353"/>
                    <a:pt x="6914" y="7348"/>
                    <a:pt x="6902" y="7348"/>
                  </a:cubicBezTo>
                  <a:cubicBezTo>
                    <a:pt x="6898" y="7348"/>
                    <a:pt x="6894" y="7349"/>
                    <a:pt x="6892" y="7350"/>
                  </a:cubicBezTo>
                  <a:cubicBezTo>
                    <a:pt x="6887" y="7358"/>
                    <a:pt x="6846" y="7410"/>
                    <a:pt x="6846" y="7410"/>
                  </a:cubicBezTo>
                  <a:cubicBezTo>
                    <a:pt x="6852" y="7421"/>
                    <a:pt x="6834" y="7429"/>
                    <a:pt x="6843" y="7452"/>
                  </a:cubicBezTo>
                  <a:cubicBezTo>
                    <a:pt x="6854" y="7475"/>
                    <a:pt x="6823" y="7464"/>
                    <a:pt x="6849" y="7481"/>
                  </a:cubicBezTo>
                  <a:cubicBezTo>
                    <a:pt x="6874" y="7496"/>
                    <a:pt x="6889" y="7524"/>
                    <a:pt x="6892" y="7535"/>
                  </a:cubicBezTo>
                  <a:cubicBezTo>
                    <a:pt x="6897" y="7547"/>
                    <a:pt x="6890" y="7581"/>
                    <a:pt x="6912" y="7632"/>
                  </a:cubicBezTo>
                  <a:cubicBezTo>
                    <a:pt x="6934" y="7681"/>
                    <a:pt x="6854" y="7686"/>
                    <a:pt x="6852" y="7690"/>
                  </a:cubicBezTo>
                  <a:cubicBezTo>
                    <a:pt x="6852" y="7691"/>
                    <a:pt x="6852" y="7691"/>
                    <a:pt x="6851" y="7691"/>
                  </a:cubicBezTo>
                  <a:cubicBezTo>
                    <a:pt x="6848" y="7691"/>
                    <a:pt x="6838" y="7648"/>
                    <a:pt x="6841" y="7636"/>
                  </a:cubicBezTo>
                  <a:cubicBezTo>
                    <a:pt x="6843" y="7627"/>
                    <a:pt x="6787" y="7603"/>
                    <a:pt x="6787" y="7603"/>
                  </a:cubicBezTo>
                  <a:lnTo>
                    <a:pt x="6746" y="7626"/>
                  </a:lnTo>
                  <a:cubicBezTo>
                    <a:pt x="6746" y="7626"/>
                    <a:pt x="6710" y="7564"/>
                    <a:pt x="6695" y="7544"/>
                  </a:cubicBezTo>
                  <a:cubicBezTo>
                    <a:pt x="6681" y="7526"/>
                    <a:pt x="6672" y="7506"/>
                    <a:pt x="6672" y="7506"/>
                  </a:cubicBezTo>
                  <a:cubicBezTo>
                    <a:pt x="6672" y="7506"/>
                    <a:pt x="6643" y="7506"/>
                    <a:pt x="6641" y="7512"/>
                  </a:cubicBezTo>
                  <a:cubicBezTo>
                    <a:pt x="6636" y="7518"/>
                    <a:pt x="6620" y="7544"/>
                    <a:pt x="6621" y="7558"/>
                  </a:cubicBezTo>
                  <a:cubicBezTo>
                    <a:pt x="6623" y="7573"/>
                    <a:pt x="6615" y="7632"/>
                    <a:pt x="6618" y="7641"/>
                  </a:cubicBezTo>
                  <a:cubicBezTo>
                    <a:pt x="6620" y="7650"/>
                    <a:pt x="6573" y="7701"/>
                    <a:pt x="6573" y="7710"/>
                  </a:cubicBezTo>
                  <a:cubicBezTo>
                    <a:pt x="6573" y="7720"/>
                    <a:pt x="6521" y="7744"/>
                    <a:pt x="6521" y="7744"/>
                  </a:cubicBezTo>
                  <a:cubicBezTo>
                    <a:pt x="6521" y="7744"/>
                    <a:pt x="6469" y="7764"/>
                    <a:pt x="6459" y="7789"/>
                  </a:cubicBezTo>
                  <a:cubicBezTo>
                    <a:pt x="6452" y="7814"/>
                    <a:pt x="6441" y="7820"/>
                    <a:pt x="6433" y="7821"/>
                  </a:cubicBezTo>
                  <a:cubicBezTo>
                    <a:pt x="6426" y="7826"/>
                    <a:pt x="6403" y="7867"/>
                    <a:pt x="6403" y="7867"/>
                  </a:cubicBezTo>
                  <a:cubicBezTo>
                    <a:pt x="6403" y="7867"/>
                    <a:pt x="6373" y="7866"/>
                    <a:pt x="6364" y="7866"/>
                  </a:cubicBezTo>
                  <a:cubicBezTo>
                    <a:pt x="6352" y="7866"/>
                    <a:pt x="6302" y="7857"/>
                    <a:pt x="6302" y="7857"/>
                  </a:cubicBezTo>
                  <a:lnTo>
                    <a:pt x="6250" y="7878"/>
                  </a:lnTo>
                  <a:lnTo>
                    <a:pt x="6196" y="7914"/>
                  </a:lnTo>
                  <a:cubicBezTo>
                    <a:pt x="6196" y="7914"/>
                    <a:pt x="6167" y="7928"/>
                    <a:pt x="6156" y="7928"/>
                  </a:cubicBezTo>
                  <a:cubicBezTo>
                    <a:pt x="6155" y="7928"/>
                    <a:pt x="6154" y="7928"/>
                    <a:pt x="6153" y="7927"/>
                  </a:cubicBezTo>
                  <a:cubicBezTo>
                    <a:pt x="6149" y="7921"/>
                    <a:pt x="6115" y="7867"/>
                    <a:pt x="6115" y="7867"/>
                  </a:cubicBezTo>
                  <a:lnTo>
                    <a:pt x="6119" y="7837"/>
                  </a:lnTo>
                  <a:cubicBezTo>
                    <a:pt x="6119" y="7837"/>
                    <a:pt x="6119" y="7795"/>
                    <a:pt x="6125" y="7789"/>
                  </a:cubicBezTo>
                  <a:cubicBezTo>
                    <a:pt x="6130" y="7783"/>
                    <a:pt x="6130" y="7750"/>
                    <a:pt x="6130" y="7750"/>
                  </a:cubicBezTo>
                  <a:lnTo>
                    <a:pt x="6153" y="7704"/>
                  </a:lnTo>
                  <a:cubicBezTo>
                    <a:pt x="6158" y="7697"/>
                    <a:pt x="6164" y="7686"/>
                    <a:pt x="6159" y="7664"/>
                  </a:cubicBezTo>
                  <a:cubicBezTo>
                    <a:pt x="6153" y="7643"/>
                    <a:pt x="6156" y="7621"/>
                    <a:pt x="6169" y="7596"/>
                  </a:cubicBezTo>
                  <a:cubicBezTo>
                    <a:pt x="6181" y="7575"/>
                    <a:pt x="6170" y="7573"/>
                    <a:pt x="6167" y="7573"/>
                  </a:cubicBezTo>
                  <a:cubicBezTo>
                    <a:pt x="6167" y="7573"/>
                    <a:pt x="6167" y="7573"/>
                    <a:pt x="6167" y="7573"/>
                  </a:cubicBezTo>
                  <a:lnTo>
                    <a:pt x="6221" y="7533"/>
                  </a:lnTo>
                  <a:lnTo>
                    <a:pt x="6225" y="7489"/>
                  </a:lnTo>
                  <a:cubicBezTo>
                    <a:pt x="6225" y="7489"/>
                    <a:pt x="6261" y="7402"/>
                    <a:pt x="6281" y="7389"/>
                  </a:cubicBezTo>
                  <a:cubicBezTo>
                    <a:pt x="6299" y="7375"/>
                    <a:pt x="6312" y="7329"/>
                    <a:pt x="6319" y="7312"/>
                  </a:cubicBezTo>
                  <a:cubicBezTo>
                    <a:pt x="6327" y="7296"/>
                    <a:pt x="6335" y="7256"/>
                    <a:pt x="6342" y="7250"/>
                  </a:cubicBezTo>
                  <a:cubicBezTo>
                    <a:pt x="6350" y="7242"/>
                    <a:pt x="6358" y="7210"/>
                    <a:pt x="6369" y="7201"/>
                  </a:cubicBezTo>
                  <a:cubicBezTo>
                    <a:pt x="6379" y="7190"/>
                    <a:pt x="6367" y="7150"/>
                    <a:pt x="6375" y="7128"/>
                  </a:cubicBezTo>
                  <a:cubicBezTo>
                    <a:pt x="6384" y="7108"/>
                    <a:pt x="6403" y="7058"/>
                    <a:pt x="6412" y="7021"/>
                  </a:cubicBezTo>
                  <a:cubicBezTo>
                    <a:pt x="6423" y="6987"/>
                    <a:pt x="6390" y="6981"/>
                    <a:pt x="6404" y="6967"/>
                  </a:cubicBezTo>
                  <a:cubicBezTo>
                    <a:pt x="6418" y="6956"/>
                    <a:pt x="6398" y="6931"/>
                    <a:pt x="6392" y="6910"/>
                  </a:cubicBezTo>
                  <a:cubicBezTo>
                    <a:pt x="6387" y="6888"/>
                    <a:pt x="6384" y="6788"/>
                    <a:pt x="6392" y="6764"/>
                  </a:cubicBezTo>
                  <a:cubicBezTo>
                    <a:pt x="6399" y="6739"/>
                    <a:pt x="6384" y="6681"/>
                    <a:pt x="6389" y="6657"/>
                  </a:cubicBezTo>
                  <a:cubicBezTo>
                    <a:pt x="6392" y="6634"/>
                    <a:pt x="6390" y="6631"/>
                    <a:pt x="6372" y="6604"/>
                  </a:cubicBezTo>
                  <a:cubicBezTo>
                    <a:pt x="6361" y="6589"/>
                    <a:pt x="6349" y="6586"/>
                    <a:pt x="6341" y="6586"/>
                  </a:cubicBezTo>
                  <a:cubicBezTo>
                    <a:pt x="6335" y="6586"/>
                    <a:pt x="6330" y="6588"/>
                    <a:pt x="6330" y="6588"/>
                  </a:cubicBezTo>
                  <a:cubicBezTo>
                    <a:pt x="6330" y="6588"/>
                    <a:pt x="6292" y="6590"/>
                    <a:pt x="6279" y="6602"/>
                  </a:cubicBezTo>
                  <a:cubicBezTo>
                    <a:pt x="6265" y="6616"/>
                    <a:pt x="6230" y="6628"/>
                    <a:pt x="6225" y="6639"/>
                  </a:cubicBezTo>
                  <a:cubicBezTo>
                    <a:pt x="6221" y="6650"/>
                    <a:pt x="6182" y="6687"/>
                    <a:pt x="6179" y="6697"/>
                  </a:cubicBezTo>
                  <a:cubicBezTo>
                    <a:pt x="6175" y="6708"/>
                    <a:pt x="6159" y="6734"/>
                    <a:pt x="6158" y="6751"/>
                  </a:cubicBezTo>
                  <a:cubicBezTo>
                    <a:pt x="6156" y="6770"/>
                    <a:pt x="6142" y="6773"/>
                    <a:pt x="6136" y="6810"/>
                  </a:cubicBezTo>
                  <a:cubicBezTo>
                    <a:pt x="6130" y="6844"/>
                    <a:pt x="6133" y="6844"/>
                    <a:pt x="6136" y="6870"/>
                  </a:cubicBezTo>
                  <a:cubicBezTo>
                    <a:pt x="6141" y="6894"/>
                    <a:pt x="6125" y="6896"/>
                    <a:pt x="6122" y="6904"/>
                  </a:cubicBezTo>
                  <a:cubicBezTo>
                    <a:pt x="6121" y="6913"/>
                    <a:pt x="6125" y="6965"/>
                    <a:pt x="6122" y="6973"/>
                  </a:cubicBezTo>
                  <a:cubicBezTo>
                    <a:pt x="6121" y="6982"/>
                    <a:pt x="6095" y="7039"/>
                    <a:pt x="6092" y="7050"/>
                  </a:cubicBezTo>
                  <a:cubicBezTo>
                    <a:pt x="6090" y="7062"/>
                    <a:pt x="6088" y="7159"/>
                    <a:pt x="6092" y="7178"/>
                  </a:cubicBezTo>
                  <a:cubicBezTo>
                    <a:pt x="6096" y="7195"/>
                    <a:pt x="6068" y="7210"/>
                    <a:pt x="6059" y="7221"/>
                  </a:cubicBezTo>
                  <a:cubicBezTo>
                    <a:pt x="6052" y="7233"/>
                    <a:pt x="6025" y="7232"/>
                    <a:pt x="6015" y="7235"/>
                  </a:cubicBezTo>
                  <a:cubicBezTo>
                    <a:pt x="6005" y="7241"/>
                    <a:pt x="5979" y="7265"/>
                    <a:pt x="5979" y="7273"/>
                  </a:cubicBezTo>
                  <a:cubicBezTo>
                    <a:pt x="5979" y="7281"/>
                    <a:pt x="5941" y="7324"/>
                    <a:pt x="5942" y="7333"/>
                  </a:cubicBezTo>
                  <a:cubicBezTo>
                    <a:pt x="5942" y="7342"/>
                    <a:pt x="5904" y="7396"/>
                    <a:pt x="5904" y="7410"/>
                  </a:cubicBezTo>
                  <a:cubicBezTo>
                    <a:pt x="5905" y="7424"/>
                    <a:pt x="5907" y="7427"/>
                    <a:pt x="5907" y="7427"/>
                  </a:cubicBezTo>
                  <a:cubicBezTo>
                    <a:pt x="5907" y="7427"/>
                    <a:pt x="5910" y="7493"/>
                    <a:pt x="5910" y="7498"/>
                  </a:cubicBezTo>
                  <a:cubicBezTo>
                    <a:pt x="5910" y="7504"/>
                    <a:pt x="5895" y="7567"/>
                    <a:pt x="5904" y="7578"/>
                  </a:cubicBezTo>
                  <a:cubicBezTo>
                    <a:pt x="5911" y="7589"/>
                    <a:pt x="5876" y="7604"/>
                    <a:pt x="5876" y="7604"/>
                  </a:cubicBezTo>
                  <a:cubicBezTo>
                    <a:pt x="5876" y="7604"/>
                    <a:pt x="5887" y="7663"/>
                    <a:pt x="5891" y="7672"/>
                  </a:cubicBezTo>
                  <a:cubicBezTo>
                    <a:pt x="5898" y="7681"/>
                    <a:pt x="5905" y="7697"/>
                    <a:pt x="5919" y="7706"/>
                  </a:cubicBezTo>
                  <a:cubicBezTo>
                    <a:pt x="5930" y="7717"/>
                    <a:pt x="5922" y="7726"/>
                    <a:pt x="5922" y="7726"/>
                  </a:cubicBezTo>
                  <a:cubicBezTo>
                    <a:pt x="5922" y="7726"/>
                    <a:pt x="5922" y="7758"/>
                    <a:pt x="5925" y="7764"/>
                  </a:cubicBezTo>
                  <a:cubicBezTo>
                    <a:pt x="5927" y="7770"/>
                    <a:pt x="5891" y="7787"/>
                    <a:pt x="5898" y="7795"/>
                  </a:cubicBezTo>
                  <a:cubicBezTo>
                    <a:pt x="5904" y="7803"/>
                    <a:pt x="5890" y="7863"/>
                    <a:pt x="5896" y="7870"/>
                  </a:cubicBezTo>
                  <a:cubicBezTo>
                    <a:pt x="5902" y="7880"/>
                    <a:pt x="5891" y="7941"/>
                    <a:pt x="5891" y="7941"/>
                  </a:cubicBezTo>
                  <a:cubicBezTo>
                    <a:pt x="5891" y="7941"/>
                    <a:pt x="5915" y="8032"/>
                    <a:pt x="5918" y="8047"/>
                  </a:cubicBezTo>
                  <a:cubicBezTo>
                    <a:pt x="5919" y="8063"/>
                    <a:pt x="5913" y="8097"/>
                    <a:pt x="5911" y="8109"/>
                  </a:cubicBezTo>
                  <a:cubicBezTo>
                    <a:pt x="5911" y="8113"/>
                    <a:pt x="5908" y="8114"/>
                    <a:pt x="5904" y="8114"/>
                  </a:cubicBezTo>
                  <a:cubicBezTo>
                    <a:pt x="5893" y="8114"/>
                    <a:pt x="5875" y="8106"/>
                    <a:pt x="5871" y="8106"/>
                  </a:cubicBezTo>
                  <a:cubicBezTo>
                    <a:pt x="5865" y="8106"/>
                    <a:pt x="5848" y="8086"/>
                    <a:pt x="5838" y="8086"/>
                  </a:cubicBezTo>
                  <a:cubicBezTo>
                    <a:pt x="5828" y="8086"/>
                    <a:pt x="5802" y="8104"/>
                    <a:pt x="5802" y="8117"/>
                  </a:cubicBezTo>
                  <a:cubicBezTo>
                    <a:pt x="5802" y="8120"/>
                    <a:pt x="5798" y="8121"/>
                    <a:pt x="5791" y="8121"/>
                  </a:cubicBezTo>
                  <a:cubicBezTo>
                    <a:pt x="5778" y="8121"/>
                    <a:pt x="5757" y="8116"/>
                    <a:pt x="5748" y="8111"/>
                  </a:cubicBezTo>
                  <a:cubicBezTo>
                    <a:pt x="5736" y="8103"/>
                    <a:pt x="5733" y="8064"/>
                    <a:pt x="5734" y="8058"/>
                  </a:cubicBezTo>
                  <a:cubicBezTo>
                    <a:pt x="5736" y="8053"/>
                    <a:pt x="5702" y="8024"/>
                    <a:pt x="5693" y="8024"/>
                  </a:cubicBezTo>
                  <a:cubicBezTo>
                    <a:pt x="5692" y="8024"/>
                    <a:pt x="5692" y="8024"/>
                    <a:pt x="5691" y="8024"/>
                  </a:cubicBezTo>
                  <a:cubicBezTo>
                    <a:pt x="5687" y="8029"/>
                    <a:pt x="5651" y="8057"/>
                    <a:pt x="5644" y="8057"/>
                  </a:cubicBezTo>
                  <a:cubicBezTo>
                    <a:pt x="5636" y="8057"/>
                    <a:pt x="5602" y="8063"/>
                    <a:pt x="5602" y="8063"/>
                  </a:cubicBezTo>
                  <a:lnTo>
                    <a:pt x="5559" y="8018"/>
                  </a:lnTo>
                  <a:cubicBezTo>
                    <a:pt x="5559" y="8018"/>
                    <a:pt x="5533" y="7972"/>
                    <a:pt x="5520" y="7944"/>
                  </a:cubicBezTo>
                  <a:cubicBezTo>
                    <a:pt x="5507" y="7918"/>
                    <a:pt x="5496" y="7918"/>
                    <a:pt x="5476" y="7906"/>
                  </a:cubicBezTo>
                  <a:cubicBezTo>
                    <a:pt x="5466" y="7900"/>
                    <a:pt x="5457" y="7898"/>
                    <a:pt x="5450" y="7898"/>
                  </a:cubicBezTo>
                  <a:cubicBezTo>
                    <a:pt x="5444" y="7898"/>
                    <a:pt x="5439" y="7899"/>
                    <a:pt x="5436" y="7901"/>
                  </a:cubicBezTo>
                  <a:cubicBezTo>
                    <a:pt x="5427" y="7904"/>
                    <a:pt x="5417" y="7920"/>
                    <a:pt x="5425" y="7941"/>
                  </a:cubicBezTo>
                  <a:cubicBezTo>
                    <a:pt x="5430" y="7963"/>
                    <a:pt x="5374" y="7974"/>
                    <a:pt x="5374" y="7987"/>
                  </a:cubicBezTo>
                  <a:cubicBezTo>
                    <a:pt x="5374" y="8001"/>
                    <a:pt x="5294" y="8006"/>
                    <a:pt x="5296" y="8014"/>
                  </a:cubicBezTo>
                  <a:cubicBezTo>
                    <a:pt x="5297" y="8021"/>
                    <a:pt x="5342" y="8091"/>
                    <a:pt x="5348" y="8094"/>
                  </a:cubicBezTo>
                  <a:cubicBezTo>
                    <a:pt x="5348" y="8094"/>
                    <a:pt x="5347" y="8094"/>
                    <a:pt x="5345" y="8094"/>
                  </a:cubicBezTo>
                  <a:cubicBezTo>
                    <a:pt x="5323" y="8094"/>
                    <a:pt x="5186" y="8081"/>
                    <a:pt x="5179" y="8072"/>
                  </a:cubicBezTo>
                  <a:cubicBezTo>
                    <a:pt x="5173" y="8063"/>
                    <a:pt x="5174" y="8017"/>
                    <a:pt x="5189" y="8006"/>
                  </a:cubicBezTo>
                  <a:cubicBezTo>
                    <a:pt x="5206" y="7995"/>
                    <a:pt x="5196" y="7972"/>
                    <a:pt x="5206" y="7963"/>
                  </a:cubicBezTo>
                  <a:cubicBezTo>
                    <a:pt x="5220" y="7951"/>
                    <a:pt x="5225" y="7926"/>
                    <a:pt x="5234" y="7918"/>
                  </a:cubicBezTo>
                  <a:cubicBezTo>
                    <a:pt x="5245" y="7910"/>
                    <a:pt x="5243" y="7872"/>
                    <a:pt x="5248" y="7864"/>
                  </a:cubicBezTo>
                  <a:cubicBezTo>
                    <a:pt x="5251" y="7857"/>
                    <a:pt x="5257" y="7850"/>
                    <a:pt x="5257" y="7844"/>
                  </a:cubicBezTo>
                  <a:cubicBezTo>
                    <a:pt x="5257" y="7840"/>
                    <a:pt x="5220" y="7817"/>
                    <a:pt x="5220" y="7817"/>
                  </a:cubicBezTo>
                  <a:lnTo>
                    <a:pt x="5149" y="7809"/>
                  </a:lnTo>
                  <a:cubicBezTo>
                    <a:pt x="5149" y="7809"/>
                    <a:pt x="5128" y="7858"/>
                    <a:pt x="5128" y="7872"/>
                  </a:cubicBezTo>
                  <a:cubicBezTo>
                    <a:pt x="5129" y="7886"/>
                    <a:pt x="5082" y="7886"/>
                    <a:pt x="5082" y="7886"/>
                  </a:cubicBezTo>
                  <a:cubicBezTo>
                    <a:pt x="5082" y="7886"/>
                    <a:pt x="5052" y="7883"/>
                    <a:pt x="5051" y="7878"/>
                  </a:cubicBezTo>
                  <a:cubicBezTo>
                    <a:pt x="5049" y="7872"/>
                    <a:pt x="5022" y="7803"/>
                    <a:pt x="5012" y="7783"/>
                  </a:cubicBezTo>
                  <a:cubicBezTo>
                    <a:pt x="5009" y="7776"/>
                    <a:pt x="5002" y="7773"/>
                    <a:pt x="4994" y="7773"/>
                  </a:cubicBezTo>
                  <a:cubicBezTo>
                    <a:pt x="4980" y="7773"/>
                    <a:pt x="4964" y="7781"/>
                    <a:pt x="4960" y="7787"/>
                  </a:cubicBezTo>
                  <a:cubicBezTo>
                    <a:pt x="4955" y="7797"/>
                    <a:pt x="4926" y="7792"/>
                    <a:pt x="4926" y="7815"/>
                  </a:cubicBezTo>
                  <a:cubicBezTo>
                    <a:pt x="4926" y="7838"/>
                    <a:pt x="4902" y="7852"/>
                    <a:pt x="4906" y="7860"/>
                  </a:cubicBezTo>
                  <a:cubicBezTo>
                    <a:pt x="4907" y="7861"/>
                    <a:pt x="4907" y="7862"/>
                    <a:pt x="4907" y="7862"/>
                  </a:cubicBezTo>
                  <a:cubicBezTo>
                    <a:pt x="4903" y="7862"/>
                    <a:pt x="4885" y="7849"/>
                    <a:pt x="4874" y="7841"/>
                  </a:cubicBezTo>
                  <a:cubicBezTo>
                    <a:pt x="4860" y="7830"/>
                    <a:pt x="4855" y="7806"/>
                    <a:pt x="4855" y="7806"/>
                  </a:cubicBezTo>
                  <a:cubicBezTo>
                    <a:pt x="4858" y="7799"/>
                    <a:pt x="4847" y="7794"/>
                    <a:pt x="4836" y="7794"/>
                  </a:cubicBezTo>
                  <a:cubicBezTo>
                    <a:pt x="4834" y="7794"/>
                    <a:pt x="4831" y="7794"/>
                    <a:pt x="4829" y="7795"/>
                  </a:cubicBezTo>
                  <a:cubicBezTo>
                    <a:pt x="4820" y="7798"/>
                    <a:pt x="4778" y="7801"/>
                    <a:pt x="4778" y="7801"/>
                  </a:cubicBezTo>
                  <a:cubicBezTo>
                    <a:pt x="4778" y="7801"/>
                    <a:pt x="4752" y="7810"/>
                    <a:pt x="4755" y="7817"/>
                  </a:cubicBezTo>
                  <a:cubicBezTo>
                    <a:pt x="4757" y="7824"/>
                    <a:pt x="4728" y="7827"/>
                    <a:pt x="4734" y="7841"/>
                  </a:cubicBezTo>
                  <a:cubicBezTo>
                    <a:pt x="4740" y="7855"/>
                    <a:pt x="4698" y="7858"/>
                    <a:pt x="4694" y="7860"/>
                  </a:cubicBezTo>
                  <a:cubicBezTo>
                    <a:pt x="4688" y="7863"/>
                    <a:pt x="4652" y="7875"/>
                    <a:pt x="4651" y="7881"/>
                  </a:cubicBezTo>
                  <a:cubicBezTo>
                    <a:pt x="4649" y="7889"/>
                    <a:pt x="4626" y="7926"/>
                    <a:pt x="4618" y="7958"/>
                  </a:cubicBezTo>
                  <a:cubicBezTo>
                    <a:pt x="4615" y="7972"/>
                    <a:pt x="4610" y="7976"/>
                    <a:pt x="4605" y="7976"/>
                  </a:cubicBezTo>
                  <a:cubicBezTo>
                    <a:pt x="4601" y="7976"/>
                    <a:pt x="4598" y="7973"/>
                    <a:pt x="4596" y="7973"/>
                  </a:cubicBezTo>
                  <a:cubicBezTo>
                    <a:pt x="4595" y="7973"/>
                    <a:pt x="4595" y="7973"/>
                    <a:pt x="4595" y="7975"/>
                  </a:cubicBezTo>
                  <a:cubicBezTo>
                    <a:pt x="4597" y="7983"/>
                    <a:pt x="4597" y="8004"/>
                    <a:pt x="4611" y="8018"/>
                  </a:cubicBezTo>
                  <a:cubicBezTo>
                    <a:pt x="4626" y="8032"/>
                    <a:pt x="4620" y="8057"/>
                    <a:pt x="4626" y="8074"/>
                  </a:cubicBezTo>
                  <a:cubicBezTo>
                    <a:pt x="4632" y="8089"/>
                    <a:pt x="4595" y="8103"/>
                    <a:pt x="4594" y="8106"/>
                  </a:cubicBezTo>
                  <a:cubicBezTo>
                    <a:pt x="4589" y="8112"/>
                    <a:pt x="4555" y="8114"/>
                    <a:pt x="4555" y="8114"/>
                  </a:cubicBezTo>
                  <a:lnTo>
                    <a:pt x="4534" y="8117"/>
                  </a:lnTo>
                  <a:lnTo>
                    <a:pt x="4501" y="8098"/>
                  </a:lnTo>
                  <a:cubicBezTo>
                    <a:pt x="4501" y="8098"/>
                    <a:pt x="4478" y="8111"/>
                    <a:pt x="4481" y="8117"/>
                  </a:cubicBezTo>
                  <a:cubicBezTo>
                    <a:pt x="4486" y="8124"/>
                    <a:pt x="4451" y="8168"/>
                    <a:pt x="4451" y="8168"/>
                  </a:cubicBezTo>
                  <a:lnTo>
                    <a:pt x="4432" y="8166"/>
                  </a:lnTo>
                  <a:lnTo>
                    <a:pt x="4411" y="8126"/>
                  </a:lnTo>
                  <a:lnTo>
                    <a:pt x="4404" y="8086"/>
                  </a:lnTo>
                  <a:lnTo>
                    <a:pt x="4404" y="8012"/>
                  </a:lnTo>
                  <a:lnTo>
                    <a:pt x="4395" y="7983"/>
                  </a:lnTo>
                  <a:lnTo>
                    <a:pt x="4366" y="7971"/>
                  </a:lnTo>
                  <a:cubicBezTo>
                    <a:pt x="4366" y="7970"/>
                    <a:pt x="4366" y="7970"/>
                    <a:pt x="4366" y="7970"/>
                  </a:cubicBezTo>
                  <a:cubicBezTo>
                    <a:pt x="4363" y="7970"/>
                    <a:pt x="4336" y="8030"/>
                    <a:pt x="4347" y="8040"/>
                  </a:cubicBezTo>
                  <a:cubicBezTo>
                    <a:pt x="4357" y="8048"/>
                    <a:pt x="4336" y="8100"/>
                    <a:pt x="4328" y="8100"/>
                  </a:cubicBezTo>
                  <a:cubicBezTo>
                    <a:pt x="4327" y="8100"/>
                    <a:pt x="4326" y="8099"/>
                    <a:pt x="4326" y="8098"/>
                  </a:cubicBezTo>
                  <a:cubicBezTo>
                    <a:pt x="4320" y="8089"/>
                    <a:pt x="4317" y="8041"/>
                    <a:pt x="4326" y="8009"/>
                  </a:cubicBezTo>
                  <a:cubicBezTo>
                    <a:pt x="4330" y="7990"/>
                    <a:pt x="4325" y="7986"/>
                    <a:pt x="4321" y="7986"/>
                  </a:cubicBezTo>
                  <a:cubicBezTo>
                    <a:pt x="4319" y="7986"/>
                    <a:pt x="4317" y="7987"/>
                    <a:pt x="4317" y="7987"/>
                  </a:cubicBezTo>
                  <a:cubicBezTo>
                    <a:pt x="4317" y="7987"/>
                    <a:pt x="4294" y="7957"/>
                    <a:pt x="4317" y="7898"/>
                  </a:cubicBezTo>
                  <a:cubicBezTo>
                    <a:pt x="4329" y="7867"/>
                    <a:pt x="4325" y="7861"/>
                    <a:pt x="4319" y="7861"/>
                  </a:cubicBezTo>
                  <a:cubicBezTo>
                    <a:pt x="4314" y="7861"/>
                    <a:pt x="4308" y="7865"/>
                    <a:pt x="4306" y="7865"/>
                  </a:cubicBezTo>
                  <a:cubicBezTo>
                    <a:pt x="4306" y="7865"/>
                    <a:pt x="4306" y="7864"/>
                    <a:pt x="4306" y="7864"/>
                  </a:cubicBezTo>
                  <a:cubicBezTo>
                    <a:pt x="4306" y="7858"/>
                    <a:pt x="4320" y="7837"/>
                    <a:pt x="4357" y="7778"/>
                  </a:cubicBezTo>
                  <a:cubicBezTo>
                    <a:pt x="4374" y="7749"/>
                    <a:pt x="4374" y="7744"/>
                    <a:pt x="4372" y="7744"/>
                  </a:cubicBezTo>
                  <a:cubicBezTo>
                    <a:pt x="4374" y="7744"/>
                    <a:pt x="4378" y="7741"/>
                    <a:pt x="4386" y="7735"/>
                  </a:cubicBezTo>
                  <a:cubicBezTo>
                    <a:pt x="4418" y="7709"/>
                    <a:pt x="4378" y="7717"/>
                    <a:pt x="4391" y="7697"/>
                  </a:cubicBezTo>
                  <a:cubicBezTo>
                    <a:pt x="4406" y="7678"/>
                    <a:pt x="4381" y="7663"/>
                    <a:pt x="4401" y="7644"/>
                  </a:cubicBezTo>
                  <a:cubicBezTo>
                    <a:pt x="4421" y="7627"/>
                    <a:pt x="4386" y="7632"/>
                    <a:pt x="4397" y="7601"/>
                  </a:cubicBezTo>
                  <a:cubicBezTo>
                    <a:pt x="4406" y="7567"/>
                    <a:pt x="4375" y="7573"/>
                    <a:pt x="4386" y="7560"/>
                  </a:cubicBezTo>
                  <a:cubicBezTo>
                    <a:pt x="4394" y="7547"/>
                    <a:pt x="4366" y="7547"/>
                    <a:pt x="4387" y="7527"/>
                  </a:cubicBezTo>
                  <a:cubicBezTo>
                    <a:pt x="4409" y="7509"/>
                    <a:pt x="4389" y="7510"/>
                    <a:pt x="4404" y="7506"/>
                  </a:cubicBezTo>
                  <a:cubicBezTo>
                    <a:pt x="4420" y="7503"/>
                    <a:pt x="4444" y="7424"/>
                    <a:pt x="4444" y="7424"/>
                  </a:cubicBezTo>
                  <a:lnTo>
                    <a:pt x="4447" y="7378"/>
                  </a:lnTo>
                  <a:lnTo>
                    <a:pt x="4464" y="7264"/>
                  </a:lnTo>
                  <a:cubicBezTo>
                    <a:pt x="4464" y="7264"/>
                    <a:pt x="4451" y="7202"/>
                    <a:pt x="4452" y="7189"/>
                  </a:cubicBezTo>
                  <a:cubicBezTo>
                    <a:pt x="4455" y="7175"/>
                    <a:pt x="4427" y="7105"/>
                    <a:pt x="4429" y="7093"/>
                  </a:cubicBezTo>
                  <a:cubicBezTo>
                    <a:pt x="4432" y="7079"/>
                    <a:pt x="4411" y="7056"/>
                    <a:pt x="4406" y="7047"/>
                  </a:cubicBezTo>
                  <a:cubicBezTo>
                    <a:pt x="4403" y="7035"/>
                    <a:pt x="4381" y="7025"/>
                    <a:pt x="4374" y="7019"/>
                  </a:cubicBezTo>
                  <a:lnTo>
                    <a:pt x="4358" y="7008"/>
                  </a:lnTo>
                  <a:cubicBezTo>
                    <a:pt x="4358" y="7008"/>
                    <a:pt x="4304" y="6955"/>
                    <a:pt x="4255" y="6850"/>
                  </a:cubicBezTo>
                  <a:cubicBezTo>
                    <a:pt x="4236" y="6811"/>
                    <a:pt x="4227" y="6799"/>
                    <a:pt x="4223" y="6799"/>
                  </a:cubicBezTo>
                  <a:cubicBezTo>
                    <a:pt x="4215" y="6799"/>
                    <a:pt x="4219" y="6833"/>
                    <a:pt x="4209" y="6834"/>
                  </a:cubicBezTo>
                  <a:cubicBezTo>
                    <a:pt x="4190" y="6839"/>
                    <a:pt x="4189" y="6844"/>
                    <a:pt x="4189" y="6844"/>
                  </a:cubicBezTo>
                  <a:cubicBezTo>
                    <a:pt x="4189" y="6844"/>
                    <a:pt x="4186" y="6881"/>
                    <a:pt x="4190" y="6894"/>
                  </a:cubicBezTo>
                  <a:cubicBezTo>
                    <a:pt x="4197" y="6911"/>
                    <a:pt x="4190" y="6967"/>
                    <a:pt x="4201" y="6988"/>
                  </a:cubicBezTo>
                  <a:cubicBezTo>
                    <a:pt x="4209" y="7008"/>
                    <a:pt x="4210" y="7036"/>
                    <a:pt x="4224" y="7059"/>
                  </a:cubicBezTo>
                  <a:cubicBezTo>
                    <a:pt x="4235" y="7082"/>
                    <a:pt x="4220" y="7098"/>
                    <a:pt x="4221" y="7113"/>
                  </a:cubicBezTo>
                  <a:cubicBezTo>
                    <a:pt x="4224" y="7127"/>
                    <a:pt x="4220" y="7170"/>
                    <a:pt x="4226" y="7189"/>
                  </a:cubicBezTo>
                  <a:cubicBezTo>
                    <a:pt x="4234" y="7209"/>
                    <a:pt x="4218" y="7221"/>
                    <a:pt x="4218" y="7221"/>
                  </a:cubicBezTo>
                  <a:lnTo>
                    <a:pt x="4224" y="7267"/>
                  </a:lnTo>
                  <a:cubicBezTo>
                    <a:pt x="4224" y="7267"/>
                    <a:pt x="4252" y="7410"/>
                    <a:pt x="4252" y="7416"/>
                  </a:cubicBezTo>
                  <a:cubicBezTo>
                    <a:pt x="4252" y="7424"/>
                    <a:pt x="4241" y="7450"/>
                    <a:pt x="4247" y="7466"/>
                  </a:cubicBezTo>
                  <a:cubicBezTo>
                    <a:pt x="4252" y="7481"/>
                    <a:pt x="4235" y="7484"/>
                    <a:pt x="4235" y="7484"/>
                  </a:cubicBezTo>
                  <a:cubicBezTo>
                    <a:pt x="4235" y="7484"/>
                    <a:pt x="4220" y="7507"/>
                    <a:pt x="4221" y="7513"/>
                  </a:cubicBezTo>
                  <a:cubicBezTo>
                    <a:pt x="4224" y="7519"/>
                    <a:pt x="4234" y="7561"/>
                    <a:pt x="4250" y="7595"/>
                  </a:cubicBezTo>
                  <a:cubicBezTo>
                    <a:pt x="4267" y="7627"/>
                    <a:pt x="4240" y="7629"/>
                    <a:pt x="4243" y="7643"/>
                  </a:cubicBezTo>
                  <a:cubicBezTo>
                    <a:pt x="4247" y="7653"/>
                    <a:pt x="4226" y="7669"/>
                    <a:pt x="4232" y="7680"/>
                  </a:cubicBezTo>
                  <a:cubicBezTo>
                    <a:pt x="4237" y="7690"/>
                    <a:pt x="4210" y="7698"/>
                    <a:pt x="4210" y="7698"/>
                  </a:cubicBezTo>
                  <a:lnTo>
                    <a:pt x="4178" y="7690"/>
                  </a:lnTo>
                  <a:lnTo>
                    <a:pt x="4157" y="7689"/>
                  </a:lnTo>
                  <a:cubicBezTo>
                    <a:pt x="4157" y="7689"/>
                    <a:pt x="4140" y="7713"/>
                    <a:pt x="4149" y="7738"/>
                  </a:cubicBezTo>
                  <a:cubicBezTo>
                    <a:pt x="4153" y="7752"/>
                    <a:pt x="4150" y="7754"/>
                    <a:pt x="4147" y="7754"/>
                  </a:cubicBezTo>
                  <a:cubicBezTo>
                    <a:pt x="4145" y="7754"/>
                    <a:pt x="4143" y="7753"/>
                    <a:pt x="4142" y="7753"/>
                  </a:cubicBezTo>
                  <a:lnTo>
                    <a:pt x="4142" y="7753"/>
                  </a:lnTo>
                  <a:cubicBezTo>
                    <a:pt x="4142" y="7753"/>
                    <a:pt x="4142" y="7753"/>
                    <a:pt x="4143" y="7753"/>
                  </a:cubicBezTo>
                  <a:cubicBezTo>
                    <a:pt x="4149" y="7758"/>
                    <a:pt x="4140" y="7801"/>
                    <a:pt x="4152" y="7834"/>
                  </a:cubicBezTo>
                  <a:cubicBezTo>
                    <a:pt x="4167" y="7866"/>
                    <a:pt x="4152" y="7889"/>
                    <a:pt x="4157" y="7917"/>
                  </a:cubicBezTo>
                  <a:cubicBezTo>
                    <a:pt x="4163" y="7943"/>
                    <a:pt x="4170" y="8027"/>
                    <a:pt x="4170" y="8037"/>
                  </a:cubicBezTo>
                  <a:cubicBezTo>
                    <a:pt x="4170" y="8041"/>
                    <a:pt x="4166" y="8042"/>
                    <a:pt x="4159" y="8042"/>
                  </a:cubicBezTo>
                  <a:cubicBezTo>
                    <a:pt x="4145" y="8042"/>
                    <a:pt x="4121" y="8035"/>
                    <a:pt x="4121" y="8035"/>
                  </a:cubicBezTo>
                  <a:cubicBezTo>
                    <a:pt x="4118" y="8018"/>
                    <a:pt x="4121" y="8035"/>
                    <a:pt x="4129" y="7997"/>
                  </a:cubicBezTo>
                  <a:cubicBezTo>
                    <a:pt x="4135" y="7958"/>
                    <a:pt x="4110" y="7909"/>
                    <a:pt x="4110" y="7909"/>
                  </a:cubicBezTo>
                  <a:lnTo>
                    <a:pt x="4110" y="7855"/>
                  </a:lnTo>
                  <a:cubicBezTo>
                    <a:pt x="4110" y="7841"/>
                    <a:pt x="4090" y="7840"/>
                    <a:pt x="4090" y="7840"/>
                  </a:cubicBezTo>
                  <a:cubicBezTo>
                    <a:pt x="4090" y="7840"/>
                    <a:pt x="4078" y="7818"/>
                    <a:pt x="4087" y="7806"/>
                  </a:cubicBezTo>
                  <a:cubicBezTo>
                    <a:pt x="4095" y="7797"/>
                    <a:pt x="4080" y="7780"/>
                    <a:pt x="4083" y="7763"/>
                  </a:cubicBezTo>
                  <a:cubicBezTo>
                    <a:pt x="4083" y="7763"/>
                    <a:pt x="4087" y="7750"/>
                    <a:pt x="4098" y="7750"/>
                  </a:cubicBezTo>
                  <a:cubicBezTo>
                    <a:pt x="4112" y="7750"/>
                    <a:pt x="4106" y="7721"/>
                    <a:pt x="4157" y="7647"/>
                  </a:cubicBezTo>
                  <a:cubicBezTo>
                    <a:pt x="4174" y="7622"/>
                    <a:pt x="4183" y="7614"/>
                    <a:pt x="4187" y="7614"/>
                  </a:cubicBezTo>
                  <a:cubicBezTo>
                    <a:pt x="4195" y="7614"/>
                    <a:pt x="4191" y="7637"/>
                    <a:pt x="4198" y="7637"/>
                  </a:cubicBezTo>
                  <a:cubicBezTo>
                    <a:pt x="4199" y="7637"/>
                    <a:pt x="4201" y="7637"/>
                    <a:pt x="4203" y="7635"/>
                  </a:cubicBezTo>
                  <a:cubicBezTo>
                    <a:pt x="4221" y="7620"/>
                    <a:pt x="4183" y="7564"/>
                    <a:pt x="4204" y="7544"/>
                  </a:cubicBezTo>
                  <a:cubicBezTo>
                    <a:pt x="4226" y="7526"/>
                    <a:pt x="4204" y="7506"/>
                    <a:pt x="4212" y="7490"/>
                  </a:cubicBezTo>
                  <a:cubicBezTo>
                    <a:pt x="4220" y="7475"/>
                    <a:pt x="4220" y="7418"/>
                    <a:pt x="4224" y="7398"/>
                  </a:cubicBezTo>
                  <a:cubicBezTo>
                    <a:pt x="4226" y="7379"/>
                    <a:pt x="4213" y="7353"/>
                    <a:pt x="4217" y="7347"/>
                  </a:cubicBezTo>
                  <a:cubicBezTo>
                    <a:pt x="4218" y="7339"/>
                    <a:pt x="4203" y="7310"/>
                    <a:pt x="4201" y="7304"/>
                  </a:cubicBezTo>
                  <a:cubicBezTo>
                    <a:pt x="4198" y="7298"/>
                    <a:pt x="4180" y="7275"/>
                    <a:pt x="4183" y="7265"/>
                  </a:cubicBezTo>
                  <a:cubicBezTo>
                    <a:pt x="4187" y="7258"/>
                    <a:pt x="4170" y="7219"/>
                    <a:pt x="4170" y="7219"/>
                  </a:cubicBezTo>
                  <a:cubicBezTo>
                    <a:pt x="4170" y="7219"/>
                    <a:pt x="4152" y="7155"/>
                    <a:pt x="4167" y="7127"/>
                  </a:cubicBezTo>
                  <a:cubicBezTo>
                    <a:pt x="4183" y="7099"/>
                    <a:pt x="4181" y="7070"/>
                    <a:pt x="4186" y="7064"/>
                  </a:cubicBezTo>
                  <a:cubicBezTo>
                    <a:pt x="4189" y="7058"/>
                    <a:pt x="4186" y="6987"/>
                    <a:pt x="4175" y="6975"/>
                  </a:cubicBezTo>
                  <a:cubicBezTo>
                    <a:pt x="4167" y="6964"/>
                    <a:pt x="4157" y="6928"/>
                    <a:pt x="4157" y="6919"/>
                  </a:cubicBezTo>
                  <a:cubicBezTo>
                    <a:pt x="4157" y="6911"/>
                    <a:pt x="4132" y="6894"/>
                    <a:pt x="4112" y="6894"/>
                  </a:cubicBezTo>
                  <a:cubicBezTo>
                    <a:pt x="4110" y="6894"/>
                    <a:pt x="4108" y="6894"/>
                    <a:pt x="4106" y="6894"/>
                  </a:cubicBezTo>
                  <a:cubicBezTo>
                    <a:pt x="4087" y="6898"/>
                    <a:pt x="4064" y="6918"/>
                    <a:pt x="4056" y="6922"/>
                  </a:cubicBezTo>
                  <a:cubicBezTo>
                    <a:pt x="4049" y="6928"/>
                    <a:pt x="4024" y="6938"/>
                    <a:pt x="4020" y="6964"/>
                  </a:cubicBezTo>
                  <a:cubicBezTo>
                    <a:pt x="4013" y="6988"/>
                    <a:pt x="3980" y="7007"/>
                    <a:pt x="3980" y="7035"/>
                  </a:cubicBezTo>
                  <a:cubicBezTo>
                    <a:pt x="3980" y="7061"/>
                    <a:pt x="3978" y="7099"/>
                    <a:pt x="3980" y="7112"/>
                  </a:cubicBezTo>
                  <a:cubicBezTo>
                    <a:pt x="3981" y="7122"/>
                    <a:pt x="4016" y="7238"/>
                    <a:pt x="4021" y="7275"/>
                  </a:cubicBezTo>
                  <a:cubicBezTo>
                    <a:pt x="4027" y="7310"/>
                    <a:pt x="3986" y="7333"/>
                    <a:pt x="3989" y="7356"/>
                  </a:cubicBezTo>
                  <a:cubicBezTo>
                    <a:pt x="3990" y="7363"/>
                    <a:pt x="3987" y="7365"/>
                    <a:pt x="3983" y="7365"/>
                  </a:cubicBezTo>
                  <a:cubicBezTo>
                    <a:pt x="3970" y="7365"/>
                    <a:pt x="3941" y="7348"/>
                    <a:pt x="3926" y="7338"/>
                  </a:cubicBezTo>
                  <a:cubicBezTo>
                    <a:pt x="3904" y="7326"/>
                    <a:pt x="3883" y="7279"/>
                    <a:pt x="3866" y="7244"/>
                  </a:cubicBezTo>
                  <a:cubicBezTo>
                    <a:pt x="3849" y="7210"/>
                    <a:pt x="3819" y="7190"/>
                    <a:pt x="3841" y="7156"/>
                  </a:cubicBezTo>
                  <a:cubicBezTo>
                    <a:pt x="3863" y="7119"/>
                    <a:pt x="3813" y="7110"/>
                    <a:pt x="3818" y="7102"/>
                  </a:cubicBezTo>
                  <a:cubicBezTo>
                    <a:pt x="3821" y="7095"/>
                    <a:pt x="3819" y="7052"/>
                    <a:pt x="3818" y="7042"/>
                  </a:cubicBezTo>
                  <a:cubicBezTo>
                    <a:pt x="3816" y="7030"/>
                    <a:pt x="3789" y="7005"/>
                    <a:pt x="3770" y="6984"/>
                  </a:cubicBezTo>
                  <a:cubicBezTo>
                    <a:pt x="3750" y="6964"/>
                    <a:pt x="3713" y="6953"/>
                    <a:pt x="3693" y="6942"/>
                  </a:cubicBezTo>
                  <a:cubicBezTo>
                    <a:pt x="3682" y="6935"/>
                    <a:pt x="3666" y="6934"/>
                    <a:pt x="3650" y="6934"/>
                  </a:cubicBezTo>
                  <a:cubicBezTo>
                    <a:pt x="3638" y="6934"/>
                    <a:pt x="3625" y="6935"/>
                    <a:pt x="3616" y="6935"/>
                  </a:cubicBezTo>
                  <a:cubicBezTo>
                    <a:pt x="3614" y="6935"/>
                    <a:pt x="3612" y="6935"/>
                    <a:pt x="3610" y="6935"/>
                  </a:cubicBezTo>
                  <a:cubicBezTo>
                    <a:pt x="3609" y="6934"/>
                    <a:pt x="3609" y="6934"/>
                    <a:pt x="3608" y="6934"/>
                  </a:cubicBezTo>
                  <a:cubicBezTo>
                    <a:pt x="3589" y="6934"/>
                    <a:pt x="3582" y="6953"/>
                    <a:pt x="3579" y="6961"/>
                  </a:cubicBezTo>
                  <a:cubicBezTo>
                    <a:pt x="3575" y="6971"/>
                    <a:pt x="3559" y="6995"/>
                    <a:pt x="3567" y="6999"/>
                  </a:cubicBezTo>
                  <a:cubicBezTo>
                    <a:pt x="3575" y="7005"/>
                    <a:pt x="3558" y="7038"/>
                    <a:pt x="3558" y="7038"/>
                  </a:cubicBezTo>
                  <a:cubicBezTo>
                    <a:pt x="3558" y="7038"/>
                    <a:pt x="3604" y="7210"/>
                    <a:pt x="3613" y="7221"/>
                  </a:cubicBezTo>
                  <a:cubicBezTo>
                    <a:pt x="3624" y="7235"/>
                    <a:pt x="3698" y="7304"/>
                    <a:pt x="3719" y="7330"/>
                  </a:cubicBezTo>
                  <a:cubicBezTo>
                    <a:pt x="3741" y="7358"/>
                    <a:pt x="3736" y="7366"/>
                    <a:pt x="3736" y="7366"/>
                  </a:cubicBezTo>
                  <a:lnTo>
                    <a:pt x="3839" y="7503"/>
                  </a:lnTo>
                  <a:cubicBezTo>
                    <a:pt x="3839" y="7503"/>
                    <a:pt x="3875" y="7573"/>
                    <a:pt x="3896" y="7604"/>
                  </a:cubicBezTo>
                  <a:cubicBezTo>
                    <a:pt x="3918" y="7633"/>
                    <a:pt x="3919" y="7660"/>
                    <a:pt x="3927" y="7669"/>
                  </a:cubicBezTo>
                  <a:cubicBezTo>
                    <a:pt x="3936" y="7681"/>
                    <a:pt x="3936" y="7707"/>
                    <a:pt x="3966" y="7761"/>
                  </a:cubicBezTo>
                  <a:cubicBezTo>
                    <a:pt x="3995" y="7815"/>
                    <a:pt x="4012" y="7912"/>
                    <a:pt x="4012" y="7912"/>
                  </a:cubicBezTo>
                  <a:cubicBezTo>
                    <a:pt x="4012" y="7912"/>
                    <a:pt x="3980" y="7952"/>
                    <a:pt x="3981" y="7957"/>
                  </a:cubicBezTo>
                  <a:cubicBezTo>
                    <a:pt x="3981" y="7957"/>
                    <a:pt x="3981" y="7957"/>
                    <a:pt x="3981" y="7957"/>
                  </a:cubicBezTo>
                  <a:cubicBezTo>
                    <a:pt x="3978" y="7957"/>
                    <a:pt x="3954" y="7927"/>
                    <a:pt x="3949" y="7917"/>
                  </a:cubicBezTo>
                  <a:cubicBezTo>
                    <a:pt x="3943" y="7903"/>
                    <a:pt x="3939" y="7866"/>
                    <a:pt x="3939" y="7844"/>
                  </a:cubicBezTo>
                  <a:cubicBezTo>
                    <a:pt x="3939" y="7824"/>
                    <a:pt x="3929" y="7797"/>
                    <a:pt x="3929" y="7790"/>
                  </a:cubicBezTo>
                  <a:cubicBezTo>
                    <a:pt x="3932" y="7784"/>
                    <a:pt x="3912" y="7732"/>
                    <a:pt x="3906" y="7724"/>
                  </a:cubicBezTo>
                  <a:cubicBezTo>
                    <a:pt x="3901" y="7715"/>
                    <a:pt x="3841" y="7581"/>
                    <a:pt x="3827" y="7536"/>
                  </a:cubicBezTo>
                  <a:cubicBezTo>
                    <a:pt x="3813" y="7495"/>
                    <a:pt x="3756" y="7432"/>
                    <a:pt x="3756" y="7432"/>
                  </a:cubicBezTo>
                  <a:lnTo>
                    <a:pt x="3702" y="7378"/>
                  </a:lnTo>
                  <a:cubicBezTo>
                    <a:pt x="3702" y="7378"/>
                    <a:pt x="3621" y="7290"/>
                    <a:pt x="3619" y="7284"/>
                  </a:cubicBezTo>
                  <a:cubicBezTo>
                    <a:pt x="3618" y="7279"/>
                    <a:pt x="3585" y="7233"/>
                    <a:pt x="3578" y="7219"/>
                  </a:cubicBezTo>
                  <a:cubicBezTo>
                    <a:pt x="3567" y="7205"/>
                    <a:pt x="3548" y="7144"/>
                    <a:pt x="3541" y="7130"/>
                  </a:cubicBezTo>
                  <a:cubicBezTo>
                    <a:pt x="3533" y="7119"/>
                    <a:pt x="3502" y="7073"/>
                    <a:pt x="3498" y="7065"/>
                  </a:cubicBezTo>
                  <a:cubicBezTo>
                    <a:pt x="3496" y="7061"/>
                    <a:pt x="3483" y="7060"/>
                    <a:pt x="3472" y="7060"/>
                  </a:cubicBezTo>
                  <a:cubicBezTo>
                    <a:pt x="3464" y="7060"/>
                    <a:pt x="3456" y="7061"/>
                    <a:pt x="3456" y="7061"/>
                  </a:cubicBezTo>
                  <a:lnTo>
                    <a:pt x="3418" y="7058"/>
                  </a:lnTo>
                  <a:cubicBezTo>
                    <a:pt x="3418" y="7058"/>
                    <a:pt x="3388" y="7087"/>
                    <a:pt x="3388" y="7093"/>
                  </a:cubicBezTo>
                  <a:cubicBezTo>
                    <a:pt x="3388" y="7098"/>
                    <a:pt x="3387" y="7125"/>
                    <a:pt x="3393" y="7139"/>
                  </a:cubicBezTo>
                  <a:cubicBezTo>
                    <a:pt x="3398" y="7155"/>
                    <a:pt x="3413" y="7262"/>
                    <a:pt x="3413" y="7270"/>
                  </a:cubicBezTo>
                  <a:cubicBezTo>
                    <a:pt x="3413" y="7279"/>
                    <a:pt x="3421" y="7313"/>
                    <a:pt x="3428" y="7326"/>
                  </a:cubicBezTo>
                  <a:cubicBezTo>
                    <a:pt x="3439" y="7339"/>
                    <a:pt x="3441" y="7424"/>
                    <a:pt x="3442" y="7447"/>
                  </a:cubicBezTo>
                  <a:cubicBezTo>
                    <a:pt x="3447" y="7470"/>
                    <a:pt x="3427" y="7487"/>
                    <a:pt x="3427" y="7487"/>
                  </a:cubicBezTo>
                  <a:cubicBezTo>
                    <a:pt x="3427" y="7487"/>
                    <a:pt x="3416" y="7466"/>
                    <a:pt x="3410" y="7455"/>
                  </a:cubicBezTo>
                  <a:cubicBezTo>
                    <a:pt x="3402" y="7443"/>
                    <a:pt x="3378" y="7404"/>
                    <a:pt x="3373" y="7382"/>
                  </a:cubicBezTo>
                  <a:cubicBezTo>
                    <a:pt x="3367" y="7362"/>
                    <a:pt x="3358" y="7335"/>
                    <a:pt x="3358" y="7324"/>
                  </a:cubicBezTo>
                  <a:cubicBezTo>
                    <a:pt x="3359" y="7313"/>
                    <a:pt x="3351" y="7273"/>
                    <a:pt x="3359" y="7267"/>
                  </a:cubicBezTo>
                  <a:cubicBezTo>
                    <a:pt x="3367" y="7262"/>
                    <a:pt x="3350" y="7189"/>
                    <a:pt x="3351" y="7179"/>
                  </a:cubicBezTo>
                  <a:cubicBezTo>
                    <a:pt x="3355" y="7170"/>
                    <a:pt x="3316" y="7121"/>
                    <a:pt x="3316" y="7121"/>
                  </a:cubicBezTo>
                  <a:lnTo>
                    <a:pt x="3282" y="7127"/>
                  </a:lnTo>
                  <a:lnTo>
                    <a:pt x="3221" y="7119"/>
                  </a:lnTo>
                  <a:lnTo>
                    <a:pt x="3196" y="7193"/>
                  </a:lnTo>
                  <a:cubicBezTo>
                    <a:pt x="3196" y="7193"/>
                    <a:pt x="3179" y="7219"/>
                    <a:pt x="3174" y="7235"/>
                  </a:cubicBezTo>
                  <a:cubicBezTo>
                    <a:pt x="3171" y="7249"/>
                    <a:pt x="3162" y="7265"/>
                    <a:pt x="3151" y="7285"/>
                  </a:cubicBezTo>
                  <a:cubicBezTo>
                    <a:pt x="3142" y="7304"/>
                    <a:pt x="3119" y="7318"/>
                    <a:pt x="3119" y="7332"/>
                  </a:cubicBezTo>
                  <a:cubicBezTo>
                    <a:pt x="3121" y="7347"/>
                    <a:pt x="3116" y="7381"/>
                    <a:pt x="3125" y="7395"/>
                  </a:cubicBezTo>
                  <a:cubicBezTo>
                    <a:pt x="3136" y="7409"/>
                    <a:pt x="3157" y="7429"/>
                    <a:pt x="3173" y="7439"/>
                  </a:cubicBezTo>
                  <a:cubicBezTo>
                    <a:pt x="3188" y="7449"/>
                    <a:pt x="3179" y="7452"/>
                    <a:pt x="3198" y="7472"/>
                  </a:cubicBezTo>
                  <a:cubicBezTo>
                    <a:pt x="3216" y="7489"/>
                    <a:pt x="3273" y="7583"/>
                    <a:pt x="3273" y="7583"/>
                  </a:cubicBezTo>
                  <a:cubicBezTo>
                    <a:pt x="3273" y="7583"/>
                    <a:pt x="3293" y="7632"/>
                    <a:pt x="3294" y="7650"/>
                  </a:cubicBezTo>
                  <a:cubicBezTo>
                    <a:pt x="3298" y="7670"/>
                    <a:pt x="3285" y="7698"/>
                    <a:pt x="3288" y="7706"/>
                  </a:cubicBezTo>
                  <a:cubicBezTo>
                    <a:pt x="3293" y="7713"/>
                    <a:pt x="3279" y="7803"/>
                    <a:pt x="3281" y="7809"/>
                  </a:cubicBezTo>
                  <a:cubicBezTo>
                    <a:pt x="3282" y="7815"/>
                    <a:pt x="3266" y="7821"/>
                    <a:pt x="3259" y="7821"/>
                  </a:cubicBezTo>
                  <a:cubicBezTo>
                    <a:pt x="3257" y="7821"/>
                    <a:pt x="3256" y="7821"/>
                    <a:pt x="3256" y="7820"/>
                  </a:cubicBezTo>
                  <a:cubicBezTo>
                    <a:pt x="3256" y="7814"/>
                    <a:pt x="3231" y="7797"/>
                    <a:pt x="3231" y="7787"/>
                  </a:cubicBezTo>
                  <a:cubicBezTo>
                    <a:pt x="3233" y="7778"/>
                    <a:pt x="3234" y="7763"/>
                    <a:pt x="3234" y="7763"/>
                  </a:cubicBezTo>
                  <a:cubicBezTo>
                    <a:pt x="3234" y="7763"/>
                    <a:pt x="3244" y="7733"/>
                    <a:pt x="3256" y="7718"/>
                  </a:cubicBezTo>
                  <a:cubicBezTo>
                    <a:pt x="3265" y="7704"/>
                    <a:pt x="3256" y="7670"/>
                    <a:pt x="3254" y="7647"/>
                  </a:cubicBezTo>
                  <a:cubicBezTo>
                    <a:pt x="3250" y="7626"/>
                    <a:pt x="3251" y="7626"/>
                    <a:pt x="3247" y="7613"/>
                  </a:cubicBezTo>
                  <a:cubicBezTo>
                    <a:pt x="3241" y="7601"/>
                    <a:pt x="3228" y="7575"/>
                    <a:pt x="3228" y="7570"/>
                  </a:cubicBezTo>
                  <a:cubicBezTo>
                    <a:pt x="3231" y="7566"/>
                    <a:pt x="3208" y="7549"/>
                    <a:pt x="3208" y="7549"/>
                  </a:cubicBezTo>
                  <a:cubicBezTo>
                    <a:pt x="3208" y="7549"/>
                    <a:pt x="3171" y="7518"/>
                    <a:pt x="3165" y="7512"/>
                  </a:cubicBezTo>
                  <a:cubicBezTo>
                    <a:pt x="3159" y="7506"/>
                    <a:pt x="3141" y="7490"/>
                    <a:pt x="3117" y="7439"/>
                  </a:cubicBezTo>
                  <a:cubicBezTo>
                    <a:pt x="3107" y="7417"/>
                    <a:pt x="3102" y="7410"/>
                    <a:pt x="3098" y="7410"/>
                  </a:cubicBezTo>
                  <a:cubicBezTo>
                    <a:pt x="3093" y="7410"/>
                    <a:pt x="3092" y="7421"/>
                    <a:pt x="3088" y="7421"/>
                  </a:cubicBezTo>
                  <a:cubicBezTo>
                    <a:pt x="3082" y="7421"/>
                    <a:pt x="3042" y="7427"/>
                    <a:pt x="3031" y="7432"/>
                  </a:cubicBezTo>
                  <a:cubicBezTo>
                    <a:pt x="3031" y="7432"/>
                    <a:pt x="3029" y="7432"/>
                    <a:pt x="3028" y="7432"/>
                  </a:cubicBezTo>
                  <a:cubicBezTo>
                    <a:pt x="2997" y="7432"/>
                    <a:pt x="2800" y="7409"/>
                    <a:pt x="2790" y="7409"/>
                  </a:cubicBezTo>
                  <a:cubicBezTo>
                    <a:pt x="2780" y="7409"/>
                    <a:pt x="2736" y="7419"/>
                    <a:pt x="2743" y="7429"/>
                  </a:cubicBezTo>
                  <a:cubicBezTo>
                    <a:pt x="2750" y="7439"/>
                    <a:pt x="2734" y="7456"/>
                    <a:pt x="2750" y="7466"/>
                  </a:cubicBezTo>
                  <a:cubicBezTo>
                    <a:pt x="2763" y="7478"/>
                    <a:pt x="2777" y="7486"/>
                    <a:pt x="2805" y="7513"/>
                  </a:cubicBezTo>
                  <a:cubicBezTo>
                    <a:pt x="2816" y="7521"/>
                    <a:pt x="2811" y="7544"/>
                    <a:pt x="2797" y="7635"/>
                  </a:cubicBezTo>
                  <a:cubicBezTo>
                    <a:pt x="2792" y="7670"/>
                    <a:pt x="2789" y="7680"/>
                    <a:pt x="2785" y="7680"/>
                  </a:cubicBezTo>
                  <a:cubicBezTo>
                    <a:pt x="2780" y="7680"/>
                    <a:pt x="2776" y="7658"/>
                    <a:pt x="2768" y="7658"/>
                  </a:cubicBezTo>
                  <a:cubicBezTo>
                    <a:pt x="2768" y="7658"/>
                    <a:pt x="2767" y="7658"/>
                    <a:pt x="2766" y="7658"/>
                  </a:cubicBezTo>
                  <a:cubicBezTo>
                    <a:pt x="2764" y="7659"/>
                    <a:pt x="2762" y="7660"/>
                    <a:pt x="2759" y="7660"/>
                  </a:cubicBezTo>
                  <a:cubicBezTo>
                    <a:pt x="2749" y="7660"/>
                    <a:pt x="2739" y="7651"/>
                    <a:pt x="2734" y="7647"/>
                  </a:cubicBezTo>
                  <a:cubicBezTo>
                    <a:pt x="2728" y="7641"/>
                    <a:pt x="2716" y="7593"/>
                    <a:pt x="2716" y="7587"/>
                  </a:cubicBezTo>
                  <a:cubicBezTo>
                    <a:pt x="2716" y="7581"/>
                    <a:pt x="2690" y="7535"/>
                    <a:pt x="2693" y="7532"/>
                  </a:cubicBezTo>
                  <a:cubicBezTo>
                    <a:pt x="2694" y="7526"/>
                    <a:pt x="2680" y="7495"/>
                    <a:pt x="2682" y="7489"/>
                  </a:cubicBezTo>
                  <a:cubicBezTo>
                    <a:pt x="2685" y="7483"/>
                    <a:pt x="2657" y="7464"/>
                    <a:pt x="2657" y="7464"/>
                  </a:cubicBezTo>
                  <a:cubicBezTo>
                    <a:pt x="2657" y="7464"/>
                    <a:pt x="2619" y="7441"/>
                    <a:pt x="2608" y="7435"/>
                  </a:cubicBezTo>
                  <a:cubicBezTo>
                    <a:pt x="2597" y="7432"/>
                    <a:pt x="2571" y="7424"/>
                    <a:pt x="2562" y="7421"/>
                  </a:cubicBezTo>
                  <a:cubicBezTo>
                    <a:pt x="2551" y="7418"/>
                    <a:pt x="2523" y="7418"/>
                    <a:pt x="2523" y="7418"/>
                  </a:cubicBezTo>
                  <a:cubicBezTo>
                    <a:pt x="2523" y="7418"/>
                    <a:pt x="2519" y="7417"/>
                    <a:pt x="2513" y="7417"/>
                  </a:cubicBezTo>
                  <a:cubicBezTo>
                    <a:pt x="2503" y="7417"/>
                    <a:pt x="2488" y="7419"/>
                    <a:pt x="2480" y="7429"/>
                  </a:cubicBezTo>
                  <a:cubicBezTo>
                    <a:pt x="2469" y="7443"/>
                    <a:pt x="2405" y="7475"/>
                    <a:pt x="2405" y="7483"/>
                  </a:cubicBezTo>
                  <a:cubicBezTo>
                    <a:pt x="2405" y="7489"/>
                    <a:pt x="2395" y="7503"/>
                    <a:pt x="2431" y="7526"/>
                  </a:cubicBezTo>
                  <a:cubicBezTo>
                    <a:pt x="2465" y="7549"/>
                    <a:pt x="2463" y="7547"/>
                    <a:pt x="2474" y="7552"/>
                  </a:cubicBezTo>
                  <a:cubicBezTo>
                    <a:pt x="2486" y="7558"/>
                    <a:pt x="2505" y="7573"/>
                    <a:pt x="2516" y="7578"/>
                  </a:cubicBezTo>
                  <a:cubicBezTo>
                    <a:pt x="2525" y="7581"/>
                    <a:pt x="2543" y="7601"/>
                    <a:pt x="2559" y="7604"/>
                  </a:cubicBezTo>
                  <a:cubicBezTo>
                    <a:pt x="2577" y="7609"/>
                    <a:pt x="2582" y="7627"/>
                    <a:pt x="2589" y="7636"/>
                  </a:cubicBezTo>
                  <a:cubicBezTo>
                    <a:pt x="2597" y="7647"/>
                    <a:pt x="2594" y="7666"/>
                    <a:pt x="2620" y="7667"/>
                  </a:cubicBezTo>
                  <a:cubicBezTo>
                    <a:pt x="2646" y="7670"/>
                    <a:pt x="2673" y="7681"/>
                    <a:pt x="2679" y="7686"/>
                  </a:cubicBezTo>
                  <a:cubicBezTo>
                    <a:pt x="2685" y="7689"/>
                    <a:pt x="2690" y="7720"/>
                    <a:pt x="2697" y="7726"/>
                  </a:cubicBezTo>
                  <a:cubicBezTo>
                    <a:pt x="2705" y="7732"/>
                    <a:pt x="2725" y="7755"/>
                    <a:pt x="2726" y="7764"/>
                  </a:cubicBezTo>
                  <a:cubicBezTo>
                    <a:pt x="2731" y="7772"/>
                    <a:pt x="2703" y="7826"/>
                    <a:pt x="2705" y="7832"/>
                  </a:cubicBezTo>
                  <a:cubicBezTo>
                    <a:pt x="2708" y="7837"/>
                    <a:pt x="2757" y="7857"/>
                    <a:pt x="2757" y="7857"/>
                  </a:cubicBezTo>
                  <a:cubicBezTo>
                    <a:pt x="2757" y="7857"/>
                    <a:pt x="2840" y="7852"/>
                    <a:pt x="2854" y="7852"/>
                  </a:cubicBezTo>
                  <a:cubicBezTo>
                    <a:pt x="2860" y="7852"/>
                    <a:pt x="2878" y="7850"/>
                    <a:pt x="2896" y="7850"/>
                  </a:cubicBezTo>
                  <a:cubicBezTo>
                    <a:pt x="2913" y="7850"/>
                    <a:pt x="2932" y="7852"/>
                    <a:pt x="2940" y="7860"/>
                  </a:cubicBezTo>
                  <a:cubicBezTo>
                    <a:pt x="2956" y="7874"/>
                    <a:pt x="2902" y="7875"/>
                    <a:pt x="2880" y="7897"/>
                  </a:cubicBezTo>
                  <a:cubicBezTo>
                    <a:pt x="2857" y="7917"/>
                    <a:pt x="2780" y="7952"/>
                    <a:pt x="2780" y="7952"/>
                  </a:cubicBezTo>
                  <a:cubicBezTo>
                    <a:pt x="2780" y="7952"/>
                    <a:pt x="2757" y="8020"/>
                    <a:pt x="2757" y="8026"/>
                  </a:cubicBezTo>
                  <a:cubicBezTo>
                    <a:pt x="2757" y="8032"/>
                    <a:pt x="2746" y="8088"/>
                    <a:pt x="2748" y="8101"/>
                  </a:cubicBezTo>
                  <a:cubicBezTo>
                    <a:pt x="2750" y="8117"/>
                    <a:pt x="2726" y="8141"/>
                    <a:pt x="2726" y="8141"/>
                  </a:cubicBezTo>
                  <a:cubicBezTo>
                    <a:pt x="2726" y="8141"/>
                    <a:pt x="2679" y="8180"/>
                    <a:pt x="2673" y="8188"/>
                  </a:cubicBezTo>
                  <a:cubicBezTo>
                    <a:pt x="2672" y="8189"/>
                    <a:pt x="2670" y="8189"/>
                    <a:pt x="2668" y="8189"/>
                  </a:cubicBezTo>
                  <a:cubicBezTo>
                    <a:pt x="2654" y="8189"/>
                    <a:pt x="2616" y="8172"/>
                    <a:pt x="2600" y="8172"/>
                  </a:cubicBezTo>
                  <a:cubicBezTo>
                    <a:pt x="2598" y="8172"/>
                    <a:pt x="2597" y="8172"/>
                    <a:pt x="2596" y="8172"/>
                  </a:cubicBezTo>
                  <a:cubicBezTo>
                    <a:pt x="2582" y="8175"/>
                    <a:pt x="2551" y="8197"/>
                    <a:pt x="2548" y="8206"/>
                  </a:cubicBezTo>
                  <a:cubicBezTo>
                    <a:pt x="2543" y="8217"/>
                    <a:pt x="2485" y="8271"/>
                    <a:pt x="2488" y="8275"/>
                  </a:cubicBezTo>
                  <a:cubicBezTo>
                    <a:pt x="2491" y="8279"/>
                    <a:pt x="2476" y="8284"/>
                    <a:pt x="2462" y="8284"/>
                  </a:cubicBezTo>
                  <a:cubicBezTo>
                    <a:pt x="2456" y="8284"/>
                    <a:pt x="2449" y="8283"/>
                    <a:pt x="2446" y="8280"/>
                  </a:cubicBezTo>
                  <a:cubicBezTo>
                    <a:pt x="2439" y="8268"/>
                    <a:pt x="2434" y="8243"/>
                    <a:pt x="2443" y="8218"/>
                  </a:cubicBezTo>
                  <a:cubicBezTo>
                    <a:pt x="2456" y="8194"/>
                    <a:pt x="2449" y="8180"/>
                    <a:pt x="2457" y="8166"/>
                  </a:cubicBezTo>
                  <a:cubicBezTo>
                    <a:pt x="2463" y="8155"/>
                    <a:pt x="2471" y="8106"/>
                    <a:pt x="2488" y="8080"/>
                  </a:cubicBezTo>
                  <a:cubicBezTo>
                    <a:pt x="2503" y="8055"/>
                    <a:pt x="2469" y="8052"/>
                    <a:pt x="2469" y="8052"/>
                  </a:cubicBezTo>
                  <a:cubicBezTo>
                    <a:pt x="2469" y="8052"/>
                    <a:pt x="2451" y="8040"/>
                    <a:pt x="2436" y="8035"/>
                  </a:cubicBezTo>
                  <a:cubicBezTo>
                    <a:pt x="2419" y="8032"/>
                    <a:pt x="2349" y="8021"/>
                    <a:pt x="2349" y="8021"/>
                  </a:cubicBezTo>
                  <a:cubicBezTo>
                    <a:pt x="2349" y="8021"/>
                    <a:pt x="2346" y="8004"/>
                    <a:pt x="2354" y="7994"/>
                  </a:cubicBezTo>
                  <a:cubicBezTo>
                    <a:pt x="2362" y="7981"/>
                    <a:pt x="2348" y="7926"/>
                    <a:pt x="2348" y="7926"/>
                  </a:cubicBezTo>
                  <a:lnTo>
                    <a:pt x="2332" y="7857"/>
                  </a:lnTo>
                  <a:cubicBezTo>
                    <a:pt x="2332" y="7857"/>
                    <a:pt x="2263" y="7841"/>
                    <a:pt x="2258" y="7835"/>
                  </a:cubicBezTo>
                  <a:cubicBezTo>
                    <a:pt x="2254" y="7829"/>
                    <a:pt x="2240" y="7824"/>
                    <a:pt x="2243" y="7818"/>
                  </a:cubicBezTo>
                  <a:cubicBezTo>
                    <a:pt x="2249" y="7812"/>
                    <a:pt x="2225" y="7798"/>
                    <a:pt x="2231" y="7787"/>
                  </a:cubicBezTo>
                  <a:cubicBezTo>
                    <a:pt x="2235" y="7775"/>
                    <a:pt x="2228" y="7737"/>
                    <a:pt x="2228" y="7737"/>
                  </a:cubicBezTo>
                  <a:lnTo>
                    <a:pt x="2211" y="7726"/>
                  </a:lnTo>
                  <a:cubicBezTo>
                    <a:pt x="2211" y="7726"/>
                    <a:pt x="2185" y="7717"/>
                    <a:pt x="2189" y="7717"/>
                  </a:cubicBezTo>
                  <a:cubicBezTo>
                    <a:pt x="2195" y="7717"/>
                    <a:pt x="2115" y="7677"/>
                    <a:pt x="2091" y="7677"/>
                  </a:cubicBezTo>
                  <a:cubicBezTo>
                    <a:pt x="2088" y="7677"/>
                    <a:pt x="2085" y="7678"/>
                    <a:pt x="2085" y="7680"/>
                  </a:cubicBezTo>
                  <a:cubicBezTo>
                    <a:pt x="2077" y="7693"/>
                    <a:pt x="2057" y="7698"/>
                    <a:pt x="2057" y="7706"/>
                  </a:cubicBezTo>
                  <a:cubicBezTo>
                    <a:pt x="2055" y="7713"/>
                    <a:pt x="2065" y="7744"/>
                    <a:pt x="2085" y="7773"/>
                  </a:cubicBezTo>
                  <a:cubicBezTo>
                    <a:pt x="2105" y="7803"/>
                    <a:pt x="2072" y="7806"/>
                    <a:pt x="2077" y="7840"/>
                  </a:cubicBezTo>
                  <a:cubicBezTo>
                    <a:pt x="2080" y="7874"/>
                    <a:pt x="2051" y="7870"/>
                    <a:pt x="2046" y="7874"/>
                  </a:cubicBezTo>
                  <a:cubicBezTo>
                    <a:pt x="2045" y="7874"/>
                    <a:pt x="2045" y="7874"/>
                    <a:pt x="2044" y="7874"/>
                  </a:cubicBezTo>
                  <a:cubicBezTo>
                    <a:pt x="2034" y="7874"/>
                    <a:pt x="2009" y="7857"/>
                    <a:pt x="2009" y="7857"/>
                  </a:cubicBezTo>
                  <a:lnTo>
                    <a:pt x="1969" y="7837"/>
                  </a:lnTo>
                  <a:cubicBezTo>
                    <a:pt x="1969" y="7837"/>
                    <a:pt x="1931" y="7881"/>
                    <a:pt x="1931" y="7887"/>
                  </a:cubicBezTo>
                  <a:cubicBezTo>
                    <a:pt x="1931" y="7888"/>
                    <a:pt x="1930" y="7888"/>
                    <a:pt x="1930" y="7888"/>
                  </a:cubicBezTo>
                  <a:cubicBezTo>
                    <a:pt x="1925" y="7888"/>
                    <a:pt x="1873" y="7836"/>
                    <a:pt x="1865" y="7836"/>
                  </a:cubicBezTo>
                  <a:cubicBezTo>
                    <a:pt x="1865" y="7836"/>
                    <a:pt x="1865" y="7837"/>
                    <a:pt x="1864" y="7837"/>
                  </a:cubicBezTo>
                  <a:cubicBezTo>
                    <a:pt x="1858" y="7841"/>
                    <a:pt x="1849" y="7870"/>
                    <a:pt x="1847" y="7887"/>
                  </a:cubicBezTo>
                  <a:cubicBezTo>
                    <a:pt x="1846" y="7894"/>
                    <a:pt x="1827" y="7955"/>
                    <a:pt x="1832" y="7971"/>
                  </a:cubicBezTo>
                  <a:cubicBezTo>
                    <a:pt x="1838" y="7986"/>
                    <a:pt x="1827" y="8004"/>
                    <a:pt x="1827" y="8004"/>
                  </a:cubicBezTo>
                  <a:lnTo>
                    <a:pt x="1795" y="7927"/>
                  </a:lnTo>
                  <a:cubicBezTo>
                    <a:pt x="1795" y="7927"/>
                    <a:pt x="1750" y="8012"/>
                    <a:pt x="1724" y="8041"/>
                  </a:cubicBezTo>
                  <a:cubicBezTo>
                    <a:pt x="1697" y="8071"/>
                    <a:pt x="1701" y="8118"/>
                    <a:pt x="1715" y="8129"/>
                  </a:cubicBezTo>
                  <a:cubicBezTo>
                    <a:pt x="1727" y="8143"/>
                    <a:pt x="1726" y="8188"/>
                    <a:pt x="1726" y="8191"/>
                  </a:cubicBezTo>
                  <a:cubicBezTo>
                    <a:pt x="1726" y="8192"/>
                    <a:pt x="1723" y="8193"/>
                    <a:pt x="1718" y="8193"/>
                  </a:cubicBezTo>
                  <a:cubicBezTo>
                    <a:pt x="1707" y="8193"/>
                    <a:pt x="1686" y="8188"/>
                    <a:pt x="1678" y="8183"/>
                  </a:cubicBezTo>
                  <a:cubicBezTo>
                    <a:pt x="1664" y="8178"/>
                    <a:pt x="1650" y="8158"/>
                    <a:pt x="1641" y="8155"/>
                  </a:cubicBezTo>
                  <a:cubicBezTo>
                    <a:pt x="1640" y="8155"/>
                    <a:pt x="1638" y="8154"/>
                    <a:pt x="1637" y="8154"/>
                  </a:cubicBezTo>
                  <a:cubicBezTo>
                    <a:pt x="1628" y="8154"/>
                    <a:pt x="1618" y="8163"/>
                    <a:pt x="1618" y="8163"/>
                  </a:cubicBezTo>
                  <a:cubicBezTo>
                    <a:pt x="1618" y="8163"/>
                    <a:pt x="1572" y="8189"/>
                    <a:pt x="1573" y="8195"/>
                  </a:cubicBezTo>
                  <a:cubicBezTo>
                    <a:pt x="1574" y="8196"/>
                    <a:pt x="1573" y="8196"/>
                    <a:pt x="1572" y="8196"/>
                  </a:cubicBezTo>
                  <a:cubicBezTo>
                    <a:pt x="1566" y="8196"/>
                    <a:pt x="1533" y="8181"/>
                    <a:pt x="1527" y="8181"/>
                  </a:cubicBezTo>
                  <a:cubicBezTo>
                    <a:pt x="1523" y="8181"/>
                    <a:pt x="1496" y="8141"/>
                    <a:pt x="1496" y="8141"/>
                  </a:cubicBezTo>
                  <a:lnTo>
                    <a:pt x="1464" y="8104"/>
                  </a:lnTo>
                  <a:cubicBezTo>
                    <a:pt x="1464" y="8104"/>
                    <a:pt x="1435" y="8101"/>
                    <a:pt x="1418" y="8101"/>
                  </a:cubicBezTo>
                  <a:cubicBezTo>
                    <a:pt x="1401" y="8101"/>
                    <a:pt x="1379" y="8106"/>
                    <a:pt x="1373" y="8114"/>
                  </a:cubicBezTo>
                  <a:cubicBezTo>
                    <a:pt x="1366" y="8121"/>
                    <a:pt x="1358" y="8128"/>
                    <a:pt x="1343" y="8141"/>
                  </a:cubicBezTo>
                  <a:cubicBezTo>
                    <a:pt x="1326" y="8155"/>
                    <a:pt x="1335" y="8160"/>
                    <a:pt x="1335" y="8178"/>
                  </a:cubicBezTo>
                  <a:cubicBezTo>
                    <a:pt x="1335" y="8195"/>
                    <a:pt x="1332" y="8203"/>
                    <a:pt x="1326" y="8221"/>
                  </a:cubicBezTo>
                  <a:cubicBezTo>
                    <a:pt x="1323" y="8241"/>
                    <a:pt x="1307" y="8234"/>
                    <a:pt x="1303" y="8251"/>
                  </a:cubicBezTo>
                  <a:cubicBezTo>
                    <a:pt x="1299" y="8266"/>
                    <a:pt x="1299" y="8265"/>
                    <a:pt x="1301" y="8275"/>
                  </a:cubicBezTo>
                  <a:cubicBezTo>
                    <a:pt x="1303" y="8288"/>
                    <a:pt x="1292" y="8294"/>
                    <a:pt x="1292" y="8294"/>
                  </a:cubicBezTo>
                  <a:cubicBezTo>
                    <a:pt x="1292" y="8294"/>
                    <a:pt x="1278" y="8311"/>
                    <a:pt x="1272" y="8311"/>
                  </a:cubicBezTo>
                  <a:cubicBezTo>
                    <a:pt x="1269" y="8311"/>
                    <a:pt x="1238" y="8305"/>
                    <a:pt x="1226" y="8298"/>
                  </a:cubicBezTo>
                  <a:cubicBezTo>
                    <a:pt x="1223" y="8296"/>
                    <a:pt x="1220" y="8296"/>
                    <a:pt x="1217" y="8296"/>
                  </a:cubicBezTo>
                  <a:cubicBezTo>
                    <a:pt x="1209" y="8296"/>
                    <a:pt x="1198" y="8303"/>
                    <a:pt x="1195" y="8306"/>
                  </a:cubicBezTo>
                  <a:cubicBezTo>
                    <a:pt x="1189" y="8312"/>
                    <a:pt x="1162" y="8329"/>
                    <a:pt x="1162" y="8329"/>
                  </a:cubicBezTo>
                  <a:cubicBezTo>
                    <a:pt x="1162" y="8329"/>
                    <a:pt x="1138" y="8378"/>
                    <a:pt x="1139" y="8383"/>
                  </a:cubicBezTo>
                  <a:cubicBezTo>
                    <a:pt x="1141" y="8391"/>
                    <a:pt x="1135" y="8402"/>
                    <a:pt x="1135" y="8402"/>
                  </a:cubicBezTo>
                  <a:cubicBezTo>
                    <a:pt x="1135" y="8402"/>
                    <a:pt x="1164" y="8434"/>
                    <a:pt x="1187" y="8503"/>
                  </a:cubicBezTo>
                  <a:cubicBezTo>
                    <a:pt x="1195" y="8526"/>
                    <a:pt x="1196" y="8534"/>
                    <a:pt x="1193" y="8534"/>
                  </a:cubicBezTo>
                  <a:cubicBezTo>
                    <a:pt x="1188" y="8534"/>
                    <a:pt x="1167" y="8502"/>
                    <a:pt x="1155" y="8502"/>
                  </a:cubicBezTo>
                  <a:cubicBezTo>
                    <a:pt x="1138" y="8502"/>
                    <a:pt x="1127" y="8506"/>
                    <a:pt x="1135" y="8525"/>
                  </a:cubicBezTo>
                  <a:cubicBezTo>
                    <a:pt x="1142" y="8540"/>
                    <a:pt x="1104" y="8557"/>
                    <a:pt x="1107" y="8574"/>
                  </a:cubicBezTo>
                  <a:cubicBezTo>
                    <a:pt x="1108" y="8581"/>
                    <a:pt x="1103" y="8583"/>
                    <a:pt x="1097" y="8583"/>
                  </a:cubicBezTo>
                  <a:cubicBezTo>
                    <a:pt x="1090" y="8583"/>
                    <a:pt x="1081" y="8580"/>
                    <a:pt x="1081" y="8580"/>
                  </a:cubicBezTo>
                  <a:cubicBezTo>
                    <a:pt x="1081" y="8580"/>
                    <a:pt x="1062" y="8549"/>
                    <a:pt x="1062" y="8540"/>
                  </a:cubicBezTo>
                  <a:cubicBezTo>
                    <a:pt x="1062" y="8529"/>
                    <a:pt x="1062" y="8540"/>
                    <a:pt x="1047" y="8517"/>
                  </a:cubicBezTo>
                  <a:cubicBezTo>
                    <a:pt x="1042" y="8510"/>
                    <a:pt x="1039" y="8507"/>
                    <a:pt x="1036" y="8507"/>
                  </a:cubicBezTo>
                  <a:cubicBezTo>
                    <a:pt x="1031" y="8507"/>
                    <a:pt x="1029" y="8518"/>
                    <a:pt x="1019" y="8522"/>
                  </a:cubicBezTo>
                  <a:cubicBezTo>
                    <a:pt x="1004" y="8528"/>
                    <a:pt x="996" y="8552"/>
                    <a:pt x="1002" y="8560"/>
                  </a:cubicBezTo>
                  <a:cubicBezTo>
                    <a:pt x="1006" y="8565"/>
                    <a:pt x="997" y="8566"/>
                    <a:pt x="987" y="8566"/>
                  </a:cubicBezTo>
                  <a:cubicBezTo>
                    <a:pt x="980" y="8566"/>
                    <a:pt x="973" y="8565"/>
                    <a:pt x="970" y="8565"/>
                  </a:cubicBezTo>
                  <a:cubicBezTo>
                    <a:pt x="962" y="8563"/>
                    <a:pt x="955" y="8559"/>
                    <a:pt x="942" y="8555"/>
                  </a:cubicBezTo>
                  <a:cubicBezTo>
                    <a:pt x="939" y="8554"/>
                    <a:pt x="935" y="8554"/>
                    <a:pt x="932" y="8554"/>
                  </a:cubicBezTo>
                  <a:cubicBezTo>
                    <a:pt x="921" y="8554"/>
                    <a:pt x="908" y="8558"/>
                    <a:pt x="904" y="8560"/>
                  </a:cubicBezTo>
                  <a:cubicBezTo>
                    <a:pt x="896" y="8565"/>
                    <a:pt x="888" y="8572"/>
                    <a:pt x="896" y="8586"/>
                  </a:cubicBezTo>
                  <a:cubicBezTo>
                    <a:pt x="904" y="8599"/>
                    <a:pt x="885" y="8611"/>
                    <a:pt x="887" y="8619"/>
                  </a:cubicBezTo>
                  <a:cubicBezTo>
                    <a:pt x="888" y="8625"/>
                    <a:pt x="861" y="8649"/>
                    <a:pt x="858" y="8666"/>
                  </a:cubicBezTo>
                  <a:cubicBezTo>
                    <a:pt x="856" y="8683"/>
                    <a:pt x="827" y="8694"/>
                    <a:pt x="824" y="8705"/>
                  </a:cubicBezTo>
                  <a:cubicBezTo>
                    <a:pt x="822" y="8709"/>
                    <a:pt x="818" y="8711"/>
                    <a:pt x="814" y="8711"/>
                  </a:cubicBezTo>
                  <a:cubicBezTo>
                    <a:pt x="806" y="8711"/>
                    <a:pt x="796" y="8706"/>
                    <a:pt x="791" y="8706"/>
                  </a:cubicBezTo>
                  <a:cubicBezTo>
                    <a:pt x="784" y="8705"/>
                    <a:pt x="765" y="8689"/>
                    <a:pt x="758" y="8682"/>
                  </a:cubicBezTo>
                  <a:cubicBezTo>
                    <a:pt x="754" y="8678"/>
                    <a:pt x="750" y="8677"/>
                    <a:pt x="747" y="8677"/>
                  </a:cubicBezTo>
                  <a:cubicBezTo>
                    <a:pt x="742" y="8677"/>
                    <a:pt x="737" y="8679"/>
                    <a:pt x="730" y="8679"/>
                  </a:cubicBezTo>
                  <a:cubicBezTo>
                    <a:pt x="716" y="8679"/>
                    <a:pt x="702" y="8697"/>
                    <a:pt x="696" y="8711"/>
                  </a:cubicBezTo>
                  <a:cubicBezTo>
                    <a:pt x="691" y="8725"/>
                    <a:pt x="676" y="8743"/>
                    <a:pt x="678" y="8748"/>
                  </a:cubicBezTo>
                  <a:cubicBezTo>
                    <a:pt x="679" y="8753"/>
                    <a:pt x="694" y="8789"/>
                    <a:pt x="694" y="8789"/>
                  </a:cubicBezTo>
                  <a:lnTo>
                    <a:pt x="734" y="8833"/>
                  </a:lnTo>
                  <a:cubicBezTo>
                    <a:pt x="734" y="8833"/>
                    <a:pt x="762" y="8845"/>
                    <a:pt x="765" y="8853"/>
                  </a:cubicBezTo>
                  <a:cubicBezTo>
                    <a:pt x="770" y="8863"/>
                    <a:pt x="731" y="8876"/>
                    <a:pt x="731" y="8876"/>
                  </a:cubicBezTo>
                  <a:lnTo>
                    <a:pt x="670" y="8886"/>
                  </a:lnTo>
                  <a:cubicBezTo>
                    <a:pt x="670" y="8894"/>
                    <a:pt x="668" y="8910"/>
                    <a:pt x="668" y="8919"/>
                  </a:cubicBezTo>
                  <a:cubicBezTo>
                    <a:pt x="668" y="8928"/>
                    <a:pt x="647" y="8933"/>
                    <a:pt x="647" y="8933"/>
                  </a:cubicBezTo>
                  <a:lnTo>
                    <a:pt x="631" y="8896"/>
                  </a:lnTo>
                  <a:lnTo>
                    <a:pt x="610" y="8851"/>
                  </a:lnTo>
                  <a:lnTo>
                    <a:pt x="433" y="8883"/>
                  </a:lnTo>
                  <a:cubicBezTo>
                    <a:pt x="433" y="8883"/>
                    <a:pt x="422" y="8890"/>
                    <a:pt x="402" y="8953"/>
                  </a:cubicBezTo>
                  <a:cubicBezTo>
                    <a:pt x="384" y="9017"/>
                    <a:pt x="391" y="8979"/>
                    <a:pt x="414" y="9017"/>
                  </a:cubicBezTo>
                  <a:cubicBezTo>
                    <a:pt x="437" y="9057"/>
                    <a:pt x="424" y="9053"/>
                    <a:pt x="440" y="9071"/>
                  </a:cubicBezTo>
                  <a:cubicBezTo>
                    <a:pt x="457" y="9090"/>
                    <a:pt x="508" y="9104"/>
                    <a:pt x="519" y="9122"/>
                  </a:cubicBezTo>
                  <a:cubicBezTo>
                    <a:pt x="531" y="9140"/>
                    <a:pt x="534" y="9182"/>
                    <a:pt x="534" y="9202"/>
                  </a:cubicBezTo>
                  <a:cubicBezTo>
                    <a:pt x="534" y="9210"/>
                    <a:pt x="528" y="9212"/>
                    <a:pt x="518" y="9212"/>
                  </a:cubicBezTo>
                  <a:cubicBezTo>
                    <a:pt x="512" y="9212"/>
                    <a:pt x="505" y="9211"/>
                    <a:pt x="497" y="9211"/>
                  </a:cubicBezTo>
                  <a:cubicBezTo>
                    <a:pt x="490" y="9211"/>
                    <a:pt x="482" y="9212"/>
                    <a:pt x="476" y="9214"/>
                  </a:cubicBezTo>
                  <a:cubicBezTo>
                    <a:pt x="450" y="9222"/>
                    <a:pt x="471" y="9302"/>
                    <a:pt x="470" y="9327"/>
                  </a:cubicBezTo>
                  <a:cubicBezTo>
                    <a:pt x="465" y="9351"/>
                    <a:pt x="511" y="9419"/>
                    <a:pt x="527" y="9430"/>
                  </a:cubicBezTo>
                  <a:cubicBezTo>
                    <a:pt x="542" y="9441"/>
                    <a:pt x="548" y="9476"/>
                    <a:pt x="550" y="9487"/>
                  </a:cubicBezTo>
                  <a:cubicBezTo>
                    <a:pt x="554" y="9498"/>
                    <a:pt x="554" y="9587"/>
                    <a:pt x="596" y="9591"/>
                  </a:cubicBezTo>
                  <a:cubicBezTo>
                    <a:pt x="639" y="9598"/>
                    <a:pt x="624" y="9587"/>
                    <a:pt x="687" y="9622"/>
                  </a:cubicBezTo>
                  <a:cubicBezTo>
                    <a:pt x="750" y="9659"/>
                    <a:pt x="685" y="9665"/>
                    <a:pt x="670" y="9668"/>
                  </a:cubicBezTo>
                  <a:cubicBezTo>
                    <a:pt x="662" y="9670"/>
                    <a:pt x="650" y="9670"/>
                    <a:pt x="640" y="9670"/>
                  </a:cubicBezTo>
                  <a:cubicBezTo>
                    <a:pt x="630" y="9670"/>
                    <a:pt x="622" y="9670"/>
                    <a:pt x="622" y="9672"/>
                  </a:cubicBezTo>
                  <a:cubicBezTo>
                    <a:pt x="622" y="9675"/>
                    <a:pt x="584" y="9728"/>
                    <a:pt x="585" y="9738"/>
                  </a:cubicBezTo>
                  <a:cubicBezTo>
                    <a:pt x="588" y="9749"/>
                    <a:pt x="679" y="9838"/>
                    <a:pt x="679" y="9838"/>
                  </a:cubicBezTo>
                  <a:lnTo>
                    <a:pt x="579" y="9865"/>
                  </a:lnTo>
                  <a:cubicBezTo>
                    <a:pt x="579" y="9865"/>
                    <a:pt x="496" y="9825"/>
                    <a:pt x="491" y="9818"/>
                  </a:cubicBezTo>
                  <a:cubicBezTo>
                    <a:pt x="485" y="9807"/>
                    <a:pt x="460" y="9772"/>
                    <a:pt x="448" y="9761"/>
                  </a:cubicBezTo>
                  <a:cubicBezTo>
                    <a:pt x="434" y="9749"/>
                    <a:pt x="400" y="9741"/>
                    <a:pt x="373" y="9735"/>
                  </a:cubicBezTo>
                  <a:cubicBezTo>
                    <a:pt x="372" y="9734"/>
                    <a:pt x="371" y="9734"/>
                    <a:pt x="370" y="9734"/>
                  </a:cubicBezTo>
                  <a:cubicBezTo>
                    <a:pt x="345" y="9734"/>
                    <a:pt x="327" y="9814"/>
                    <a:pt x="333" y="9845"/>
                  </a:cubicBezTo>
                  <a:cubicBezTo>
                    <a:pt x="339" y="9879"/>
                    <a:pt x="357" y="9966"/>
                    <a:pt x="357" y="9966"/>
                  </a:cubicBezTo>
                  <a:cubicBezTo>
                    <a:pt x="357" y="9966"/>
                    <a:pt x="327" y="9951"/>
                    <a:pt x="297" y="9951"/>
                  </a:cubicBezTo>
                  <a:cubicBezTo>
                    <a:pt x="285" y="9951"/>
                    <a:pt x="272" y="9953"/>
                    <a:pt x="262" y="9959"/>
                  </a:cubicBezTo>
                  <a:cubicBezTo>
                    <a:pt x="225" y="9984"/>
                    <a:pt x="253" y="10012"/>
                    <a:pt x="257" y="10049"/>
                  </a:cubicBezTo>
                  <a:cubicBezTo>
                    <a:pt x="260" y="10062"/>
                    <a:pt x="254" y="10067"/>
                    <a:pt x="245" y="10067"/>
                  </a:cubicBezTo>
                  <a:cubicBezTo>
                    <a:pt x="231" y="10067"/>
                    <a:pt x="211" y="10053"/>
                    <a:pt x="210" y="10046"/>
                  </a:cubicBezTo>
                  <a:cubicBezTo>
                    <a:pt x="206" y="10035"/>
                    <a:pt x="153" y="10027"/>
                    <a:pt x="125" y="10026"/>
                  </a:cubicBezTo>
                  <a:cubicBezTo>
                    <a:pt x="124" y="10025"/>
                    <a:pt x="123" y="10025"/>
                    <a:pt x="122" y="10025"/>
                  </a:cubicBezTo>
                  <a:cubicBezTo>
                    <a:pt x="93" y="10025"/>
                    <a:pt x="53" y="10067"/>
                    <a:pt x="73" y="10092"/>
                  </a:cubicBezTo>
                  <a:cubicBezTo>
                    <a:pt x="94" y="10119"/>
                    <a:pt x="122" y="10172"/>
                    <a:pt x="140" y="10215"/>
                  </a:cubicBezTo>
                  <a:cubicBezTo>
                    <a:pt x="157" y="10261"/>
                    <a:pt x="109" y="10249"/>
                    <a:pt x="103" y="10258"/>
                  </a:cubicBezTo>
                  <a:cubicBezTo>
                    <a:pt x="99" y="10267"/>
                    <a:pt x="88" y="10344"/>
                    <a:pt x="88" y="10353"/>
                  </a:cubicBezTo>
                  <a:cubicBezTo>
                    <a:pt x="88" y="10364"/>
                    <a:pt x="0" y="10369"/>
                    <a:pt x="0" y="10369"/>
                  </a:cubicBezTo>
                  <a:cubicBezTo>
                    <a:pt x="0" y="10369"/>
                    <a:pt x="14" y="10435"/>
                    <a:pt x="49" y="10435"/>
                  </a:cubicBezTo>
                  <a:cubicBezTo>
                    <a:pt x="52" y="10435"/>
                    <a:pt x="54" y="10434"/>
                    <a:pt x="57" y="10434"/>
                  </a:cubicBezTo>
                  <a:cubicBezTo>
                    <a:pt x="68" y="10430"/>
                    <a:pt x="76" y="10429"/>
                    <a:pt x="81" y="10429"/>
                  </a:cubicBezTo>
                  <a:cubicBezTo>
                    <a:pt x="96" y="10429"/>
                    <a:pt x="93" y="10442"/>
                    <a:pt x="106" y="10466"/>
                  </a:cubicBezTo>
                  <a:cubicBezTo>
                    <a:pt x="123" y="10498"/>
                    <a:pt x="80" y="10526"/>
                    <a:pt x="96" y="10541"/>
                  </a:cubicBezTo>
                  <a:cubicBezTo>
                    <a:pt x="111" y="10557"/>
                    <a:pt x="133" y="10589"/>
                    <a:pt x="176" y="10600"/>
                  </a:cubicBezTo>
                  <a:cubicBezTo>
                    <a:pt x="182" y="10602"/>
                    <a:pt x="187" y="10603"/>
                    <a:pt x="191" y="10603"/>
                  </a:cubicBezTo>
                  <a:cubicBezTo>
                    <a:pt x="211" y="10603"/>
                    <a:pt x="198" y="10574"/>
                    <a:pt x="217" y="10544"/>
                  </a:cubicBezTo>
                  <a:cubicBezTo>
                    <a:pt x="242" y="10507"/>
                    <a:pt x="233" y="10487"/>
                    <a:pt x="287" y="10444"/>
                  </a:cubicBezTo>
                  <a:cubicBezTo>
                    <a:pt x="298" y="10435"/>
                    <a:pt x="305" y="10432"/>
                    <a:pt x="309" y="10432"/>
                  </a:cubicBezTo>
                  <a:cubicBezTo>
                    <a:pt x="323" y="10432"/>
                    <a:pt x="297" y="10482"/>
                    <a:pt x="314" y="10520"/>
                  </a:cubicBezTo>
                  <a:cubicBezTo>
                    <a:pt x="334" y="10567"/>
                    <a:pt x="283" y="10620"/>
                    <a:pt x="331" y="10657"/>
                  </a:cubicBezTo>
                  <a:cubicBezTo>
                    <a:pt x="348" y="10669"/>
                    <a:pt x="353" y="10673"/>
                    <a:pt x="355" y="10673"/>
                  </a:cubicBezTo>
                  <a:cubicBezTo>
                    <a:pt x="358" y="10673"/>
                    <a:pt x="347" y="10658"/>
                    <a:pt x="374" y="10658"/>
                  </a:cubicBezTo>
                  <a:cubicBezTo>
                    <a:pt x="375" y="10658"/>
                    <a:pt x="376" y="10658"/>
                    <a:pt x="377" y="10658"/>
                  </a:cubicBezTo>
                  <a:cubicBezTo>
                    <a:pt x="422" y="10661"/>
                    <a:pt x="394" y="10669"/>
                    <a:pt x="440" y="10728"/>
                  </a:cubicBezTo>
                  <a:cubicBezTo>
                    <a:pt x="487" y="10785"/>
                    <a:pt x="433" y="10775"/>
                    <a:pt x="480" y="10788"/>
                  </a:cubicBezTo>
                  <a:cubicBezTo>
                    <a:pt x="487" y="10789"/>
                    <a:pt x="493" y="10790"/>
                    <a:pt x="499" y="10790"/>
                  </a:cubicBezTo>
                  <a:cubicBezTo>
                    <a:pt x="530" y="10790"/>
                    <a:pt x="534" y="10766"/>
                    <a:pt x="599" y="10764"/>
                  </a:cubicBezTo>
                  <a:cubicBezTo>
                    <a:pt x="627" y="10763"/>
                    <a:pt x="646" y="10762"/>
                    <a:pt x="660" y="10762"/>
                  </a:cubicBezTo>
                  <a:cubicBezTo>
                    <a:pt x="684" y="10762"/>
                    <a:pt x="693" y="10765"/>
                    <a:pt x="708" y="10774"/>
                  </a:cubicBezTo>
                  <a:cubicBezTo>
                    <a:pt x="731" y="10785"/>
                    <a:pt x="710" y="10815"/>
                    <a:pt x="734" y="10838"/>
                  </a:cubicBezTo>
                  <a:cubicBezTo>
                    <a:pt x="755" y="10859"/>
                    <a:pt x="761" y="10880"/>
                    <a:pt x="783" y="10880"/>
                  </a:cubicBezTo>
                  <a:cubicBezTo>
                    <a:pt x="788" y="10880"/>
                    <a:pt x="795" y="10879"/>
                    <a:pt x="804" y="10875"/>
                  </a:cubicBezTo>
                  <a:cubicBezTo>
                    <a:pt x="847" y="10860"/>
                    <a:pt x="842" y="10834"/>
                    <a:pt x="879" y="10812"/>
                  </a:cubicBezTo>
                  <a:cubicBezTo>
                    <a:pt x="886" y="10809"/>
                    <a:pt x="891" y="10807"/>
                    <a:pt x="894" y="10807"/>
                  </a:cubicBezTo>
                  <a:cubicBezTo>
                    <a:pt x="912" y="10807"/>
                    <a:pt x="905" y="10840"/>
                    <a:pt x="918" y="10849"/>
                  </a:cubicBezTo>
                  <a:cubicBezTo>
                    <a:pt x="933" y="10858"/>
                    <a:pt x="933" y="10891"/>
                    <a:pt x="948" y="10905"/>
                  </a:cubicBezTo>
                  <a:cubicBezTo>
                    <a:pt x="964" y="10915"/>
                    <a:pt x="1055" y="10952"/>
                    <a:pt x="1055" y="10952"/>
                  </a:cubicBezTo>
                  <a:lnTo>
                    <a:pt x="1170" y="10952"/>
                  </a:lnTo>
                  <a:cubicBezTo>
                    <a:pt x="1175" y="10952"/>
                    <a:pt x="1179" y="10952"/>
                    <a:pt x="1182" y="10952"/>
                  </a:cubicBezTo>
                  <a:cubicBezTo>
                    <a:pt x="1196" y="10952"/>
                    <a:pt x="1189" y="10953"/>
                    <a:pt x="1209" y="10966"/>
                  </a:cubicBezTo>
                  <a:cubicBezTo>
                    <a:pt x="1222" y="10975"/>
                    <a:pt x="1243" y="10977"/>
                    <a:pt x="1263" y="10977"/>
                  </a:cubicBezTo>
                  <a:cubicBezTo>
                    <a:pt x="1278" y="10977"/>
                    <a:pt x="1293" y="10976"/>
                    <a:pt x="1304" y="10975"/>
                  </a:cubicBezTo>
                  <a:cubicBezTo>
                    <a:pt x="1332" y="10972"/>
                    <a:pt x="1356" y="10922"/>
                    <a:pt x="1379" y="10908"/>
                  </a:cubicBezTo>
                  <a:cubicBezTo>
                    <a:pt x="1403" y="10897"/>
                    <a:pt x="1386" y="10892"/>
                    <a:pt x="1416" y="10845"/>
                  </a:cubicBezTo>
                  <a:cubicBezTo>
                    <a:pt x="1447" y="10797"/>
                    <a:pt x="1453" y="10749"/>
                    <a:pt x="1484" y="10743"/>
                  </a:cubicBezTo>
                  <a:cubicBezTo>
                    <a:pt x="1489" y="10742"/>
                    <a:pt x="1492" y="10741"/>
                    <a:pt x="1495" y="10741"/>
                  </a:cubicBezTo>
                  <a:cubicBezTo>
                    <a:pt x="1509" y="10741"/>
                    <a:pt x="1507" y="10755"/>
                    <a:pt x="1543" y="10785"/>
                  </a:cubicBezTo>
                  <a:cubicBezTo>
                    <a:pt x="1589" y="10821"/>
                    <a:pt x="1570" y="10849"/>
                    <a:pt x="1573" y="10881"/>
                  </a:cubicBezTo>
                  <a:cubicBezTo>
                    <a:pt x="1578" y="10914"/>
                    <a:pt x="1553" y="10938"/>
                    <a:pt x="1553" y="10938"/>
                  </a:cubicBezTo>
                  <a:cubicBezTo>
                    <a:pt x="1553" y="10938"/>
                    <a:pt x="1538" y="11023"/>
                    <a:pt x="1547" y="11049"/>
                  </a:cubicBezTo>
                  <a:cubicBezTo>
                    <a:pt x="1557" y="11074"/>
                    <a:pt x="1553" y="11122"/>
                    <a:pt x="1643" y="11160"/>
                  </a:cubicBezTo>
                  <a:cubicBezTo>
                    <a:pt x="1673" y="11173"/>
                    <a:pt x="1690" y="11177"/>
                    <a:pt x="1699" y="11177"/>
                  </a:cubicBezTo>
                  <a:cubicBezTo>
                    <a:pt x="1713" y="11177"/>
                    <a:pt x="1711" y="11169"/>
                    <a:pt x="1715" y="11169"/>
                  </a:cubicBezTo>
                  <a:cubicBezTo>
                    <a:pt x="1717" y="11169"/>
                    <a:pt x="1719" y="11170"/>
                    <a:pt x="1723" y="11172"/>
                  </a:cubicBezTo>
                  <a:cubicBezTo>
                    <a:pt x="1746" y="11188"/>
                    <a:pt x="1738" y="11219"/>
                    <a:pt x="1764" y="11231"/>
                  </a:cubicBezTo>
                  <a:cubicBezTo>
                    <a:pt x="1792" y="11246"/>
                    <a:pt x="1786" y="11257"/>
                    <a:pt x="1823" y="11283"/>
                  </a:cubicBezTo>
                  <a:cubicBezTo>
                    <a:pt x="1858" y="11311"/>
                    <a:pt x="1869" y="11357"/>
                    <a:pt x="1887" y="11380"/>
                  </a:cubicBezTo>
                  <a:cubicBezTo>
                    <a:pt x="1899" y="11393"/>
                    <a:pt x="1901" y="11395"/>
                    <a:pt x="1906" y="11395"/>
                  </a:cubicBezTo>
                  <a:cubicBezTo>
                    <a:pt x="1909" y="11395"/>
                    <a:pt x="1912" y="11394"/>
                    <a:pt x="1917" y="11394"/>
                  </a:cubicBezTo>
                  <a:cubicBezTo>
                    <a:pt x="1921" y="11394"/>
                    <a:pt x="1926" y="11395"/>
                    <a:pt x="1934" y="11396"/>
                  </a:cubicBezTo>
                  <a:cubicBezTo>
                    <a:pt x="1934" y="11396"/>
                    <a:pt x="1935" y="11396"/>
                    <a:pt x="1936" y="11396"/>
                  </a:cubicBezTo>
                  <a:cubicBezTo>
                    <a:pt x="1970" y="11396"/>
                    <a:pt x="1966" y="11319"/>
                    <a:pt x="1966" y="11319"/>
                  </a:cubicBezTo>
                  <a:cubicBezTo>
                    <a:pt x="1966" y="11319"/>
                    <a:pt x="2012" y="11287"/>
                    <a:pt x="2043" y="11287"/>
                  </a:cubicBezTo>
                  <a:cubicBezTo>
                    <a:pt x="2046" y="11287"/>
                    <a:pt x="2048" y="11287"/>
                    <a:pt x="2051" y="11288"/>
                  </a:cubicBezTo>
                  <a:cubicBezTo>
                    <a:pt x="2081" y="11292"/>
                    <a:pt x="2011" y="11369"/>
                    <a:pt x="2077" y="11405"/>
                  </a:cubicBezTo>
                  <a:cubicBezTo>
                    <a:pt x="2140" y="11442"/>
                    <a:pt x="2018" y="11473"/>
                    <a:pt x="2028" y="11483"/>
                  </a:cubicBezTo>
                  <a:cubicBezTo>
                    <a:pt x="2038" y="11496"/>
                    <a:pt x="2071" y="11519"/>
                    <a:pt x="2071" y="11519"/>
                  </a:cubicBezTo>
                  <a:cubicBezTo>
                    <a:pt x="2071" y="11519"/>
                    <a:pt x="2157" y="11576"/>
                    <a:pt x="2211" y="11576"/>
                  </a:cubicBezTo>
                  <a:cubicBezTo>
                    <a:pt x="2213" y="11576"/>
                    <a:pt x="2216" y="11576"/>
                    <a:pt x="2218" y="11576"/>
                  </a:cubicBezTo>
                  <a:cubicBezTo>
                    <a:pt x="2271" y="11570"/>
                    <a:pt x="2266" y="11565"/>
                    <a:pt x="2288" y="11560"/>
                  </a:cubicBezTo>
                  <a:cubicBezTo>
                    <a:pt x="2309" y="11557"/>
                    <a:pt x="2309" y="11534"/>
                    <a:pt x="2346" y="11506"/>
                  </a:cubicBezTo>
                  <a:cubicBezTo>
                    <a:pt x="2382" y="11480"/>
                    <a:pt x="2366" y="11337"/>
                    <a:pt x="2366" y="11337"/>
                  </a:cubicBezTo>
                  <a:cubicBezTo>
                    <a:pt x="2366" y="11337"/>
                    <a:pt x="2366" y="11289"/>
                    <a:pt x="2385" y="11277"/>
                  </a:cubicBezTo>
                  <a:cubicBezTo>
                    <a:pt x="2389" y="11275"/>
                    <a:pt x="2390" y="11272"/>
                    <a:pt x="2390" y="11272"/>
                  </a:cubicBezTo>
                  <a:lnTo>
                    <a:pt x="2390" y="11272"/>
                  </a:lnTo>
                  <a:cubicBezTo>
                    <a:pt x="2391" y="11272"/>
                    <a:pt x="2383" y="11295"/>
                    <a:pt x="2434" y="11399"/>
                  </a:cubicBezTo>
                  <a:cubicBezTo>
                    <a:pt x="2478" y="11485"/>
                    <a:pt x="2468" y="11494"/>
                    <a:pt x="2457" y="11494"/>
                  </a:cubicBezTo>
                  <a:cubicBezTo>
                    <a:pt x="2454" y="11494"/>
                    <a:pt x="2451" y="11493"/>
                    <a:pt x="2449" y="11493"/>
                  </a:cubicBezTo>
                  <a:cubicBezTo>
                    <a:pt x="2446" y="11493"/>
                    <a:pt x="2445" y="11494"/>
                    <a:pt x="2446" y="11499"/>
                  </a:cubicBezTo>
                  <a:cubicBezTo>
                    <a:pt x="2456" y="11520"/>
                    <a:pt x="2412" y="11568"/>
                    <a:pt x="2449" y="11616"/>
                  </a:cubicBezTo>
                  <a:cubicBezTo>
                    <a:pt x="2486" y="11665"/>
                    <a:pt x="2511" y="11680"/>
                    <a:pt x="2543" y="11691"/>
                  </a:cubicBezTo>
                  <a:cubicBezTo>
                    <a:pt x="2547" y="11693"/>
                    <a:pt x="2551" y="11693"/>
                    <a:pt x="2554" y="11693"/>
                  </a:cubicBezTo>
                  <a:cubicBezTo>
                    <a:pt x="2575" y="11693"/>
                    <a:pt x="2574" y="11658"/>
                    <a:pt x="2639" y="11639"/>
                  </a:cubicBezTo>
                  <a:cubicBezTo>
                    <a:pt x="2711" y="11619"/>
                    <a:pt x="2680" y="11619"/>
                    <a:pt x="2723" y="11597"/>
                  </a:cubicBezTo>
                  <a:cubicBezTo>
                    <a:pt x="2765" y="11576"/>
                    <a:pt x="2734" y="11543"/>
                    <a:pt x="2742" y="11491"/>
                  </a:cubicBezTo>
                  <a:cubicBezTo>
                    <a:pt x="2748" y="11439"/>
                    <a:pt x="2757" y="11419"/>
                    <a:pt x="2766" y="11406"/>
                  </a:cubicBezTo>
                  <a:cubicBezTo>
                    <a:pt x="2771" y="11398"/>
                    <a:pt x="2782" y="11396"/>
                    <a:pt x="2804" y="11396"/>
                  </a:cubicBezTo>
                  <a:cubicBezTo>
                    <a:pt x="2819" y="11396"/>
                    <a:pt x="2838" y="11397"/>
                    <a:pt x="2863" y="11397"/>
                  </a:cubicBezTo>
                  <a:cubicBezTo>
                    <a:pt x="2927" y="11397"/>
                    <a:pt x="2851" y="11468"/>
                    <a:pt x="2896" y="11499"/>
                  </a:cubicBezTo>
                  <a:cubicBezTo>
                    <a:pt x="2940" y="11530"/>
                    <a:pt x="2887" y="11536"/>
                    <a:pt x="2885" y="11577"/>
                  </a:cubicBezTo>
                  <a:cubicBezTo>
                    <a:pt x="2882" y="11620"/>
                    <a:pt x="2816" y="11637"/>
                    <a:pt x="2836" y="11667"/>
                  </a:cubicBezTo>
                  <a:cubicBezTo>
                    <a:pt x="2857" y="11693"/>
                    <a:pt x="2854" y="11751"/>
                    <a:pt x="2894" y="11774"/>
                  </a:cubicBezTo>
                  <a:cubicBezTo>
                    <a:pt x="2933" y="11799"/>
                    <a:pt x="2911" y="11777"/>
                    <a:pt x="2957" y="11811"/>
                  </a:cubicBezTo>
                  <a:cubicBezTo>
                    <a:pt x="3002" y="11844"/>
                    <a:pt x="2951" y="11868"/>
                    <a:pt x="2979" y="11890"/>
                  </a:cubicBezTo>
                  <a:cubicBezTo>
                    <a:pt x="2996" y="11904"/>
                    <a:pt x="2998" y="11907"/>
                    <a:pt x="3005" y="11907"/>
                  </a:cubicBezTo>
                  <a:cubicBezTo>
                    <a:pt x="3009" y="11907"/>
                    <a:pt x="3015" y="11906"/>
                    <a:pt x="3025" y="11905"/>
                  </a:cubicBezTo>
                  <a:cubicBezTo>
                    <a:pt x="3051" y="11901"/>
                    <a:pt x="3025" y="11884"/>
                    <a:pt x="3047" y="11842"/>
                  </a:cubicBezTo>
                  <a:cubicBezTo>
                    <a:pt x="3067" y="11799"/>
                    <a:pt x="3044" y="11813"/>
                    <a:pt x="3077" y="11784"/>
                  </a:cubicBezTo>
                  <a:cubicBezTo>
                    <a:pt x="3091" y="11773"/>
                    <a:pt x="3096" y="11765"/>
                    <a:pt x="3102" y="11765"/>
                  </a:cubicBezTo>
                  <a:cubicBezTo>
                    <a:pt x="3110" y="11765"/>
                    <a:pt x="3120" y="11779"/>
                    <a:pt x="3157" y="11816"/>
                  </a:cubicBezTo>
                  <a:cubicBezTo>
                    <a:pt x="3225" y="11881"/>
                    <a:pt x="3174" y="11884"/>
                    <a:pt x="3179" y="11901"/>
                  </a:cubicBezTo>
                  <a:cubicBezTo>
                    <a:pt x="3181" y="11919"/>
                    <a:pt x="3181" y="11985"/>
                    <a:pt x="3164" y="12011"/>
                  </a:cubicBezTo>
                  <a:cubicBezTo>
                    <a:pt x="3147" y="12034"/>
                    <a:pt x="3170" y="12085"/>
                    <a:pt x="3164" y="12139"/>
                  </a:cubicBezTo>
                  <a:cubicBezTo>
                    <a:pt x="3157" y="12193"/>
                    <a:pt x="3179" y="12270"/>
                    <a:pt x="3208" y="12321"/>
                  </a:cubicBezTo>
                  <a:cubicBezTo>
                    <a:pt x="3239" y="12373"/>
                    <a:pt x="3259" y="12378"/>
                    <a:pt x="3327" y="12396"/>
                  </a:cubicBezTo>
                  <a:cubicBezTo>
                    <a:pt x="3393" y="12415"/>
                    <a:pt x="3348" y="12409"/>
                    <a:pt x="3371" y="12429"/>
                  </a:cubicBezTo>
                  <a:cubicBezTo>
                    <a:pt x="3396" y="12450"/>
                    <a:pt x="3347" y="12461"/>
                    <a:pt x="3385" y="12481"/>
                  </a:cubicBezTo>
                  <a:cubicBezTo>
                    <a:pt x="3413" y="12495"/>
                    <a:pt x="3438" y="12506"/>
                    <a:pt x="3463" y="12506"/>
                  </a:cubicBezTo>
                  <a:cubicBezTo>
                    <a:pt x="3469" y="12506"/>
                    <a:pt x="3475" y="12505"/>
                    <a:pt x="3481" y="12504"/>
                  </a:cubicBezTo>
                  <a:cubicBezTo>
                    <a:pt x="3490" y="12502"/>
                    <a:pt x="3496" y="12501"/>
                    <a:pt x="3502" y="12501"/>
                  </a:cubicBezTo>
                  <a:cubicBezTo>
                    <a:pt x="3514" y="12501"/>
                    <a:pt x="3519" y="12505"/>
                    <a:pt x="3533" y="12507"/>
                  </a:cubicBezTo>
                  <a:cubicBezTo>
                    <a:pt x="3550" y="12509"/>
                    <a:pt x="3570" y="12544"/>
                    <a:pt x="3587" y="12550"/>
                  </a:cubicBezTo>
                  <a:cubicBezTo>
                    <a:pt x="3605" y="12555"/>
                    <a:pt x="3601" y="12583"/>
                    <a:pt x="3601" y="12592"/>
                  </a:cubicBezTo>
                  <a:cubicBezTo>
                    <a:pt x="3601" y="12601"/>
                    <a:pt x="3590" y="12659"/>
                    <a:pt x="3579" y="12666"/>
                  </a:cubicBezTo>
                  <a:cubicBezTo>
                    <a:pt x="3576" y="12667"/>
                    <a:pt x="3574" y="12667"/>
                    <a:pt x="3573" y="12667"/>
                  </a:cubicBezTo>
                  <a:cubicBezTo>
                    <a:pt x="3569" y="12667"/>
                    <a:pt x="3572" y="12661"/>
                    <a:pt x="3547" y="12646"/>
                  </a:cubicBezTo>
                  <a:cubicBezTo>
                    <a:pt x="3512" y="12629"/>
                    <a:pt x="3498" y="12592"/>
                    <a:pt x="3498" y="12584"/>
                  </a:cubicBezTo>
                  <a:cubicBezTo>
                    <a:pt x="3498" y="12575"/>
                    <a:pt x="3448" y="12570"/>
                    <a:pt x="3428" y="12570"/>
                  </a:cubicBezTo>
                  <a:cubicBezTo>
                    <a:pt x="3411" y="12570"/>
                    <a:pt x="3379" y="12546"/>
                    <a:pt x="3364" y="12532"/>
                  </a:cubicBezTo>
                  <a:cubicBezTo>
                    <a:pt x="3348" y="12516"/>
                    <a:pt x="3311" y="12486"/>
                    <a:pt x="3302" y="12469"/>
                  </a:cubicBezTo>
                  <a:cubicBezTo>
                    <a:pt x="3300" y="12465"/>
                    <a:pt x="3293" y="12463"/>
                    <a:pt x="3283" y="12463"/>
                  </a:cubicBezTo>
                  <a:cubicBezTo>
                    <a:pt x="3253" y="12463"/>
                    <a:pt x="3197" y="12480"/>
                    <a:pt x="3182" y="12498"/>
                  </a:cubicBezTo>
                  <a:cubicBezTo>
                    <a:pt x="3165" y="12522"/>
                    <a:pt x="3181" y="12592"/>
                    <a:pt x="3208" y="12609"/>
                  </a:cubicBezTo>
                  <a:cubicBezTo>
                    <a:pt x="3224" y="12619"/>
                    <a:pt x="3230" y="12621"/>
                    <a:pt x="3242" y="12621"/>
                  </a:cubicBezTo>
                  <a:cubicBezTo>
                    <a:pt x="3249" y="12621"/>
                    <a:pt x="3257" y="12621"/>
                    <a:pt x="3268" y="12621"/>
                  </a:cubicBezTo>
                  <a:cubicBezTo>
                    <a:pt x="3272" y="12621"/>
                    <a:pt x="3276" y="12621"/>
                    <a:pt x="3281" y="12621"/>
                  </a:cubicBezTo>
                  <a:cubicBezTo>
                    <a:pt x="3324" y="12624"/>
                    <a:pt x="3318" y="12615"/>
                    <a:pt x="3355" y="12644"/>
                  </a:cubicBezTo>
                  <a:cubicBezTo>
                    <a:pt x="3358" y="12647"/>
                    <a:pt x="3302" y="12692"/>
                    <a:pt x="3305" y="12712"/>
                  </a:cubicBezTo>
                  <a:cubicBezTo>
                    <a:pt x="3308" y="12729"/>
                    <a:pt x="3281" y="12716"/>
                    <a:pt x="3308" y="12743"/>
                  </a:cubicBezTo>
                  <a:cubicBezTo>
                    <a:pt x="3335" y="12767"/>
                    <a:pt x="3319" y="12769"/>
                    <a:pt x="3339" y="12778"/>
                  </a:cubicBezTo>
                  <a:cubicBezTo>
                    <a:pt x="3358" y="12786"/>
                    <a:pt x="3370" y="12806"/>
                    <a:pt x="3375" y="12858"/>
                  </a:cubicBezTo>
                  <a:cubicBezTo>
                    <a:pt x="3375" y="12858"/>
                    <a:pt x="3301" y="12913"/>
                    <a:pt x="3304" y="12947"/>
                  </a:cubicBezTo>
                  <a:cubicBezTo>
                    <a:pt x="3305" y="12959"/>
                    <a:pt x="3309" y="12963"/>
                    <a:pt x="3314" y="12963"/>
                  </a:cubicBezTo>
                  <a:cubicBezTo>
                    <a:pt x="3324" y="12963"/>
                    <a:pt x="3341" y="12949"/>
                    <a:pt x="3367" y="12943"/>
                  </a:cubicBezTo>
                  <a:cubicBezTo>
                    <a:pt x="3374" y="12941"/>
                    <a:pt x="3378" y="12940"/>
                    <a:pt x="3382" y="12940"/>
                  </a:cubicBezTo>
                  <a:cubicBezTo>
                    <a:pt x="3398" y="12940"/>
                    <a:pt x="3391" y="12954"/>
                    <a:pt x="3405" y="12954"/>
                  </a:cubicBezTo>
                  <a:cubicBezTo>
                    <a:pt x="3406" y="12954"/>
                    <a:pt x="3408" y="12954"/>
                    <a:pt x="3410" y="12953"/>
                  </a:cubicBezTo>
                  <a:cubicBezTo>
                    <a:pt x="3410" y="12953"/>
                    <a:pt x="3411" y="12953"/>
                    <a:pt x="3411" y="12953"/>
                  </a:cubicBezTo>
                  <a:cubicBezTo>
                    <a:pt x="3435" y="12953"/>
                    <a:pt x="3447" y="13008"/>
                    <a:pt x="3459" y="13023"/>
                  </a:cubicBezTo>
                  <a:cubicBezTo>
                    <a:pt x="3472" y="13038"/>
                    <a:pt x="3447" y="13043"/>
                    <a:pt x="3439" y="13043"/>
                  </a:cubicBezTo>
                  <a:cubicBezTo>
                    <a:pt x="3428" y="13043"/>
                    <a:pt x="3358" y="13138"/>
                    <a:pt x="3359" y="13166"/>
                  </a:cubicBezTo>
                  <a:cubicBezTo>
                    <a:pt x="3362" y="13182"/>
                    <a:pt x="3380" y="13184"/>
                    <a:pt x="3400" y="13184"/>
                  </a:cubicBezTo>
                  <a:cubicBezTo>
                    <a:pt x="3407" y="13184"/>
                    <a:pt x="3415" y="13184"/>
                    <a:pt x="3422" y="13184"/>
                  </a:cubicBezTo>
                  <a:cubicBezTo>
                    <a:pt x="3426" y="13184"/>
                    <a:pt x="3431" y="13184"/>
                    <a:pt x="3435" y="13184"/>
                  </a:cubicBezTo>
                  <a:cubicBezTo>
                    <a:pt x="3459" y="13186"/>
                    <a:pt x="3444" y="13220"/>
                    <a:pt x="3456" y="13246"/>
                  </a:cubicBezTo>
                  <a:cubicBezTo>
                    <a:pt x="3467" y="13274"/>
                    <a:pt x="3495" y="13283"/>
                    <a:pt x="3510" y="13289"/>
                  </a:cubicBezTo>
                  <a:cubicBezTo>
                    <a:pt x="3525" y="13294"/>
                    <a:pt x="3573" y="13298"/>
                    <a:pt x="3582" y="13352"/>
                  </a:cubicBezTo>
                  <a:cubicBezTo>
                    <a:pt x="3593" y="13406"/>
                    <a:pt x="3573" y="13383"/>
                    <a:pt x="3559" y="13415"/>
                  </a:cubicBezTo>
                  <a:cubicBezTo>
                    <a:pt x="3544" y="13451"/>
                    <a:pt x="3550" y="13485"/>
                    <a:pt x="3556" y="13512"/>
                  </a:cubicBezTo>
                  <a:cubicBezTo>
                    <a:pt x="3562" y="13538"/>
                    <a:pt x="3587" y="13663"/>
                    <a:pt x="3618" y="13685"/>
                  </a:cubicBezTo>
                  <a:cubicBezTo>
                    <a:pt x="3649" y="13706"/>
                    <a:pt x="3649" y="13702"/>
                    <a:pt x="3678" y="13712"/>
                  </a:cubicBezTo>
                  <a:cubicBezTo>
                    <a:pt x="3685" y="13714"/>
                    <a:pt x="3694" y="13715"/>
                    <a:pt x="3706" y="13715"/>
                  </a:cubicBezTo>
                  <a:cubicBezTo>
                    <a:pt x="3721" y="13715"/>
                    <a:pt x="3740" y="13714"/>
                    <a:pt x="3759" y="13714"/>
                  </a:cubicBezTo>
                  <a:cubicBezTo>
                    <a:pt x="3787" y="13714"/>
                    <a:pt x="3815" y="13716"/>
                    <a:pt x="3832" y="13729"/>
                  </a:cubicBezTo>
                  <a:cubicBezTo>
                    <a:pt x="3841" y="13737"/>
                    <a:pt x="3787" y="13766"/>
                    <a:pt x="3782" y="13782"/>
                  </a:cubicBezTo>
                  <a:cubicBezTo>
                    <a:pt x="3781" y="13797"/>
                    <a:pt x="3801" y="13836"/>
                    <a:pt x="3832" y="13851"/>
                  </a:cubicBezTo>
                  <a:cubicBezTo>
                    <a:pt x="3863" y="13866"/>
                    <a:pt x="3872" y="13871"/>
                    <a:pt x="3932" y="13899"/>
                  </a:cubicBezTo>
                  <a:cubicBezTo>
                    <a:pt x="3990" y="13925"/>
                    <a:pt x="3973" y="13914"/>
                    <a:pt x="3983" y="13920"/>
                  </a:cubicBezTo>
                  <a:cubicBezTo>
                    <a:pt x="3993" y="13925"/>
                    <a:pt x="4009" y="13946"/>
                    <a:pt x="4035" y="13979"/>
                  </a:cubicBezTo>
                  <a:cubicBezTo>
                    <a:pt x="4063" y="14013"/>
                    <a:pt x="4087" y="14053"/>
                    <a:pt x="4113" y="14068"/>
                  </a:cubicBezTo>
                  <a:cubicBezTo>
                    <a:pt x="4131" y="14077"/>
                    <a:pt x="4145" y="14079"/>
                    <a:pt x="4161" y="14079"/>
                  </a:cubicBezTo>
                  <a:cubicBezTo>
                    <a:pt x="4170" y="14079"/>
                    <a:pt x="4180" y="14078"/>
                    <a:pt x="4190" y="14077"/>
                  </a:cubicBezTo>
                  <a:cubicBezTo>
                    <a:pt x="4193" y="14077"/>
                    <a:pt x="4195" y="14077"/>
                    <a:pt x="4197" y="14077"/>
                  </a:cubicBezTo>
                  <a:cubicBezTo>
                    <a:pt x="4228" y="14077"/>
                    <a:pt x="4276" y="14096"/>
                    <a:pt x="4317" y="14123"/>
                  </a:cubicBezTo>
                  <a:cubicBezTo>
                    <a:pt x="4358" y="14151"/>
                    <a:pt x="4347" y="14179"/>
                    <a:pt x="4378" y="14200"/>
                  </a:cubicBezTo>
                  <a:cubicBezTo>
                    <a:pt x="4406" y="14222"/>
                    <a:pt x="4414" y="14259"/>
                    <a:pt x="4426" y="14274"/>
                  </a:cubicBezTo>
                  <a:cubicBezTo>
                    <a:pt x="4437" y="14290"/>
                    <a:pt x="4474" y="14353"/>
                    <a:pt x="4495" y="14364"/>
                  </a:cubicBezTo>
                  <a:cubicBezTo>
                    <a:pt x="4517" y="14376"/>
                    <a:pt x="4537" y="14467"/>
                    <a:pt x="4549" y="14479"/>
                  </a:cubicBezTo>
                  <a:cubicBezTo>
                    <a:pt x="4560" y="14491"/>
                    <a:pt x="4558" y="14568"/>
                    <a:pt x="4578" y="14594"/>
                  </a:cubicBezTo>
                  <a:cubicBezTo>
                    <a:pt x="4595" y="14622"/>
                    <a:pt x="4588" y="14616"/>
                    <a:pt x="4640" y="14644"/>
                  </a:cubicBezTo>
                  <a:cubicBezTo>
                    <a:pt x="4647" y="14648"/>
                    <a:pt x="4654" y="14649"/>
                    <a:pt x="4659" y="14649"/>
                  </a:cubicBezTo>
                  <a:cubicBezTo>
                    <a:pt x="4691" y="14649"/>
                    <a:pt x="4697" y="14595"/>
                    <a:pt x="4718" y="14579"/>
                  </a:cubicBezTo>
                  <a:cubicBezTo>
                    <a:pt x="4743" y="14561"/>
                    <a:pt x="4803" y="14553"/>
                    <a:pt x="4820" y="14522"/>
                  </a:cubicBezTo>
                  <a:cubicBezTo>
                    <a:pt x="4837" y="14491"/>
                    <a:pt x="4845" y="14510"/>
                    <a:pt x="4903" y="14490"/>
                  </a:cubicBezTo>
                  <a:cubicBezTo>
                    <a:pt x="4911" y="14487"/>
                    <a:pt x="4917" y="14485"/>
                    <a:pt x="4922" y="14485"/>
                  </a:cubicBezTo>
                  <a:cubicBezTo>
                    <a:pt x="4951" y="14485"/>
                    <a:pt x="4924" y="14535"/>
                    <a:pt x="4919" y="14559"/>
                  </a:cubicBezTo>
                  <a:cubicBezTo>
                    <a:pt x="4912" y="14585"/>
                    <a:pt x="4834" y="14624"/>
                    <a:pt x="4829" y="14661"/>
                  </a:cubicBezTo>
                  <a:cubicBezTo>
                    <a:pt x="4828" y="14698"/>
                    <a:pt x="4806" y="14713"/>
                    <a:pt x="4775" y="14787"/>
                  </a:cubicBezTo>
                  <a:cubicBezTo>
                    <a:pt x="4745" y="14862"/>
                    <a:pt x="4697" y="14862"/>
                    <a:pt x="4680" y="14884"/>
                  </a:cubicBezTo>
                  <a:cubicBezTo>
                    <a:pt x="4663" y="14905"/>
                    <a:pt x="4683" y="15010"/>
                    <a:pt x="4691" y="15053"/>
                  </a:cubicBezTo>
                  <a:cubicBezTo>
                    <a:pt x="4701" y="15095"/>
                    <a:pt x="4718" y="15098"/>
                    <a:pt x="4752" y="15098"/>
                  </a:cubicBezTo>
                  <a:cubicBezTo>
                    <a:pt x="4786" y="15098"/>
                    <a:pt x="4768" y="15130"/>
                    <a:pt x="4758" y="15152"/>
                  </a:cubicBezTo>
                  <a:cubicBezTo>
                    <a:pt x="4749" y="15172"/>
                    <a:pt x="4705" y="15224"/>
                    <a:pt x="4705" y="15232"/>
                  </a:cubicBezTo>
                  <a:cubicBezTo>
                    <a:pt x="4705" y="15241"/>
                    <a:pt x="4732" y="15360"/>
                    <a:pt x="4745" y="15370"/>
                  </a:cubicBezTo>
                  <a:cubicBezTo>
                    <a:pt x="4754" y="15380"/>
                    <a:pt x="4769" y="15387"/>
                    <a:pt x="4780" y="15387"/>
                  </a:cubicBezTo>
                  <a:cubicBezTo>
                    <a:pt x="4785" y="15387"/>
                    <a:pt x="4788" y="15386"/>
                    <a:pt x="4791" y="15384"/>
                  </a:cubicBezTo>
                  <a:cubicBezTo>
                    <a:pt x="4798" y="15375"/>
                    <a:pt x="4797" y="15346"/>
                    <a:pt x="4797" y="15321"/>
                  </a:cubicBezTo>
                  <a:cubicBezTo>
                    <a:pt x="4797" y="15306"/>
                    <a:pt x="4809" y="15301"/>
                    <a:pt x="4822" y="15301"/>
                  </a:cubicBezTo>
                  <a:cubicBezTo>
                    <a:pt x="4831" y="15301"/>
                    <a:pt x="4840" y="15303"/>
                    <a:pt x="4845" y="15306"/>
                  </a:cubicBezTo>
                  <a:cubicBezTo>
                    <a:pt x="4860" y="15310"/>
                    <a:pt x="4849" y="15360"/>
                    <a:pt x="4871" y="15370"/>
                  </a:cubicBezTo>
                  <a:cubicBezTo>
                    <a:pt x="4891" y="15384"/>
                    <a:pt x="4802" y="15469"/>
                    <a:pt x="4789" y="15478"/>
                  </a:cubicBezTo>
                  <a:cubicBezTo>
                    <a:pt x="4778" y="15490"/>
                    <a:pt x="4765" y="15510"/>
                    <a:pt x="4774" y="15521"/>
                  </a:cubicBezTo>
                  <a:cubicBezTo>
                    <a:pt x="4783" y="15530"/>
                    <a:pt x="4817" y="15606"/>
                    <a:pt x="4858" y="15644"/>
                  </a:cubicBezTo>
                  <a:cubicBezTo>
                    <a:pt x="4902" y="15683"/>
                    <a:pt x="4822" y="15771"/>
                    <a:pt x="4855" y="15803"/>
                  </a:cubicBezTo>
                  <a:cubicBezTo>
                    <a:pt x="4888" y="15837"/>
                    <a:pt x="4875" y="15906"/>
                    <a:pt x="4928" y="15968"/>
                  </a:cubicBezTo>
                  <a:cubicBezTo>
                    <a:pt x="4980" y="16026"/>
                    <a:pt x="4928" y="16037"/>
                    <a:pt x="4940" y="16057"/>
                  </a:cubicBezTo>
                  <a:cubicBezTo>
                    <a:pt x="4951" y="16078"/>
                    <a:pt x="4928" y="16095"/>
                    <a:pt x="4934" y="16114"/>
                  </a:cubicBezTo>
                  <a:cubicBezTo>
                    <a:pt x="4940" y="16132"/>
                    <a:pt x="4994" y="16352"/>
                    <a:pt x="5019" y="16362"/>
                  </a:cubicBezTo>
                  <a:cubicBezTo>
                    <a:pt x="5043" y="16371"/>
                    <a:pt x="5028" y="16408"/>
                    <a:pt x="5066" y="16445"/>
                  </a:cubicBezTo>
                  <a:cubicBezTo>
                    <a:pt x="5106" y="16479"/>
                    <a:pt x="5082" y="16516"/>
                    <a:pt x="5076" y="16562"/>
                  </a:cubicBezTo>
                  <a:cubicBezTo>
                    <a:pt x="5071" y="16608"/>
                    <a:pt x="5056" y="16625"/>
                    <a:pt x="5094" y="16665"/>
                  </a:cubicBezTo>
                  <a:cubicBezTo>
                    <a:pt x="5133" y="16703"/>
                    <a:pt x="5094" y="16740"/>
                    <a:pt x="5111" y="16747"/>
                  </a:cubicBezTo>
                  <a:cubicBezTo>
                    <a:pt x="5129" y="16754"/>
                    <a:pt x="5117" y="16773"/>
                    <a:pt x="5134" y="16803"/>
                  </a:cubicBezTo>
                  <a:cubicBezTo>
                    <a:pt x="5153" y="16834"/>
                    <a:pt x="5137" y="16816"/>
                    <a:pt x="5186" y="16853"/>
                  </a:cubicBezTo>
                  <a:cubicBezTo>
                    <a:pt x="5234" y="16888"/>
                    <a:pt x="5171" y="16876"/>
                    <a:pt x="5259" y="16962"/>
                  </a:cubicBezTo>
                  <a:cubicBezTo>
                    <a:pt x="5348" y="17047"/>
                    <a:pt x="5274" y="17033"/>
                    <a:pt x="5290" y="17068"/>
                  </a:cubicBezTo>
                  <a:cubicBezTo>
                    <a:pt x="5305" y="17101"/>
                    <a:pt x="5328" y="17158"/>
                    <a:pt x="5380" y="17179"/>
                  </a:cubicBezTo>
                  <a:cubicBezTo>
                    <a:pt x="5433" y="17201"/>
                    <a:pt x="5434" y="17255"/>
                    <a:pt x="5459" y="17276"/>
                  </a:cubicBezTo>
                  <a:cubicBezTo>
                    <a:pt x="5487" y="17295"/>
                    <a:pt x="5681" y="17607"/>
                    <a:pt x="5713" y="17630"/>
                  </a:cubicBezTo>
                  <a:cubicBezTo>
                    <a:pt x="5747" y="17655"/>
                    <a:pt x="5697" y="17699"/>
                    <a:pt x="5724" y="17719"/>
                  </a:cubicBezTo>
                  <a:cubicBezTo>
                    <a:pt x="5748" y="17741"/>
                    <a:pt x="5771" y="17823"/>
                    <a:pt x="5802" y="17832"/>
                  </a:cubicBezTo>
                  <a:cubicBezTo>
                    <a:pt x="5833" y="17841"/>
                    <a:pt x="5828" y="17947"/>
                    <a:pt x="5848" y="17995"/>
                  </a:cubicBezTo>
                  <a:cubicBezTo>
                    <a:pt x="5865" y="18041"/>
                    <a:pt x="5908" y="18123"/>
                    <a:pt x="5930" y="18123"/>
                  </a:cubicBezTo>
                  <a:cubicBezTo>
                    <a:pt x="5931" y="18123"/>
                    <a:pt x="5932" y="18123"/>
                    <a:pt x="5933" y="18123"/>
                  </a:cubicBezTo>
                  <a:cubicBezTo>
                    <a:pt x="5955" y="18112"/>
                    <a:pt x="5956" y="18118"/>
                    <a:pt x="6002" y="18112"/>
                  </a:cubicBezTo>
                  <a:cubicBezTo>
                    <a:pt x="6048" y="18106"/>
                    <a:pt x="6005" y="18087"/>
                    <a:pt x="6011" y="18038"/>
                  </a:cubicBezTo>
                  <a:cubicBezTo>
                    <a:pt x="6018" y="17986"/>
                    <a:pt x="5996" y="17947"/>
                    <a:pt x="5993" y="17910"/>
                  </a:cubicBezTo>
                  <a:cubicBezTo>
                    <a:pt x="5990" y="17873"/>
                    <a:pt x="5955" y="17778"/>
                    <a:pt x="5962" y="17755"/>
                  </a:cubicBezTo>
                  <a:cubicBezTo>
                    <a:pt x="5971" y="17730"/>
                    <a:pt x="5942" y="17686"/>
                    <a:pt x="5956" y="17646"/>
                  </a:cubicBezTo>
                  <a:cubicBezTo>
                    <a:pt x="5967" y="17604"/>
                    <a:pt x="6042" y="17547"/>
                    <a:pt x="6062" y="17509"/>
                  </a:cubicBezTo>
                  <a:cubicBezTo>
                    <a:pt x="6079" y="17470"/>
                    <a:pt x="6079" y="17435"/>
                    <a:pt x="6079" y="17376"/>
                  </a:cubicBezTo>
                  <a:cubicBezTo>
                    <a:pt x="6079" y="17315"/>
                    <a:pt x="6079" y="17311"/>
                    <a:pt x="6088" y="17281"/>
                  </a:cubicBezTo>
                  <a:cubicBezTo>
                    <a:pt x="6098" y="17250"/>
                    <a:pt x="6104" y="17179"/>
                    <a:pt x="6116" y="17170"/>
                  </a:cubicBezTo>
                  <a:cubicBezTo>
                    <a:pt x="6127" y="17161"/>
                    <a:pt x="6142" y="17079"/>
                    <a:pt x="6149" y="17070"/>
                  </a:cubicBezTo>
                  <a:cubicBezTo>
                    <a:pt x="6155" y="17061"/>
                    <a:pt x="6149" y="16970"/>
                    <a:pt x="6155" y="16960"/>
                  </a:cubicBezTo>
                  <a:cubicBezTo>
                    <a:pt x="6159" y="16950"/>
                    <a:pt x="6136" y="16902"/>
                    <a:pt x="6133" y="16894"/>
                  </a:cubicBezTo>
                  <a:cubicBezTo>
                    <a:pt x="6132" y="16885"/>
                    <a:pt x="6070" y="16668"/>
                    <a:pt x="6062" y="16650"/>
                  </a:cubicBezTo>
                  <a:cubicBezTo>
                    <a:pt x="6052" y="16633"/>
                    <a:pt x="6036" y="16576"/>
                    <a:pt x="6041" y="16554"/>
                  </a:cubicBezTo>
                  <a:cubicBezTo>
                    <a:pt x="6042" y="16533"/>
                    <a:pt x="6032" y="16476"/>
                    <a:pt x="6041" y="16453"/>
                  </a:cubicBezTo>
                  <a:cubicBezTo>
                    <a:pt x="6050" y="16426"/>
                    <a:pt x="6024" y="16416"/>
                    <a:pt x="6013" y="16399"/>
                  </a:cubicBezTo>
                  <a:cubicBezTo>
                    <a:pt x="6005" y="16379"/>
                    <a:pt x="5965" y="16362"/>
                    <a:pt x="5959" y="16352"/>
                  </a:cubicBezTo>
                  <a:cubicBezTo>
                    <a:pt x="5955" y="16342"/>
                    <a:pt x="5908" y="16225"/>
                    <a:pt x="5939" y="16192"/>
                  </a:cubicBezTo>
                  <a:cubicBezTo>
                    <a:pt x="5970" y="16160"/>
                    <a:pt x="5927" y="16155"/>
                    <a:pt x="5928" y="16095"/>
                  </a:cubicBezTo>
                  <a:cubicBezTo>
                    <a:pt x="5933" y="16037"/>
                    <a:pt x="5942" y="16000"/>
                    <a:pt x="5959" y="15969"/>
                  </a:cubicBezTo>
                  <a:cubicBezTo>
                    <a:pt x="5964" y="15960"/>
                    <a:pt x="5967" y="15957"/>
                    <a:pt x="5968" y="15957"/>
                  </a:cubicBezTo>
                  <a:lnTo>
                    <a:pt x="5968" y="15957"/>
                  </a:lnTo>
                  <a:cubicBezTo>
                    <a:pt x="5970" y="15957"/>
                    <a:pt x="5964" y="15981"/>
                    <a:pt x="5975" y="16011"/>
                  </a:cubicBezTo>
                  <a:cubicBezTo>
                    <a:pt x="5990" y="16054"/>
                    <a:pt x="5944" y="16069"/>
                    <a:pt x="5970" y="16072"/>
                  </a:cubicBezTo>
                  <a:cubicBezTo>
                    <a:pt x="5993" y="16077"/>
                    <a:pt x="5958" y="16151"/>
                    <a:pt x="5993" y="16203"/>
                  </a:cubicBezTo>
                  <a:cubicBezTo>
                    <a:pt x="6028" y="16254"/>
                    <a:pt x="5970" y="16288"/>
                    <a:pt x="6018" y="16306"/>
                  </a:cubicBezTo>
                  <a:cubicBezTo>
                    <a:pt x="6065" y="16325"/>
                    <a:pt x="6050" y="16325"/>
                    <a:pt x="6072" y="16342"/>
                  </a:cubicBezTo>
                  <a:cubicBezTo>
                    <a:pt x="6093" y="16360"/>
                    <a:pt x="6093" y="16409"/>
                    <a:pt x="6102" y="16442"/>
                  </a:cubicBezTo>
                  <a:cubicBezTo>
                    <a:pt x="6112" y="16474"/>
                    <a:pt x="6090" y="16523"/>
                    <a:pt x="6090" y="16559"/>
                  </a:cubicBezTo>
                  <a:cubicBezTo>
                    <a:pt x="6090" y="16596"/>
                    <a:pt x="6118" y="16614"/>
                    <a:pt x="6173" y="16642"/>
                  </a:cubicBezTo>
                  <a:cubicBezTo>
                    <a:pt x="6227" y="16670"/>
                    <a:pt x="6242" y="16670"/>
                    <a:pt x="6242" y="16670"/>
                  </a:cubicBezTo>
                  <a:cubicBezTo>
                    <a:pt x="6242" y="16670"/>
                    <a:pt x="6252" y="16754"/>
                    <a:pt x="6252" y="16762"/>
                  </a:cubicBezTo>
                  <a:cubicBezTo>
                    <a:pt x="6252" y="16771"/>
                    <a:pt x="6312" y="16916"/>
                    <a:pt x="6333" y="16954"/>
                  </a:cubicBezTo>
                  <a:cubicBezTo>
                    <a:pt x="6355" y="16994"/>
                    <a:pt x="6342" y="16971"/>
                    <a:pt x="6403" y="17033"/>
                  </a:cubicBezTo>
                  <a:cubicBezTo>
                    <a:pt x="6421" y="17052"/>
                    <a:pt x="6432" y="17058"/>
                    <a:pt x="6440" y="17058"/>
                  </a:cubicBezTo>
                  <a:cubicBezTo>
                    <a:pt x="6456" y="17058"/>
                    <a:pt x="6453" y="17024"/>
                    <a:pt x="6466" y="17017"/>
                  </a:cubicBezTo>
                  <a:cubicBezTo>
                    <a:pt x="6486" y="17008"/>
                    <a:pt x="6535" y="16956"/>
                    <a:pt x="6544" y="16942"/>
                  </a:cubicBezTo>
                  <a:cubicBezTo>
                    <a:pt x="6555" y="16927"/>
                    <a:pt x="6550" y="16879"/>
                    <a:pt x="6555" y="16756"/>
                  </a:cubicBezTo>
                  <a:cubicBezTo>
                    <a:pt x="6558" y="16633"/>
                    <a:pt x="6543" y="16671"/>
                    <a:pt x="6536" y="16656"/>
                  </a:cubicBezTo>
                  <a:cubicBezTo>
                    <a:pt x="6532" y="16640"/>
                    <a:pt x="6504" y="16454"/>
                    <a:pt x="6498" y="16408"/>
                  </a:cubicBezTo>
                  <a:cubicBezTo>
                    <a:pt x="6495" y="16383"/>
                    <a:pt x="6491" y="16379"/>
                    <a:pt x="6485" y="16379"/>
                  </a:cubicBezTo>
                  <a:cubicBezTo>
                    <a:pt x="6483" y="16379"/>
                    <a:pt x="6481" y="16379"/>
                    <a:pt x="6478" y="16379"/>
                  </a:cubicBezTo>
                  <a:cubicBezTo>
                    <a:pt x="6476" y="16379"/>
                    <a:pt x="6475" y="16379"/>
                    <a:pt x="6473" y="16377"/>
                  </a:cubicBezTo>
                  <a:cubicBezTo>
                    <a:pt x="6467" y="16368"/>
                    <a:pt x="6436" y="16325"/>
                    <a:pt x="6406" y="16272"/>
                  </a:cubicBezTo>
                  <a:cubicBezTo>
                    <a:pt x="6375" y="16222"/>
                    <a:pt x="6373" y="16234"/>
                    <a:pt x="6342" y="16211"/>
                  </a:cubicBezTo>
                  <a:cubicBezTo>
                    <a:pt x="6312" y="16191"/>
                    <a:pt x="6255" y="16115"/>
                    <a:pt x="6242" y="16077"/>
                  </a:cubicBezTo>
                  <a:cubicBezTo>
                    <a:pt x="6241" y="16071"/>
                    <a:pt x="6238" y="16068"/>
                    <a:pt x="6235" y="16068"/>
                  </a:cubicBezTo>
                  <a:cubicBezTo>
                    <a:pt x="6217" y="16068"/>
                    <a:pt x="6179" y="16145"/>
                    <a:pt x="6179" y="16145"/>
                  </a:cubicBezTo>
                  <a:cubicBezTo>
                    <a:pt x="6179" y="16145"/>
                    <a:pt x="6173" y="16123"/>
                    <a:pt x="6173" y="16102"/>
                  </a:cubicBezTo>
                  <a:cubicBezTo>
                    <a:pt x="6173" y="16080"/>
                    <a:pt x="6156" y="16063"/>
                    <a:pt x="6167" y="16029"/>
                  </a:cubicBezTo>
                  <a:cubicBezTo>
                    <a:pt x="6179" y="15995"/>
                    <a:pt x="6189" y="15991"/>
                    <a:pt x="6212" y="15977"/>
                  </a:cubicBezTo>
                  <a:cubicBezTo>
                    <a:pt x="6236" y="15965"/>
                    <a:pt x="6212" y="15918"/>
                    <a:pt x="6212" y="15918"/>
                  </a:cubicBezTo>
                  <a:cubicBezTo>
                    <a:pt x="6212" y="15918"/>
                    <a:pt x="6209" y="15895"/>
                    <a:pt x="6205" y="15854"/>
                  </a:cubicBezTo>
                  <a:cubicBezTo>
                    <a:pt x="6204" y="15825"/>
                    <a:pt x="6205" y="15811"/>
                    <a:pt x="6212" y="15811"/>
                  </a:cubicBezTo>
                  <a:cubicBezTo>
                    <a:pt x="6215" y="15811"/>
                    <a:pt x="6220" y="15815"/>
                    <a:pt x="6227" y="15821"/>
                  </a:cubicBezTo>
                  <a:cubicBezTo>
                    <a:pt x="6249" y="15838"/>
                    <a:pt x="6252" y="15848"/>
                    <a:pt x="6272" y="15875"/>
                  </a:cubicBezTo>
                  <a:cubicBezTo>
                    <a:pt x="6293" y="15901"/>
                    <a:pt x="6304" y="15955"/>
                    <a:pt x="6312" y="15965"/>
                  </a:cubicBezTo>
                  <a:cubicBezTo>
                    <a:pt x="6318" y="15972"/>
                    <a:pt x="6344" y="16014"/>
                    <a:pt x="6359" y="16018"/>
                  </a:cubicBezTo>
                  <a:cubicBezTo>
                    <a:pt x="6375" y="16025"/>
                    <a:pt x="6449" y="16080"/>
                    <a:pt x="6479" y="16083"/>
                  </a:cubicBezTo>
                  <a:cubicBezTo>
                    <a:pt x="6509" y="16085"/>
                    <a:pt x="6518" y="16126"/>
                    <a:pt x="6540" y="16191"/>
                  </a:cubicBezTo>
                  <a:cubicBezTo>
                    <a:pt x="6560" y="16254"/>
                    <a:pt x="6556" y="16337"/>
                    <a:pt x="6560" y="16503"/>
                  </a:cubicBezTo>
                  <a:cubicBezTo>
                    <a:pt x="6561" y="16573"/>
                    <a:pt x="6563" y="16591"/>
                    <a:pt x="6564" y="16591"/>
                  </a:cubicBezTo>
                  <a:cubicBezTo>
                    <a:pt x="6565" y="16591"/>
                    <a:pt x="6567" y="16569"/>
                    <a:pt x="6571" y="16569"/>
                  </a:cubicBezTo>
                  <a:cubicBezTo>
                    <a:pt x="6572" y="16569"/>
                    <a:pt x="6573" y="16572"/>
                    <a:pt x="6575" y="16577"/>
                  </a:cubicBezTo>
                  <a:cubicBezTo>
                    <a:pt x="6587" y="16617"/>
                    <a:pt x="6581" y="16668"/>
                    <a:pt x="6596" y="16699"/>
                  </a:cubicBezTo>
                  <a:cubicBezTo>
                    <a:pt x="6612" y="16730"/>
                    <a:pt x="6640" y="16853"/>
                    <a:pt x="6640" y="16853"/>
                  </a:cubicBezTo>
                  <a:cubicBezTo>
                    <a:pt x="6647" y="16864"/>
                    <a:pt x="6660" y="16910"/>
                    <a:pt x="6687" y="16950"/>
                  </a:cubicBezTo>
                  <a:cubicBezTo>
                    <a:pt x="6712" y="16985"/>
                    <a:pt x="6700" y="16987"/>
                    <a:pt x="6707" y="16987"/>
                  </a:cubicBezTo>
                  <a:cubicBezTo>
                    <a:pt x="6707" y="16987"/>
                    <a:pt x="6708" y="16987"/>
                    <a:pt x="6709" y="16987"/>
                  </a:cubicBezTo>
                  <a:cubicBezTo>
                    <a:pt x="6714" y="16987"/>
                    <a:pt x="6728" y="16988"/>
                    <a:pt x="6741" y="16988"/>
                  </a:cubicBezTo>
                  <a:cubicBezTo>
                    <a:pt x="6752" y="16988"/>
                    <a:pt x="6762" y="16987"/>
                    <a:pt x="6767" y="16984"/>
                  </a:cubicBezTo>
                  <a:cubicBezTo>
                    <a:pt x="6780" y="16977"/>
                    <a:pt x="6883" y="16693"/>
                    <a:pt x="6895" y="16691"/>
                  </a:cubicBezTo>
                  <a:cubicBezTo>
                    <a:pt x="6906" y="16686"/>
                    <a:pt x="6904" y="16600"/>
                    <a:pt x="6904" y="16600"/>
                  </a:cubicBezTo>
                  <a:lnTo>
                    <a:pt x="6903" y="16531"/>
                  </a:lnTo>
                  <a:cubicBezTo>
                    <a:pt x="6903" y="16531"/>
                    <a:pt x="6903" y="16457"/>
                    <a:pt x="6909" y="16449"/>
                  </a:cubicBezTo>
                  <a:cubicBezTo>
                    <a:pt x="6914" y="16440"/>
                    <a:pt x="6935" y="16403"/>
                    <a:pt x="6944" y="16394"/>
                  </a:cubicBezTo>
                  <a:cubicBezTo>
                    <a:pt x="6945" y="16393"/>
                    <a:pt x="6947" y="16393"/>
                    <a:pt x="6948" y="16393"/>
                  </a:cubicBezTo>
                  <a:cubicBezTo>
                    <a:pt x="6961" y="16393"/>
                    <a:pt x="6986" y="16429"/>
                    <a:pt x="6975" y="16449"/>
                  </a:cubicBezTo>
                  <a:cubicBezTo>
                    <a:pt x="6964" y="16471"/>
                    <a:pt x="6971" y="16540"/>
                    <a:pt x="6971" y="16540"/>
                  </a:cubicBezTo>
                  <a:cubicBezTo>
                    <a:pt x="6974" y="16614"/>
                    <a:pt x="6971" y="16594"/>
                    <a:pt x="6980" y="16619"/>
                  </a:cubicBezTo>
                  <a:cubicBezTo>
                    <a:pt x="6989" y="16645"/>
                    <a:pt x="6964" y="16668"/>
                    <a:pt x="6949" y="16703"/>
                  </a:cubicBezTo>
                  <a:cubicBezTo>
                    <a:pt x="6934" y="16740"/>
                    <a:pt x="6917" y="16747"/>
                    <a:pt x="6921" y="16779"/>
                  </a:cubicBezTo>
                  <a:cubicBezTo>
                    <a:pt x="6927" y="16811"/>
                    <a:pt x="6867" y="16834"/>
                    <a:pt x="6867" y="16860"/>
                  </a:cubicBezTo>
                  <a:cubicBezTo>
                    <a:pt x="6867" y="16887"/>
                    <a:pt x="6849" y="16934"/>
                    <a:pt x="6849" y="16948"/>
                  </a:cubicBezTo>
                  <a:cubicBezTo>
                    <a:pt x="6849" y="16960"/>
                    <a:pt x="6798" y="17065"/>
                    <a:pt x="6798" y="17065"/>
                  </a:cubicBezTo>
                  <a:cubicBezTo>
                    <a:pt x="6741" y="17185"/>
                    <a:pt x="6712" y="17133"/>
                    <a:pt x="6690" y="17191"/>
                  </a:cubicBezTo>
                  <a:cubicBezTo>
                    <a:pt x="6690" y="17191"/>
                    <a:pt x="6649" y="17238"/>
                    <a:pt x="6655" y="17279"/>
                  </a:cubicBezTo>
                  <a:cubicBezTo>
                    <a:pt x="6660" y="17319"/>
                    <a:pt x="6613" y="17301"/>
                    <a:pt x="6609" y="17347"/>
                  </a:cubicBezTo>
                  <a:cubicBezTo>
                    <a:pt x="6603" y="17393"/>
                    <a:pt x="6501" y="17418"/>
                    <a:pt x="6501" y="17418"/>
                  </a:cubicBezTo>
                  <a:lnTo>
                    <a:pt x="6427" y="17418"/>
                  </a:lnTo>
                  <a:cubicBezTo>
                    <a:pt x="6427" y="17418"/>
                    <a:pt x="6339" y="17433"/>
                    <a:pt x="6313" y="17464"/>
                  </a:cubicBezTo>
                  <a:cubicBezTo>
                    <a:pt x="6287" y="17495"/>
                    <a:pt x="6278" y="17527"/>
                    <a:pt x="6309" y="17572"/>
                  </a:cubicBezTo>
                  <a:cubicBezTo>
                    <a:pt x="6339" y="17618"/>
                    <a:pt x="6281" y="17602"/>
                    <a:pt x="6267" y="17633"/>
                  </a:cubicBezTo>
                  <a:cubicBezTo>
                    <a:pt x="6252" y="17664"/>
                    <a:pt x="6225" y="17695"/>
                    <a:pt x="6225" y="17763"/>
                  </a:cubicBezTo>
                  <a:cubicBezTo>
                    <a:pt x="6225" y="17830"/>
                    <a:pt x="6195" y="17872"/>
                    <a:pt x="6195" y="17872"/>
                  </a:cubicBezTo>
                  <a:cubicBezTo>
                    <a:pt x="6195" y="17872"/>
                    <a:pt x="6201" y="17940"/>
                    <a:pt x="6213" y="17946"/>
                  </a:cubicBezTo>
                  <a:cubicBezTo>
                    <a:pt x="6215" y="17946"/>
                    <a:pt x="6217" y="17946"/>
                    <a:pt x="6219" y="17946"/>
                  </a:cubicBezTo>
                  <a:cubicBezTo>
                    <a:pt x="6236" y="17946"/>
                    <a:pt x="6270" y="17930"/>
                    <a:pt x="6309" y="17924"/>
                  </a:cubicBezTo>
                  <a:cubicBezTo>
                    <a:pt x="6319" y="17923"/>
                    <a:pt x="6324" y="17922"/>
                    <a:pt x="6327" y="17922"/>
                  </a:cubicBezTo>
                  <a:cubicBezTo>
                    <a:pt x="6335" y="17922"/>
                    <a:pt x="6319" y="17929"/>
                    <a:pt x="6350" y="17946"/>
                  </a:cubicBezTo>
                  <a:cubicBezTo>
                    <a:pt x="6393" y="17966"/>
                    <a:pt x="6366" y="18018"/>
                    <a:pt x="6366" y="18018"/>
                  </a:cubicBezTo>
                  <a:lnTo>
                    <a:pt x="6293" y="18024"/>
                  </a:lnTo>
                  <a:cubicBezTo>
                    <a:pt x="6293" y="18024"/>
                    <a:pt x="6286" y="18024"/>
                    <a:pt x="6275" y="18024"/>
                  </a:cubicBezTo>
                  <a:cubicBezTo>
                    <a:pt x="6252" y="18024"/>
                    <a:pt x="6213" y="18027"/>
                    <a:pt x="6213" y="18046"/>
                  </a:cubicBezTo>
                  <a:cubicBezTo>
                    <a:pt x="6213" y="18070"/>
                    <a:pt x="6182" y="18134"/>
                    <a:pt x="6182" y="18134"/>
                  </a:cubicBezTo>
                  <a:cubicBezTo>
                    <a:pt x="6182" y="18134"/>
                    <a:pt x="6182" y="18217"/>
                    <a:pt x="6213" y="18247"/>
                  </a:cubicBezTo>
                  <a:cubicBezTo>
                    <a:pt x="6247" y="18278"/>
                    <a:pt x="6259" y="18300"/>
                    <a:pt x="6318" y="18320"/>
                  </a:cubicBezTo>
                  <a:cubicBezTo>
                    <a:pt x="6336" y="18327"/>
                    <a:pt x="6379" y="18335"/>
                    <a:pt x="6416" y="18341"/>
                  </a:cubicBezTo>
                  <a:cubicBezTo>
                    <a:pt x="6419" y="18342"/>
                    <a:pt x="6421" y="18342"/>
                    <a:pt x="6423" y="18342"/>
                  </a:cubicBezTo>
                  <a:cubicBezTo>
                    <a:pt x="6453" y="18342"/>
                    <a:pt x="6464" y="18304"/>
                    <a:pt x="6478" y="18301"/>
                  </a:cubicBezTo>
                  <a:cubicBezTo>
                    <a:pt x="6493" y="18295"/>
                    <a:pt x="6493" y="18218"/>
                    <a:pt x="6513" y="18203"/>
                  </a:cubicBezTo>
                  <a:cubicBezTo>
                    <a:pt x="6530" y="18190"/>
                    <a:pt x="6533" y="18174"/>
                    <a:pt x="6542" y="18174"/>
                  </a:cubicBezTo>
                  <a:cubicBezTo>
                    <a:pt x="6545" y="18174"/>
                    <a:pt x="6547" y="18175"/>
                    <a:pt x="6550" y="18177"/>
                  </a:cubicBezTo>
                  <a:cubicBezTo>
                    <a:pt x="6566" y="18187"/>
                    <a:pt x="6547" y="18280"/>
                    <a:pt x="6547" y="18280"/>
                  </a:cubicBezTo>
                  <a:lnTo>
                    <a:pt x="6603" y="18307"/>
                  </a:lnTo>
                  <a:lnTo>
                    <a:pt x="6644" y="18384"/>
                  </a:lnTo>
                  <a:cubicBezTo>
                    <a:pt x="6644" y="18384"/>
                    <a:pt x="6701" y="18400"/>
                    <a:pt x="6717" y="18404"/>
                  </a:cubicBezTo>
                  <a:cubicBezTo>
                    <a:pt x="6717" y="18405"/>
                    <a:pt x="6718" y="18405"/>
                    <a:pt x="6719" y="18405"/>
                  </a:cubicBezTo>
                  <a:cubicBezTo>
                    <a:pt x="6739" y="18405"/>
                    <a:pt x="6798" y="18354"/>
                    <a:pt x="6798" y="18354"/>
                  </a:cubicBezTo>
                  <a:cubicBezTo>
                    <a:pt x="6798" y="18354"/>
                    <a:pt x="6881" y="18234"/>
                    <a:pt x="6881" y="18181"/>
                  </a:cubicBezTo>
                  <a:lnTo>
                    <a:pt x="6820" y="18089"/>
                  </a:lnTo>
                  <a:cubicBezTo>
                    <a:pt x="6820" y="18089"/>
                    <a:pt x="6842" y="18061"/>
                    <a:pt x="6869" y="18061"/>
                  </a:cubicBezTo>
                  <a:cubicBezTo>
                    <a:pt x="6877" y="18061"/>
                    <a:pt x="6885" y="18063"/>
                    <a:pt x="6894" y="18069"/>
                  </a:cubicBezTo>
                  <a:cubicBezTo>
                    <a:pt x="6902" y="18075"/>
                    <a:pt x="6911" y="18077"/>
                    <a:pt x="6919" y="18077"/>
                  </a:cubicBezTo>
                  <a:cubicBezTo>
                    <a:pt x="6945" y="18077"/>
                    <a:pt x="6970" y="18054"/>
                    <a:pt x="6987" y="18047"/>
                  </a:cubicBezTo>
                  <a:cubicBezTo>
                    <a:pt x="7007" y="18039"/>
                    <a:pt x="6980" y="17992"/>
                    <a:pt x="6995" y="17992"/>
                  </a:cubicBezTo>
                  <a:cubicBezTo>
                    <a:pt x="6997" y="17992"/>
                    <a:pt x="6999" y="17993"/>
                    <a:pt x="7003" y="17995"/>
                  </a:cubicBezTo>
                  <a:cubicBezTo>
                    <a:pt x="7011" y="17999"/>
                    <a:pt x="7016" y="18000"/>
                    <a:pt x="7021" y="18000"/>
                  </a:cubicBezTo>
                  <a:cubicBezTo>
                    <a:pt x="7029" y="18000"/>
                    <a:pt x="7033" y="17996"/>
                    <a:pt x="7040" y="17996"/>
                  </a:cubicBezTo>
                  <a:cubicBezTo>
                    <a:pt x="7045" y="17996"/>
                    <a:pt x="7050" y="17997"/>
                    <a:pt x="7058" y="18001"/>
                  </a:cubicBezTo>
                  <a:cubicBezTo>
                    <a:pt x="7062" y="18003"/>
                    <a:pt x="7065" y="18004"/>
                    <a:pt x="7067" y="18004"/>
                  </a:cubicBezTo>
                  <a:cubicBezTo>
                    <a:pt x="7087" y="18004"/>
                    <a:pt x="7082" y="17955"/>
                    <a:pt x="7095" y="17955"/>
                  </a:cubicBezTo>
                  <a:cubicBezTo>
                    <a:pt x="7111" y="17955"/>
                    <a:pt x="7135" y="17900"/>
                    <a:pt x="7135" y="17900"/>
                  </a:cubicBezTo>
                  <a:cubicBezTo>
                    <a:pt x="7135" y="17900"/>
                    <a:pt x="7178" y="17841"/>
                    <a:pt x="7194" y="17838"/>
                  </a:cubicBezTo>
                  <a:cubicBezTo>
                    <a:pt x="7208" y="17832"/>
                    <a:pt x="7236" y="17791"/>
                    <a:pt x="7261" y="17791"/>
                  </a:cubicBezTo>
                  <a:cubicBezTo>
                    <a:pt x="7263" y="17791"/>
                    <a:pt x="7264" y="17791"/>
                    <a:pt x="7266" y="17792"/>
                  </a:cubicBezTo>
                  <a:cubicBezTo>
                    <a:pt x="7267" y="17792"/>
                    <a:pt x="7267" y="17792"/>
                    <a:pt x="7268" y="17792"/>
                  </a:cubicBezTo>
                  <a:cubicBezTo>
                    <a:pt x="7290" y="17792"/>
                    <a:pt x="7272" y="17712"/>
                    <a:pt x="7272" y="17712"/>
                  </a:cubicBezTo>
                  <a:lnTo>
                    <a:pt x="7312" y="17661"/>
                  </a:lnTo>
                  <a:lnTo>
                    <a:pt x="7386" y="17541"/>
                  </a:lnTo>
                  <a:cubicBezTo>
                    <a:pt x="7386" y="17541"/>
                    <a:pt x="7402" y="17489"/>
                    <a:pt x="7422" y="17458"/>
                  </a:cubicBezTo>
                  <a:cubicBezTo>
                    <a:pt x="7443" y="17427"/>
                    <a:pt x="7489" y="17355"/>
                    <a:pt x="7489" y="17355"/>
                  </a:cubicBezTo>
                  <a:lnTo>
                    <a:pt x="7495" y="17265"/>
                  </a:lnTo>
                  <a:lnTo>
                    <a:pt x="7542" y="17230"/>
                  </a:lnTo>
                  <a:cubicBezTo>
                    <a:pt x="7542" y="17230"/>
                    <a:pt x="7609" y="17250"/>
                    <a:pt x="7636" y="17255"/>
                  </a:cubicBezTo>
                  <a:cubicBezTo>
                    <a:pt x="7637" y="17255"/>
                    <a:pt x="7638" y="17255"/>
                    <a:pt x="7639" y="17255"/>
                  </a:cubicBezTo>
                  <a:cubicBezTo>
                    <a:pt x="7664" y="17255"/>
                    <a:pt x="7697" y="17202"/>
                    <a:pt x="7697" y="17202"/>
                  </a:cubicBezTo>
                  <a:cubicBezTo>
                    <a:pt x="7697" y="17202"/>
                    <a:pt x="7714" y="17195"/>
                    <a:pt x="7732" y="17195"/>
                  </a:cubicBezTo>
                  <a:cubicBezTo>
                    <a:pt x="7741" y="17195"/>
                    <a:pt x="7750" y="17197"/>
                    <a:pt x="7759" y="17202"/>
                  </a:cubicBezTo>
                  <a:cubicBezTo>
                    <a:pt x="7762" y="17204"/>
                    <a:pt x="7765" y="17205"/>
                    <a:pt x="7769" y="17205"/>
                  </a:cubicBezTo>
                  <a:cubicBezTo>
                    <a:pt x="7791" y="17205"/>
                    <a:pt x="7806" y="17162"/>
                    <a:pt x="7817" y="17141"/>
                  </a:cubicBezTo>
                  <a:cubicBezTo>
                    <a:pt x="7825" y="17120"/>
                    <a:pt x="7816" y="17065"/>
                    <a:pt x="7826" y="17065"/>
                  </a:cubicBezTo>
                  <a:cubicBezTo>
                    <a:pt x="7829" y="17065"/>
                    <a:pt x="7832" y="17068"/>
                    <a:pt x="7836" y="17073"/>
                  </a:cubicBezTo>
                  <a:cubicBezTo>
                    <a:pt x="7863" y="17104"/>
                    <a:pt x="7857" y="17116"/>
                    <a:pt x="7876" y="17130"/>
                  </a:cubicBezTo>
                  <a:cubicBezTo>
                    <a:pt x="7879" y="17132"/>
                    <a:pt x="7882" y="17133"/>
                    <a:pt x="7886" y="17133"/>
                  </a:cubicBezTo>
                  <a:cubicBezTo>
                    <a:pt x="7901" y="17133"/>
                    <a:pt x="7918" y="17115"/>
                    <a:pt x="7944" y="17115"/>
                  </a:cubicBezTo>
                  <a:cubicBezTo>
                    <a:pt x="7950" y="17115"/>
                    <a:pt x="7957" y="17116"/>
                    <a:pt x="7965" y="17119"/>
                  </a:cubicBezTo>
                  <a:cubicBezTo>
                    <a:pt x="7970" y="17121"/>
                    <a:pt x="7974" y="17122"/>
                    <a:pt x="7977" y="17122"/>
                  </a:cubicBezTo>
                  <a:cubicBezTo>
                    <a:pt x="8002" y="17122"/>
                    <a:pt x="7967" y="17071"/>
                    <a:pt x="7980" y="17057"/>
                  </a:cubicBezTo>
                  <a:cubicBezTo>
                    <a:pt x="7996" y="17042"/>
                    <a:pt x="7980" y="17011"/>
                    <a:pt x="7996" y="16991"/>
                  </a:cubicBezTo>
                  <a:cubicBezTo>
                    <a:pt x="8011" y="16970"/>
                    <a:pt x="8042" y="16899"/>
                    <a:pt x="8042" y="16899"/>
                  </a:cubicBezTo>
                  <a:lnTo>
                    <a:pt x="8042" y="16779"/>
                  </a:lnTo>
                  <a:cubicBezTo>
                    <a:pt x="8042" y="16737"/>
                    <a:pt x="8036" y="16696"/>
                    <a:pt x="8033" y="16680"/>
                  </a:cubicBezTo>
                  <a:cubicBezTo>
                    <a:pt x="8027" y="16665"/>
                    <a:pt x="8053" y="16588"/>
                    <a:pt x="8053" y="16588"/>
                  </a:cubicBezTo>
                  <a:cubicBezTo>
                    <a:pt x="8053" y="16588"/>
                    <a:pt x="8053" y="16548"/>
                    <a:pt x="8063" y="16526"/>
                  </a:cubicBezTo>
                  <a:cubicBezTo>
                    <a:pt x="8070" y="16512"/>
                    <a:pt x="8104" y="16490"/>
                    <a:pt x="8128" y="16490"/>
                  </a:cubicBezTo>
                  <a:cubicBezTo>
                    <a:pt x="8137" y="16490"/>
                    <a:pt x="8145" y="16493"/>
                    <a:pt x="8150" y="16502"/>
                  </a:cubicBezTo>
                  <a:cubicBezTo>
                    <a:pt x="8165" y="16533"/>
                    <a:pt x="8119" y="16526"/>
                    <a:pt x="8125" y="16549"/>
                  </a:cubicBezTo>
                  <a:cubicBezTo>
                    <a:pt x="8128" y="16571"/>
                    <a:pt x="8114" y="16571"/>
                    <a:pt x="8128" y="16606"/>
                  </a:cubicBezTo>
                  <a:cubicBezTo>
                    <a:pt x="8145" y="16642"/>
                    <a:pt x="8097" y="16642"/>
                    <a:pt x="8113" y="16663"/>
                  </a:cubicBezTo>
                  <a:cubicBezTo>
                    <a:pt x="8128" y="16683"/>
                    <a:pt x="8097" y="16694"/>
                    <a:pt x="8091" y="16731"/>
                  </a:cubicBezTo>
                  <a:cubicBezTo>
                    <a:pt x="8087" y="16765"/>
                    <a:pt x="8067" y="16765"/>
                    <a:pt x="8071" y="16817"/>
                  </a:cubicBezTo>
                  <a:cubicBezTo>
                    <a:pt x="8071" y="16817"/>
                    <a:pt x="8060" y="16876"/>
                    <a:pt x="8107" y="16931"/>
                  </a:cubicBezTo>
                  <a:cubicBezTo>
                    <a:pt x="8122" y="16948"/>
                    <a:pt x="8137" y="16940"/>
                    <a:pt x="8153" y="16957"/>
                  </a:cubicBezTo>
                  <a:cubicBezTo>
                    <a:pt x="8168" y="16973"/>
                    <a:pt x="8174" y="16994"/>
                    <a:pt x="8190" y="17019"/>
                  </a:cubicBezTo>
                  <a:cubicBezTo>
                    <a:pt x="8205" y="17045"/>
                    <a:pt x="8168" y="17065"/>
                    <a:pt x="8174" y="17081"/>
                  </a:cubicBezTo>
                  <a:cubicBezTo>
                    <a:pt x="8179" y="17091"/>
                    <a:pt x="8187" y="17104"/>
                    <a:pt x="8197" y="17116"/>
                  </a:cubicBezTo>
                  <a:cubicBezTo>
                    <a:pt x="8161" y="17112"/>
                    <a:pt x="8146" y="17089"/>
                    <a:pt x="8135" y="17089"/>
                  </a:cubicBezTo>
                  <a:cubicBezTo>
                    <a:pt x="8127" y="17089"/>
                    <a:pt x="8121" y="17101"/>
                    <a:pt x="8110" y="17141"/>
                  </a:cubicBezTo>
                  <a:cubicBezTo>
                    <a:pt x="8080" y="17241"/>
                    <a:pt x="8114" y="17270"/>
                    <a:pt x="8110" y="17331"/>
                  </a:cubicBezTo>
                  <a:cubicBezTo>
                    <a:pt x="8105" y="17393"/>
                    <a:pt x="8057" y="17370"/>
                    <a:pt x="8051" y="17470"/>
                  </a:cubicBezTo>
                  <a:cubicBezTo>
                    <a:pt x="8049" y="17556"/>
                    <a:pt x="7984" y="17634"/>
                    <a:pt x="8016" y="17634"/>
                  </a:cubicBezTo>
                  <a:cubicBezTo>
                    <a:pt x="8022" y="17634"/>
                    <a:pt x="8030" y="17632"/>
                    <a:pt x="8042" y="17627"/>
                  </a:cubicBezTo>
                  <a:cubicBezTo>
                    <a:pt x="8122" y="17595"/>
                    <a:pt x="8142" y="17599"/>
                    <a:pt x="8156" y="17504"/>
                  </a:cubicBezTo>
                  <a:cubicBezTo>
                    <a:pt x="8171" y="17408"/>
                    <a:pt x="8222" y="17338"/>
                    <a:pt x="8207" y="17304"/>
                  </a:cubicBezTo>
                  <a:cubicBezTo>
                    <a:pt x="8199" y="17285"/>
                    <a:pt x="8218" y="17259"/>
                    <a:pt x="8231" y="17259"/>
                  </a:cubicBezTo>
                  <a:cubicBezTo>
                    <a:pt x="8235" y="17259"/>
                    <a:pt x="8239" y="17263"/>
                    <a:pt x="8241" y="17271"/>
                  </a:cubicBezTo>
                  <a:cubicBezTo>
                    <a:pt x="8242" y="17281"/>
                    <a:pt x="8249" y="17286"/>
                    <a:pt x="8258" y="17286"/>
                  </a:cubicBezTo>
                  <a:cubicBezTo>
                    <a:pt x="8277" y="17286"/>
                    <a:pt x="8302" y="17263"/>
                    <a:pt x="8279" y="17224"/>
                  </a:cubicBezTo>
                  <a:cubicBezTo>
                    <a:pt x="8251" y="17176"/>
                    <a:pt x="8265" y="17134"/>
                    <a:pt x="8228" y="17122"/>
                  </a:cubicBezTo>
                  <a:cubicBezTo>
                    <a:pt x="8237" y="17107"/>
                    <a:pt x="8251" y="17084"/>
                    <a:pt x="8287" y="17084"/>
                  </a:cubicBezTo>
                  <a:cubicBezTo>
                    <a:pt x="8302" y="17084"/>
                    <a:pt x="8321" y="17119"/>
                    <a:pt x="8321" y="17119"/>
                  </a:cubicBezTo>
                  <a:lnTo>
                    <a:pt x="8330" y="17165"/>
                  </a:lnTo>
                  <a:lnTo>
                    <a:pt x="8294" y="17233"/>
                  </a:lnTo>
                  <a:cubicBezTo>
                    <a:pt x="8299" y="17248"/>
                    <a:pt x="8290" y="17285"/>
                    <a:pt x="8290" y="17285"/>
                  </a:cubicBezTo>
                  <a:cubicBezTo>
                    <a:pt x="8290" y="17285"/>
                    <a:pt x="8302" y="17322"/>
                    <a:pt x="8351" y="17358"/>
                  </a:cubicBezTo>
                  <a:cubicBezTo>
                    <a:pt x="8351" y="17358"/>
                    <a:pt x="8404" y="17410"/>
                    <a:pt x="8425" y="17465"/>
                  </a:cubicBezTo>
                  <a:lnTo>
                    <a:pt x="8419" y="17533"/>
                  </a:lnTo>
                  <a:cubicBezTo>
                    <a:pt x="8419" y="17533"/>
                    <a:pt x="8410" y="17619"/>
                    <a:pt x="8425" y="17653"/>
                  </a:cubicBezTo>
                  <a:cubicBezTo>
                    <a:pt x="8441" y="17684"/>
                    <a:pt x="8419" y="17715"/>
                    <a:pt x="8425" y="17730"/>
                  </a:cubicBezTo>
                  <a:cubicBezTo>
                    <a:pt x="8430" y="17746"/>
                    <a:pt x="8388" y="17787"/>
                    <a:pt x="8382" y="17807"/>
                  </a:cubicBezTo>
                  <a:cubicBezTo>
                    <a:pt x="8376" y="17827"/>
                    <a:pt x="8341" y="17853"/>
                    <a:pt x="8336" y="17873"/>
                  </a:cubicBezTo>
                  <a:cubicBezTo>
                    <a:pt x="8330" y="17895"/>
                    <a:pt x="8290" y="17941"/>
                    <a:pt x="8290" y="17941"/>
                  </a:cubicBezTo>
                  <a:cubicBezTo>
                    <a:pt x="8302" y="17915"/>
                    <a:pt x="8290" y="17895"/>
                    <a:pt x="8302" y="17864"/>
                  </a:cubicBezTo>
                  <a:cubicBezTo>
                    <a:pt x="8311" y="17833"/>
                    <a:pt x="8287" y="17803"/>
                    <a:pt x="8358" y="17766"/>
                  </a:cubicBezTo>
                  <a:cubicBezTo>
                    <a:pt x="8430" y="17730"/>
                    <a:pt x="8351" y="17678"/>
                    <a:pt x="8348" y="17653"/>
                  </a:cubicBezTo>
                  <a:cubicBezTo>
                    <a:pt x="8342" y="17626"/>
                    <a:pt x="8368" y="17570"/>
                    <a:pt x="8368" y="17555"/>
                  </a:cubicBezTo>
                  <a:cubicBezTo>
                    <a:pt x="8368" y="17546"/>
                    <a:pt x="8351" y="17544"/>
                    <a:pt x="8335" y="17544"/>
                  </a:cubicBezTo>
                  <a:cubicBezTo>
                    <a:pt x="8323" y="17544"/>
                    <a:pt x="8311" y="17545"/>
                    <a:pt x="8311" y="17545"/>
                  </a:cubicBezTo>
                  <a:lnTo>
                    <a:pt x="8225" y="17545"/>
                  </a:lnTo>
                  <a:cubicBezTo>
                    <a:pt x="8211" y="17584"/>
                    <a:pt x="8167" y="17599"/>
                    <a:pt x="8167" y="17616"/>
                  </a:cubicBezTo>
                  <a:cubicBezTo>
                    <a:pt x="8167" y="17632"/>
                    <a:pt x="8140" y="17656"/>
                    <a:pt x="8136" y="17687"/>
                  </a:cubicBezTo>
                  <a:cubicBezTo>
                    <a:pt x="8133" y="17716"/>
                    <a:pt x="8117" y="17801"/>
                    <a:pt x="8111" y="17838"/>
                  </a:cubicBezTo>
                  <a:cubicBezTo>
                    <a:pt x="8105" y="17873"/>
                    <a:pt x="8027" y="17907"/>
                    <a:pt x="8027" y="17923"/>
                  </a:cubicBezTo>
                  <a:cubicBezTo>
                    <a:pt x="8027" y="17935"/>
                    <a:pt x="8037" y="18095"/>
                    <a:pt x="8042" y="18112"/>
                  </a:cubicBezTo>
                  <a:cubicBezTo>
                    <a:pt x="8045" y="18127"/>
                    <a:pt x="8076" y="18192"/>
                    <a:pt x="8091" y="18234"/>
                  </a:cubicBezTo>
                  <a:cubicBezTo>
                    <a:pt x="8107" y="18278"/>
                    <a:pt x="8119" y="18332"/>
                    <a:pt x="8140" y="18364"/>
                  </a:cubicBezTo>
                  <a:cubicBezTo>
                    <a:pt x="8159" y="18395"/>
                    <a:pt x="8160" y="18395"/>
                    <a:pt x="8160" y="18395"/>
                  </a:cubicBezTo>
                  <a:cubicBezTo>
                    <a:pt x="8160" y="18395"/>
                    <a:pt x="8196" y="18461"/>
                    <a:pt x="8205" y="18526"/>
                  </a:cubicBezTo>
                  <a:cubicBezTo>
                    <a:pt x="8213" y="18589"/>
                    <a:pt x="8219" y="18665"/>
                    <a:pt x="8225" y="18678"/>
                  </a:cubicBezTo>
                  <a:cubicBezTo>
                    <a:pt x="8230" y="18689"/>
                    <a:pt x="8205" y="18702"/>
                    <a:pt x="8205" y="18702"/>
                  </a:cubicBezTo>
                  <a:cubicBezTo>
                    <a:pt x="8205" y="18702"/>
                    <a:pt x="8242" y="18769"/>
                    <a:pt x="8264" y="18785"/>
                  </a:cubicBezTo>
                  <a:cubicBezTo>
                    <a:pt x="8271" y="18790"/>
                    <a:pt x="8279" y="18792"/>
                    <a:pt x="8287" y="18792"/>
                  </a:cubicBezTo>
                  <a:cubicBezTo>
                    <a:pt x="8300" y="18792"/>
                    <a:pt x="8314" y="18786"/>
                    <a:pt x="8330" y="18782"/>
                  </a:cubicBezTo>
                  <a:cubicBezTo>
                    <a:pt x="8332" y="18781"/>
                    <a:pt x="8334" y="18781"/>
                    <a:pt x="8336" y="18781"/>
                  </a:cubicBezTo>
                  <a:cubicBezTo>
                    <a:pt x="8363" y="18781"/>
                    <a:pt x="8398" y="18808"/>
                    <a:pt x="8450" y="18815"/>
                  </a:cubicBezTo>
                  <a:cubicBezTo>
                    <a:pt x="8459" y="18816"/>
                    <a:pt x="8466" y="18817"/>
                    <a:pt x="8471" y="18817"/>
                  </a:cubicBezTo>
                  <a:cubicBezTo>
                    <a:pt x="8491" y="18817"/>
                    <a:pt x="8467" y="18808"/>
                    <a:pt x="8482" y="18797"/>
                  </a:cubicBezTo>
                  <a:cubicBezTo>
                    <a:pt x="8502" y="18785"/>
                    <a:pt x="8484" y="18774"/>
                    <a:pt x="8535" y="18712"/>
                  </a:cubicBezTo>
                  <a:cubicBezTo>
                    <a:pt x="8584" y="18651"/>
                    <a:pt x="8533" y="18688"/>
                    <a:pt x="8515" y="18608"/>
                  </a:cubicBezTo>
                  <a:cubicBezTo>
                    <a:pt x="8498" y="18526"/>
                    <a:pt x="8504" y="18572"/>
                    <a:pt x="8519" y="18531"/>
                  </a:cubicBezTo>
                  <a:cubicBezTo>
                    <a:pt x="8535" y="18488"/>
                    <a:pt x="8527" y="18477"/>
                    <a:pt x="8556" y="18441"/>
                  </a:cubicBezTo>
                  <a:cubicBezTo>
                    <a:pt x="8587" y="18408"/>
                    <a:pt x="8575" y="18401"/>
                    <a:pt x="8575" y="18401"/>
                  </a:cubicBezTo>
                  <a:cubicBezTo>
                    <a:pt x="8575" y="18401"/>
                    <a:pt x="8581" y="18371"/>
                    <a:pt x="8596" y="18331"/>
                  </a:cubicBezTo>
                  <a:cubicBezTo>
                    <a:pt x="8613" y="18289"/>
                    <a:pt x="8587" y="18304"/>
                    <a:pt x="8584" y="18286"/>
                  </a:cubicBezTo>
                  <a:cubicBezTo>
                    <a:pt x="8582" y="18266"/>
                    <a:pt x="8573" y="18246"/>
                    <a:pt x="8561" y="18212"/>
                  </a:cubicBezTo>
                  <a:cubicBezTo>
                    <a:pt x="8550" y="18180"/>
                    <a:pt x="8575" y="18155"/>
                    <a:pt x="8590" y="18146"/>
                  </a:cubicBezTo>
                  <a:cubicBezTo>
                    <a:pt x="8597" y="18140"/>
                    <a:pt x="8610" y="18137"/>
                    <a:pt x="8622" y="18137"/>
                  </a:cubicBezTo>
                  <a:cubicBezTo>
                    <a:pt x="8633" y="18137"/>
                    <a:pt x="8644" y="18139"/>
                    <a:pt x="8650" y="18146"/>
                  </a:cubicBezTo>
                  <a:cubicBezTo>
                    <a:pt x="8665" y="18158"/>
                    <a:pt x="8679" y="18177"/>
                    <a:pt x="8702" y="18212"/>
                  </a:cubicBezTo>
                  <a:cubicBezTo>
                    <a:pt x="8727" y="18249"/>
                    <a:pt x="8692" y="18266"/>
                    <a:pt x="8695" y="18271"/>
                  </a:cubicBezTo>
                  <a:cubicBezTo>
                    <a:pt x="8698" y="18277"/>
                    <a:pt x="8699" y="18354"/>
                    <a:pt x="8702" y="18371"/>
                  </a:cubicBezTo>
                  <a:cubicBezTo>
                    <a:pt x="8704" y="18388"/>
                    <a:pt x="8630" y="18434"/>
                    <a:pt x="8630" y="18448"/>
                  </a:cubicBezTo>
                  <a:cubicBezTo>
                    <a:pt x="8630" y="18461"/>
                    <a:pt x="8599" y="18492"/>
                    <a:pt x="8599" y="18508"/>
                  </a:cubicBezTo>
                  <a:cubicBezTo>
                    <a:pt x="8599" y="18523"/>
                    <a:pt x="8642" y="18572"/>
                    <a:pt x="8656" y="18597"/>
                  </a:cubicBezTo>
                  <a:cubicBezTo>
                    <a:pt x="8668" y="18625"/>
                    <a:pt x="8650" y="18662"/>
                    <a:pt x="8650" y="18678"/>
                  </a:cubicBezTo>
                  <a:cubicBezTo>
                    <a:pt x="8650" y="18695"/>
                    <a:pt x="8648" y="18734"/>
                    <a:pt x="8658" y="18751"/>
                  </a:cubicBezTo>
                  <a:cubicBezTo>
                    <a:pt x="8665" y="18769"/>
                    <a:pt x="8684" y="18832"/>
                    <a:pt x="8684" y="18832"/>
                  </a:cubicBezTo>
                  <a:cubicBezTo>
                    <a:pt x="8684" y="18832"/>
                    <a:pt x="8730" y="18886"/>
                    <a:pt x="8736" y="18894"/>
                  </a:cubicBezTo>
                  <a:cubicBezTo>
                    <a:pt x="8742" y="18902"/>
                    <a:pt x="8742" y="18919"/>
                    <a:pt x="8738" y="18925"/>
                  </a:cubicBezTo>
                  <a:cubicBezTo>
                    <a:pt x="8733" y="18931"/>
                    <a:pt x="8749" y="18986"/>
                    <a:pt x="8738" y="19034"/>
                  </a:cubicBezTo>
                  <a:cubicBezTo>
                    <a:pt x="8730" y="19082"/>
                    <a:pt x="8730" y="19080"/>
                    <a:pt x="8736" y="19108"/>
                  </a:cubicBezTo>
                  <a:cubicBezTo>
                    <a:pt x="8742" y="19134"/>
                    <a:pt x="8764" y="19139"/>
                    <a:pt x="8810" y="19174"/>
                  </a:cubicBezTo>
                  <a:cubicBezTo>
                    <a:pt x="8858" y="19211"/>
                    <a:pt x="8895" y="19319"/>
                    <a:pt x="8895" y="19319"/>
                  </a:cubicBezTo>
                  <a:cubicBezTo>
                    <a:pt x="8895" y="19319"/>
                    <a:pt x="8944" y="19402"/>
                    <a:pt x="8976" y="19417"/>
                  </a:cubicBezTo>
                  <a:cubicBezTo>
                    <a:pt x="8982" y="19420"/>
                    <a:pt x="8987" y="19421"/>
                    <a:pt x="8992" y="19421"/>
                  </a:cubicBezTo>
                  <a:cubicBezTo>
                    <a:pt x="9011" y="19421"/>
                    <a:pt x="9012" y="19398"/>
                    <a:pt x="9023" y="19379"/>
                  </a:cubicBezTo>
                  <a:cubicBezTo>
                    <a:pt x="9035" y="19356"/>
                    <a:pt x="9021" y="19334"/>
                    <a:pt x="9023" y="19328"/>
                  </a:cubicBezTo>
                  <a:cubicBezTo>
                    <a:pt x="9026" y="19323"/>
                    <a:pt x="9006" y="19286"/>
                    <a:pt x="9003" y="19263"/>
                  </a:cubicBezTo>
                  <a:cubicBezTo>
                    <a:pt x="8998" y="19240"/>
                    <a:pt x="8992" y="19239"/>
                    <a:pt x="9018" y="19216"/>
                  </a:cubicBezTo>
                  <a:cubicBezTo>
                    <a:pt x="9044" y="19193"/>
                    <a:pt x="9023" y="19208"/>
                    <a:pt x="9049" y="19190"/>
                  </a:cubicBezTo>
                  <a:cubicBezTo>
                    <a:pt x="9073" y="19173"/>
                    <a:pt x="9053" y="19174"/>
                    <a:pt x="9066" y="19163"/>
                  </a:cubicBezTo>
                  <a:cubicBezTo>
                    <a:pt x="9075" y="19149"/>
                    <a:pt x="9064" y="19136"/>
                    <a:pt x="9058" y="19123"/>
                  </a:cubicBezTo>
                  <a:cubicBezTo>
                    <a:pt x="9052" y="19109"/>
                    <a:pt x="9035" y="19085"/>
                    <a:pt x="9030" y="19074"/>
                  </a:cubicBezTo>
                  <a:cubicBezTo>
                    <a:pt x="9027" y="19065"/>
                    <a:pt x="9029" y="19012"/>
                    <a:pt x="9041" y="19002"/>
                  </a:cubicBezTo>
                  <a:cubicBezTo>
                    <a:pt x="9049" y="18993"/>
                    <a:pt x="9058" y="18975"/>
                    <a:pt x="9072" y="18975"/>
                  </a:cubicBezTo>
                  <a:cubicBezTo>
                    <a:pt x="9078" y="18975"/>
                    <a:pt x="9084" y="18977"/>
                    <a:pt x="9092" y="18985"/>
                  </a:cubicBezTo>
                  <a:cubicBezTo>
                    <a:pt x="9120" y="19009"/>
                    <a:pt x="9112" y="19002"/>
                    <a:pt x="9136" y="19033"/>
                  </a:cubicBezTo>
                  <a:cubicBezTo>
                    <a:pt x="9164" y="19063"/>
                    <a:pt x="9166" y="19080"/>
                    <a:pt x="9166" y="19080"/>
                  </a:cubicBezTo>
                  <a:cubicBezTo>
                    <a:pt x="9166" y="19080"/>
                    <a:pt x="9203" y="19066"/>
                    <a:pt x="9213" y="19063"/>
                  </a:cubicBezTo>
                  <a:cubicBezTo>
                    <a:pt x="9223" y="19059"/>
                    <a:pt x="9289" y="18885"/>
                    <a:pt x="9295" y="18871"/>
                  </a:cubicBezTo>
                  <a:cubicBezTo>
                    <a:pt x="9300" y="18859"/>
                    <a:pt x="9304" y="18811"/>
                    <a:pt x="9307" y="18805"/>
                  </a:cubicBezTo>
                  <a:cubicBezTo>
                    <a:pt x="9312" y="18797"/>
                    <a:pt x="9321" y="18758"/>
                    <a:pt x="9341" y="18758"/>
                  </a:cubicBezTo>
                  <a:cubicBezTo>
                    <a:pt x="9356" y="18757"/>
                    <a:pt x="9367" y="18746"/>
                    <a:pt x="9382" y="18746"/>
                  </a:cubicBezTo>
                  <a:cubicBezTo>
                    <a:pt x="9387" y="18746"/>
                    <a:pt x="9391" y="18747"/>
                    <a:pt x="9397" y="18749"/>
                  </a:cubicBezTo>
                  <a:cubicBezTo>
                    <a:pt x="9400" y="18751"/>
                    <a:pt x="9403" y="18751"/>
                    <a:pt x="9406" y="18751"/>
                  </a:cubicBezTo>
                  <a:cubicBezTo>
                    <a:pt x="9419" y="18751"/>
                    <a:pt x="9431" y="18742"/>
                    <a:pt x="9448" y="18742"/>
                  </a:cubicBezTo>
                  <a:cubicBezTo>
                    <a:pt x="9455" y="18742"/>
                    <a:pt x="9463" y="18744"/>
                    <a:pt x="9472" y="18748"/>
                  </a:cubicBezTo>
                  <a:cubicBezTo>
                    <a:pt x="9511" y="18765"/>
                    <a:pt x="9498" y="18794"/>
                    <a:pt x="9504" y="18811"/>
                  </a:cubicBezTo>
                  <a:cubicBezTo>
                    <a:pt x="9511" y="18826"/>
                    <a:pt x="9498" y="18839"/>
                    <a:pt x="9507" y="18851"/>
                  </a:cubicBezTo>
                  <a:cubicBezTo>
                    <a:pt x="9515" y="18863"/>
                    <a:pt x="9483" y="18871"/>
                    <a:pt x="9467" y="18882"/>
                  </a:cubicBezTo>
                  <a:cubicBezTo>
                    <a:pt x="9452" y="18895"/>
                    <a:pt x="9434" y="18912"/>
                    <a:pt x="9426" y="18942"/>
                  </a:cubicBezTo>
                  <a:cubicBezTo>
                    <a:pt x="9420" y="18971"/>
                    <a:pt x="9410" y="18982"/>
                    <a:pt x="9395" y="19005"/>
                  </a:cubicBezTo>
                  <a:cubicBezTo>
                    <a:pt x="9381" y="19031"/>
                    <a:pt x="9395" y="19043"/>
                    <a:pt x="9400" y="19079"/>
                  </a:cubicBezTo>
                  <a:cubicBezTo>
                    <a:pt x="9406" y="19113"/>
                    <a:pt x="9421" y="19117"/>
                    <a:pt x="9438" y="19140"/>
                  </a:cubicBezTo>
                  <a:cubicBezTo>
                    <a:pt x="9457" y="19162"/>
                    <a:pt x="9467" y="19156"/>
                    <a:pt x="9511" y="19173"/>
                  </a:cubicBezTo>
                  <a:cubicBezTo>
                    <a:pt x="9526" y="19179"/>
                    <a:pt x="9536" y="19181"/>
                    <a:pt x="9544" y="19181"/>
                  </a:cubicBezTo>
                  <a:cubicBezTo>
                    <a:pt x="9549" y="19181"/>
                    <a:pt x="9554" y="19180"/>
                    <a:pt x="9559" y="19180"/>
                  </a:cubicBezTo>
                  <a:cubicBezTo>
                    <a:pt x="9565" y="19180"/>
                    <a:pt x="9571" y="19181"/>
                    <a:pt x="9581" y="19185"/>
                  </a:cubicBezTo>
                  <a:cubicBezTo>
                    <a:pt x="9614" y="19196"/>
                    <a:pt x="9628" y="19188"/>
                    <a:pt x="9652" y="19210"/>
                  </a:cubicBezTo>
                  <a:cubicBezTo>
                    <a:pt x="9675" y="19231"/>
                    <a:pt x="9669" y="19246"/>
                    <a:pt x="9695" y="19273"/>
                  </a:cubicBezTo>
                  <a:cubicBezTo>
                    <a:pt x="9721" y="19302"/>
                    <a:pt x="9721" y="19294"/>
                    <a:pt x="9728" y="19302"/>
                  </a:cubicBezTo>
                  <a:cubicBezTo>
                    <a:pt x="9734" y="19310"/>
                    <a:pt x="9774" y="19311"/>
                    <a:pt x="9774" y="19311"/>
                  </a:cubicBezTo>
                  <a:cubicBezTo>
                    <a:pt x="9774" y="19311"/>
                    <a:pt x="9794" y="19307"/>
                    <a:pt x="9807" y="19307"/>
                  </a:cubicBezTo>
                  <a:cubicBezTo>
                    <a:pt x="9811" y="19307"/>
                    <a:pt x="9813" y="19307"/>
                    <a:pt x="9815" y="19308"/>
                  </a:cubicBezTo>
                  <a:cubicBezTo>
                    <a:pt x="9815" y="19308"/>
                    <a:pt x="9815" y="19308"/>
                    <a:pt x="9816" y="19308"/>
                  </a:cubicBezTo>
                  <a:cubicBezTo>
                    <a:pt x="9829" y="19308"/>
                    <a:pt x="10029" y="19208"/>
                    <a:pt x="10035" y="19205"/>
                  </a:cubicBezTo>
                  <a:cubicBezTo>
                    <a:pt x="10042" y="19203"/>
                    <a:pt x="10065" y="19156"/>
                    <a:pt x="10065" y="19119"/>
                  </a:cubicBezTo>
                  <a:cubicBezTo>
                    <a:pt x="10065" y="19082"/>
                    <a:pt x="10075" y="19077"/>
                    <a:pt x="10083" y="19073"/>
                  </a:cubicBezTo>
                  <a:cubicBezTo>
                    <a:pt x="10092" y="19071"/>
                    <a:pt x="10114" y="19040"/>
                    <a:pt x="10134" y="19040"/>
                  </a:cubicBezTo>
                  <a:cubicBezTo>
                    <a:pt x="10135" y="19040"/>
                    <a:pt x="10135" y="19040"/>
                    <a:pt x="10136" y="19040"/>
                  </a:cubicBezTo>
                  <a:cubicBezTo>
                    <a:pt x="10136" y="19040"/>
                    <a:pt x="10136" y="19040"/>
                    <a:pt x="10137" y="19040"/>
                  </a:cubicBezTo>
                  <a:cubicBezTo>
                    <a:pt x="10155" y="19040"/>
                    <a:pt x="10188" y="19008"/>
                    <a:pt x="10197" y="19000"/>
                  </a:cubicBezTo>
                  <a:cubicBezTo>
                    <a:pt x="10208" y="18994"/>
                    <a:pt x="10214" y="18974"/>
                    <a:pt x="10219" y="18969"/>
                  </a:cubicBezTo>
                  <a:cubicBezTo>
                    <a:pt x="10223" y="18963"/>
                    <a:pt x="10223" y="18917"/>
                    <a:pt x="10228" y="18909"/>
                  </a:cubicBezTo>
                  <a:cubicBezTo>
                    <a:pt x="10231" y="18903"/>
                    <a:pt x="10219" y="18834"/>
                    <a:pt x="10219" y="18834"/>
                  </a:cubicBezTo>
                  <a:cubicBezTo>
                    <a:pt x="10219" y="18834"/>
                    <a:pt x="10234" y="18777"/>
                    <a:pt x="10231" y="18766"/>
                  </a:cubicBezTo>
                  <a:cubicBezTo>
                    <a:pt x="10229" y="18757"/>
                    <a:pt x="10222" y="18601"/>
                    <a:pt x="10236" y="18572"/>
                  </a:cubicBezTo>
                  <a:cubicBezTo>
                    <a:pt x="10249" y="18543"/>
                    <a:pt x="10246" y="18540"/>
                    <a:pt x="10251" y="18526"/>
                  </a:cubicBezTo>
                  <a:cubicBezTo>
                    <a:pt x="10254" y="18512"/>
                    <a:pt x="10246" y="18477"/>
                    <a:pt x="10246" y="18477"/>
                  </a:cubicBezTo>
                  <a:cubicBezTo>
                    <a:pt x="10246" y="18477"/>
                    <a:pt x="10239" y="18408"/>
                    <a:pt x="10257" y="18386"/>
                  </a:cubicBezTo>
                  <a:cubicBezTo>
                    <a:pt x="10273" y="18364"/>
                    <a:pt x="10274" y="18354"/>
                    <a:pt x="10280" y="18351"/>
                  </a:cubicBezTo>
                  <a:cubicBezTo>
                    <a:pt x="10287" y="18349"/>
                    <a:pt x="10364" y="18308"/>
                    <a:pt x="10381" y="18308"/>
                  </a:cubicBezTo>
                  <a:cubicBezTo>
                    <a:pt x="10382" y="18308"/>
                    <a:pt x="10383" y="18308"/>
                    <a:pt x="10383" y="18309"/>
                  </a:cubicBezTo>
                  <a:cubicBezTo>
                    <a:pt x="10384" y="18310"/>
                    <a:pt x="10384" y="18310"/>
                    <a:pt x="10385" y="18310"/>
                  </a:cubicBezTo>
                  <a:cubicBezTo>
                    <a:pt x="10396" y="18310"/>
                    <a:pt x="10432" y="18246"/>
                    <a:pt x="10451" y="18226"/>
                  </a:cubicBezTo>
                  <a:cubicBezTo>
                    <a:pt x="10468" y="18204"/>
                    <a:pt x="10457" y="18186"/>
                    <a:pt x="10465" y="18174"/>
                  </a:cubicBezTo>
                  <a:cubicBezTo>
                    <a:pt x="10473" y="18163"/>
                    <a:pt x="10451" y="18141"/>
                    <a:pt x="10453" y="18127"/>
                  </a:cubicBezTo>
                  <a:cubicBezTo>
                    <a:pt x="10454" y="18117"/>
                    <a:pt x="10482" y="18087"/>
                    <a:pt x="10500" y="18073"/>
                  </a:cubicBezTo>
                  <a:cubicBezTo>
                    <a:pt x="10512" y="18068"/>
                    <a:pt x="10524" y="18065"/>
                    <a:pt x="10536" y="18065"/>
                  </a:cubicBezTo>
                  <a:cubicBezTo>
                    <a:pt x="10548" y="18065"/>
                    <a:pt x="10561" y="18067"/>
                    <a:pt x="10574" y="18072"/>
                  </a:cubicBezTo>
                  <a:cubicBezTo>
                    <a:pt x="10600" y="18081"/>
                    <a:pt x="10600" y="18092"/>
                    <a:pt x="10613" y="18112"/>
                  </a:cubicBezTo>
                  <a:cubicBezTo>
                    <a:pt x="10623" y="18134"/>
                    <a:pt x="10608" y="18172"/>
                    <a:pt x="10614" y="18187"/>
                  </a:cubicBezTo>
                  <a:cubicBezTo>
                    <a:pt x="10619" y="18203"/>
                    <a:pt x="10591" y="18215"/>
                    <a:pt x="10583" y="18230"/>
                  </a:cubicBezTo>
                  <a:cubicBezTo>
                    <a:pt x="10577" y="18243"/>
                    <a:pt x="10554" y="18249"/>
                    <a:pt x="10523" y="18272"/>
                  </a:cubicBezTo>
                  <a:cubicBezTo>
                    <a:pt x="10496" y="18295"/>
                    <a:pt x="10480" y="18303"/>
                    <a:pt x="10468" y="18331"/>
                  </a:cubicBezTo>
                  <a:cubicBezTo>
                    <a:pt x="10459" y="18357"/>
                    <a:pt x="10470" y="18366"/>
                    <a:pt x="10483" y="18381"/>
                  </a:cubicBezTo>
                  <a:cubicBezTo>
                    <a:pt x="10496" y="18397"/>
                    <a:pt x="10503" y="18418"/>
                    <a:pt x="10520" y="18454"/>
                  </a:cubicBezTo>
                  <a:cubicBezTo>
                    <a:pt x="10537" y="18488"/>
                    <a:pt x="10574" y="18548"/>
                    <a:pt x="10588" y="18565"/>
                  </a:cubicBezTo>
                  <a:cubicBezTo>
                    <a:pt x="10600" y="18581"/>
                    <a:pt x="10620" y="18620"/>
                    <a:pt x="10628" y="18649"/>
                  </a:cubicBezTo>
                  <a:cubicBezTo>
                    <a:pt x="10636" y="18678"/>
                    <a:pt x="10636" y="18720"/>
                    <a:pt x="10636" y="18731"/>
                  </a:cubicBezTo>
                  <a:cubicBezTo>
                    <a:pt x="10636" y="18740"/>
                    <a:pt x="10634" y="18795"/>
                    <a:pt x="10650" y="18842"/>
                  </a:cubicBezTo>
                  <a:cubicBezTo>
                    <a:pt x="10658" y="18868"/>
                    <a:pt x="10655" y="18869"/>
                    <a:pt x="10653" y="18869"/>
                  </a:cubicBezTo>
                  <a:cubicBezTo>
                    <a:pt x="10653" y="18869"/>
                    <a:pt x="10653" y="18869"/>
                    <a:pt x="10653" y="18869"/>
                  </a:cubicBezTo>
                  <a:lnTo>
                    <a:pt x="10653" y="18869"/>
                  </a:lnTo>
                  <a:lnTo>
                    <a:pt x="10659" y="18874"/>
                  </a:lnTo>
                  <a:cubicBezTo>
                    <a:pt x="10674" y="18889"/>
                    <a:pt x="10685" y="18934"/>
                    <a:pt x="10688" y="18946"/>
                  </a:cubicBezTo>
                  <a:cubicBezTo>
                    <a:pt x="10690" y="18959"/>
                    <a:pt x="10653" y="18985"/>
                    <a:pt x="10657" y="19000"/>
                  </a:cubicBezTo>
                  <a:cubicBezTo>
                    <a:pt x="10660" y="19016"/>
                    <a:pt x="10659" y="19012"/>
                    <a:pt x="10660" y="19017"/>
                  </a:cubicBezTo>
                  <a:cubicBezTo>
                    <a:pt x="10662" y="19023"/>
                    <a:pt x="10659" y="19046"/>
                    <a:pt x="10654" y="19089"/>
                  </a:cubicBezTo>
                  <a:cubicBezTo>
                    <a:pt x="10651" y="19136"/>
                    <a:pt x="10631" y="19149"/>
                    <a:pt x="10627" y="19166"/>
                  </a:cubicBezTo>
                  <a:cubicBezTo>
                    <a:pt x="10619" y="19185"/>
                    <a:pt x="10600" y="19219"/>
                    <a:pt x="10603" y="19239"/>
                  </a:cubicBezTo>
                  <a:cubicBezTo>
                    <a:pt x="10605" y="19257"/>
                    <a:pt x="10608" y="19350"/>
                    <a:pt x="10608" y="19359"/>
                  </a:cubicBezTo>
                  <a:cubicBezTo>
                    <a:pt x="10608" y="19370"/>
                    <a:pt x="10588" y="19388"/>
                    <a:pt x="10585" y="19413"/>
                  </a:cubicBezTo>
                  <a:cubicBezTo>
                    <a:pt x="10582" y="19440"/>
                    <a:pt x="10574" y="19448"/>
                    <a:pt x="10596" y="19524"/>
                  </a:cubicBezTo>
                  <a:cubicBezTo>
                    <a:pt x="10608" y="19567"/>
                    <a:pt x="10608" y="19569"/>
                    <a:pt x="10608" y="19569"/>
                  </a:cubicBezTo>
                  <a:cubicBezTo>
                    <a:pt x="10608" y="19569"/>
                    <a:pt x="10608" y="19569"/>
                    <a:pt x="10608" y="19569"/>
                  </a:cubicBezTo>
                  <a:cubicBezTo>
                    <a:pt x="10608" y="19569"/>
                    <a:pt x="10609" y="19570"/>
                    <a:pt x="10611" y="19577"/>
                  </a:cubicBezTo>
                  <a:cubicBezTo>
                    <a:pt x="10616" y="19601"/>
                    <a:pt x="10628" y="19590"/>
                    <a:pt x="10667" y="19624"/>
                  </a:cubicBezTo>
                  <a:cubicBezTo>
                    <a:pt x="10683" y="19638"/>
                    <a:pt x="10692" y="19641"/>
                    <a:pt x="10699" y="19641"/>
                  </a:cubicBezTo>
                  <a:cubicBezTo>
                    <a:pt x="10706" y="19641"/>
                    <a:pt x="10710" y="19639"/>
                    <a:pt x="10717" y="19639"/>
                  </a:cubicBezTo>
                  <a:cubicBezTo>
                    <a:pt x="10720" y="19639"/>
                    <a:pt x="10723" y="19639"/>
                    <a:pt x="10727" y="19641"/>
                  </a:cubicBezTo>
                  <a:cubicBezTo>
                    <a:pt x="10732" y="19643"/>
                    <a:pt x="10739" y="19644"/>
                    <a:pt x="10747" y="19644"/>
                  </a:cubicBezTo>
                  <a:cubicBezTo>
                    <a:pt x="10773" y="19644"/>
                    <a:pt x="10807" y="19636"/>
                    <a:pt x="10814" y="19636"/>
                  </a:cubicBezTo>
                  <a:cubicBezTo>
                    <a:pt x="10824" y="19636"/>
                    <a:pt x="10891" y="19624"/>
                    <a:pt x="10899" y="19624"/>
                  </a:cubicBezTo>
                  <a:cubicBezTo>
                    <a:pt x="10908" y="19624"/>
                    <a:pt x="10968" y="19579"/>
                    <a:pt x="10981" y="19571"/>
                  </a:cubicBezTo>
                  <a:cubicBezTo>
                    <a:pt x="10990" y="19564"/>
                    <a:pt x="10947" y="19550"/>
                    <a:pt x="10947" y="19550"/>
                  </a:cubicBezTo>
                  <a:cubicBezTo>
                    <a:pt x="10947" y="19550"/>
                    <a:pt x="11031" y="19411"/>
                    <a:pt x="11035" y="19400"/>
                  </a:cubicBezTo>
                  <a:cubicBezTo>
                    <a:pt x="11036" y="19390"/>
                    <a:pt x="11024" y="19325"/>
                    <a:pt x="11024" y="19325"/>
                  </a:cubicBezTo>
                  <a:lnTo>
                    <a:pt x="11001" y="19242"/>
                  </a:lnTo>
                  <a:cubicBezTo>
                    <a:pt x="11001" y="19242"/>
                    <a:pt x="10976" y="19177"/>
                    <a:pt x="11004" y="19154"/>
                  </a:cubicBezTo>
                  <a:cubicBezTo>
                    <a:pt x="11030" y="19128"/>
                    <a:pt x="11019" y="19117"/>
                    <a:pt x="11030" y="19109"/>
                  </a:cubicBezTo>
                  <a:cubicBezTo>
                    <a:pt x="11042" y="19103"/>
                    <a:pt x="11067" y="19056"/>
                    <a:pt x="11073" y="19049"/>
                  </a:cubicBezTo>
                  <a:cubicBezTo>
                    <a:pt x="11078" y="19043"/>
                    <a:pt x="11078" y="19000"/>
                    <a:pt x="11085" y="18986"/>
                  </a:cubicBezTo>
                  <a:cubicBezTo>
                    <a:pt x="11096" y="18974"/>
                    <a:pt x="11096" y="18942"/>
                    <a:pt x="11096" y="18932"/>
                  </a:cubicBezTo>
                  <a:cubicBezTo>
                    <a:pt x="11098" y="18923"/>
                    <a:pt x="11099" y="18862"/>
                    <a:pt x="11105" y="18848"/>
                  </a:cubicBezTo>
                  <a:cubicBezTo>
                    <a:pt x="11113" y="18834"/>
                    <a:pt x="11128" y="18835"/>
                    <a:pt x="11155" y="18831"/>
                  </a:cubicBezTo>
                  <a:cubicBezTo>
                    <a:pt x="11182" y="18825"/>
                    <a:pt x="11165" y="18803"/>
                    <a:pt x="11173" y="18789"/>
                  </a:cubicBezTo>
                  <a:cubicBezTo>
                    <a:pt x="11181" y="18777"/>
                    <a:pt x="11196" y="18762"/>
                    <a:pt x="11212" y="18754"/>
                  </a:cubicBezTo>
                  <a:cubicBezTo>
                    <a:pt x="11222" y="18749"/>
                    <a:pt x="11238" y="18737"/>
                    <a:pt x="11256" y="18737"/>
                  </a:cubicBezTo>
                  <a:cubicBezTo>
                    <a:pt x="11265" y="18737"/>
                    <a:pt x="11275" y="18740"/>
                    <a:pt x="11285" y="18748"/>
                  </a:cubicBezTo>
                  <a:cubicBezTo>
                    <a:pt x="11316" y="18772"/>
                    <a:pt x="11289" y="18777"/>
                    <a:pt x="11289" y="18788"/>
                  </a:cubicBezTo>
                  <a:cubicBezTo>
                    <a:pt x="11289" y="18800"/>
                    <a:pt x="11299" y="18819"/>
                    <a:pt x="11307" y="18869"/>
                  </a:cubicBezTo>
                  <a:cubicBezTo>
                    <a:pt x="11315" y="18917"/>
                    <a:pt x="11307" y="18909"/>
                    <a:pt x="11298" y="18934"/>
                  </a:cubicBezTo>
                  <a:cubicBezTo>
                    <a:pt x="11290" y="18959"/>
                    <a:pt x="11278" y="18974"/>
                    <a:pt x="11265" y="18996"/>
                  </a:cubicBezTo>
                  <a:cubicBezTo>
                    <a:pt x="11252" y="19017"/>
                    <a:pt x="11221" y="19036"/>
                    <a:pt x="11215" y="19054"/>
                  </a:cubicBezTo>
                  <a:cubicBezTo>
                    <a:pt x="11208" y="19071"/>
                    <a:pt x="11185" y="19108"/>
                    <a:pt x="11185" y="19117"/>
                  </a:cubicBezTo>
                  <a:cubicBezTo>
                    <a:pt x="11185" y="19126"/>
                    <a:pt x="11184" y="19186"/>
                    <a:pt x="11184" y="19186"/>
                  </a:cubicBezTo>
                  <a:lnTo>
                    <a:pt x="11193" y="19233"/>
                  </a:lnTo>
                  <a:lnTo>
                    <a:pt x="11201" y="19270"/>
                  </a:lnTo>
                  <a:cubicBezTo>
                    <a:pt x="11201" y="19270"/>
                    <a:pt x="11213" y="19333"/>
                    <a:pt x="11221" y="19342"/>
                  </a:cubicBezTo>
                  <a:cubicBezTo>
                    <a:pt x="11224" y="19347"/>
                    <a:pt x="11235" y="19348"/>
                    <a:pt x="11245" y="19348"/>
                  </a:cubicBezTo>
                  <a:cubicBezTo>
                    <a:pt x="11256" y="19348"/>
                    <a:pt x="11265" y="19347"/>
                    <a:pt x="11265" y="19347"/>
                  </a:cubicBezTo>
                  <a:lnTo>
                    <a:pt x="11319" y="19270"/>
                  </a:lnTo>
                  <a:lnTo>
                    <a:pt x="11344" y="19223"/>
                  </a:lnTo>
                  <a:cubicBezTo>
                    <a:pt x="11344" y="19223"/>
                    <a:pt x="11361" y="19166"/>
                    <a:pt x="11361" y="19162"/>
                  </a:cubicBezTo>
                  <a:cubicBezTo>
                    <a:pt x="11361" y="19156"/>
                    <a:pt x="11389" y="19113"/>
                    <a:pt x="11393" y="19111"/>
                  </a:cubicBezTo>
                  <a:cubicBezTo>
                    <a:pt x="11399" y="19108"/>
                    <a:pt x="11413" y="19085"/>
                    <a:pt x="11416" y="19073"/>
                  </a:cubicBezTo>
                  <a:cubicBezTo>
                    <a:pt x="11421" y="19062"/>
                    <a:pt x="11429" y="19025"/>
                    <a:pt x="11427" y="19016"/>
                  </a:cubicBezTo>
                  <a:cubicBezTo>
                    <a:pt x="11424" y="19008"/>
                    <a:pt x="11421" y="18943"/>
                    <a:pt x="11424" y="18920"/>
                  </a:cubicBezTo>
                  <a:cubicBezTo>
                    <a:pt x="11428" y="18898"/>
                    <a:pt x="11417" y="18870"/>
                    <a:pt x="11419" y="18870"/>
                  </a:cubicBezTo>
                  <a:lnTo>
                    <a:pt x="11419" y="18870"/>
                  </a:lnTo>
                  <a:cubicBezTo>
                    <a:pt x="11419" y="18870"/>
                    <a:pt x="11419" y="18870"/>
                    <a:pt x="11419" y="18871"/>
                  </a:cubicBezTo>
                  <a:cubicBezTo>
                    <a:pt x="11420" y="18872"/>
                    <a:pt x="11421" y="18872"/>
                    <a:pt x="11422" y="18872"/>
                  </a:cubicBezTo>
                  <a:cubicBezTo>
                    <a:pt x="11427" y="18872"/>
                    <a:pt x="11435" y="18854"/>
                    <a:pt x="11438" y="18834"/>
                  </a:cubicBezTo>
                  <a:cubicBezTo>
                    <a:pt x="11442" y="18811"/>
                    <a:pt x="11453" y="18755"/>
                    <a:pt x="11469" y="18734"/>
                  </a:cubicBezTo>
                  <a:cubicBezTo>
                    <a:pt x="11484" y="18712"/>
                    <a:pt x="11482" y="18688"/>
                    <a:pt x="11484" y="18649"/>
                  </a:cubicBezTo>
                  <a:cubicBezTo>
                    <a:pt x="11486" y="18609"/>
                    <a:pt x="11478" y="18623"/>
                    <a:pt x="11482" y="18609"/>
                  </a:cubicBezTo>
                  <a:cubicBezTo>
                    <a:pt x="11486" y="18597"/>
                    <a:pt x="11469" y="18554"/>
                    <a:pt x="11467" y="18546"/>
                  </a:cubicBezTo>
                  <a:cubicBezTo>
                    <a:pt x="11462" y="18538"/>
                    <a:pt x="11430" y="18492"/>
                    <a:pt x="11416" y="18480"/>
                  </a:cubicBezTo>
                  <a:cubicBezTo>
                    <a:pt x="11406" y="18469"/>
                    <a:pt x="11393" y="18463"/>
                    <a:pt x="11347" y="18426"/>
                  </a:cubicBezTo>
                  <a:cubicBezTo>
                    <a:pt x="11301" y="18389"/>
                    <a:pt x="11253" y="18351"/>
                    <a:pt x="11259" y="18349"/>
                  </a:cubicBezTo>
                  <a:cubicBezTo>
                    <a:pt x="11265" y="18347"/>
                    <a:pt x="11269" y="18312"/>
                    <a:pt x="11290" y="18303"/>
                  </a:cubicBezTo>
                  <a:cubicBezTo>
                    <a:pt x="11300" y="18298"/>
                    <a:pt x="11305" y="18296"/>
                    <a:pt x="11312" y="18296"/>
                  </a:cubicBezTo>
                  <a:cubicBezTo>
                    <a:pt x="11317" y="18296"/>
                    <a:pt x="11324" y="18298"/>
                    <a:pt x="11335" y="18300"/>
                  </a:cubicBezTo>
                  <a:cubicBezTo>
                    <a:pt x="11338" y="18300"/>
                    <a:pt x="11342" y="18300"/>
                    <a:pt x="11346" y="18300"/>
                  </a:cubicBezTo>
                  <a:cubicBezTo>
                    <a:pt x="11356" y="18300"/>
                    <a:pt x="11367" y="18299"/>
                    <a:pt x="11381" y="18299"/>
                  </a:cubicBezTo>
                  <a:cubicBezTo>
                    <a:pt x="11392" y="18299"/>
                    <a:pt x="11406" y="18300"/>
                    <a:pt x="11422" y="18304"/>
                  </a:cubicBezTo>
                  <a:cubicBezTo>
                    <a:pt x="11466" y="18318"/>
                    <a:pt x="11432" y="18317"/>
                    <a:pt x="11458" y="18338"/>
                  </a:cubicBezTo>
                  <a:cubicBezTo>
                    <a:pt x="11482" y="18361"/>
                    <a:pt x="11481" y="18361"/>
                    <a:pt x="11507" y="18392"/>
                  </a:cubicBezTo>
                  <a:cubicBezTo>
                    <a:pt x="11536" y="18423"/>
                    <a:pt x="11552" y="18423"/>
                    <a:pt x="11570" y="18435"/>
                  </a:cubicBezTo>
                  <a:cubicBezTo>
                    <a:pt x="11592" y="18449"/>
                    <a:pt x="11638" y="18463"/>
                    <a:pt x="11644" y="18469"/>
                  </a:cubicBezTo>
                  <a:cubicBezTo>
                    <a:pt x="11645" y="18470"/>
                    <a:pt x="11645" y="18470"/>
                    <a:pt x="11646" y="18470"/>
                  </a:cubicBezTo>
                  <a:cubicBezTo>
                    <a:pt x="11651" y="18470"/>
                    <a:pt x="11656" y="18441"/>
                    <a:pt x="11670" y="18441"/>
                  </a:cubicBezTo>
                  <a:cubicBezTo>
                    <a:pt x="11671" y="18441"/>
                    <a:pt x="11672" y="18441"/>
                    <a:pt x="11673" y="18441"/>
                  </a:cubicBezTo>
                  <a:cubicBezTo>
                    <a:pt x="11689" y="18449"/>
                    <a:pt x="11827" y="18484"/>
                    <a:pt x="11844" y="18512"/>
                  </a:cubicBezTo>
                  <a:cubicBezTo>
                    <a:pt x="11861" y="18541"/>
                    <a:pt x="11861" y="18546"/>
                    <a:pt x="11887" y="18561"/>
                  </a:cubicBezTo>
                  <a:cubicBezTo>
                    <a:pt x="11903" y="18571"/>
                    <a:pt x="11907" y="18572"/>
                    <a:pt x="11915" y="18572"/>
                  </a:cubicBezTo>
                  <a:cubicBezTo>
                    <a:pt x="11919" y="18572"/>
                    <a:pt x="11923" y="18572"/>
                    <a:pt x="11930" y="18572"/>
                  </a:cubicBezTo>
                  <a:cubicBezTo>
                    <a:pt x="11933" y="18572"/>
                    <a:pt x="11937" y="18572"/>
                    <a:pt x="11941" y="18572"/>
                  </a:cubicBezTo>
                  <a:cubicBezTo>
                    <a:pt x="11945" y="18573"/>
                    <a:pt x="11949" y="18573"/>
                    <a:pt x="11953" y="18573"/>
                  </a:cubicBezTo>
                  <a:cubicBezTo>
                    <a:pt x="11978" y="18573"/>
                    <a:pt x="11987" y="18560"/>
                    <a:pt x="11994" y="18548"/>
                  </a:cubicBezTo>
                  <a:cubicBezTo>
                    <a:pt x="11998" y="18542"/>
                    <a:pt x="12007" y="18539"/>
                    <a:pt x="12020" y="18539"/>
                  </a:cubicBezTo>
                  <a:cubicBezTo>
                    <a:pt x="12036" y="18539"/>
                    <a:pt x="12057" y="18544"/>
                    <a:pt x="12083" y="18554"/>
                  </a:cubicBezTo>
                  <a:cubicBezTo>
                    <a:pt x="12126" y="18571"/>
                    <a:pt x="12106" y="18578"/>
                    <a:pt x="12138" y="18618"/>
                  </a:cubicBezTo>
                  <a:cubicBezTo>
                    <a:pt x="12171" y="18662"/>
                    <a:pt x="12160" y="18669"/>
                    <a:pt x="12172" y="18695"/>
                  </a:cubicBezTo>
                  <a:cubicBezTo>
                    <a:pt x="12184" y="18723"/>
                    <a:pt x="12171" y="18725"/>
                    <a:pt x="12171" y="18735"/>
                  </a:cubicBezTo>
                  <a:cubicBezTo>
                    <a:pt x="12171" y="18748"/>
                    <a:pt x="12192" y="18843"/>
                    <a:pt x="12192" y="18849"/>
                  </a:cubicBezTo>
                  <a:cubicBezTo>
                    <a:pt x="12194" y="18857"/>
                    <a:pt x="12203" y="18889"/>
                    <a:pt x="12217" y="18916"/>
                  </a:cubicBezTo>
                  <a:cubicBezTo>
                    <a:pt x="12231" y="18940"/>
                    <a:pt x="12248" y="18965"/>
                    <a:pt x="12260" y="18979"/>
                  </a:cubicBezTo>
                  <a:cubicBezTo>
                    <a:pt x="12261" y="18980"/>
                    <a:pt x="12262" y="18981"/>
                    <a:pt x="12263" y="18981"/>
                  </a:cubicBezTo>
                  <a:cubicBezTo>
                    <a:pt x="12271" y="18981"/>
                    <a:pt x="12285" y="18948"/>
                    <a:pt x="12302" y="18948"/>
                  </a:cubicBezTo>
                  <a:cubicBezTo>
                    <a:pt x="12307" y="18948"/>
                    <a:pt x="12312" y="18951"/>
                    <a:pt x="12317" y="18957"/>
                  </a:cubicBezTo>
                  <a:cubicBezTo>
                    <a:pt x="12346" y="18989"/>
                    <a:pt x="12346" y="19002"/>
                    <a:pt x="12372" y="19036"/>
                  </a:cubicBezTo>
                  <a:cubicBezTo>
                    <a:pt x="12400" y="19071"/>
                    <a:pt x="12422" y="19089"/>
                    <a:pt x="12437" y="19123"/>
                  </a:cubicBezTo>
                  <a:cubicBezTo>
                    <a:pt x="12449" y="19154"/>
                    <a:pt x="12460" y="19208"/>
                    <a:pt x="12468" y="19219"/>
                  </a:cubicBezTo>
                  <a:cubicBezTo>
                    <a:pt x="12472" y="19231"/>
                    <a:pt x="12495" y="19265"/>
                    <a:pt x="12509" y="19277"/>
                  </a:cubicBezTo>
                  <a:cubicBezTo>
                    <a:pt x="12511" y="19278"/>
                    <a:pt x="12513" y="19279"/>
                    <a:pt x="12515" y="19279"/>
                  </a:cubicBezTo>
                  <a:cubicBezTo>
                    <a:pt x="12532" y="19279"/>
                    <a:pt x="12565" y="19256"/>
                    <a:pt x="12565" y="19256"/>
                  </a:cubicBezTo>
                  <a:lnTo>
                    <a:pt x="12592" y="19119"/>
                  </a:lnTo>
                  <a:lnTo>
                    <a:pt x="12608" y="19131"/>
                  </a:lnTo>
                  <a:cubicBezTo>
                    <a:pt x="12608" y="19131"/>
                    <a:pt x="12637" y="19096"/>
                    <a:pt x="12647" y="19096"/>
                  </a:cubicBezTo>
                  <a:cubicBezTo>
                    <a:pt x="12647" y="19096"/>
                    <a:pt x="12648" y="19096"/>
                    <a:pt x="12648" y="19096"/>
                  </a:cubicBezTo>
                  <a:cubicBezTo>
                    <a:pt x="12648" y="19096"/>
                    <a:pt x="12649" y="19096"/>
                    <a:pt x="12649" y="19096"/>
                  </a:cubicBezTo>
                  <a:cubicBezTo>
                    <a:pt x="12662" y="19096"/>
                    <a:pt x="12690" y="19071"/>
                    <a:pt x="12754" y="19069"/>
                  </a:cubicBezTo>
                  <a:cubicBezTo>
                    <a:pt x="12758" y="19069"/>
                    <a:pt x="12762" y="19069"/>
                    <a:pt x="12765" y="19069"/>
                  </a:cubicBezTo>
                  <a:cubicBezTo>
                    <a:pt x="12812" y="19069"/>
                    <a:pt x="12778" y="19089"/>
                    <a:pt x="12817" y="19100"/>
                  </a:cubicBezTo>
                  <a:cubicBezTo>
                    <a:pt x="12860" y="19111"/>
                    <a:pt x="12853" y="19123"/>
                    <a:pt x="12885" y="19151"/>
                  </a:cubicBezTo>
                  <a:cubicBezTo>
                    <a:pt x="12917" y="19180"/>
                    <a:pt x="12911" y="19210"/>
                    <a:pt x="12917" y="19236"/>
                  </a:cubicBezTo>
                  <a:cubicBezTo>
                    <a:pt x="12925" y="19263"/>
                    <a:pt x="12885" y="19286"/>
                    <a:pt x="12886" y="19303"/>
                  </a:cubicBezTo>
                  <a:cubicBezTo>
                    <a:pt x="12888" y="19320"/>
                    <a:pt x="12868" y="19343"/>
                    <a:pt x="12873" y="19359"/>
                  </a:cubicBezTo>
                  <a:cubicBezTo>
                    <a:pt x="12879" y="19374"/>
                    <a:pt x="12868" y="19427"/>
                    <a:pt x="12879" y="19480"/>
                  </a:cubicBezTo>
                  <a:cubicBezTo>
                    <a:pt x="12893" y="19534"/>
                    <a:pt x="12868" y="19519"/>
                    <a:pt x="12877" y="19544"/>
                  </a:cubicBezTo>
                  <a:cubicBezTo>
                    <a:pt x="12888" y="19571"/>
                    <a:pt x="12908" y="19585"/>
                    <a:pt x="12950" y="19616"/>
                  </a:cubicBezTo>
                  <a:cubicBezTo>
                    <a:pt x="12991" y="19647"/>
                    <a:pt x="12973" y="19662"/>
                    <a:pt x="13006" y="19696"/>
                  </a:cubicBezTo>
                  <a:cubicBezTo>
                    <a:pt x="13037" y="19728"/>
                    <a:pt x="13025" y="19767"/>
                    <a:pt x="13062" y="19798"/>
                  </a:cubicBezTo>
                  <a:cubicBezTo>
                    <a:pt x="13099" y="19828"/>
                    <a:pt x="13142" y="19828"/>
                    <a:pt x="13153" y="19831"/>
                  </a:cubicBezTo>
                  <a:cubicBezTo>
                    <a:pt x="13153" y="19831"/>
                    <a:pt x="13153" y="19831"/>
                    <a:pt x="13153" y="19831"/>
                  </a:cubicBezTo>
                  <a:cubicBezTo>
                    <a:pt x="13163" y="19831"/>
                    <a:pt x="13161" y="19790"/>
                    <a:pt x="13183" y="19788"/>
                  </a:cubicBezTo>
                  <a:cubicBezTo>
                    <a:pt x="13207" y="19787"/>
                    <a:pt x="13187" y="19773"/>
                    <a:pt x="13196" y="19765"/>
                  </a:cubicBezTo>
                  <a:cubicBezTo>
                    <a:pt x="13207" y="19758"/>
                    <a:pt x="13199" y="19718"/>
                    <a:pt x="13214" y="19701"/>
                  </a:cubicBezTo>
                  <a:cubicBezTo>
                    <a:pt x="13230" y="19681"/>
                    <a:pt x="13210" y="19667"/>
                    <a:pt x="13214" y="19657"/>
                  </a:cubicBezTo>
                  <a:cubicBezTo>
                    <a:pt x="13217" y="19648"/>
                    <a:pt x="13204" y="19642"/>
                    <a:pt x="13214" y="19639"/>
                  </a:cubicBezTo>
                  <a:cubicBezTo>
                    <a:pt x="13225" y="19634"/>
                    <a:pt x="13208" y="19582"/>
                    <a:pt x="13214" y="19542"/>
                  </a:cubicBezTo>
                  <a:cubicBezTo>
                    <a:pt x="13219" y="19502"/>
                    <a:pt x="13207" y="19482"/>
                    <a:pt x="13208" y="19471"/>
                  </a:cubicBezTo>
                  <a:cubicBezTo>
                    <a:pt x="13211" y="19459"/>
                    <a:pt x="13214" y="19436"/>
                    <a:pt x="13214" y="19436"/>
                  </a:cubicBezTo>
                  <a:cubicBezTo>
                    <a:pt x="13214" y="19436"/>
                    <a:pt x="13211" y="19394"/>
                    <a:pt x="13217" y="19379"/>
                  </a:cubicBezTo>
                  <a:cubicBezTo>
                    <a:pt x="13224" y="19363"/>
                    <a:pt x="13207" y="19328"/>
                    <a:pt x="13214" y="19294"/>
                  </a:cubicBezTo>
                  <a:cubicBezTo>
                    <a:pt x="13222" y="19259"/>
                    <a:pt x="13196" y="19257"/>
                    <a:pt x="13200" y="19240"/>
                  </a:cubicBezTo>
                  <a:cubicBezTo>
                    <a:pt x="13207" y="19223"/>
                    <a:pt x="13216" y="19223"/>
                    <a:pt x="13230" y="19220"/>
                  </a:cubicBezTo>
                  <a:cubicBezTo>
                    <a:pt x="13240" y="19219"/>
                    <a:pt x="13254" y="19197"/>
                    <a:pt x="13264" y="19185"/>
                  </a:cubicBezTo>
                  <a:cubicBezTo>
                    <a:pt x="13273" y="19171"/>
                    <a:pt x="13280" y="19119"/>
                    <a:pt x="13284" y="19102"/>
                  </a:cubicBezTo>
                  <a:cubicBezTo>
                    <a:pt x="13285" y="19085"/>
                    <a:pt x="13271" y="19065"/>
                    <a:pt x="13254" y="19020"/>
                  </a:cubicBezTo>
                  <a:cubicBezTo>
                    <a:pt x="13239" y="18977"/>
                    <a:pt x="13250" y="18994"/>
                    <a:pt x="13237" y="18963"/>
                  </a:cubicBezTo>
                  <a:cubicBezTo>
                    <a:pt x="13229" y="18944"/>
                    <a:pt x="13216" y="18940"/>
                    <a:pt x="13207" y="18940"/>
                  </a:cubicBezTo>
                  <a:cubicBezTo>
                    <a:pt x="13201" y="18940"/>
                    <a:pt x="13197" y="18941"/>
                    <a:pt x="13194" y="18942"/>
                  </a:cubicBezTo>
                  <a:cubicBezTo>
                    <a:pt x="13194" y="18942"/>
                    <a:pt x="13193" y="18942"/>
                    <a:pt x="13192" y="18942"/>
                  </a:cubicBezTo>
                  <a:cubicBezTo>
                    <a:pt x="13185" y="18942"/>
                    <a:pt x="13164" y="18935"/>
                    <a:pt x="13149" y="18935"/>
                  </a:cubicBezTo>
                  <a:cubicBezTo>
                    <a:pt x="13148" y="18935"/>
                    <a:pt x="13146" y="18935"/>
                    <a:pt x="13145" y="18936"/>
                  </a:cubicBezTo>
                  <a:cubicBezTo>
                    <a:pt x="13143" y="18936"/>
                    <a:pt x="13141" y="18936"/>
                    <a:pt x="13139" y="18936"/>
                  </a:cubicBezTo>
                  <a:cubicBezTo>
                    <a:pt x="13120" y="18936"/>
                    <a:pt x="13093" y="18924"/>
                    <a:pt x="13087" y="18917"/>
                  </a:cubicBezTo>
                  <a:cubicBezTo>
                    <a:pt x="13077" y="18909"/>
                    <a:pt x="13034" y="18880"/>
                    <a:pt x="13017" y="18862"/>
                  </a:cubicBezTo>
                  <a:cubicBezTo>
                    <a:pt x="13008" y="18852"/>
                    <a:pt x="13002" y="18850"/>
                    <a:pt x="12997" y="18850"/>
                  </a:cubicBezTo>
                  <a:cubicBezTo>
                    <a:pt x="12994" y="18850"/>
                    <a:pt x="12991" y="18850"/>
                    <a:pt x="12988" y="18850"/>
                  </a:cubicBezTo>
                  <a:cubicBezTo>
                    <a:pt x="12987" y="18850"/>
                    <a:pt x="12985" y="18850"/>
                    <a:pt x="12983" y="18849"/>
                  </a:cubicBezTo>
                  <a:cubicBezTo>
                    <a:pt x="12971" y="18843"/>
                    <a:pt x="12970" y="18819"/>
                    <a:pt x="12971" y="18792"/>
                  </a:cubicBezTo>
                  <a:cubicBezTo>
                    <a:pt x="12973" y="18765"/>
                    <a:pt x="12976" y="18780"/>
                    <a:pt x="12977" y="18771"/>
                  </a:cubicBezTo>
                  <a:cubicBezTo>
                    <a:pt x="12980" y="18762"/>
                    <a:pt x="12999" y="18735"/>
                    <a:pt x="13040" y="18728"/>
                  </a:cubicBezTo>
                  <a:cubicBezTo>
                    <a:pt x="13057" y="18725"/>
                    <a:pt x="13068" y="18723"/>
                    <a:pt x="13076" y="18723"/>
                  </a:cubicBezTo>
                  <a:cubicBezTo>
                    <a:pt x="13088" y="18723"/>
                    <a:pt x="13093" y="18727"/>
                    <a:pt x="13102" y="18732"/>
                  </a:cubicBezTo>
                  <a:cubicBezTo>
                    <a:pt x="13114" y="18742"/>
                    <a:pt x="13177" y="18805"/>
                    <a:pt x="13177" y="18805"/>
                  </a:cubicBezTo>
                  <a:lnTo>
                    <a:pt x="13202" y="18846"/>
                  </a:lnTo>
                  <a:cubicBezTo>
                    <a:pt x="13202" y="18846"/>
                    <a:pt x="13291" y="18963"/>
                    <a:pt x="13296" y="18982"/>
                  </a:cubicBezTo>
                  <a:cubicBezTo>
                    <a:pt x="13302" y="19002"/>
                    <a:pt x="13284" y="19008"/>
                    <a:pt x="13285" y="19016"/>
                  </a:cubicBezTo>
                  <a:cubicBezTo>
                    <a:pt x="13288" y="19020"/>
                    <a:pt x="13294" y="19059"/>
                    <a:pt x="13308" y="19079"/>
                  </a:cubicBezTo>
                  <a:cubicBezTo>
                    <a:pt x="13322" y="19097"/>
                    <a:pt x="13291" y="19149"/>
                    <a:pt x="13293" y="19163"/>
                  </a:cubicBezTo>
                  <a:cubicBezTo>
                    <a:pt x="13294" y="19177"/>
                    <a:pt x="13284" y="19197"/>
                    <a:pt x="13288" y="19208"/>
                  </a:cubicBezTo>
                  <a:cubicBezTo>
                    <a:pt x="13294" y="19219"/>
                    <a:pt x="13285" y="19248"/>
                    <a:pt x="13294" y="19273"/>
                  </a:cubicBezTo>
                  <a:cubicBezTo>
                    <a:pt x="13302" y="19300"/>
                    <a:pt x="13288" y="19303"/>
                    <a:pt x="13299" y="19339"/>
                  </a:cubicBezTo>
                  <a:cubicBezTo>
                    <a:pt x="13308" y="19373"/>
                    <a:pt x="13299" y="19433"/>
                    <a:pt x="13296" y="19456"/>
                  </a:cubicBezTo>
                  <a:cubicBezTo>
                    <a:pt x="13294" y="19480"/>
                    <a:pt x="13268" y="19534"/>
                    <a:pt x="13273" y="19564"/>
                  </a:cubicBezTo>
                  <a:cubicBezTo>
                    <a:pt x="13279" y="19594"/>
                    <a:pt x="13276" y="19617"/>
                    <a:pt x="13270" y="19625"/>
                  </a:cubicBezTo>
                  <a:cubicBezTo>
                    <a:pt x="13264" y="19633"/>
                    <a:pt x="13264" y="19721"/>
                    <a:pt x="13264" y="19721"/>
                  </a:cubicBezTo>
                  <a:cubicBezTo>
                    <a:pt x="13264" y="19721"/>
                    <a:pt x="13268" y="19794"/>
                    <a:pt x="13273" y="19816"/>
                  </a:cubicBezTo>
                  <a:cubicBezTo>
                    <a:pt x="13277" y="19836"/>
                    <a:pt x="13342" y="20058"/>
                    <a:pt x="13350" y="20072"/>
                  </a:cubicBezTo>
                  <a:cubicBezTo>
                    <a:pt x="13357" y="20085"/>
                    <a:pt x="13379" y="20105"/>
                    <a:pt x="13404" y="20144"/>
                  </a:cubicBezTo>
                  <a:cubicBezTo>
                    <a:pt x="13430" y="20182"/>
                    <a:pt x="13441" y="20196"/>
                    <a:pt x="13458" y="20233"/>
                  </a:cubicBezTo>
                  <a:cubicBezTo>
                    <a:pt x="13476" y="20270"/>
                    <a:pt x="13493" y="20275"/>
                    <a:pt x="13558" y="20310"/>
                  </a:cubicBezTo>
                  <a:cubicBezTo>
                    <a:pt x="13573" y="20318"/>
                    <a:pt x="13583" y="20321"/>
                    <a:pt x="13589" y="20321"/>
                  </a:cubicBezTo>
                  <a:cubicBezTo>
                    <a:pt x="13610" y="20321"/>
                    <a:pt x="13592" y="20285"/>
                    <a:pt x="13607" y="20255"/>
                  </a:cubicBezTo>
                  <a:cubicBezTo>
                    <a:pt x="13625" y="20213"/>
                    <a:pt x="13596" y="20227"/>
                    <a:pt x="13593" y="20213"/>
                  </a:cubicBezTo>
                  <a:cubicBezTo>
                    <a:pt x="13588" y="20198"/>
                    <a:pt x="13588" y="20047"/>
                    <a:pt x="13593" y="20039"/>
                  </a:cubicBezTo>
                  <a:cubicBezTo>
                    <a:pt x="13596" y="20033"/>
                    <a:pt x="13619" y="20021"/>
                    <a:pt x="13624" y="20018"/>
                  </a:cubicBezTo>
                  <a:cubicBezTo>
                    <a:pt x="13630" y="20013"/>
                    <a:pt x="13638" y="19965"/>
                    <a:pt x="13638" y="19952"/>
                  </a:cubicBezTo>
                  <a:cubicBezTo>
                    <a:pt x="13638" y="19941"/>
                    <a:pt x="13641" y="19855"/>
                    <a:pt x="13648" y="19825"/>
                  </a:cubicBezTo>
                  <a:cubicBezTo>
                    <a:pt x="13656" y="19796"/>
                    <a:pt x="13647" y="19796"/>
                    <a:pt x="13648" y="19788"/>
                  </a:cubicBezTo>
                  <a:cubicBezTo>
                    <a:pt x="13650" y="19779"/>
                    <a:pt x="13618" y="19741"/>
                    <a:pt x="13611" y="19731"/>
                  </a:cubicBezTo>
                  <a:cubicBezTo>
                    <a:pt x="13607" y="19724"/>
                    <a:pt x="13593" y="19682"/>
                    <a:pt x="13593" y="19682"/>
                  </a:cubicBezTo>
                  <a:cubicBezTo>
                    <a:pt x="13593" y="19682"/>
                    <a:pt x="13581" y="19574"/>
                    <a:pt x="13579" y="19556"/>
                  </a:cubicBezTo>
                  <a:cubicBezTo>
                    <a:pt x="13578" y="19534"/>
                    <a:pt x="13622" y="19527"/>
                    <a:pt x="13622" y="19527"/>
                  </a:cubicBezTo>
                  <a:lnTo>
                    <a:pt x="13630" y="19536"/>
                  </a:lnTo>
                  <a:lnTo>
                    <a:pt x="13708" y="19664"/>
                  </a:lnTo>
                  <a:cubicBezTo>
                    <a:pt x="13708" y="19664"/>
                    <a:pt x="13718" y="19704"/>
                    <a:pt x="13724" y="19733"/>
                  </a:cubicBezTo>
                  <a:cubicBezTo>
                    <a:pt x="13730" y="19762"/>
                    <a:pt x="13699" y="19751"/>
                    <a:pt x="13702" y="19767"/>
                  </a:cubicBezTo>
                  <a:cubicBezTo>
                    <a:pt x="13707" y="19782"/>
                    <a:pt x="13688" y="19811"/>
                    <a:pt x="13685" y="19821"/>
                  </a:cubicBezTo>
                  <a:cubicBezTo>
                    <a:pt x="13681" y="19833"/>
                    <a:pt x="13715" y="19919"/>
                    <a:pt x="13715" y="19919"/>
                  </a:cubicBezTo>
                  <a:lnTo>
                    <a:pt x="13702" y="20182"/>
                  </a:lnTo>
                  <a:cubicBezTo>
                    <a:pt x="13702" y="20182"/>
                    <a:pt x="13685" y="20152"/>
                    <a:pt x="13683" y="20152"/>
                  </a:cubicBezTo>
                  <a:lnTo>
                    <a:pt x="13683" y="20152"/>
                  </a:lnTo>
                  <a:cubicBezTo>
                    <a:pt x="13682" y="20152"/>
                    <a:pt x="13683" y="20155"/>
                    <a:pt x="13687" y="20164"/>
                  </a:cubicBezTo>
                  <a:cubicBezTo>
                    <a:pt x="13704" y="20198"/>
                    <a:pt x="13699" y="20190"/>
                    <a:pt x="13702" y="20226"/>
                  </a:cubicBezTo>
                  <a:cubicBezTo>
                    <a:pt x="13707" y="20258"/>
                    <a:pt x="13701" y="20329"/>
                    <a:pt x="13702" y="20349"/>
                  </a:cubicBezTo>
                  <a:cubicBezTo>
                    <a:pt x="13704" y="20367"/>
                    <a:pt x="13732" y="20381"/>
                    <a:pt x="13753" y="20406"/>
                  </a:cubicBezTo>
                  <a:cubicBezTo>
                    <a:pt x="13776" y="20429"/>
                    <a:pt x="13770" y="20464"/>
                    <a:pt x="13770" y="20464"/>
                  </a:cubicBezTo>
                  <a:lnTo>
                    <a:pt x="13787" y="20566"/>
                  </a:lnTo>
                  <a:lnTo>
                    <a:pt x="13781" y="20633"/>
                  </a:lnTo>
                  <a:cubicBezTo>
                    <a:pt x="13781" y="20633"/>
                    <a:pt x="13796" y="20727"/>
                    <a:pt x="13802" y="20741"/>
                  </a:cubicBezTo>
                  <a:cubicBezTo>
                    <a:pt x="13808" y="20755"/>
                    <a:pt x="13841" y="20851"/>
                    <a:pt x="13869" y="20867"/>
                  </a:cubicBezTo>
                  <a:cubicBezTo>
                    <a:pt x="13875" y="20872"/>
                    <a:pt x="13881" y="20873"/>
                    <a:pt x="13887" y="20873"/>
                  </a:cubicBezTo>
                  <a:cubicBezTo>
                    <a:pt x="13907" y="20873"/>
                    <a:pt x="13925" y="20856"/>
                    <a:pt x="13935" y="20852"/>
                  </a:cubicBezTo>
                  <a:cubicBezTo>
                    <a:pt x="13949" y="20849"/>
                    <a:pt x="13962" y="20827"/>
                    <a:pt x="13989" y="20824"/>
                  </a:cubicBezTo>
                  <a:cubicBezTo>
                    <a:pt x="13996" y="20823"/>
                    <a:pt x="14002" y="20823"/>
                    <a:pt x="14007" y="20823"/>
                  </a:cubicBezTo>
                  <a:cubicBezTo>
                    <a:pt x="14021" y="20823"/>
                    <a:pt x="14027" y="20827"/>
                    <a:pt x="14035" y="20834"/>
                  </a:cubicBezTo>
                  <a:cubicBezTo>
                    <a:pt x="14046" y="20844"/>
                    <a:pt x="14042" y="20863"/>
                    <a:pt x="14046" y="20878"/>
                  </a:cubicBezTo>
                  <a:cubicBezTo>
                    <a:pt x="14049" y="20894"/>
                    <a:pt x="14039" y="20932"/>
                    <a:pt x="14042" y="20958"/>
                  </a:cubicBezTo>
                  <a:cubicBezTo>
                    <a:pt x="14049" y="20983"/>
                    <a:pt x="14035" y="21034"/>
                    <a:pt x="14035" y="21051"/>
                  </a:cubicBezTo>
                  <a:cubicBezTo>
                    <a:pt x="14035" y="21071"/>
                    <a:pt x="14035" y="21103"/>
                    <a:pt x="14042" y="21125"/>
                  </a:cubicBezTo>
                  <a:cubicBezTo>
                    <a:pt x="14049" y="21145"/>
                    <a:pt x="14049" y="21152"/>
                    <a:pt x="14069" y="21175"/>
                  </a:cubicBezTo>
                  <a:cubicBezTo>
                    <a:pt x="14086" y="21198"/>
                    <a:pt x="14119" y="21311"/>
                    <a:pt x="14127" y="21329"/>
                  </a:cubicBezTo>
                  <a:cubicBezTo>
                    <a:pt x="14135" y="21349"/>
                    <a:pt x="14166" y="21411"/>
                    <a:pt x="14169" y="21419"/>
                  </a:cubicBezTo>
                  <a:cubicBezTo>
                    <a:pt x="14170" y="21426"/>
                    <a:pt x="14384" y="21656"/>
                    <a:pt x="14424" y="21702"/>
                  </a:cubicBezTo>
                  <a:cubicBezTo>
                    <a:pt x="14448" y="21729"/>
                    <a:pt x="14460" y="21733"/>
                    <a:pt x="14467" y="21733"/>
                  </a:cubicBezTo>
                  <a:cubicBezTo>
                    <a:pt x="14470" y="21733"/>
                    <a:pt x="14472" y="21733"/>
                    <a:pt x="14473" y="21733"/>
                  </a:cubicBezTo>
                  <a:cubicBezTo>
                    <a:pt x="14475" y="21733"/>
                    <a:pt x="14476" y="21733"/>
                    <a:pt x="14477" y="21734"/>
                  </a:cubicBezTo>
                  <a:cubicBezTo>
                    <a:pt x="14477" y="21734"/>
                    <a:pt x="14477" y="21735"/>
                    <a:pt x="14477" y="21735"/>
                  </a:cubicBezTo>
                  <a:cubicBezTo>
                    <a:pt x="14483" y="21735"/>
                    <a:pt x="14497" y="21688"/>
                    <a:pt x="14524" y="21657"/>
                  </a:cubicBezTo>
                  <a:cubicBezTo>
                    <a:pt x="14550" y="21625"/>
                    <a:pt x="14558" y="21603"/>
                    <a:pt x="14570" y="21596"/>
                  </a:cubicBezTo>
                  <a:cubicBezTo>
                    <a:pt x="14581" y="21589"/>
                    <a:pt x="14618" y="21545"/>
                    <a:pt x="14641" y="21502"/>
                  </a:cubicBezTo>
                  <a:cubicBezTo>
                    <a:pt x="14664" y="21457"/>
                    <a:pt x="14647" y="21417"/>
                    <a:pt x="14643" y="21383"/>
                  </a:cubicBezTo>
                  <a:cubicBezTo>
                    <a:pt x="14640" y="21351"/>
                    <a:pt x="14658" y="21298"/>
                    <a:pt x="14657" y="21286"/>
                  </a:cubicBezTo>
                  <a:cubicBezTo>
                    <a:pt x="14655" y="21272"/>
                    <a:pt x="14669" y="21205"/>
                    <a:pt x="14671" y="21195"/>
                  </a:cubicBezTo>
                  <a:cubicBezTo>
                    <a:pt x="14672" y="21183"/>
                    <a:pt x="14735" y="20940"/>
                    <a:pt x="14771" y="20867"/>
                  </a:cubicBezTo>
                  <a:cubicBezTo>
                    <a:pt x="14808" y="20797"/>
                    <a:pt x="14788" y="20806"/>
                    <a:pt x="14794" y="20786"/>
                  </a:cubicBezTo>
                  <a:cubicBezTo>
                    <a:pt x="14800" y="20764"/>
                    <a:pt x="14781" y="20704"/>
                    <a:pt x="14777" y="20690"/>
                  </a:cubicBezTo>
                  <a:cubicBezTo>
                    <a:pt x="14771" y="20678"/>
                    <a:pt x="14769" y="20603"/>
                    <a:pt x="14763" y="20595"/>
                  </a:cubicBezTo>
                  <a:cubicBezTo>
                    <a:pt x="14755" y="20586"/>
                    <a:pt x="14786" y="20344"/>
                    <a:pt x="14774" y="20310"/>
                  </a:cubicBezTo>
                  <a:cubicBezTo>
                    <a:pt x="14763" y="20278"/>
                    <a:pt x="14777" y="20229"/>
                    <a:pt x="14778" y="20202"/>
                  </a:cubicBezTo>
                  <a:cubicBezTo>
                    <a:pt x="14780" y="20173"/>
                    <a:pt x="14748" y="20150"/>
                    <a:pt x="14738" y="20142"/>
                  </a:cubicBezTo>
                  <a:cubicBezTo>
                    <a:pt x="14731" y="20135"/>
                    <a:pt x="14718" y="20081"/>
                    <a:pt x="14711" y="20064"/>
                  </a:cubicBezTo>
                  <a:cubicBezTo>
                    <a:pt x="14703" y="20047"/>
                    <a:pt x="14631" y="19859"/>
                    <a:pt x="14600" y="19836"/>
                  </a:cubicBezTo>
                  <a:cubicBezTo>
                    <a:pt x="14569" y="19811"/>
                    <a:pt x="14535" y="19785"/>
                    <a:pt x="14526" y="19773"/>
                  </a:cubicBezTo>
                  <a:cubicBezTo>
                    <a:pt x="14517" y="19764"/>
                    <a:pt x="14480" y="19719"/>
                    <a:pt x="14469" y="19711"/>
                  </a:cubicBezTo>
                  <a:cubicBezTo>
                    <a:pt x="14457" y="19702"/>
                    <a:pt x="14407" y="19654"/>
                    <a:pt x="14392" y="19647"/>
                  </a:cubicBezTo>
                  <a:cubicBezTo>
                    <a:pt x="14377" y="19639"/>
                    <a:pt x="14349" y="19610"/>
                    <a:pt x="14346" y="19604"/>
                  </a:cubicBezTo>
                  <a:cubicBezTo>
                    <a:pt x="14341" y="19596"/>
                    <a:pt x="14350" y="19527"/>
                    <a:pt x="14361" y="19511"/>
                  </a:cubicBezTo>
                  <a:cubicBezTo>
                    <a:pt x="14372" y="19496"/>
                    <a:pt x="14366" y="19462"/>
                    <a:pt x="14372" y="19442"/>
                  </a:cubicBezTo>
                  <a:cubicBezTo>
                    <a:pt x="14377" y="19425"/>
                    <a:pt x="14384" y="19390"/>
                    <a:pt x="14389" y="19387"/>
                  </a:cubicBezTo>
                  <a:cubicBezTo>
                    <a:pt x="14395" y="19382"/>
                    <a:pt x="14415" y="19343"/>
                    <a:pt x="14418" y="19334"/>
                  </a:cubicBezTo>
                  <a:cubicBezTo>
                    <a:pt x="14420" y="19325"/>
                    <a:pt x="14426" y="19133"/>
                    <a:pt x="14427" y="19103"/>
                  </a:cubicBezTo>
                  <a:cubicBezTo>
                    <a:pt x="14430" y="19077"/>
                    <a:pt x="14418" y="19051"/>
                    <a:pt x="14418" y="19046"/>
                  </a:cubicBezTo>
                  <a:cubicBezTo>
                    <a:pt x="14417" y="19039"/>
                    <a:pt x="14401" y="19016"/>
                    <a:pt x="14395" y="19002"/>
                  </a:cubicBezTo>
                  <a:cubicBezTo>
                    <a:pt x="14389" y="18989"/>
                    <a:pt x="14353" y="18949"/>
                    <a:pt x="14347" y="18946"/>
                  </a:cubicBezTo>
                  <a:cubicBezTo>
                    <a:pt x="14340" y="18942"/>
                    <a:pt x="14312" y="18874"/>
                    <a:pt x="14320" y="18866"/>
                  </a:cubicBezTo>
                  <a:cubicBezTo>
                    <a:pt x="14322" y="18865"/>
                    <a:pt x="14328" y="18864"/>
                    <a:pt x="14335" y="18864"/>
                  </a:cubicBezTo>
                  <a:cubicBezTo>
                    <a:pt x="14346" y="18864"/>
                    <a:pt x="14360" y="18866"/>
                    <a:pt x="14369" y="18871"/>
                  </a:cubicBezTo>
                  <a:cubicBezTo>
                    <a:pt x="14381" y="18877"/>
                    <a:pt x="14415" y="18900"/>
                    <a:pt x="14447" y="18919"/>
                  </a:cubicBezTo>
                  <a:cubicBezTo>
                    <a:pt x="14455" y="18923"/>
                    <a:pt x="14461" y="18925"/>
                    <a:pt x="14466" y="18925"/>
                  </a:cubicBezTo>
                  <a:cubicBezTo>
                    <a:pt x="14486" y="18925"/>
                    <a:pt x="14494" y="18902"/>
                    <a:pt x="14503" y="18897"/>
                  </a:cubicBezTo>
                  <a:cubicBezTo>
                    <a:pt x="14515" y="18892"/>
                    <a:pt x="14509" y="18865"/>
                    <a:pt x="14507" y="18839"/>
                  </a:cubicBezTo>
                  <a:cubicBezTo>
                    <a:pt x="14503" y="18811"/>
                    <a:pt x="14500" y="18772"/>
                    <a:pt x="14494" y="18754"/>
                  </a:cubicBezTo>
                  <a:cubicBezTo>
                    <a:pt x="14486" y="18732"/>
                    <a:pt x="14477" y="18726"/>
                    <a:pt x="14474" y="18708"/>
                  </a:cubicBezTo>
                  <a:cubicBezTo>
                    <a:pt x="14470" y="18689"/>
                    <a:pt x="14461" y="18674"/>
                    <a:pt x="14443" y="18638"/>
                  </a:cubicBezTo>
                  <a:cubicBezTo>
                    <a:pt x="14426" y="18601"/>
                    <a:pt x="14412" y="18609"/>
                    <a:pt x="14401" y="18601"/>
                  </a:cubicBezTo>
                  <a:cubicBezTo>
                    <a:pt x="14387" y="18592"/>
                    <a:pt x="14369" y="18554"/>
                    <a:pt x="14363" y="18551"/>
                  </a:cubicBezTo>
                  <a:cubicBezTo>
                    <a:pt x="14357" y="18549"/>
                    <a:pt x="14210" y="18304"/>
                    <a:pt x="14209" y="18300"/>
                  </a:cubicBezTo>
                  <a:cubicBezTo>
                    <a:pt x="14207" y="18294"/>
                    <a:pt x="14181" y="18246"/>
                    <a:pt x="14166" y="18210"/>
                  </a:cubicBezTo>
                  <a:cubicBezTo>
                    <a:pt x="14150" y="18177"/>
                    <a:pt x="14139" y="18174"/>
                    <a:pt x="14135" y="18164"/>
                  </a:cubicBezTo>
                  <a:cubicBezTo>
                    <a:pt x="14132" y="18157"/>
                    <a:pt x="14112" y="18123"/>
                    <a:pt x="14099" y="18109"/>
                  </a:cubicBezTo>
                  <a:cubicBezTo>
                    <a:pt x="14087" y="18095"/>
                    <a:pt x="14033" y="18017"/>
                    <a:pt x="14030" y="18007"/>
                  </a:cubicBezTo>
                  <a:cubicBezTo>
                    <a:pt x="14024" y="18001"/>
                    <a:pt x="13979" y="17909"/>
                    <a:pt x="13976" y="17896"/>
                  </a:cubicBezTo>
                  <a:cubicBezTo>
                    <a:pt x="13970" y="17887"/>
                    <a:pt x="13889" y="17738"/>
                    <a:pt x="13861" y="17687"/>
                  </a:cubicBezTo>
                  <a:cubicBezTo>
                    <a:pt x="13845" y="17658"/>
                    <a:pt x="13840" y="17656"/>
                    <a:pt x="13836" y="17656"/>
                  </a:cubicBezTo>
                  <a:cubicBezTo>
                    <a:pt x="13835" y="17656"/>
                    <a:pt x="13834" y="17656"/>
                    <a:pt x="13833" y="17656"/>
                  </a:cubicBezTo>
                  <a:cubicBezTo>
                    <a:pt x="13830" y="17656"/>
                    <a:pt x="13826" y="17655"/>
                    <a:pt x="13818" y="17647"/>
                  </a:cubicBezTo>
                  <a:cubicBezTo>
                    <a:pt x="13795" y="17624"/>
                    <a:pt x="13785" y="17626"/>
                    <a:pt x="13779" y="17618"/>
                  </a:cubicBezTo>
                  <a:cubicBezTo>
                    <a:pt x="13776" y="17609"/>
                    <a:pt x="13722" y="17573"/>
                    <a:pt x="13715" y="17572"/>
                  </a:cubicBezTo>
                  <a:cubicBezTo>
                    <a:pt x="13707" y="17570"/>
                    <a:pt x="13668" y="17476"/>
                    <a:pt x="13668" y="17476"/>
                  </a:cubicBezTo>
                  <a:lnTo>
                    <a:pt x="13668" y="17476"/>
                  </a:lnTo>
                  <a:cubicBezTo>
                    <a:pt x="13676" y="17481"/>
                    <a:pt x="13695" y="17499"/>
                    <a:pt x="13715" y="17524"/>
                  </a:cubicBezTo>
                  <a:cubicBezTo>
                    <a:pt x="13723" y="17535"/>
                    <a:pt x="13731" y="17538"/>
                    <a:pt x="13739" y="17538"/>
                  </a:cubicBezTo>
                  <a:cubicBezTo>
                    <a:pt x="13745" y="17538"/>
                    <a:pt x="13751" y="17536"/>
                    <a:pt x="13756" y="17536"/>
                  </a:cubicBezTo>
                  <a:cubicBezTo>
                    <a:pt x="13759" y="17536"/>
                    <a:pt x="13761" y="17536"/>
                    <a:pt x="13762" y="17538"/>
                  </a:cubicBezTo>
                  <a:cubicBezTo>
                    <a:pt x="13773" y="17542"/>
                    <a:pt x="13801" y="17542"/>
                    <a:pt x="13807" y="17549"/>
                  </a:cubicBezTo>
                  <a:cubicBezTo>
                    <a:pt x="13812" y="17555"/>
                    <a:pt x="13838" y="17562"/>
                    <a:pt x="13849" y="17572"/>
                  </a:cubicBezTo>
                  <a:cubicBezTo>
                    <a:pt x="13861" y="17581"/>
                    <a:pt x="13909" y="17666"/>
                    <a:pt x="13972" y="17722"/>
                  </a:cubicBezTo>
                  <a:cubicBezTo>
                    <a:pt x="14003" y="17751"/>
                    <a:pt x="14009" y="17757"/>
                    <a:pt x="14007" y="17757"/>
                  </a:cubicBezTo>
                  <a:cubicBezTo>
                    <a:pt x="14006" y="17757"/>
                    <a:pt x="14000" y="17754"/>
                    <a:pt x="13999" y="17754"/>
                  </a:cubicBezTo>
                  <a:lnTo>
                    <a:pt x="13999" y="17754"/>
                  </a:lnTo>
                  <a:cubicBezTo>
                    <a:pt x="13999" y="17754"/>
                    <a:pt x="13999" y="17754"/>
                    <a:pt x="13999" y="17755"/>
                  </a:cubicBezTo>
                  <a:cubicBezTo>
                    <a:pt x="14004" y="17761"/>
                    <a:pt x="14062" y="17832"/>
                    <a:pt x="14062" y="17832"/>
                  </a:cubicBezTo>
                  <a:lnTo>
                    <a:pt x="14076" y="17856"/>
                  </a:lnTo>
                  <a:cubicBezTo>
                    <a:pt x="14076" y="17856"/>
                    <a:pt x="14096" y="17900"/>
                    <a:pt x="14124" y="17920"/>
                  </a:cubicBezTo>
                  <a:cubicBezTo>
                    <a:pt x="14149" y="17941"/>
                    <a:pt x="14163" y="17958"/>
                    <a:pt x="14178" y="17973"/>
                  </a:cubicBezTo>
                  <a:cubicBezTo>
                    <a:pt x="14195" y="17989"/>
                    <a:pt x="14430" y="18187"/>
                    <a:pt x="14558" y="18240"/>
                  </a:cubicBezTo>
                  <a:cubicBezTo>
                    <a:pt x="14601" y="18257"/>
                    <a:pt x="14623" y="18263"/>
                    <a:pt x="14635" y="18263"/>
                  </a:cubicBezTo>
                  <a:cubicBezTo>
                    <a:pt x="14659" y="18263"/>
                    <a:pt x="14639" y="18239"/>
                    <a:pt x="14657" y="18238"/>
                  </a:cubicBezTo>
                  <a:cubicBezTo>
                    <a:pt x="14681" y="18235"/>
                    <a:pt x="14707" y="18230"/>
                    <a:pt x="14741" y="18226"/>
                  </a:cubicBezTo>
                  <a:cubicBezTo>
                    <a:pt x="14777" y="18220"/>
                    <a:pt x="14808" y="18200"/>
                    <a:pt x="14848" y="18178"/>
                  </a:cubicBezTo>
                  <a:cubicBezTo>
                    <a:pt x="14888" y="18158"/>
                    <a:pt x="14857" y="18130"/>
                    <a:pt x="14877" y="18053"/>
                  </a:cubicBezTo>
                  <a:cubicBezTo>
                    <a:pt x="14895" y="17976"/>
                    <a:pt x="14874" y="18007"/>
                    <a:pt x="14872" y="17963"/>
                  </a:cubicBezTo>
                  <a:cubicBezTo>
                    <a:pt x="14871" y="17918"/>
                    <a:pt x="14869" y="17907"/>
                    <a:pt x="14855" y="17861"/>
                  </a:cubicBezTo>
                  <a:cubicBezTo>
                    <a:pt x="14843" y="17812"/>
                    <a:pt x="14846" y="17784"/>
                    <a:pt x="14846" y="17784"/>
                  </a:cubicBezTo>
                  <a:cubicBezTo>
                    <a:pt x="14846" y="17784"/>
                    <a:pt x="14828" y="17646"/>
                    <a:pt x="14824" y="17622"/>
                  </a:cubicBezTo>
                  <a:cubicBezTo>
                    <a:pt x="14823" y="17599"/>
                    <a:pt x="14795" y="17539"/>
                    <a:pt x="14794" y="17502"/>
                  </a:cubicBezTo>
                  <a:cubicBezTo>
                    <a:pt x="14792" y="17465"/>
                    <a:pt x="14771" y="17439"/>
                    <a:pt x="14754" y="17432"/>
                  </a:cubicBezTo>
                  <a:cubicBezTo>
                    <a:pt x="14740" y="17425"/>
                    <a:pt x="14715" y="17424"/>
                    <a:pt x="14698" y="17424"/>
                  </a:cubicBezTo>
                  <a:cubicBezTo>
                    <a:pt x="14693" y="17424"/>
                    <a:pt x="14689" y="17424"/>
                    <a:pt x="14686" y="17424"/>
                  </a:cubicBezTo>
                  <a:cubicBezTo>
                    <a:pt x="14674" y="17424"/>
                    <a:pt x="14609" y="17427"/>
                    <a:pt x="14601" y="17427"/>
                  </a:cubicBezTo>
                  <a:cubicBezTo>
                    <a:pt x="14592" y="17427"/>
                    <a:pt x="14566" y="17385"/>
                    <a:pt x="14566" y="17385"/>
                  </a:cubicBezTo>
                  <a:cubicBezTo>
                    <a:pt x="14566" y="17385"/>
                    <a:pt x="14563" y="17301"/>
                    <a:pt x="14561" y="17261"/>
                  </a:cubicBezTo>
                  <a:cubicBezTo>
                    <a:pt x="14558" y="17219"/>
                    <a:pt x="14550" y="17235"/>
                    <a:pt x="14555" y="17225"/>
                  </a:cubicBezTo>
                  <a:cubicBezTo>
                    <a:pt x="14558" y="17216"/>
                    <a:pt x="14530" y="17187"/>
                    <a:pt x="14532" y="17171"/>
                  </a:cubicBezTo>
                  <a:cubicBezTo>
                    <a:pt x="14534" y="17156"/>
                    <a:pt x="14507" y="17114"/>
                    <a:pt x="14509" y="17104"/>
                  </a:cubicBezTo>
                  <a:cubicBezTo>
                    <a:pt x="14510" y="17096"/>
                    <a:pt x="14501" y="17050"/>
                    <a:pt x="14517" y="17039"/>
                  </a:cubicBezTo>
                  <a:cubicBezTo>
                    <a:pt x="14532" y="17027"/>
                    <a:pt x="14497" y="16940"/>
                    <a:pt x="14497" y="16940"/>
                  </a:cubicBezTo>
                  <a:lnTo>
                    <a:pt x="14450" y="16822"/>
                  </a:lnTo>
                  <a:cubicBezTo>
                    <a:pt x="14450" y="16822"/>
                    <a:pt x="14424" y="16760"/>
                    <a:pt x="14424" y="16747"/>
                  </a:cubicBezTo>
                  <a:cubicBezTo>
                    <a:pt x="14424" y="16733"/>
                    <a:pt x="14387" y="16683"/>
                    <a:pt x="14387" y="16683"/>
                  </a:cubicBezTo>
                  <a:cubicBezTo>
                    <a:pt x="14387" y="16683"/>
                    <a:pt x="14366" y="16640"/>
                    <a:pt x="14350" y="16593"/>
                  </a:cubicBezTo>
                  <a:cubicBezTo>
                    <a:pt x="14335" y="16546"/>
                    <a:pt x="14333" y="16545"/>
                    <a:pt x="14309" y="16449"/>
                  </a:cubicBezTo>
                  <a:cubicBezTo>
                    <a:pt x="14298" y="16407"/>
                    <a:pt x="14295" y="16399"/>
                    <a:pt x="14296" y="16399"/>
                  </a:cubicBezTo>
                  <a:lnTo>
                    <a:pt x="14296" y="16399"/>
                  </a:lnTo>
                  <a:cubicBezTo>
                    <a:pt x="14296" y="16399"/>
                    <a:pt x="14297" y="16402"/>
                    <a:pt x="14299" y="16402"/>
                  </a:cubicBezTo>
                  <a:cubicBezTo>
                    <a:pt x="14300" y="16402"/>
                    <a:pt x="14302" y="16400"/>
                    <a:pt x="14303" y="16391"/>
                  </a:cubicBezTo>
                  <a:cubicBezTo>
                    <a:pt x="14307" y="16354"/>
                    <a:pt x="14289" y="16340"/>
                    <a:pt x="14284" y="16331"/>
                  </a:cubicBezTo>
                  <a:cubicBezTo>
                    <a:pt x="14280" y="16322"/>
                    <a:pt x="14278" y="16297"/>
                    <a:pt x="14299" y="16297"/>
                  </a:cubicBezTo>
                  <a:cubicBezTo>
                    <a:pt x="14308" y="16297"/>
                    <a:pt x="14322" y="16302"/>
                    <a:pt x="14343" y="16315"/>
                  </a:cubicBezTo>
                  <a:cubicBezTo>
                    <a:pt x="14410" y="16360"/>
                    <a:pt x="14363" y="16354"/>
                    <a:pt x="14372" y="16379"/>
                  </a:cubicBezTo>
                  <a:cubicBezTo>
                    <a:pt x="14380" y="16402"/>
                    <a:pt x="14393" y="16462"/>
                    <a:pt x="14401" y="16491"/>
                  </a:cubicBezTo>
                  <a:cubicBezTo>
                    <a:pt x="14407" y="16517"/>
                    <a:pt x="14433" y="16617"/>
                    <a:pt x="14461" y="16663"/>
                  </a:cubicBezTo>
                  <a:cubicBezTo>
                    <a:pt x="14487" y="16710"/>
                    <a:pt x="14478" y="16756"/>
                    <a:pt x="14510" y="16799"/>
                  </a:cubicBezTo>
                  <a:cubicBezTo>
                    <a:pt x="14543" y="16839"/>
                    <a:pt x="14541" y="16862"/>
                    <a:pt x="14561" y="16902"/>
                  </a:cubicBezTo>
                  <a:cubicBezTo>
                    <a:pt x="14580" y="16942"/>
                    <a:pt x="14592" y="16956"/>
                    <a:pt x="14615" y="16984"/>
                  </a:cubicBezTo>
                  <a:cubicBezTo>
                    <a:pt x="14638" y="17010"/>
                    <a:pt x="14657" y="17047"/>
                    <a:pt x="14671" y="17056"/>
                  </a:cubicBezTo>
                  <a:cubicBezTo>
                    <a:pt x="14673" y="17057"/>
                    <a:pt x="14675" y="17058"/>
                    <a:pt x="14679" y="17058"/>
                  </a:cubicBezTo>
                  <a:cubicBezTo>
                    <a:pt x="14698" y="17058"/>
                    <a:pt x="14733" y="17039"/>
                    <a:pt x="14749" y="17039"/>
                  </a:cubicBezTo>
                  <a:cubicBezTo>
                    <a:pt x="14771" y="17039"/>
                    <a:pt x="14781" y="17010"/>
                    <a:pt x="14826" y="16981"/>
                  </a:cubicBezTo>
                  <a:cubicBezTo>
                    <a:pt x="14872" y="16950"/>
                    <a:pt x="14835" y="16948"/>
                    <a:pt x="14835" y="16948"/>
                  </a:cubicBezTo>
                  <a:cubicBezTo>
                    <a:pt x="14835" y="16948"/>
                    <a:pt x="14848" y="16887"/>
                    <a:pt x="14857" y="16807"/>
                  </a:cubicBezTo>
                  <a:cubicBezTo>
                    <a:pt x="14869" y="16723"/>
                    <a:pt x="14835" y="16722"/>
                    <a:pt x="14841" y="16657"/>
                  </a:cubicBezTo>
                  <a:cubicBezTo>
                    <a:pt x="14848" y="16594"/>
                    <a:pt x="14831" y="16617"/>
                    <a:pt x="14834" y="16594"/>
                  </a:cubicBezTo>
                  <a:cubicBezTo>
                    <a:pt x="14838" y="16573"/>
                    <a:pt x="14817" y="16514"/>
                    <a:pt x="14815" y="16493"/>
                  </a:cubicBezTo>
                  <a:cubicBezTo>
                    <a:pt x="14812" y="16473"/>
                    <a:pt x="14800" y="16369"/>
                    <a:pt x="14800" y="16357"/>
                  </a:cubicBezTo>
                  <a:cubicBezTo>
                    <a:pt x="14801" y="16346"/>
                    <a:pt x="14809" y="16125"/>
                    <a:pt x="14831" y="16083"/>
                  </a:cubicBezTo>
                  <a:cubicBezTo>
                    <a:pt x="14851" y="16040"/>
                    <a:pt x="14823" y="15998"/>
                    <a:pt x="14832" y="15954"/>
                  </a:cubicBezTo>
                  <a:cubicBezTo>
                    <a:pt x="14841" y="15909"/>
                    <a:pt x="14817" y="15809"/>
                    <a:pt x="14834" y="15777"/>
                  </a:cubicBezTo>
                  <a:cubicBezTo>
                    <a:pt x="14851" y="15744"/>
                    <a:pt x="14828" y="15714"/>
                    <a:pt x="14841" y="15691"/>
                  </a:cubicBezTo>
                  <a:cubicBezTo>
                    <a:pt x="14857" y="15664"/>
                    <a:pt x="14817" y="15655"/>
                    <a:pt x="14812" y="15638"/>
                  </a:cubicBezTo>
                  <a:cubicBezTo>
                    <a:pt x="14809" y="15621"/>
                    <a:pt x="14772" y="15557"/>
                    <a:pt x="14764" y="15530"/>
                  </a:cubicBezTo>
                  <a:cubicBezTo>
                    <a:pt x="14757" y="15506"/>
                    <a:pt x="14746" y="15501"/>
                    <a:pt x="14746" y="15501"/>
                  </a:cubicBezTo>
                  <a:cubicBezTo>
                    <a:pt x="14746" y="15501"/>
                    <a:pt x="14797" y="15453"/>
                    <a:pt x="14797" y="15433"/>
                  </a:cubicBezTo>
                  <a:cubicBezTo>
                    <a:pt x="14797" y="15416"/>
                    <a:pt x="14764" y="15393"/>
                    <a:pt x="14763" y="15380"/>
                  </a:cubicBezTo>
                  <a:cubicBezTo>
                    <a:pt x="14758" y="15367"/>
                    <a:pt x="14734" y="15199"/>
                    <a:pt x="14741" y="15170"/>
                  </a:cubicBezTo>
                  <a:cubicBezTo>
                    <a:pt x="14748" y="15139"/>
                    <a:pt x="14723" y="15126"/>
                    <a:pt x="14718" y="15110"/>
                  </a:cubicBezTo>
                  <a:cubicBezTo>
                    <a:pt x="14715" y="15095"/>
                    <a:pt x="14697" y="15047"/>
                    <a:pt x="14694" y="14993"/>
                  </a:cubicBezTo>
                  <a:cubicBezTo>
                    <a:pt x="14689" y="14941"/>
                    <a:pt x="14671" y="14901"/>
                    <a:pt x="14687" y="14875"/>
                  </a:cubicBezTo>
                  <a:cubicBezTo>
                    <a:pt x="14704" y="14847"/>
                    <a:pt x="14686" y="14815"/>
                    <a:pt x="14684" y="14795"/>
                  </a:cubicBezTo>
                  <a:cubicBezTo>
                    <a:pt x="14681" y="14776"/>
                    <a:pt x="14664" y="14708"/>
                    <a:pt x="14666" y="14695"/>
                  </a:cubicBezTo>
                  <a:cubicBezTo>
                    <a:pt x="14669" y="14684"/>
                    <a:pt x="14655" y="14639"/>
                    <a:pt x="14658" y="14628"/>
                  </a:cubicBezTo>
                  <a:cubicBezTo>
                    <a:pt x="14663" y="14616"/>
                    <a:pt x="14617" y="14590"/>
                    <a:pt x="14617" y="14582"/>
                  </a:cubicBezTo>
                  <a:cubicBezTo>
                    <a:pt x="14617" y="14571"/>
                    <a:pt x="14609" y="14548"/>
                    <a:pt x="14607" y="14524"/>
                  </a:cubicBezTo>
                  <a:cubicBezTo>
                    <a:pt x="14604" y="14497"/>
                    <a:pt x="14580" y="14397"/>
                    <a:pt x="14580" y="14390"/>
                  </a:cubicBezTo>
                  <a:cubicBezTo>
                    <a:pt x="14580" y="14382"/>
                    <a:pt x="14588" y="14336"/>
                    <a:pt x="14623" y="14336"/>
                  </a:cubicBezTo>
                  <a:cubicBezTo>
                    <a:pt x="14624" y="14336"/>
                    <a:pt x="14625" y="14336"/>
                    <a:pt x="14626" y="14336"/>
                  </a:cubicBezTo>
                  <a:cubicBezTo>
                    <a:pt x="14663" y="14337"/>
                    <a:pt x="14654" y="14362"/>
                    <a:pt x="14657" y="14368"/>
                  </a:cubicBezTo>
                  <a:cubicBezTo>
                    <a:pt x="14661" y="14371"/>
                    <a:pt x="14669" y="14428"/>
                    <a:pt x="14672" y="14444"/>
                  </a:cubicBezTo>
                  <a:cubicBezTo>
                    <a:pt x="14677" y="14459"/>
                    <a:pt x="14643" y="14530"/>
                    <a:pt x="14643" y="14541"/>
                  </a:cubicBezTo>
                  <a:cubicBezTo>
                    <a:pt x="14646" y="14553"/>
                    <a:pt x="14692" y="14587"/>
                    <a:pt x="14701" y="14602"/>
                  </a:cubicBezTo>
                  <a:cubicBezTo>
                    <a:pt x="14711" y="14621"/>
                    <a:pt x="14715" y="14667"/>
                    <a:pt x="14738" y="14699"/>
                  </a:cubicBezTo>
                  <a:cubicBezTo>
                    <a:pt x="14761" y="14731"/>
                    <a:pt x="14746" y="14805"/>
                    <a:pt x="14755" y="14828"/>
                  </a:cubicBezTo>
                  <a:cubicBezTo>
                    <a:pt x="14763" y="14852"/>
                    <a:pt x="14772" y="14918"/>
                    <a:pt x="14781" y="14953"/>
                  </a:cubicBezTo>
                  <a:cubicBezTo>
                    <a:pt x="14792" y="14987"/>
                    <a:pt x="14777" y="15038"/>
                    <a:pt x="14780" y="15041"/>
                  </a:cubicBezTo>
                  <a:cubicBezTo>
                    <a:pt x="14784" y="15047"/>
                    <a:pt x="14764" y="15122"/>
                    <a:pt x="14815" y="15169"/>
                  </a:cubicBezTo>
                  <a:cubicBezTo>
                    <a:pt x="14865" y="15213"/>
                    <a:pt x="14831" y="15270"/>
                    <a:pt x="14857" y="15310"/>
                  </a:cubicBezTo>
                  <a:cubicBezTo>
                    <a:pt x="14886" y="15352"/>
                    <a:pt x="14866" y="15376"/>
                    <a:pt x="14874" y="15398"/>
                  </a:cubicBezTo>
                  <a:cubicBezTo>
                    <a:pt x="14885" y="15421"/>
                    <a:pt x="14878" y="15477"/>
                    <a:pt x="14901" y="15523"/>
                  </a:cubicBezTo>
                  <a:cubicBezTo>
                    <a:pt x="14926" y="15569"/>
                    <a:pt x="14894" y="15601"/>
                    <a:pt x="14912" y="15683"/>
                  </a:cubicBezTo>
                  <a:cubicBezTo>
                    <a:pt x="14934" y="15764"/>
                    <a:pt x="14905" y="15775"/>
                    <a:pt x="14909" y="15800"/>
                  </a:cubicBezTo>
                  <a:cubicBezTo>
                    <a:pt x="14912" y="15824"/>
                    <a:pt x="14917" y="15888"/>
                    <a:pt x="14917" y="15888"/>
                  </a:cubicBezTo>
                  <a:cubicBezTo>
                    <a:pt x="14917" y="15888"/>
                    <a:pt x="14917" y="15995"/>
                    <a:pt x="14923" y="16017"/>
                  </a:cubicBezTo>
                  <a:cubicBezTo>
                    <a:pt x="14928" y="16040"/>
                    <a:pt x="14917" y="16122"/>
                    <a:pt x="14917" y="16122"/>
                  </a:cubicBezTo>
                  <a:cubicBezTo>
                    <a:pt x="14917" y="16122"/>
                    <a:pt x="14877" y="16392"/>
                    <a:pt x="14888" y="16449"/>
                  </a:cubicBezTo>
                  <a:cubicBezTo>
                    <a:pt x="14897" y="16508"/>
                    <a:pt x="14901" y="16596"/>
                    <a:pt x="14918" y="16656"/>
                  </a:cubicBezTo>
                  <a:cubicBezTo>
                    <a:pt x="14935" y="16716"/>
                    <a:pt x="14925" y="16791"/>
                    <a:pt x="14928" y="16811"/>
                  </a:cubicBezTo>
                  <a:cubicBezTo>
                    <a:pt x="14932" y="16834"/>
                    <a:pt x="14923" y="16876"/>
                    <a:pt x="14934" y="16894"/>
                  </a:cubicBezTo>
                  <a:cubicBezTo>
                    <a:pt x="14943" y="16914"/>
                    <a:pt x="14926" y="16931"/>
                    <a:pt x="14931" y="16953"/>
                  </a:cubicBezTo>
                  <a:cubicBezTo>
                    <a:pt x="14934" y="16973"/>
                    <a:pt x="14955" y="17307"/>
                    <a:pt x="14955" y="17307"/>
                  </a:cubicBezTo>
                  <a:cubicBezTo>
                    <a:pt x="14955" y="17307"/>
                    <a:pt x="14980" y="17338"/>
                    <a:pt x="14985" y="17355"/>
                  </a:cubicBezTo>
                  <a:cubicBezTo>
                    <a:pt x="14988" y="17372"/>
                    <a:pt x="14988" y="17419"/>
                    <a:pt x="14992" y="17439"/>
                  </a:cubicBezTo>
                  <a:cubicBezTo>
                    <a:pt x="14997" y="17458"/>
                    <a:pt x="15015" y="17576"/>
                    <a:pt x="15020" y="17593"/>
                  </a:cubicBezTo>
                  <a:cubicBezTo>
                    <a:pt x="15028" y="17609"/>
                    <a:pt x="15082" y="18004"/>
                    <a:pt x="15128" y="18047"/>
                  </a:cubicBezTo>
                  <a:cubicBezTo>
                    <a:pt x="15172" y="18092"/>
                    <a:pt x="15149" y="18073"/>
                    <a:pt x="15186" y="18146"/>
                  </a:cubicBezTo>
                  <a:cubicBezTo>
                    <a:pt x="15208" y="18188"/>
                    <a:pt x="15207" y="18196"/>
                    <a:pt x="15202" y="18196"/>
                  </a:cubicBezTo>
                  <a:cubicBezTo>
                    <a:pt x="15199" y="18196"/>
                    <a:pt x="15194" y="18192"/>
                    <a:pt x="15194" y="18192"/>
                  </a:cubicBezTo>
                  <a:lnTo>
                    <a:pt x="15194" y="18192"/>
                  </a:lnTo>
                  <a:cubicBezTo>
                    <a:pt x="15194" y="18192"/>
                    <a:pt x="15225" y="18263"/>
                    <a:pt x="15228" y="18284"/>
                  </a:cubicBezTo>
                  <a:cubicBezTo>
                    <a:pt x="15232" y="18304"/>
                    <a:pt x="15286" y="18363"/>
                    <a:pt x="15328" y="18381"/>
                  </a:cubicBezTo>
                  <a:cubicBezTo>
                    <a:pt x="15339" y="18386"/>
                    <a:pt x="15345" y="18388"/>
                    <a:pt x="15349" y="18388"/>
                  </a:cubicBezTo>
                  <a:cubicBezTo>
                    <a:pt x="15358" y="18388"/>
                    <a:pt x="15348" y="18373"/>
                    <a:pt x="15366" y="18364"/>
                  </a:cubicBezTo>
                  <a:cubicBezTo>
                    <a:pt x="15393" y="18354"/>
                    <a:pt x="15380" y="18332"/>
                    <a:pt x="15380" y="18318"/>
                  </a:cubicBezTo>
                  <a:cubicBezTo>
                    <a:pt x="15380" y="18307"/>
                    <a:pt x="15400" y="18255"/>
                    <a:pt x="15400" y="18255"/>
                  </a:cubicBezTo>
                  <a:cubicBezTo>
                    <a:pt x="15400" y="18255"/>
                    <a:pt x="15433" y="18200"/>
                    <a:pt x="15456" y="18174"/>
                  </a:cubicBezTo>
                  <a:cubicBezTo>
                    <a:pt x="15477" y="18149"/>
                    <a:pt x="15493" y="18140"/>
                    <a:pt x="15500" y="18135"/>
                  </a:cubicBezTo>
                  <a:cubicBezTo>
                    <a:pt x="15510" y="18132"/>
                    <a:pt x="15486" y="18101"/>
                    <a:pt x="15488" y="18047"/>
                  </a:cubicBezTo>
                  <a:cubicBezTo>
                    <a:pt x="15488" y="17993"/>
                    <a:pt x="15497" y="17927"/>
                    <a:pt x="15497" y="17927"/>
                  </a:cubicBezTo>
                  <a:lnTo>
                    <a:pt x="15533" y="17839"/>
                  </a:lnTo>
                  <a:cubicBezTo>
                    <a:pt x="15533" y="17839"/>
                    <a:pt x="15536" y="17769"/>
                    <a:pt x="15533" y="17758"/>
                  </a:cubicBezTo>
                  <a:cubicBezTo>
                    <a:pt x="15528" y="17750"/>
                    <a:pt x="15546" y="17704"/>
                    <a:pt x="15546" y="17696"/>
                  </a:cubicBezTo>
                  <a:cubicBezTo>
                    <a:pt x="15546" y="17689"/>
                    <a:pt x="15531" y="17638"/>
                    <a:pt x="15523" y="17615"/>
                  </a:cubicBezTo>
                  <a:cubicBezTo>
                    <a:pt x="15516" y="17592"/>
                    <a:pt x="15493" y="17549"/>
                    <a:pt x="15519" y="17518"/>
                  </a:cubicBezTo>
                  <a:cubicBezTo>
                    <a:pt x="15546" y="17487"/>
                    <a:pt x="15540" y="17493"/>
                    <a:pt x="15554" y="17487"/>
                  </a:cubicBezTo>
                  <a:cubicBezTo>
                    <a:pt x="15566" y="17481"/>
                    <a:pt x="15579" y="17311"/>
                    <a:pt x="15585" y="17302"/>
                  </a:cubicBezTo>
                  <a:cubicBezTo>
                    <a:pt x="15590" y="17293"/>
                    <a:pt x="15577" y="17227"/>
                    <a:pt x="15571" y="17218"/>
                  </a:cubicBezTo>
                  <a:cubicBezTo>
                    <a:pt x="15563" y="17207"/>
                    <a:pt x="15550" y="17145"/>
                    <a:pt x="15510" y="17054"/>
                  </a:cubicBezTo>
                  <a:cubicBezTo>
                    <a:pt x="15470" y="16964"/>
                    <a:pt x="15493" y="16950"/>
                    <a:pt x="15493" y="16950"/>
                  </a:cubicBezTo>
                  <a:lnTo>
                    <a:pt x="15493" y="16950"/>
                  </a:lnTo>
                  <a:cubicBezTo>
                    <a:pt x="15493" y="16950"/>
                    <a:pt x="15565" y="17027"/>
                    <a:pt x="15574" y="17039"/>
                  </a:cubicBezTo>
                  <a:cubicBezTo>
                    <a:pt x="15582" y="17050"/>
                    <a:pt x="15603" y="17084"/>
                    <a:pt x="15611" y="17093"/>
                  </a:cubicBezTo>
                  <a:cubicBezTo>
                    <a:pt x="15619" y="17102"/>
                    <a:pt x="15654" y="17158"/>
                    <a:pt x="15659" y="17168"/>
                  </a:cubicBezTo>
                  <a:cubicBezTo>
                    <a:pt x="15667" y="17176"/>
                    <a:pt x="15700" y="17193"/>
                    <a:pt x="15710" y="17201"/>
                  </a:cubicBezTo>
                  <a:cubicBezTo>
                    <a:pt x="15711" y="17202"/>
                    <a:pt x="15713" y="17202"/>
                    <a:pt x="15715" y="17202"/>
                  </a:cubicBezTo>
                  <a:cubicBezTo>
                    <a:pt x="15732" y="17202"/>
                    <a:pt x="15776" y="17173"/>
                    <a:pt x="15787" y="17171"/>
                  </a:cubicBezTo>
                  <a:cubicBezTo>
                    <a:pt x="15797" y="17170"/>
                    <a:pt x="15820" y="17141"/>
                    <a:pt x="15827" y="17125"/>
                  </a:cubicBezTo>
                  <a:cubicBezTo>
                    <a:pt x="15834" y="17111"/>
                    <a:pt x="15836" y="17062"/>
                    <a:pt x="15836" y="17054"/>
                  </a:cubicBezTo>
                  <a:cubicBezTo>
                    <a:pt x="15836" y="17047"/>
                    <a:pt x="15840" y="16991"/>
                    <a:pt x="15839" y="16970"/>
                  </a:cubicBezTo>
                  <a:cubicBezTo>
                    <a:pt x="15836" y="16950"/>
                    <a:pt x="15831" y="16950"/>
                    <a:pt x="15831" y="16950"/>
                  </a:cubicBezTo>
                  <a:cubicBezTo>
                    <a:pt x="15831" y="16950"/>
                    <a:pt x="15844" y="16865"/>
                    <a:pt x="15848" y="16850"/>
                  </a:cubicBezTo>
                  <a:cubicBezTo>
                    <a:pt x="15851" y="16834"/>
                    <a:pt x="15847" y="16817"/>
                    <a:pt x="15834" y="16771"/>
                  </a:cubicBezTo>
                  <a:cubicBezTo>
                    <a:pt x="15828" y="16749"/>
                    <a:pt x="15827" y="16744"/>
                    <a:pt x="15826" y="16744"/>
                  </a:cubicBezTo>
                  <a:cubicBezTo>
                    <a:pt x="15826" y="16744"/>
                    <a:pt x="15825" y="16749"/>
                    <a:pt x="15822" y="16749"/>
                  </a:cubicBezTo>
                  <a:cubicBezTo>
                    <a:pt x="15821" y="16749"/>
                    <a:pt x="15820" y="16748"/>
                    <a:pt x="15819" y="16748"/>
                  </a:cubicBezTo>
                  <a:cubicBezTo>
                    <a:pt x="15808" y="16742"/>
                    <a:pt x="15759" y="16588"/>
                    <a:pt x="15767" y="16579"/>
                  </a:cubicBezTo>
                  <a:cubicBezTo>
                    <a:pt x="15774" y="16569"/>
                    <a:pt x="15764" y="16549"/>
                    <a:pt x="15764" y="16549"/>
                  </a:cubicBezTo>
                  <a:cubicBezTo>
                    <a:pt x="15764" y="16549"/>
                    <a:pt x="15733" y="16463"/>
                    <a:pt x="15740" y="16425"/>
                  </a:cubicBezTo>
                  <a:cubicBezTo>
                    <a:pt x="15748" y="16386"/>
                    <a:pt x="15725" y="16380"/>
                    <a:pt x="15720" y="16232"/>
                  </a:cubicBezTo>
                  <a:cubicBezTo>
                    <a:pt x="15717" y="16083"/>
                    <a:pt x="15708" y="16169"/>
                    <a:pt x="15713" y="16092"/>
                  </a:cubicBezTo>
                  <a:cubicBezTo>
                    <a:pt x="15715" y="16057"/>
                    <a:pt x="15717" y="16049"/>
                    <a:pt x="15719" y="16049"/>
                  </a:cubicBezTo>
                  <a:cubicBezTo>
                    <a:pt x="15720" y="16049"/>
                    <a:pt x="15722" y="16057"/>
                    <a:pt x="15723" y="16057"/>
                  </a:cubicBezTo>
                  <a:cubicBezTo>
                    <a:pt x="15724" y="16057"/>
                    <a:pt x="15724" y="16056"/>
                    <a:pt x="15725" y="16054"/>
                  </a:cubicBezTo>
                  <a:cubicBezTo>
                    <a:pt x="15728" y="16038"/>
                    <a:pt x="15734" y="16009"/>
                    <a:pt x="15748" y="15937"/>
                  </a:cubicBezTo>
                  <a:cubicBezTo>
                    <a:pt x="15762" y="15863"/>
                    <a:pt x="15757" y="15877"/>
                    <a:pt x="15748" y="15854"/>
                  </a:cubicBezTo>
                  <a:cubicBezTo>
                    <a:pt x="15742" y="15842"/>
                    <a:pt x="15740" y="15810"/>
                    <a:pt x="15746" y="15810"/>
                  </a:cubicBezTo>
                  <a:lnTo>
                    <a:pt x="15746" y="15810"/>
                  </a:lnTo>
                  <a:cubicBezTo>
                    <a:pt x="15752" y="15810"/>
                    <a:pt x="15765" y="15838"/>
                    <a:pt x="15788" y="15937"/>
                  </a:cubicBezTo>
                  <a:cubicBezTo>
                    <a:pt x="15808" y="16025"/>
                    <a:pt x="15811" y="16044"/>
                    <a:pt x="15807" y="16044"/>
                  </a:cubicBezTo>
                  <a:cubicBezTo>
                    <a:pt x="15804" y="16044"/>
                    <a:pt x="15797" y="16032"/>
                    <a:pt x="15791" y="16032"/>
                  </a:cubicBezTo>
                  <a:cubicBezTo>
                    <a:pt x="15788" y="16032"/>
                    <a:pt x="15785" y="16037"/>
                    <a:pt x="15785" y="16054"/>
                  </a:cubicBezTo>
                  <a:cubicBezTo>
                    <a:pt x="15782" y="16126"/>
                    <a:pt x="15767" y="16103"/>
                    <a:pt x="15773" y="16145"/>
                  </a:cubicBezTo>
                  <a:cubicBezTo>
                    <a:pt x="15779" y="16185"/>
                    <a:pt x="15787" y="16260"/>
                    <a:pt x="15802" y="16314"/>
                  </a:cubicBezTo>
                  <a:cubicBezTo>
                    <a:pt x="15816" y="16368"/>
                    <a:pt x="15816" y="16491"/>
                    <a:pt x="15840" y="16553"/>
                  </a:cubicBezTo>
                  <a:cubicBezTo>
                    <a:pt x="15865" y="16611"/>
                    <a:pt x="15871" y="16683"/>
                    <a:pt x="15897" y="16733"/>
                  </a:cubicBezTo>
                  <a:cubicBezTo>
                    <a:pt x="15924" y="16783"/>
                    <a:pt x="15897" y="16771"/>
                    <a:pt x="15950" y="16837"/>
                  </a:cubicBezTo>
                  <a:cubicBezTo>
                    <a:pt x="15966" y="16857"/>
                    <a:pt x="15973" y="16866"/>
                    <a:pt x="15977" y="16866"/>
                  </a:cubicBezTo>
                  <a:cubicBezTo>
                    <a:pt x="15985" y="16866"/>
                    <a:pt x="15975" y="16821"/>
                    <a:pt x="16011" y="16757"/>
                  </a:cubicBezTo>
                  <a:cubicBezTo>
                    <a:pt x="16034" y="16717"/>
                    <a:pt x="16037" y="16707"/>
                    <a:pt x="16033" y="16707"/>
                  </a:cubicBezTo>
                  <a:lnTo>
                    <a:pt x="16033" y="16707"/>
                  </a:lnTo>
                  <a:cubicBezTo>
                    <a:pt x="16030" y="16707"/>
                    <a:pt x="16022" y="16715"/>
                    <a:pt x="16021" y="16715"/>
                  </a:cubicBezTo>
                  <a:cubicBezTo>
                    <a:pt x="16021" y="16715"/>
                    <a:pt x="16021" y="16713"/>
                    <a:pt x="16024" y="16710"/>
                  </a:cubicBezTo>
                  <a:cubicBezTo>
                    <a:pt x="16039" y="16686"/>
                    <a:pt x="16024" y="16657"/>
                    <a:pt x="16034" y="16633"/>
                  </a:cubicBezTo>
                  <a:cubicBezTo>
                    <a:pt x="16047" y="16608"/>
                    <a:pt x="16031" y="16600"/>
                    <a:pt x="16036" y="16586"/>
                  </a:cubicBezTo>
                  <a:cubicBezTo>
                    <a:pt x="16042" y="16573"/>
                    <a:pt x="16059" y="16493"/>
                    <a:pt x="16073" y="16463"/>
                  </a:cubicBezTo>
                  <a:cubicBezTo>
                    <a:pt x="16087" y="16434"/>
                    <a:pt x="16104" y="16380"/>
                    <a:pt x="16110" y="16329"/>
                  </a:cubicBezTo>
                  <a:cubicBezTo>
                    <a:pt x="16116" y="16277"/>
                    <a:pt x="16098" y="16223"/>
                    <a:pt x="16085" y="16194"/>
                  </a:cubicBezTo>
                  <a:cubicBezTo>
                    <a:pt x="16071" y="16168"/>
                    <a:pt x="16108" y="15838"/>
                    <a:pt x="16108" y="15838"/>
                  </a:cubicBezTo>
                  <a:cubicBezTo>
                    <a:pt x="16108" y="15838"/>
                    <a:pt x="16110" y="15791"/>
                    <a:pt x="16118" y="15772"/>
                  </a:cubicBezTo>
                  <a:cubicBezTo>
                    <a:pt x="16127" y="15754"/>
                    <a:pt x="16151" y="15698"/>
                    <a:pt x="16151" y="15691"/>
                  </a:cubicBezTo>
                  <a:cubicBezTo>
                    <a:pt x="16151" y="15684"/>
                    <a:pt x="16179" y="15614"/>
                    <a:pt x="16193" y="15572"/>
                  </a:cubicBezTo>
                  <a:cubicBezTo>
                    <a:pt x="16205" y="15530"/>
                    <a:pt x="16221" y="15452"/>
                    <a:pt x="16210" y="15433"/>
                  </a:cubicBezTo>
                  <a:cubicBezTo>
                    <a:pt x="16201" y="15418"/>
                    <a:pt x="16187" y="15400"/>
                    <a:pt x="16182" y="15386"/>
                  </a:cubicBezTo>
                  <a:cubicBezTo>
                    <a:pt x="16178" y="15372"/>
                    <a:pt x="16164" y="15352"/>
                    <a:pt x="16155" y="15341"/>
                  </a:cubicBezTo>
                  <a:cubicBezTo>
                    <a:pt x="16144" y="15333"/>
                    <a:pt x="16144" y="15156"/>
                    <a:pt x="16148" y="15129"/>
                  </a:cubicBezTo>
                  <a:cubicBezTo>
                    <a:pt x="16155" y="15098"/>
                    <a:pt x="16144" y="15078"/>
                    <a:pt x="16156" y="15049"/>
                  </a:cubicBezTo>
                  <a:cubicBezTo>
                    <a:pt x="16167" y="15018"/>
                    <a:pt x="16175" y="15009"/>
                    <a:pt x="16213" y="14949"/>
                  </a:cubicBezTo>
                  <a:cubicBezTo>
                    <a:pt x="16255" y="14892"/>
                    <a:pt x="16225" y="14892"/>
                    <a:pt x="16248" y="14833"/>
                  </a:cubicBezTo>
                  <a:cubicBezTo>
                    <a:pt x="16270" y="14778"/>
                    <a:pt x="16239" y="14799"/>
                    <a:pt x="16262" y="14770"/>
                  </a:cubicBezTo>
                  <a:cubicBezTo>
                    <a:pt x="16285" y="14741"/>
                    <a:pt x="16267" y="14205"/>
                    <a:pt x="16267" y="14205"/>
                  </a:cubicBezTo>
                  <a:cubicBezTo>
                    <a:pt x="16267" y="14205"/>
                    <a:pt x="16278" y="14133"/>
                    <a:pt x="16265" y="14093"/>
                  </a:cubicBezTo>
                  <a:cubicBezTo>
                    <a:pt x="16255" y="14053"/>
                    <a:pt x="16248" y="14030"/>
                    <a:pt x="16239" y="14000"/>
                  </a:cubicBezTo>
                  <a:cubicBezTo>
                    <a:pt x="16235" y="13988"/>
                    <a:pt x="16226" y="13985"/>
                    <a:pt x="16218" y="13985"/>
                  </a:cubicBezTo>
                  <a:cubicBezTo>
                    <a:pt x="16205" y="13985"/>
                    <a:pt x="16192" y="13992"/>
                    <a:pt x="16188" y="13994"/>
                  </a:cubicBezTo>
                  <a:cubicBezTo>
                    <a:pt x="16188" y="13994"/>
                    <a:pt x="16188" y="13994"/>
                    <a:pt x="16188" y="13994"/>
                  </a:cubicBezTo>
                  <a:cubicBezTo>
                    <a:pt x="16180" y="13994"/>
                    <a:pt x="16132" y="13966"/>
                    <a:pt x="16111" y="13948"/>
                  </a:cubicBezTo>
                  <a:cubicBezTo>
                    <a:pt x="16088" y="13931"/>
                    <a:pt x="16121" y="13906"/>
                    <a:pt x="16147" y="13876"/>
                  </a:cubicBezTo>
                  <a:cubicBezTo>
                    <a:pt x="16171" y="13845"/>
                    <a:pt x="16175" y="13852"/>
                    <a:pt x="16196" y="13845"/>
                  </a:cubicBezTo>
                  <a:cubicBezTo>
                    <a:pt x="16218" y="13837"/>
                    <a:pt x="16228" y="13774"/>
                    <a:pt x="16228" y="13759"/>
                  </a:cubicBezTo>
                  <a:cubicBezTo>
                    <a:pt x="16228" y="13743"/>
                    <a:pt x="16227" y="13292"/>
                    <a:pt x="16225" y="13254"/>
                  </a:cubicBezTo>
                  <a:cubicBezTo>
                    <a:pt x="16224" y="13215"/>
                    <a:pt x="16218" y="13138"/>
                    <a:pt x="16211" y="13121"/>
                  </a:cubicBezTo>
                  <a:cubicBezTo>
                    <a:pt x="16205" y="13104"/>
                    <a:pt x="16204" y="13020"/>
                    <a:pt x="16208" y="13009"/>
                  </a:cubicBezTo>
                  <a:cubicBezTo>
                    <a:pt x="16211" y="12998"/>
                    <a:pt x="16148" y="12970"/>
                    <a:pt x="16148" y="12970"/>
                  </a:cubicBezTo>
                  <a:cubicBezTo>
                    <a:pt x="16148" y="12970"/>
                    <a:pt x="16078" y="12915"/>
                    <a:pt x="16071" y="12893"/>
                  </a:cubicBezTo>
                  <a:cubicBezTo>
                    <a:pt x="16064" y="12873"/>
                    <a:pt x="16090" y="12870"/>
                    <a:pt x="16094" y="12867"/>
                  </a:cubicBezTo>
                  <a:cubicBezTo>
                    <a:pt x="16101" y="12861"/>
                    <a:pt x="16110" y="12835"/>
                    <a:pt x="16108" y="12824"/>
                  </a:cubicBezTo>
                  <a:cubicBezTo>
                    <a:pt x="16105" y="12815"/>
                    <a:pt x="16147" y="12752"/>
                    <a:pt x="16147" y="12752"/>
                  </a:cubicBezTo>
                  <a:cubicBezTo>
                    <a:pt x="16147" y="12752"/>
                    <a:pt x="16118" y="12593"/>
                    <a:pt x="16088" y="12553"/>
                  </a:cubicBezTo>
                  <a:cubicBezTo>
                    <a:pt x="16059" y="12513"/>
                    <a:pt x="16062" y="12489"/>
                    <a:pt x="16044" y="12455"/>
                  </a:cubicBezTo>
                  <a:cubicBezTo>
                    <a:pt x="16025" y="12422"/>
                    <a:pt x="16065" y="12401"/>
                    <a:pt x="16059" y="12373"/>
                  </a:cubicBezTo>
                  <a:cubicBezTo>
                    <a:pt x="16056" y="12345"/>
                    <a:pt x="16058" y="12307"/>
                    <a:pt x="16044" y="12255"/>
                  </a:cubicBezTo>
                  <a:cubicBezTo>
                    <a:pt x="16033" y="12204"/>
                    <a:pt x="16011" y="12191"/>
                    <a:pt x="15994" y="12185"/>
                  </a:cubicBezTo>
                  <a:cubicBezTo>
                    <a:pt x="15993" y="12185"/>
                    <a:pt x="15991" y="12185"/>
                    <a:pt x="15989" y="12185"/>
                  </a:cubicBezTo>
                  <a:cubicBezTo>
                    <a:pt x="15970" y="12185"/>
                    <a:pt x="15937" y="12202"/>
                    <a:pt x="15921" y="12216"/>
                  </a:cubicBezTo>
                  <a:cubicBezTo>
                    <a:pt x="15902" y="12232"/>
                    <a:pt x="15881" y="12261"/>
                    <a:pt x="15865" y="12299"/>
                  </a:cubicBezTo>
                  <a:cubicBezTo>
                    <a:pt x="15850" y="12338"/>
                    <a:pt x="15842" y="12365"/>
                    <a:pt x="15851" y="12407"/>
                  </a:cubicBezTo>
                  <a:cubicBezTo>
                    <a:pt x="15862" y="12450"/>
                    <a:pt x="15848" y="12513"/>
                    <a:pt x="15848" y="12513"/>
                  </a:cubicBezTo>
                  <a:cubicBezTo>
                    <a:pt x="15848" y="12513"/>
                    <a:pt x="15818" y="12609"/>
                    <a:pt x="15813" y="12609"/>
                  </a:cubicBezTo>
                  <a:cubicBezTo>
                    <a:pt x="15813" y="12609"/>
                    <a:pt x="15813" y="12608"/>
                    <a:pt x="15813" y="12607"/>
                  </a:cubicBezTo>
                  <a:cubicBezTo>
                    <a:pt x="15813" y="12590"/>
                    <a:pt x="15802" y="12559"/>
                    <a:pt x="15808" y="12501"/>
                  </a:cubicBezTo>
                  <a:cubicBezTo>
                    <a:pt x="15813" y="12444"/>
                    <a:pt x="15805" y="12462"/>
                    <a:pt x="15785" y="12442"/>
                  </a:cubicBezTo>
                  <a:cubicBezTo>
                    <a:pt x="15764" y="12421"/>
                    <a:pt x="15788" y="12361"/>
                    <a:pt x="15782" y="12332"/>
                  </a:cubicBezTo>
                  <a:cubicBezTo>
                    <a:pt x="15777" y="12313"/>
                    <a:pt x="15760" y="12312"/>
                    <a:pt x="15745" y="12312"/>
                  </a:cubicBezTo>
                  <a:cubicBezTo>
                    <a:pt x="15743" y="12312"/>
                    <a:pt x="15741" y="12312"/>
                    <a:pt x="15740" y="12312"/>
                  </a:cubicBezTo>
                  <a:cubicBezTo>
                    <a:pt x="15735" y="12312"/>
                    <a:pt x="15731" y="12312"/>
                    <a:pt x="15728" y="12312"/>
                  </a:cubicBezTo>
                  <a:cubicBezTo>
                    <a:pt x="15713" y="12307"/>
                    <a:pt x="15697" y="12278"/>
                    <a:pt x="15690" y="12273"/>
                  </a:cubicBezTo>
                  <a:cubicBezTo>
                    <a:pt x="15680" y="12268"/>
                    <a:pt x="15677" y="12159"/>
                    <a:pt x="15667" y="12136"/>
                  </a:cubicBezTo>
                  <a:cubicBezTo>
                    <a:pt x="15664" y="12129"/>
                    <a:pt x="15661" y="12126"/>
                    <a:pt x="15657" y="12126"/>
                  </a:cubicBezTo>
                  <a:cubicBezTo>
                    <a:pt x="15648" y="12126"/>
                    <a:pt x="15637" y="12140"/>
                    <a:pt x="15628" y="12151"/>
                  </a:cubicBezTo>
                  <a:cubicBezTo>
                    <a:pt x="15617" y="12168"/>
                    <a:pt x="15582" y="12230"/>
                    <a:pt x="15563" y="12247"/>
                  </a:cubicBezTo>
                  <a:cubicBezTo>
                    <a:pt x="15559" y="12252"/>
                    <a:pt x="15553" y="12254"/>
                    <a:pt x="15547" y="12254"/>
                  </a:cubicBezTo>
                  <a:cubicBezTo>
                    <a:pt x="15532" y="12254"/>
                    <a:pt x="15517" y="12241"/>
                    <a:pt x="15513" y="12235"/>
                  </a:cubicBezTo>
                  <a:cubicBezTo>
                    <a:pt x="15508" y="12222"/>
                    <a:pt x="15536" y="12111"/>
                    <a:pt x="15559" y="12084"/>
                  </a:cubicBezTo>
                  <a:cubicBezTo>
                    <a:pt x="15585" y="12054"/>
                    <a:pt x="15590" y="12042"/>
                    <a:pt x="15616" y="12027"/>
                  </a:cubicBezTo>
                  <a:cubicBezTo>
                    <a:pt x="15640" y="12011"/>
                    <a:pt x="15648" y="11958"/>
                    <a:pt x="15674" y="11951"/>
                  </a:cubicBezTo>
                  <a:cubicBezTo>
                    <a:pt x="15681" y="11949"/>
                    <a:pt x="15687" y="11948"/>
                    <a:pt x="15692" y="11948"/>
                  </a:cubicBezTo>
                  <a:cubicBezTo>
                    <a:pt x="15707" y="11948"/>
                    <a:pt x="15718" y="11960"/>
                    <a:pt x="15747" y="11999"/>
                  </a:cubicBezTo>
                  <a:cubicBezTo>
                    <a:pt x="15767" y="12027"/>
                    <a:pt x="15777" y="12034"/>
                    <a:pt x="15785" y="12034"/>
                  </a:cubicBezTo>
                  <a:cubicBezTo>
                    <a:pt x="15791" y="12034"/>
                    <a:pt x="15795" y="12028"/>
                    <a:pt x="15800" y="12027"/>
                  </a:cubicBezTo>
                  <a:cubicBezTo>
                    <a:pt x="15811" y="12022"/>
                    <a:pt x="15840" y="11970"/>
                    <a:pt x="15840" y="11961"/>
                  </a:cubicBezTo>
                  <a:cubicBezTo>
                    <a:pt x="15840" y="11951"/>
                    <a:pt x="15865" y="11877"/>
                    <a:pt x="15865" y="11861"/>
                  </a:cubicBezTo>
                  <a:cubicBezTo>
                    <a:pt x="15864" y="11845"/>
                    <a:pt x="15862" y="11747"/>
                    <a:pt x="15851" y="11719"/>
                  </a:cubicBezTo>
                  <a:cubicBezTo>
                    <a:pt x="15849" y="11712"/>
                    <a:pt x="15846" y="11709"/>
                    <a:pt x="15843" y="11709"/>
                  </a:cubicBezTo>
                  <a:cubicBezTo>
                    <a:pt x="15833" y="11709"/>
                    <a:pt x="15820" y="11734"/>
                    <a:pt x="15808" y="11744"/>
                  </a:cubicBezTo>
                  <a:cubicBezTo>
                    <a:pt x="15793" y="11753"/>
                    <a:pt x="15748" y="11757"/>
                    <a:pt x="15742" y="11767"/>
                  </a:cubicBezTo>
                  <a:cubicBezTo>
                    <a:pt x="15741" y="11768"/>
                    <a:pt x="15740" y="11768"/>
                    <a:pt x="15738" y="11768"/>
                  </a:cubicBezTo>
                  <a:cubicBezTo>
                    <a:pt x="15728" y="11768"/>
                    <a:pt x="15706" y="11742"/>
                    <a:pt x="15694" y="11720"/>
                  </a:cubicBezTo>
                  <a:cubicBezTo>
                    <a:pt x="15682" y="11696"/>
                    <a:pt x="15656" y="11693"/>
                    <a:pt x="15685" y="11634"/>
                  </a:cubicBezTo>
                  <a:cubicBezTo>
                    <a:pt x="15713" y="11573"/>
                    <a:pt x="15694" y="11591"/>
                    <a:pt x="15720" y="11543"/>
                  </a:cubicBezTo>
                  <a:cubicBezTo>
                    <a:pt x="15748" y="11496"/>
                    <a:pt x="15725" y="11534"/>
                    <a:pt x="15733" y="11483"/>
                  </a:cubicBezTo>
                  <a:cubicBezTo>
                    <a:pt x="15742" y="11436"/>
                    <a:pt x="15734" y="11437"/>
                    <a:pt x="15740" y="11423"/>
                  </a:cubicBezTo>
                  <a:cubicBezTo>
                    <a:pt x="15747" y="11411"/>
                    <a:pt x="15751" y="11329"/>
                    <a:pt x="15743" y="11314"/>
                  </a:cubicBezTo>
                  <a:cubicBezTo>
                    <a:pt x="15736" y="11299"/>
                    <a:pt x="15773" y="11239"/>
                    <a:pt x="15780" y="11226"/>
                  </a:cubicBezTo>
                  <a:cubicBezTo>
                    <a:pt x="15790" y="11212"/>
                    <a:pt x="15800" y="11200"/>
                    <a:pt x="15816" y="11177"/>
                  </a:cubicBezTo>
                  <a:cubicBezTo>
                    <a:pt x="15828" y="11152"/>
                    <a:pt x="15844" y="11088"/>
                    <a:pt x="15844" y="11080"/>
                  </a:cubicBezTo>
                  <a:cubicBezTo>
                    <a:pt x="15847" y="11072"/>
                    <a:pt x="15921" y="10841"/>
                    <a:pt x="15921" y="10791"/>
                  </a:cubicBezTo>
                  <a:cubicBezTo>
                    <a:pt x="15921" y="10738"/>
                    <a:pt x="15910" y="10744"/>
                    <a:pt x="15910" y="10729"/>
                  </a:cubicBezTo>
                  <a:cubicBezTo>
                    <a:pt x="15911" y="10714"/>
                    <a:pt x="15896" y="10669"/>
                    <a:pt x="15894" y="10658"/>
                  </a:cubicBezTo>
                  <a:cubicBezTo>
                    <a:pt x="15893" y="10646"/>
                    <a:pt x="15885" y="10627"/>
                    <a:pt x="15881" y="10618"/>
                  </a:cubicBezTo>
                  <a:cubicBezTo>
                    <a:pt x="15874" y="10607"/>
                    <a:pt x="15854" y="10592"/>
                    <a:pt x="15847" y="10574"/>
                  </a:cubicBezTo>
                  <a:cubicBezTo>
                    <a:pt x="15840" y="10554"/>
                    <a:pt x="15827" y="10541"/>
                    <a:pt x="15824" y="10526"/>
                  </a:cubicBezTo>
                  <a:cubicBezTo>
                    <a:pt x="15819" y="10507"/>
                    <a:pt x="15816" y="10449"/>
                    <a:pt x="15824" y="10427"/>
                  </a:cubicBezTo>
                  <a:cubicBezTo>
                    <a:pt x="15831" y="10406"/>
                    <a:pt x="15825" y="10392"/>
                    <a:pt x="15825" y="10387"/>
                  </a:cubicBezTo>
                  <a:cubicBezTo>
                    <a:pt x="15825" y="10381"/>
                    <a:pt x="15813" y="10297"/>
                    <a:pt x="15813" y="10297"/>
                  </a:cubicBezTo>
                  <a:lnTo>
                    <a:pt x="15804" y="10230"/>
                  </a:lnTo>
                  <a:cubicBezTo>
                    <a:pt x="15804" y="10230"/>
                    <a:pt x="15793" y="10053"/>
                    <a:pt x="15802" y="9990"/>
                  </a:cubicBezTo>
                  <a:cubicBezTo>
                    <a:pt x="15807" y="9955"/>
                    <a:pt x="15806" y="9947"/>
                    <a:pt x="15804" y="9947"/>
                  </a:cubicBezTo>
                  <a:lnTo>
                    <a:pt x="15804" y="9947"/>
                  </a:lnTo>
                  <a:cubicBezTo>
                    <a:pt x="15803" y="9947"/>
                    <a:pt x="15800" y="9952"/>
                    <a:pt x="15800" y="9952"/>
                  </a:cubicBezTo>
                  <a:cubicBezTo>
                    <a:pt x="15800" y="9952"/>
                    <a:pt x="15796" y="9812"/>
                    <a:pt x="15800" y="9790"/>
                  </a:cubicBezTo>
                  <a:cubicBezTo>
                    <a:pt x="15801" y="9785"/>
                    <a:pt x="15800" y="9783"/>
                    <a:pt x="15798" y="9783"/>
                  </a:cubicBezTo>
                  <a:cubicBezTo>
                    <a:pt x="15789" y="9783"/>
                    <a:pt x="15764" y="9813"/>
                    <a:pt x="15756" y="9822"/>
                  </a:cubicBezTo>
                  <a:cubicBezTo>
                    <a:pt x="15747" y="9836"/>
                    <a:pt x="15703" y="9856"/>
                    <a:pt x="15700" y="9859"/>
                  </a:cubicBezTo>
                  <a:cubicBezTo>
                    <a:pt x="15700" y="9860"/>
                    <a:pt x="15698" y="9860"/>
                    <a:pt x="15696" y="9860"/>
                  </a:cubicBezTo>
                  <a:cubicBezTo>
                    <a:pt x="15678" y="9860"/>
                    <a:pt x="15611" y="9844"/>
                    <a:pt x="15633" y="9830"/>
                  </a:cubicBezTo>
                  <a:cubicBezTo>
                    <a:pt x="15657" y="9813"/>
                    <a:pt x="15627" y="9807"/>
                    <a:pt x="15651" y="9781"/>
                  </a:cubicBezTo>
                  <a:cubicBezTo>
                    <a:pt x="15677" y="9756"/>
                    <a:pt x="15671" y="9753"/>
                    <a:pt x="15690" y="9725"/>
                  </a:cubicBezTo>
                  <a:cubicBezTo>
                    <a:pt x="15710" y="9698"/>
                    <a:pt x="15708" y="9679"/>
                    <a:pt x="15717" y="9675"/>
                  </a:cubicBezTo>
                  <a:cubicBezTo>
                    <a:pt x="15725" y="9668"/>
                    <a:pt x="15762" y="9621"/>
                    <a:pt x="15767" y="9567"/>
                  </a:cubicBezTo>
                  <a:cubicBezTo>
                    <a:pt x="15774" y="9513"/>
                    <a:pt x="15764" y="9496"/>
                    <a:pt x="15756" y="9442"/>
                  </a:cubicBezTo>
                  <a:cubicBezTo>
                    <a:pt x="15748" y="9388"/>
                    <a:pt x="15742" y="9405"/>
                    <a:pt x="15720" y="9382"/>
                  </a:cubicBezTo>
                  <a:cubicBezTo>
                    <a:pt x="15710" y="9370"/>
                    <a:pt x="15693" y="9366"/>
                    <a:pt x="15676" y="9366"/>
                  </a:cubicBezTo>
                  <a:cubicBezTo>
                    <a:pt x="15660" y="9366"/>
                    <a:pt x="15643" y="9369"/>
                    <a:pt x="15628" y="9373"/>
                  </a:cubicBezTo>
                  <a:cubicBezTo>
                    <a:pt x="15596" y="9382"/>
                    <a:pt x="15594" y="9402"/>
                    <a:pt x="15605" y="9433"/>
                  </a:cubicBezTo>
                  <a:cubicBezTo>
                    <a:pt x="15617" y="9464"/>
                    <a:pt x="15550" y="9498"/>
                    <a:pt x="15556" y="9522"/>
                  </a:cubicBezTo>
                  <a:cubicBezTo>
                    <a:pt x="15563" y="9548"/>
                    <a:pt x="15546" y="9598"/>
                    <a:pt x="15550" y="9607"/>
                  </a:cubicBezTo>
                  <a:cubicBezTo>
                    <a:pt x="15554" y="9618"/>
                    <a:pt x="15543" y="9795"/>
                    <a:pt x="15543" y="9838"/>
                  </a:cubicBezTo>
                  <a:cubicBezTo>
                    <a:pt x="15543" y="9884"/>
                    <a:pt x="15534" y="9902"/>
                    <a:pt x="15536" y="9918"/>
                  </a:cubicBezTo>
                  <a:cubicBezTo>
                    <a:pt x="15539" y="9930"/>
                    <a:pt x="15525" y="10044"/>
                    <a:pt x="15519" y="10067"/>
                  </a:cubicBezTo>
                  <a:cubicBezTo>
                    <a:pt x="15513" y="10085"/>
                    <a:pt x="15483" y="10087"/>
                    <a:pt x="15470" y="10087"/>
                  </a:cubicBezTo>
                  <a:cubicBezTo>
                    <a:pt x="15467" y="10087"/>
                    <a:pt x="15465" y="10087"/>
                    <a:pt x="15465" y="10087"/>
                  </a:cubicBezTo>
                  <a:cubicBezTo>
                    <a:pt x="15465" y="10087"/>
                    <a:pt x="15469" y="10026"/>
                    <a:pt x="15462" y="9972"/>
                  </a:cubicBezTo>
                  <a:cubicBezTo>
                    <a:pt x="15451" y="9918"/>
                    <a:pt x="15466" y="9936"/>
                    <a:pt x="15457" y="9896"/>
                  </a:cubicBezTo>
                  <a:cubicBezTo>
                    <a:pt x="15446" y="9853"/>
                    <a:pt x="15436" y="9784"/>
                    <a:pt x="15433" y="9775"/>
                  </a:cubicBezTo>
                  <a:cubicBezTo>
                    <a:pt x="15432" y="9774"/>
                    <a:pt x="15431" y="9773"/>
                    <a:pt x="15430" y="9773"/>
                  </a:cubicBezTo>
                  <a:cubicBezTo>
                    <a:pt x="15424" y="9773"/>
                    <a:pt x="15414" y="9790"/>
                    <a:pt x="15402" y="9805"/>
                  </a:cubicBezTo>
                  <a:cubicBezTo>
                    <a:pt x="15388" y="9825"/>
                    <a:pt x="15362" y="9852"/>
                    <a:pt x="15357" y="9867"/>
                  </a:cubicBezTo>
                  <a:cubicBezTo>
                    <a:pt x="15354" y="9882"/>
                    <a:pt x="15336" y="9938"/>
                    <a:pt x="15339" y="9950"/>
                  </a:cubicBezTo>
                  <a:cubicBezTo>
                    <a:pt x="15340" y="9959"/>
                    <a:pt x="15282" y="10012"/>
                    <a:pt x="15288" y="10018"/>
                  </a:cubicBezTo>
                  <a:cubicBezTo>
                    <a:pt x="15294" y="10026"/>
                    <a:pt x="15277" y="10061"/>
                    <a:pt x="15277" y="10069"/>
                  </a:cubicBezTo>
                  <a:cubicBezTo>
                    <a:pt x="15279" y="10079"/>
                    <a:pt x="15234" y="10123"/>
                    <a:pt x="15232" y="10141"/>
                  </a:cubicBezTo>
                  <a:cubicBezTo>
                    <a:pt x="15228" y="10158"/>
                    <a:pt x="15195" y="10164"/>
                    <a:pt x="15185" y="10173"/>
                  </a:cubicBezTo>
                  <a:cubicBezTo>
                    <a:pt x="15172" y="10183"/>
                    <a:pt x="15177" y="10215"/>
                    <a:pt x="15179" y="10235"/>
                  </a:cubicBezTo>
                  <a:cubicBezTo>
                    <a:pt x="15180" y="10253"/>
                    <a:pt x="15162" y="10280"/>
                    <a:pt x="15165" y="10303"/>
                  </a:cubicBezTo>
                  <a:cubicBezTo>
                    <a:pt x="15166" y="10327"/>
                    <a:pt x="15128" y="10361"/>
                    <a:pt x="15123" y="10381"/>
                  </a:cubicBezTo>
                  <a:cubicBezTo>
                    <a:pt x="15118" y="10397"/>
                    <a:pt x="15089" y="10409"/>
                    <a:pt x="15077" y="10409"/>
                  </a:cubicBezTo>
                  <a:cubicBezTo>
                    <a:pt x="15075" y="10409"/>
                    <a:pt x="15073" y="10408"/>
                    <a:pt x="15072" y="10407"/>
                  </a:cubicBezTo>
                  <a:cubicBezTo>
                    <a:pt x="15069" y="10403"/>
                    <a:pt x="15085" y="10373"/>
                    <a:pt x="15086" y="10358"/>
                  </a:cubicBezTo>
                  <a:cubicBezTo>
                    <a:pt x="15089" y="10343"/>
                    <a:pt x="15086" y="10307"/>
                    <a:pt x="15109" y="10220"/>
                  </a:cubicBezTo>
                  <a:cubicBezTo>
                    <a:pt x="15132" y="10130"/>
                    <a:pt x="15115" y="10175"/>
                    <a:pt x="15174" y="10135"/>
                  </a:cubicBezTo>
                  <a:cubicBezTo>
                    <a:pt x="15235" y="10092"/>
                    <a:pt x="15203" y="10076"/>
                    <a:pt x="15203" y="10066"/>
                  </a:cubicBezTo>
                  <a:cubicBezTo>
                    <a:pt x="15205" y="10053"/>
                    <a:pt x="15266" y="9829"/>
                    <a:pt x="15271" y="9821"/>
                  </a:cubicBezTo>
                  <a:cubicBezTo>
                    <a:pt x="15274" y="9813"/>
                    <a:pt x="15296" y="9767"/>
                    <a:pt x="15308" y="9744"/>
                  </a:cubicBezTo>
                  <a:cubicBezTo>
                    <a:pt x="15317" y="9721"/>
                    <a:pt x="15325" y="9695"/>
                    <a:pt x="15359" y="9645"/>
                  </a:cubicBezTo>
                  <a:cubicBezTo>
                    <a:pt x="15394" y="9596"/>
                    <a:pt x="15371" y="9619"/>
                    <a:pt x="15382" y="9591"/>
                  </a:cubicBezTo>
                  <a:cubicBezTo>
                    <a:pt x="15394" y="9565"/>
                    <a:pt x="15379" y="9568"/>
                    <a:pt x="15388" y="9434"/>
                  </a:cubicBezTo>
                  <a:cubicBezTo>
                    <a:pt x="15392" y="9379"/>
                    <a:pt x="15393" y="9365"/>
                    <a:pt x="15394" y="9365"/>
                  </a:cubicBezTo>
                  <a:cubicBezTo>
                    <a:pt x="15395" y="9365"/>
                    <a:pt x="15395" y="9380"/>
                    <a:pt x="15396" y="9380"/>
                  </a:cubicBezTo>
                  <a:cubicBezTo>
                    <a:pt x="15396" y="9380"/>
                    <a:pt x="15397" y="9378"/>
                    <a:pt x="15397" y="9371"/>
                  </a:cubicBezTo>
                  <a:cubicBezTo>
                    <a:pt x="15400" y="9330"/>
                    <a:pt x="15393" y="9314"/>
                    <a:pt x="15393" y="9290"/>
                  </a:cubicBezTo>
                  <a:cubicBezTo>
                    <a:pt x="15393" y="9265"/>
                    <a:pt x="15386" y="9259"/>
                    <a:pt x="15377" y="9241"/>
                  </a:cubicBezTo>
                  <a:cubicBezTo>
                    <a:pt x="15366" y="9220"/>
                    <a:pt x="15356" y="9174"/>
                    <a:pt x="15342" y="9088"/>
                  </a:cubicBezTo>
                  <a:cubicBezTo>
                    <a:pt x="15328" y="9003"/>
                    <a:pt x="15343" y="9022"/>
                    <a:pt x="15346" y="9014"/>
                  </a:cubicBezTo>
                  <a:cubicBezTo>
                    <a:pt x="15347" y="9013"/>
                    <a:pt x="15346" y="9012"/>
                    <a:pt x="15344" y="9012"/>
                  </a:cubicBezTo>
                  <a:cubicBezTo>
                    <a:pt x="15337" y="9012"/>
                    <a:pt x="15316" y="9022"/>
                    <a:pt x="15305" y="9028"/>
                  </a:cubicBezTo>
                  <a:cubicBezTo>
                    <a:pt x="15289" y="9037"/>
                    <a:pt x="15257" y="9060"/>
                    <a:pt x="15257" y="9073"/>
                  </a:cubicBezTo>
                  <a:cubicBezTo>
                    <a:pt x="15257" y="9087"/>
                    <a:pt x="15234" y="9110"/>
                    <a:pt x="15220" y="9128"/>
                  </a:cubicBezTo>
                  <a:cubicBezTo>
                    <a:pt x="15209" y="9148"/>
                    <a:pt x="15171" y="9173"/>
                    <a:pt x="15162" y="9190"/>
                  </a:cubicBezTo>
                  <a:cubicBezTo>
                    <a:pt x="15149" y="9207"/>
                    <a:pt x="15109" y="9248"/>
                    <a:pt x="15112" y="9257"/>
                  </a:cubicBezTo>
                  <a:cubicBezTo>
                    <a:pt x="15117" y="9267"/>
                    <a:pt x="15089" y="9284"/>
                    <a:pt x="15088" y="9314"/>
                  </a:cubicBezTo>
                  <a:cubicBezTo>
                    <a:pt x="15086" y="9344"/>
                    <a:pt x="15066" y="9348"/>
                    <a:pt x="15054" y="9402"/>
                  </a:cubicBezTo>
                  <a:cubicBezTo>
                    <a:pt x="15040" y="9456"/>
                    <a:pt x="15055" y="9444"/>
                    <a:pt x="15065" y="9448"/>
                  </a:cubicBezTo>
                  <a:cubicBezTo>
                    <a:pt x="15074" y="9453"/>
                    <a:pt x="15026" y="9511"/>
                    <a:pt x="15017" y="9533"/>
                  </a:cubicBezTo>
                  <a:cubicBezTo>
                    <a:pt x="15005" y="9556"/>
                    <a:pt x="15012" y="9567"/>
                    <a:pt x="15000" y="9615"/>
                  </a:cubicBezTo>
                  <a:cubicBezTo>
                    <a:pt x="14986" y="9661"/>
                    <a:pt x="14985" y="9635"/>
                    <a:pt x="14977" y="9658"/>
                  </a:cubicBezTo>
                  <a:cubicBezTo>
                    <a:pt x="14969" y="9679"/>
                    <a:pt x="14958" y="9687"/>
                    <a:pt x="14958" y="9722"/>
                  </a:cubicBezTo>
                  <a:cubicBezTo>
                    <a:pt x="14961" y="9758"/>
                    <a:pt x="14934" y="9764"/>
                    <a:pt x="14909" y="9790"/>
                  </a:cubicBezTo>
                  <a:cubicBezTo>
                    <a:pt x="14885" y="9818"/>
                    <a:pt x="14889" y="9799"/>
                    <a:pt x="14874" y="9821"/>
                  </a:cubicBezTo>
                  <a:cubicBezTo>
                    <a:pt x="14858" y="9842"/>
                    <a:pt x="14838" y="9849"/>
                    <a:pt x="14804" y="9906"/>
                  </a:cubicBezTo>
                  <a:cubicBezTo>
                    <a:pt x="14772" y="9961"/>
                    <a:pt x="14758" y="9981"/>
                    <a:pt x="14757" y="9992"/>
                  </a:cubicBezTo>
                  <a:cubicBezTo>
                    <a:pt x="14755" y="10004"/>
                    <a:pt x="14709" y="10029"/>
                    <a:pt x="14701" y="10035"/>
                  </a:cubicBezTo>
                  <a:cubicBezTo>
                    <a:pt x="14694" y="10041"/>
                    <a:pt x="14654" y="10095"/>
                    <a:pt x="14643" y="10107"/>
                  </a:cubicBezTo>
                  <a:cubicBezTo>
                    <a:pt x="14641" y="10110"/>
                    <a:pt x="14639" y="10111"/>
                    <a:pt x="14637" y="10111"/>
                  </a:cubicBezTo>
                  <a:cubicBezTo>
                    <a:pt x="14631" y="10111"/>
                    <a:pt x="14626" y="10096"/>
                    <a:pt x="14626" y="10096"/>
                  </a:cubicBezTo>
                  <a:cubicBezTo>
                    <a:pt x="14626" y="10096"/>
                    <a:pt x="14611" y="10056"/>
                    <a:pt x="14611" y="10035"/>
                  </a:cubicBezTo>
                  <a:cubicBezTo>
                    <a:pt x="14611" y="10012"/>
                    <a:pt x="14601" y="9973"/>
                    <a:pt x="14603" y="9967"/>
                  </a:cubicBezTo>
                  <a:cubicBezTo>
                    <a:pt x="14604" y="9959"/>
                    <a:pt x="14620" y="9899"/>
                    <a:pt x="14620" y="9899"/>
                  </a:cubicBezTo>
                  <a:cubicBezTo>
                    <a:pt x="14620" y="9899"/>
                    <a:pt x="14641" y="9841"/>
                    <a:pt x="14651" y="9830"/>
                  </a:cubicBezTo>
                  <a:cubicBezTo>
                    <a:pt x="14663" y="9821"/>
                    <a:pt x="14686" y="9779"/>
                    <a:pt x="14692" y="9775"/>
                  </a:cubicBezTo>
                  <a:cubicBezTo>
                    <a:pt x="14695" y="9769"/>
                    <a:pt x="14711" y="9735"/>
                    <a:pt x="14717" y="9727"/>
                  </a:cubicBezTo>
                  <a:cubicBezTo>
                    <a:pt x="14723" y="9719"/>
                    <a:pt x="14746" y="9667"/>
                    <a:pt x="14746" y="9659"/>
                  </a:cubicBezTo>
                  <a:cubicBezTo>
                    <a:pt x="14746" y="9650"/>
                    <a:pt x="14766" y="9567"/>
                    <a:pt x="14766" y="9567"/>
                  </a:cubicBezTo>
                  <a:lnTo>
                    <a:pt x="14851" y="9468"/>
                  </a:lnTo>
                  <a:cubicBezTo>
                    <a:pt x="14851" y="9468"/>
                    <a:pt x="14857" y="9430"/>
                    <a:pt x="14863" y="9402"/>
                  </a:cubicBezTo>
                  <a:cubicBezTo>
                    <a:pt x="14869" y="9373"/>
                    <a:pt x="14889" y="9359"/>
                    <a:pt x="14908" y="9314"/>
                  </a:cubicBezTo>
                  <a:cubicBezTo>
                    <a:pt x="14908" y="9314"/>
                    <a:pt x="14900" y="9261"/>
                    <a:pt x="14900" y="9251"/>
                  </a:cubicBezTo>
                  <a:cubicBezTo>
                    <a:pt x="14901" y="9241"/>
                    <a:pt x="14912" y="9205"/>
                    <a:pt x="14917" y="9197"/>
                  </a:cubicBezTo>
                  <a:cubicBezTo>
                    <a:pt x="14923" y="9191"/>
                    <a:pt x="14951" y="9150"/>
                    <a:pt x="14957" y="9125"/>
                  </a:cubicBezTo>
                  <a:cubicBezTo>
                    <a:pt x="14965" y="9099"/>
                    <a:pt x="14951" y="9102"/>
                    <a:pt x="14961" y="9088"/>
                  </a:cubicBezTo>
                  <a:cubicBezTo>
                    <a:pt x="14969" y="9074"/>
                    <a:pt x="14954" y="9053"/>
                    <a:pt x="14963" y="9033"/>
                  </a:cubicBezTo>
                  <a:cubicBezTo>
                    <a:pt x="14972" y="9011"/>
                    <a:pt x="14978" y="8974"/>
                    <a:pt x="14981" y="8965"/>
                  </a:cubicBezTo>
                  <a:cubicBezTo>
                    <a:pt x="14986" y="8956"/>
                    <a:pt x="15069" y="8805"/>
                    <a:pt x="15069" y="8786"/>
                  </a:cubicBezTo>
                  <a:cubicBezTo>
                    <a:pt x="15071" y="8765"/>
                    <a:pt x="15077" y="8728"/>
                    <a:pt x="15078" y="8712"/>
                  </a:cubicBezTo>
                  <a:cubicBezTo>
                    <a:pt x="15082" y="8696"/>
                    <a:pt x="15080" y="8686"/>
                    <a:pt x="15092" y="8676"/>
                  </a:cubicBezTo>
                  <a:cubicBezTo>
                    <a:pt x="15103" y="8666"/>
                    <a:pt x="15111" y="8649"/>
                    <a:pt x="15115" y="8649"/>
                  </a:cubicBezTo>
                  <a:cubicBezTo>
                    <a:pt x="15120" y="8649"/>
                    <a:pt x="15126" y="8602"/>
                    <a:pt x="15131" y="8589"/>
                  </a:cubicBezTo>
                  <a:cubicBezTo>
                    <a:pt x="15134" y="8579"/>
                    <a:pt x="15135" y="8571"/>
                    <a:pt x="15135" y="8571"/>
                  </a:cubicBezTo>
                  <a:cubicBezTo>
                    <a:pt x="15135" y="8571"/>
                    <a:pt x="15139" y="8528"/>
                    <a:pt x="15149" y="8506"/>
                  </a:cubicBezTo>
                  <a:cubicBezTo>
                    <a:pt x="15162" y="8486"/>
                    <a:pt x="15163" y="8497"/>
                    <a:pt x="15192" y="8489"/>
                  </a:cubicBezTo>
                  <a:cubicBezTo>
                    <a:pt x="15219" y="8480"/>
                    <a:pt x="15205" y="8474"/>
                    <a:pt x="15220" y="8459"/>
                  </a:cubicBezTo>
                  <a:cubicBezTo>
                    <a:pt x="15235" y="8443"/>
                    <a:pt x="15226" y="8429"/>
                    <a:pt x="15235" y="8420"/>
                  </a:cubicBezTo>
                  <a:cubicBezTo>
                    <a:pt x="15246" y="8411"/>
                    <a:pt x="15239" y="8402"/>
                    <a:pt x="15239" y="8383"/>
                  </a:cubicBezTo>
                  <a:cubicBezTo>
                    <a:pt x="15239" y="8366"/>
                    <a:pt x="15232" y="8357"/>
                    <a:pt x="15234" y="8283"/>
                  </a:cubicBezTo>
                  <a:cubicBezTo>
                    <a:pt x="15235" y="8245"/>
                    <a:pt x="15236" y="8237"/>
                    <a:pt x="15238" y="8237"/>
                  </a:cubicBezTo>
                  <a:cubicBezTo>
                    <a:pt x="15239" y="8237"/>
                    <a:pt x="15240" y="8242"/>
                    <a:pt x="15240" y="8242"/>
                  </a:cubicBezTo>
                  <a:cubicBezTo>
                    <a:pt x="15240" y="8242"/>
                    <a:pt x="15240" y="8242"/>
                    <a:pt x="15240" y="8241"/>
                  </a:cubicBezTo>
                  <a:cubicBezTo>
                    <a:pt x="15240" y="8235"/>
                    <a:pt x="15242" y="8194"/>
                    <a:pt x="15243" y="8174"/>
                  </a:cubicBezTo>
                  <a:cubicBezTo>
                    <a:pt x="15246" y="8155"/>
                    <a:pt x="15249" y="8140"/>
                    <a:pt x="15254" y="8114"/>
                  </a:cubicBezTo>
                  <a:cubicBezTo>
                    <a:pt x="15257" y="8089"/>
                    <a:pt x="15249" y="8075"/>
                    <a:pt x="15249" y="8026"/>
                  </a:cubicBezTo>
                  <a:cubicBezTo>
                    <a:pt x="15251" y="7975"/>
                    <a:pt x="15243" y="7886"/>
                    <a:pt x="15243" y="7886"/>
                  </a:cubicBezTo>
                  <a:cubicBezTo>
                    <a:pt x="15243" y="7886"/>
                    <a:pt x="15202" y="7852"/>
                    <a:pt x="15179" y="7852"/>
                  </a:cubicBezTo>
                  <a:cubicBezTo>
                    <a:pt x="15178" y="7852"/>
                    <a:pt x="15177" y="7852"/>
                    <a:pt x="15177" y="7852"/>
                  </a:cubicBezTo>
                  <a:cubicBezTo>
                    <a:pt x="15174" y="7852"/>
                    <a:pt x="15172" y="7852"/>
                    <a:pt x="15169" y="7852"/>
                  </a:cubicBezTo>
                  <a:cubicBezTo>
                    <a:pt x="15147" y="7852"/>
                    <a:pt x="15118" y="7844"/>
                    <a:pt x="15107" y="7844"/>
                  </a:cubicBezTo>
                  <a:cubicBezTo>
                    <a:pt x="15106" y="7844"/>
                    <a:pt x="15105" y="7844"/>
                    <a:pt x="15105" y="7844"/>
                  </a:cubicBezTo>
                  <a:cubicBezTo>
                    <a:pt x="15095" y="7847"/>
                    <a:pt x="15034" y="7850"/>
                    <a:pt x="15026" y="7858"/>
                  </a:cubicBezTo>
                  <a:cubicBezTo>
                    <a:pt x="15018" y="7867"/>
                    <a:pt x="14977" y="7886"/>
                    <a:pt x="14963" y="7890"/>
                  </a:cubicBezTo>
                  <a:cubicBezTo>
                    <a:pt x="14951" y="7897"/>
                    <a:pt x="14928" y="7940"/>
                    <a:pt x="14917" y="7955"/>
                  </a:cubicBezTo>
                  <a:cubicBezTo>
                    <a:pt x="14905" y="7971"/>
                    <a:pt x="14886" y="7994"/>
                    <a:pt x="14886" y="8003"/>
                  </a:cubicBezTo>
                  <a:cubicBezTo>
                    <a:pt x="14886" y="8011"/>
                    <a:pt x="14828" y="8049"/>
                    <a:pt x="14817" y="8063"/>
                  </a:cubicBezTo>
                  <a:cubicBezTo>
                    <a:pt x="14804" y="8074"/>
                    <a:pt x="14789" y="8080"/>
                    <a:pt x="14788" y="8088"/>
                  </a:cubicBezTo>
                  <a:cubicBezTo>
                    <a:pt x="14788" y="8095"/>
                    <a:pt x="14764" y="8118"/>
                    <a:pt x="14764" y="8121"/>
                  </a:cubicBezTo>
                  <a:cubicBezTo>
                    <a:pt x="14764" y="8128"/>
                    <a:pt x="14743" y="8183"/>
                    <a:pt x="14741" y="8194"/>
                  </a:cubicBezTo>
                  <a:cubicBezTo>
                    <a:pt x="14740" y="8203"/>
                    <a:pt x="14726" y="8214"/>
                    <a:pt x="14720" y="8220"/>
                  </a:cubicBezTo>
                  <a:cubicBezTo>
                    <a:pt x="14719" y="8221"/>
                    <a:pt x="14718" y="8222"/>
                    <a:pt x="14716" y="8222"/>
                  </a:cubicBezTo>
                  <a:cubicBezTo>
                    <a:pt x="14711" y="8222"/>
                    <a:pt x="14702" y="8213"/>
                    <a:pt x="14700" y="8212"/>
                  </a:cubicBezTo>
                  <a:cubicBezTo>
                    <a:pt x="14694" y="8209"/>
                    <a:pt x="14697" y="8194"/>
                    <a:pt x="14689" y="8168"/>
                  </a:cubicBezTo>
                  <a:cubicBezTo>
                    <a:pt x="14684" y="8143"/>
                    <a:pt x="14694" y="8144"/>
                    <a:pt x="14700" y="8120"/>
                  </a:cubicBezTo>
                  <a:cubicBezTo>
                    <a:pt x="14704" y="8095"/>
                    <a:pt x="14701" y="8094"/>
                    <a:pt x="14704" y="8072"/>
                  </a:cubicBezTo>
                  <a:cubicBezTo>
                    <a:pt x="14709" y="8051"/>
                    <a:pt x="14712" y="8035"/>
                    <a:pt x="14712" y="8035"/>
                  </a:cubicBezTo>
                  <a:lnTo>
                    <a:pt x="14723" y="7963"/>
                  </a:lnTo>
                  <a:lnTo>
                    <a:pt x="14724" y="7912"/>
                  </a:lnTo>
                  <a:cubicBezTo>
                    <a:pt x="14724" y="7912"/>
                    <a:pt x="14712" y="7875"/>
                    <a:pt x="14703" y="7872"/>
                  </a:cubicBezTo>
                  <a:cubicBezTo>
                    <a:pt x="14701" y="7871"/>
                    <a:pt x="14699" y="7870"/>
                    <a:pt x="14697" y="7870"/>
                  </a:cubicBezTo>
                  <a:cubicBezTo>
                    <a:pt x="14690" y="7870"/>
                    <a:pt x="14683" y="7878"/>
                    <a:pt x="14674" y="7878"/>
                  </a:cubicBezTo>
                  <a:cubicBezTo>
                    <a:pt x="14664" y="7878"/>
                    <a:pt x="14627" y="7824"/>
                    <a:pt x="14627" y="7824"/>
                  </a:cubicBezTo>
                  <a:cubicBezTo>
                    <a:pt x="14637" y="7800"/>
                    <a:pt x="14656" y="7796"/>
                    <a:pt x="14673" y="7796"/>
                  </a:cubicBezTo>
                  <a:cubicBezTo>
                    <a:pt x="14677" y="7796"/>
                    <a:pt x="14681" y="7796"/>
                    <a:pt x="14684" y="7797"/>
                  </a:cubicBezTo>
                  <a:cubicBezTo>
                    <a:pt x="14686" y="7797"/>
                    <a:pt x="14687" y="7797"/>
                    <a:pt x="14688" y="7797"/>
                  </a:cubicBezTo>
                  <a:cubicBezTo>
                    <a:pt x="14699" y="7797"/>
                    <a:pt x="14700" y="7792"/>
                    <a:pt x="14701" y="7792"/>
                  </a:cubicBezTo>
                  <a:cubicBezTo>
                    <a:pt x="14701" y="7792"/>
                    <a:pt x="14701" y="7793"/>
                    <a:pt x="14701" y="7793"/>
                  </a:cubicBezTo>
                  <a:cubicBezTo>
                    <a:pt x="14701" y="7794"/>
                    <a:pt x="14702" y="7794"/>
                    <a:pt x="14702" y="7794"/>
                  </a:cubicBezTo>
                  <a:cubicBezTo>
                    <a:pt x="14707" y="7794"/>
                    <a:pt x="14742" y="7744"/>
                    <a:pt x="14766" y="7740"/>
                  </a:cubicBezTo>
                  <a:cubicBezTo>
                    <a:pt x="14792" y="7733"/>
                    <a:pt x="14777" y="7720"/>
                    <a:pt x="14823" y="7695"/>
                  </a:cubicBezTo>
                  <a:cubicBezTo>
                    <a:pt x="14869" y="7672"/>
                    <a:pt x="14846" y="7664"/>
                    <a:pt x="14849" y="7658"/>
                  </a:cubicBezTo>
                  <a:cubicBezTo>
                    <a:pt x="14854" y="7650"/>
                    <a:pt x="14874" y="7620"/>
                    <a:pt x="14905" y="7595"/>
                  </a:cubicBezTo>
                  <a:cubicBezTo>
                    <a:pt x="14934" y="7572"/>
                    <a:pt x="14903" y="7573"/>
                    <a:pt x="14905" y="7555"/>
                  </a:cubicBezTo>
                  <a:cubicBezTo>
                    <a:pt x="14908" y="7535"/>
                    <a:pt x="14926" y="7455"/>
                    <a:pt x="14934" y="7447"/>
                  </a:cubicBezTo>
                  <a:cubicBezTo>
                    <a:pt x="14941" y="7439"/>
                    <a:pt x="15020" y="7205"/>
                    <a:pt x="15026" y="7193"/>
                  </a:cubicBezTo>
                  <a:cubicBezTo>
                    <a:pt x="15032" y="7179"/>
                    <a:pt x="15062" y="7104"/>
                    <a:pt x="15063" y="7072"/>
                  </a:cubicBezTo>
                  <a:cubicBezTo>
                    <a:pt x="15065" y="7039"/>
                    <a:pt x="15046" y="7024"/>
                    <a:pt x="15023" y="7011"/>
                  </a:cubicBezTo>
                  <a:cubicBezTo>
                    <a:pt x="15002" y="7001"/>
                    <a:pt x="14974" y="6996"/>
                    <a:pt x="14974" y="6987"/>
                  </a:cubicBezTo>
                  <a:cubicBezTo>
                    <a:pt x="14974" y="6986"/>
                    <a:pt x="14973" y="6985"/>
                    <a:pt x="14971" y="6985"/>
                  </a:cubicBezTo>
                  <a:cubicBezTo>
                    <a:pt x="14960" y="6985"/>
                    <a:pt x="14918" y="7007"/>
                    <a:pt x="14917" y="7019"/>
                  </a:cubicBezTo>
                  <a:cubicBezTo>
                    <a:pt x="14915" y="7031"/>
                    <a:pt x="14849" y="7073"/>
                    <a:pt x="14846" y="7079"/>
                  </a:cubicBezTo>
                  <a:cubicBezTo>
                    <a:pt x="14841" y="7087"/>
                    <a:pt x="14795" y="7098"/>
                    <a:pt x="14757" y="7101"/>
                  </a:cubicBezTo>
                  <a:cubicBezTo>
                    <a:pt x="14731" y="7102"/>
                    <a:pt x="14714" y="7110"/>
                    <a:pt x="14694" y="7110"/>
                  </a:cubicBezTo>
                  <a:cubicBezTo>
                    <a:pt x="14685" y="7110"/>
                    <a:pt x="14676" y="7109"/>
                    <a:pt x="14666" y="7104"/>
                  </a:cubicBezTo>
                  <a:cubicBezTo>
                    <a:pt x="14634" y="7088"/>
                    <a:pt x="14635" y="7067"/>
                    <a:pt x="14620" y="7036"/>
                  </a:cubicBezTo>
                  <a:cubicBezTo>
                    <a:pt x="14604" y="7005"/>
                    <a:pt x="14601" y="7002"/>
                    <a:pt x="14595" y="6990"/>
                  </a:cubicBezTo>
                  <a:cubicBezTo>
                    <a:pt x="14592" y="6979"/>
                    <a:pt x="14557" y="6948"/>
                    <a:pt x="14547" y="6936"/>
                  </a:cubicBezTo>
                  <a:cubicBezTo>
                    <a:pt x="14535" y="6927"/>
                    <a:pt x="14486" y="6918"/>
                    <a:pt x="14472" y="6913"/>
                  </a:cubicBezTo>
                  <a:cubicBezTo>
                    <a:pt x="14458" y="6908"/>
                    <a:pt x="14432" y="6878"/>
                    <a:pt x="14420" y="6873"/>
                  </a:cubicBezTo>
                  <a:cubicBezTo>
                    <a:pt x="14409" y="6870"/>
                    <a:pt x="14407" y="6841"/>
                    <a:pt x="14407" y="6841"/>
                  </a:cubicBezTo>
                  <a:cubicBezTo>
                    <a:pt x="14407" y="6841"/>
                    <a:pt x="14427" y="6815"/>
                    <a:pt x="14436" y="6815"/>
                  </a:cubicBezTo>
                  <a:cubicBezTo>
                    <a:pt x="14437" y="6815"/>
                    <a:pt x="14438" y="6816"/>
                    <a:pt x="14438" y="6816"/>
                  </a:cubicBezTo>
                  <a:cubicBezTo>
                    <a:pt x="14438" y="6816"/>
                    <a:pt x="14439" y="6816"/>
                    <a:pt x="14439" y="6816"/>
                  </a:cubicBezTo>
                  <a:cubicBezTo>
                    <a:pt x="14447" y="6816"/>
                    <a:pt x="14485" y="6804"/>
                    <a:pt x="14516" y="6804"/>
                  </a:cubicBezTo>
                  <a:cubicBezTo>
                    <a:pt x="14529" y="6804"/>
                    <a:pt x="14540" y="6806"/>
                    <a:pt x="14549" y="6811"/>
                  </a:cubicBezTo>
                  <a:cubicBezTo>
                    <a:pt x="14580" y="6831"/>
                    <a:pt x="14600" y="6862"/>
                    <a:pt x="14607" y="6871"/>
                  </a:cubicBezTo>
                  <a:cubicBezTo>
                    <a:pt x="14610" y="6876"/>
                    <a:pt x="14649" y="6876"/>
                    <a:pt x="14690" y="6876"/>
                  </a:cubicBezTo>
                  <a:cubicBezTo>
                    <a:pt x="14731" y="6876"/>
                    <a:pt x="14774" y="6876"/>
                    <a:pt x="14781" y="6881"/>
                  </a:cubicBezTo>
                  <a:cubicBezTo>
                    <a:pt x="14785" y="6883"/>
                    <a:pt x="14789" y="6883"/>
                    <a:pt x="14794" y="6883"/>
                  </a:cubicBezTo>
                  <a:cubicBezTo>
                    <a:pt x="14809" y="6883"/>
                    <a:pt x="14831" y="6877"/>
                    <a:pt x="14856" y="6877"/>
                  </a:cubicBezTo>
                  <a:cubicBezTo>
                    <a:pt x="14864" y="6877"/>
                    <a:pt x="14872" y="6878"/>
                    <a:pt x="14880" y="6879"/>
                  </a:cubicBezTo>
                  <a:cubicBezTo>
                    <a:pt x="14883" y="6880"/>
                    <a:pt x="14887" y="6880"/>
                    <a:pt x="14891" y="6880"/>
                  </a:cubicBezTo>
                  <a:cubicBezTo>
                    <a:pt x="14932" y="6880"/>
                    <a:pt x="14971" y="6842"/>
                    <a:pt x="14977" y="6841"/>
                  </a:cubicBezTo>
                  <a:cubicBezTo>
                    <a:pt x="14981" y="6839"/>
                    <a:pt x="15008" y="6705"/>
                    <a:pt x="15034" y="6704"/>
                  </a:cubicBezTo>
                  <a:cubicBezTo>
                    <a:pt x="15062" y="6704"/>
                    <a:pt x="15049" y="6694"/>
                    <a:pt x="15078" y="6693"/>
                  </a:cubicBezTo>
                  <a:cubicBezTo>
                    <a:pt x="15109" y="6690"/>
                    <a:pt x="15139" y="6550"/>
                    <a:pt x="15151" y="6540"/>
                  </a:cubicBezTo>
                  <a:cubicBezTo>
                    <a:pt x="15165" y="6531"/>
                    <a:pt x="15172" y="6470"/>
                    <a:pt x="15182" y="6470"/>
                  </a:cubicBezTo>
                  <a:cubicBezTo>
                    <a:pt x="15192" y="6467"/>
                    <a:pt x="15140" y="6440"/>
                    <a:pt x="15140" y="6436"/>
                  </a:cubicBezTo>
                  <a:cubicBezTo>
                    <a:pt x="15140" y="6434"/>
                    <a:pt x="15111" y="6377"/>
                    <a:pt x="15119" y="6357"/>
                  </a:cubicBezTo>
                  <a:cubicBezTo>
                    <a:pt x="15126" y="6339"/>
                    <a:pt x="15095" y="6288"/>
                    <a:pt x="15097" y="6279"/>
                  </a:cubicBezTo>
                  <a:cubicBezTo>
                    <a:pt x="15100" y="6270"/>
                    <a:pt x="15065" y="6228"/>
                    <a:pt x="15062" y="6217"/>
                  </a:cubicBezTo>
                  <a:cubicBezTo>
                    <a:pt x="15057" y="6203"/>
                    <a:pt x="15012" y="6157"/>
                    <a:pt x="15018" y="6148"/>
                  </a:cubicBezTo>
                  <a:cubicBezTo>
                    <a:pt x="15025" y="6136"/>
                    <a:pt x="15003" y="6079"/>
                    <a:pt x="15012" y="6043"/>
                  </a:cubicBezTo>
                  <a:cubicBezTo>
                    <a:pt x="15023" y="6009"/>
                    <a:pt x="15002" y="6017"/>
                    <a:pt x="15002" y="6002"/>
                  </a:cubicBezTo>
                  <a:cubicBezTo>
                    <a:pt x="15002" y="5986"/>
                    <a:pt x="14920" y="5971"/>
                    <a:pt x="14917" y="5965"/>
                  </a:cubicBezTo>
                  <a:cubicBezTo>
                    <a:pt x="14915" y="5959"/>
                    <a:pt x="14909" y="5911"/>
                    <a:pt x="14909" y="5909"/>
                  </a:cubicBezTo>
                  <a:cubicBezTo>
                    <a:pt x="14909" y="5908"/>
                    <a:pt x="14920" y="5889"/>
                    <a:pt x="14958" y="5877"/>
                  </a:cubicBezTo>
                  <a:cubicBezTo>
                    <a:pt x="14997" y="5863"/>
                    <a:pt x="14951" y="5851"/>
                    <a:pt x="14955" y="5843"/>
                  </a:cubicBezTo>
                  <a:cubicBezTo>
                    <a:pt x="14958" y="5834"/>
                    <a:pt x="14932" y="5789"/>
                    <a:pt x="14932" y="5789"/>
                  </a:cubicBezTo>
                  <a:lnTo>
                    <a:pt x="14912" y="5749"/>
                  </a:lnTo>
                  <a:cubicBezTo>
                    <a:pt x="14912" y="5749"/>
                    <a:pt x="14895" y="5680"/>
                    <a:pt x="14900" y="5680"/>
                  </a:cubicBezTo>
                  <a:cubicBezTo>
                    <a:pt x="14903" y="5680"/>
                    <a:pt x="14946" y="5657"/>
                    <a:pt x="14946" y="5657"/>
                  </a:cubicBezTo>
                  <a:cubicBezTo>
                    <a:pt x="14946" y="5657"/>
                    <a:pt x="14926" y="5511"/>
                    <a:pt x="14925" y="5508"/>
                  </a:cubicBezTo>
                  <a:cubicBezTo>
                    <a:pt x="14920" y="5501"/>
                    <a:pt x="14905" y="5486"/>
                    <a:pt x="14912" y="5481"/>
                  </a:cubicBezTo>
                  <a:cubicBezTo>
                    <a:pt x="14923" y="5478"/>
                    <a:pt x="14900" y="5431"/>
                    <a:pt x="14900" y="5417"/>
                  </a:cubicBezTo>
                  <a:cubicBezTo>
                    <a:pt x="14900" y="5403"/>
                    <a:pt x="14874" y="5287"/>
                    <a:pt x="14880" y="5272"/>
                  </a:cubicBezTo>
                  <a:cubicBezTo>
                    <a:pt x="14888" y="5257"/>
                    <a:pt x="14874" y="5224"/>
                    <a:pt x="14888" y="5201"/>
                  </a:cubicBezTo>
                  <a:cubicBezTo>
                    <a:pt x="14901" y="5180"/>
                    <a:pt x="14869" y="5138"/>
                    <a:pt x="14872" y="5084"/>
                  </a:cubicBezTo>
                  <a:cubicBezTo>
                    <a:pt x="14874" y="5030"/>
                    <a:pt x="14846" y="5012"/>
                    <a:pt x="14855" y="4995"/>
                  </a:cubicBezTo>
                  <a:cubicBezTo>
                    <a:pt x="14865" y="4978"/>
                    <a:pt x="14831" y="4941"/>
                    <a:pt x="14823" y="4907"/>
                  </a:cubicBezTo>
                  <a:cubicBezTo>
                    <a:pt x="14817" y="4870"/>
                    <a:pt x="14788" y="4861"/>
                    <a:pt x="14774" y="4841"/>
                  </a:cubicBezTo>
                  <a:cubicBezTo>
                    <a:pt x="14771" y="4837"/>
                    <a:pt x="14769" y="4835"/>
                    <a:pt x="14766" y="4835"/>
                  </a:cubicBezTo>
                  <a:cubicBezTo>
                    <a:pt x="14756" y="4835"/>
                    <a:pt x="14745" y="4861"/>
                    <a:pt x="14735" y="4889"/>
                  </a:cubicBezTo>
                  <a:cubicBezTo>
                    <a:pt x="14723" y="4926"/>
                    <a:pt x="14707" y="4924"/>
                    <a:pt x="14704" y="4943"/>
                  </a:cubicBezTo>
                  <a:cubicBezTo>
                    <a:pt x="14703" y="4963"/>
                    <a:pt x="14672" y="5001"/>
                    <a:pt x="14669" y="5012"/>
                  </a:cubicBezTo>
                  <a:cubicBezTo>
                    <a:pt x="14664" y="5024"/>
                    <a:pt x="14635" y="5046"/>
                    <a:pt x="14623" y="5063"/>
                  </a:cubicBezTo>
                  <a:cubicBezTo>
                    <a:pt x="14609" y="5080"/>
                    <a:pt x="14586" y="5092"/>
                    <a:pt x="14580" y="5107"/>
                  </a:cubicBezTo>
                  <a:cubicBezTo>
                    <a:pt x="14574" y="5120"/>
                    <a:pt x="14547" y="5140"/>
                    <a:pt x="14497" y="5238"/>
                  </a:cubicBezTo>
                  <a:cubicBezTo>
                    <a:pt x="14447" y="5338"/>
                    <a:pt x="14503" y="5327"/>
                    <a:pt x="14501" y="5347"/>
                  </a:cubicBezTo>
                  <a:cubicBezTo>
                    <a:pt x="14501" y="5366"/>
                    <a:pt x="14461" y="5400"/>
                    <a:pt x="14464" y="5423"/>
                  </a:cubicBezTo>
                  <a:cubicBezTo>
                    <a:pt x="14469" y="5443"/>
                    <a:pt x="14446" y="5474"/>
                    <a:pt x="14443" y="5511"/>
                  </a:cubicBezTo>
                  <a:cubicBezTo>
                    <a:pt x="14441" y="5549"/>
                    <a:pt x="14420" y="5528"/>
                    <a:pt x="14407" y="5557"/>
                  </a:cubicBezTo>
                  <a:cubicBezTo>
                    <a:pt x="14393" y="5586"/>
                    <a:pt x="14364" y="5600"/>
                    <a:pt x="14355" y="5623"/>
                  </a:cubicBezTo>
                  <a:cubicBezTo>
                    <a:pt x="14347" y="5646"/>
                    <a:pt x="14310" y="5715"/>
                    <a:pt x="14309" y="5725"/>
                  </a:cubicBezTo>
                  <a:cubicBezTo>
                    <a:pt x="14307" y="5734"/>
                    <a:pt x="14276" y="5809"/>
                    <a:pt x="14250" y="5815"/>
                  </a:cubicBezTo>
                  <a:cubicBezTo>
                    <a:pt x="14249" y="5816"/>
                    <a:pt x="14248" y="5816"/>
                    <a:pt x="14246" y="5816"/>
                  </a:cubicBezTo>
                  <a:cubicBezTo>
                    <a:pt x="14225" y="5816"/>
                    <a:pt x="14223" y="5780"/>
                    <a:pt x="14223" y="5780"/>
                  </a:cubicBezTo>
                  <a:cubicBezTo>
                    <a:pt x="14223" y="5780"/>
                    <a:pt x="14255" y="5701"/>
                    <a:pt x="14270" y="5663"/>
                  </a:cubicBezTo>
                  <a:cubicBezTo>
                    <a:pt x="14286" y="5625"/>
                    <a:pt x="14270" y="5623"/>
                    <a:pt x="14295" y="5604"/>
                  </a:cubicBezTo>
                  <a:cubicBezTo>
                    <a:pt x="14320" y="5588"/>
                    <a:pt x="14333" y="5584"/>
                    <a:pt x="14349" y="5572"/>
                  </a:cubicBezTo>
                  <a:cubicBezTo>
                    <a:pt x="14366" y="5563"/>
                    <a:pt x="14420" y="5384"/>
                    <a:pt x="14430" y="5372"/>
                  </a:cubicBezTo>
                  <a:cubicBezTo>
                    <a:pt x="14440" y="5363"/>
                    <a:pt x="14435" y="5309"/>
                    <a:pt x="14435" y="5294"/>
                  </a:cubicBezTo>
                  <a:cubicBezTo>
                    <a:pt x="14435" y="5278"/>
                    <a:pt x="14440" y="5203"/>
                    <a:pt x="14455" y="5195"/>
                  </a:cubicBezTo>
                  <a:cubicBezTo>
                    <a:pt x="14470" y="5187"/>
                    <a:pt x="14543" y="5038"/>
                    <a:pt x="14543" y="5038"/>
                  </a:cubicBezTo>
                  <a:cubicBezTo>
                    <a:pt x="14543" y="5038"/>
                    <a:pt x="14572" y="5023"/>
                    <a:pt x="14643" y="5001"/>
                  </a:cubicBezTo>
                  <a:cubicBezTo>
                    <a:pt x="14715" y="4978"/>
                    <a:pt x="14647" y="4986"/>
                    <a:pt x="14672" y="4958"/>
                  </a:cubicBezTo>
                  <a:cubicBezTo>
                    <a:pt x="14700" y="4933"/>
                    <a:pt x="14672" y="4927"/>
                    <a:pt x="14695" y="4901"/>
                  </a:cubicBezTo>
                  <a:cubicBezTo>
                    <a:pt x="14720" y="4873"/>
                    <a:pt x="14703" y="4863"/>
                    <a:pt x="14734" y="4801"/>
                  </a:cubicBezTo>
                  <a:cubicBezTo>
                    <a:pt x="14766" y="4739"/>
                    <a:pt x="14723" y="4747"/>
                    <a:pt x="14728" y="4689"/>
                  </a:cubicBezTo>
                  <a:cubicBezTo>
                    <a:pt x="14734" y="4632"/>
                    <a:pt x="14723" y="4607"/>
                    <a:pt x="14731" y="4595"/>
                  </a:cubicBezTo>
                  <a:cubicBezTo>
                    <a:pt x="14738" y="4584"/>
                    <a:pt x="14731" y="4595"/>
                    <a:pt x="14741" y="4576"/>
                  </a:cubicBezTo>
                  <a:cubicBezTo>
                    <a:pt x="14754" y="4556"/>
                    <a:pt x="14741" y="4487"/>
                    <a:pt x="14740" y="4484"/>
                  </a:cubicBezTo>
                  <a:cubicBezTo>
                    <a:pt x="14740" y="4479"/>
                    <a:pt x="14695" y="4416"/>
                    <a:pt x="14697" y="4391"/>
                  </a:cubicBezTo>
                  <a:cubicBezTo>
                    <a:pt x="14697" y="4365"/>
                    <a:pt x="14666" y="4234"/>
                    <a:pt x="14657" y="4196"/>
                  </a:cubicBezTo>
                  <a:cubicBezTo>
                    <a:pt x="14647" y="4157"/>
                    <a:pt x="14570" y="4111"/>
                    <a:pt x="14566" y="4107"/>
                  </a:cubicBezTo>
                  <a:cubicBezTo>
                    <a:pt x="14566" y="4106"/>
                    <a:pt x="14564" y="4106"/>
                    <a:pt x="14562" y="4106"/>
                  </a:cubicBezTo>
                  <a:cubicBezTo>
                    <a:pt x="14545" y="4106"/>
                    <a:pt x="14475" y="4125"/>
                    <a:pt x="14463" y="4127"/>
                  </a:cubicBezTo>
                  <a:cubicBezTo>
                    <a:pt x="14449" y="4130"/>
                    <a:pt x="14507" y="4154"/>
                    <a:pt x="14446" y="4170"/>
                  </a:cubicBezTo>
                  <a:cubicBezTo>
                    <a:pt x="14381" y="4185"/>
                    <a:pt x="14401" y="4210"/>
                    <a:pt x="14392" y="4239"/>
                  </a:cubicBezTo>
                  <a:cubicBezTo>
                    <a:pt x="14381" y="4268"/>
                    <a:pt x="14363" y="4256"/>
                    <a:pt x="14357" y="4268"/>
                  </a:cubicBezTo>
                  <a:cubicBezTo>
                    <a:pt x="14355" y="4271"/>
                    <a:pt x="14352" y="4272"/>
                    <a:pt x="14348" y="4272"/>
                  </a:cubicBezTo>
                  <a:cubicBezTo>
                    <a:pt x="14339" y="4272"/>
                    <a:pt x="14325" y="4265"/>
                    <a:pt x="14312" y="4265"/>
                  </a:cubicBezTo>
                  <a:cubicBezTo>
                    <a:pt x="14293" y="4265"/>
                    <a:pt x="14278" y="4227"/>
                    <a:pt x="14266" y="4196"/>
                  </a:cubicBezTo>
                  <a:cubicBezTo>
                    <a:pt x="14253" y="4165"/>
                    <a:pt x="14232" y="4148"/>
                    <a:pt x="14215" y="4130"/>
                  </a:cubicBezTo>
                  <a:cubicBezTo>
                    <a:pt x="14207" y="4121"/>
                    <a:pt x="14194" y="4118"/>
                    <a:pt x="14182" y="4118"/>
                  </a:cubicBezTo>
                  <a:cubicBezTo>
                    <a:pt x="14165" y="4118"/>
                    <a:pt x="14149" y="4124"/>
                    <a:pt x="14149" y="4131"/>
                  </a:cubicBezTo>
                  <a:cubicBezTo>
                    <a:pt x="14149" y="4141"/>
                    <a:pt x="14084" y="4177"/>
                    <a:pt x="14078" y="4187"/>
                  </a:cubicBezTo>
                  <a:cubicBezTo>
                    <a:pt x="14073" y="4194"/>
                    <a:pt x="14043" y="4195"/>
                    <a:pt x="14028" y="4195"/>
                  </a:cubicBezTo>
                  <a:cubicBezTo>
                    <a:pt x="14023" y="4195"/>
                    <a:pt x="14019" y="4194"/>
                    <a:pt x="14019" y="4194"/>
                  </a:cubicBezTo>
                  <a:cubicBezTo>
                    <a:pt x="14019" y="4194"/>
                    <a:pt x="13993" y="4148"/>
                    <a:pt x="13993" y="4147"/>
                  </a:cubicBezTo>
                  <a:cubicBezTo>
                    <a:pt x="13993" y="4142"/>
                    <a:pt x="13986" y="4137"/>
                    <a:pt x="13992" y="4130"/>
                  </a:cubicBezTo>
                  <a:cubicBezTo>
                    <a:pt x="13995" y="4122"/>
                    <a:pt x="13964" y="4060"/>
                    <a:pt x="13987" y="4022"/>
                  </a:cubicBezTo>
                  <a:cubicBezTo>
                    <a:pt x="14009" y="3984"/>
                    <a:pt x="13989" y="4000"/>
                    <a:pt x="14004" y="3962"/>
                  </a:cubicBezTo>
                  <a:cubicBezTo>
                    <a:pt x="14022" y="3923"/>
                    <a:pt x="14030" y="3931"/>
                    <a:pt x="14053" y="3923"/>
                  </a:cubicBezTo>
                  <a:cubicBezTo>
                    <a:pt x="14078" y="3916"/>
                    <a:pt x="14061" y="3888"/>
                    <a:pt x="14072" y="3879"/>
                  </a:cubicBezTo>
                  <a:cubicBezTo>
                    <a:pt x="14086" y="3870"/>
                    <a:pt x="14104" y="3786"/>
                    <a:pt x="14104" y="3773"/>
                  </a:cubicBezTo>
                  <a:cubicBezTo>
                    <a:pt x="14104" y="3760"/>
                    <a:pt x="14099" y="3662"/>
                    <a:pt x="14101" y="3645"/>
                  </a:cubicBezTo>
                  <a:cubicBezTo>
                    <a:pt x="14103" y="3629"/>
                    <a:pt x="14078" y="3576"/>
                    <a:pt x="14096" y="3540"/>
                  </a:cubicBezTo>
                  <a:cubicBezTo>
                    <a:pt x="14116" y="3503"/>
                    <a:pt x="14058" y="3472"/>
                    <a:pt x="14078" y="3449"/>
                  </a:cubicBezTo>
                  <a:cubicBezTo>
                    <a:pt x="14095" y="3426"/>
                    <a:pt x="14039" y="3414"/>
                    <a:pt x="14027" y="3408"/>
                  </a:cubicBezTo>
                  <a:cubicBezTo>
                    <a:pt x="14026" y="3407"/>
                    <a:pt x="14024" y="3407"/>
                    <a:pt x="14022" y="3407"/>
                  </a:cubicBezTo>
                  <a:cubicBezTo>
                    <a:pt x="14004" y="3407"/>
                    <a:pt x="13958" y="3424"/>
                    <a:pt x="13961" y="3429"/>
                  </a:cubicBezTo>
                  <a:cubicBezTo>
                    <a:pt x="13962" y="3437"/>
                    <a:pt x="13869" y="3469"/>
                    <a:pt x="13856" y="3472"/>
                  </a:cubicBezTo>
                  <a:cubicBezTo>
                    <a:pt x="13855" y="3472"/>
                    <a:pt x="13850" y="3473"/>
                    <a:pt x="13844" y="3473"/>
                  </a:cubicBezTo>
                  <a:cubicBezTo>
                    <a:pt x="13834" y="3473"/>
                    <a:pt x="13822" y="3472"/>
                    <a:pt x="13827" y="3465"/>
                  </a:cubicBezTo>
                  <a:cubicBezTo>
                    <a:pt x="13838" y="3454"/>
                    <a:pt x="13847" y="3449"/>
                    <a:pt x="13864" y="3445"/>
                  </a:cubicBezTo>
                  <a:cubicBezTo>
                    <a:pt x="13879" y="3437"/>
                    <a:pt x="13870" y="3429"/>
                    <a:pt x="13915" y="3414"/>
                  </a:cubicBezTo>
                  <a:cubicBezTo>
                    <a:pt x="13958" y="3399"/>
                    <a:pt x="13915" y="3409"/>
                    <a:pt x="13922" y="3402"/>
                  </a:cubicBezTo>
                  <a:cubicBezTo>
                    <a:pt x="13930" y="3395"/>
                    <a:pt x="13938" y="3369"/>
                    <a:pt x="13938" y="3369"/>
                  </a:cubicBezTo>
                  <a:cubicBezTo>
                    <a:pt x="13938" y="3369"/>
                    <a:pt x="14015" y="3246"/>
                    <a:pt x="14016" y="3240"/>
                  </a:cubicBezTo>
                  <a:cubicBezTo>
                    <a:pt x="14018" y="3234"/>
                    <a:pt x="14009" y="3211"/>
                    <a:pt x="14010" y="3198"/>
                  </a:cubicBezTo>
                  <a:cubicBezTo>
                    <a:pt x="14015" y="3185"/>
                    <a:pt x="14010" y="3098"/>
                    <a:pt x="14012" y="3092"/>
                  </a:cubicBezTo>
                  <a:cubicBezTo>
                    <a:pt x="14016" y="3085"/>
                    <a:pt x="13993" y="3063"/>
                    <a:pt x="13993" y="3063"/>
                  </a:cubicBezTo>
                  <a:cubicBezTo>
                    <a:pt x="13993" y="3063"/>
                    <a:pt x="13970" y="3003"/>
                    <a:pt x="13966" y="3001"/>
                  </a:cubicBezTo>
                  <a:cubicBezTo>
                    <a:pt x="13964" y="2998"/>
                    <a:pt x="13873" y="2864"/>
                    <a:pt x="13878" y="2863"/>
                  </a:cubicBezTo>
                  <a:cubicBezTo>
                    <a:pt x="13881" y="2861"/>
                    <a:pt x="13858" y="2854"/>
                    <a:pt x="13841" y="2847"/>
                  </a:cubicBezTo>
                  <a:cubicBezTo>
                    <a:pt x="13832" y="2844"/>
                    <a:pt x="13827" y="2844"/>
                    <a:pt x="13824" y="2844"/>
                  </a:cubicBezTo>
                  <a:cubicBezTo>
                    <a:pt x="13822" y="2837"/>
                    <a:pt x="13802" y="2803"/>
                    <a:pt x="13801" y="2763"/>
                  </a:cubicBezTo>
                  <a:cubicBezTo>
                    <a:pt x="13796" y="2717"/>
                    <a:pt x="13792" y="2740"/>
                    <a:pt x="13788" y="2709"/>
                  </a:cubicBezTo>
                  <a:cubicBezTo>
                    <a:pt x="13787" y="2678"/>
                    <a:pt x="13784" y="2684"/>
                    <a:pt x="13779" y="2678"/>
                  </a:cubicBezTo>
                  <a:cubicBezTo>
                    <a:pt x="13778" y="2675"/>
                    <a:pt x="13774" y="2675"/>
                    <a:pt x="13769" y="2675"/>
                  </a:cubicBezTo>
                  <a:cubicBezTo>
                    <a:pt x="13765" y="2675"/>
                    <a:pt x="13760" y="2675"/>
                    <a:pt x="13756" y="2675"/>
                  </a:cubicBezTo>
                  <a:cubicBezTo>
                    <a:pt x="13755" y="2675"/>
                    <a:pt x="13754" y="2675"/>
                    <a:pt x="13753" y="2675"/>
                  </a:cubicBezTo>
                  <a:cubicBezTo>
                    <a:pt x="13748" y="2675"/>
                    <a:pt x="13693" y="2649"/>
                    <a:pt x="13693" y="2649"/>
                  </a:cubicBezTo>
                  <a:cubicBezTo>
                    <a:pt x="13693" y="2649"/>
                    <a:pt x="13671" y="2603"/>
                    <a:pt x="13673" y="2600"/>
                  </a:cubicBezTo>
                  <a:cubicBezTo>
                    <a:pt x="13676" y="2593"/>
                    <a:pt x="13653" y="2553"/>
                    <a:pt x="13656" y="2547"/>
                  </a:cubicBezTo>
                  <a:cubicBezTo>
                    <a:pt x="13661" y="2541"/>
                    <a:pt x="13648" y="2503"/>
                    <a:pt x="13650" y="2500"/>
                  </a:cubicBezTo>
                  <a:cubicBezTo>
                    <a:pt x="13653" y="2493"/>
                    <a:pt x="13647" y="2475"/>
                    <a:pt x="13647" y="2472"/>
                  </a:cubicBezTo>
                  <a:cubicBezTo>
                    <a:pt x="13647" y="2469"/>
                    <a:pt x="13635" y="2438"/>
                    <a:pt x="13627" y="2407"/>
                  </a:cubicBezTo>
                  <a:cubicBezTo>
                    <a:pt x="13619" y="2376"/>
                    <a:pt x="13608" y="2379"/>
                    <a:pt x="13607" y="2369"/>
                  </a:cubicBezTo>
                  <a:cubicBezTo>
                    <a:pt x="13604" y="2356"/>
                    <a:pt x="13564" y="2252"/>
                    <a:pt x="13564" y="2247"/>
                  </a:cubicBezTo>
                  <a:cubicBezTo>
                    <a:pt x="13564" y="2244"/>
                    <a:pt x="13525" y="2202"/>
                    <a:pt x="13524" y="2184"/>
                  </a:cubicBezTo>
                  <a:cubicBezTo>
                    <a:pt x="13519" y="2167"/>
                    <a:pt x="13487" y="2146"/>
                    <a:pt x="13479" y="2139"/>
                  </a:cubicBezTo>
                  <a:cubicBezTo>
                    <a:pt x="13471" y="2133"/>
                    <a:pt x="13407" y="2039"/>
                    <a:pt x="13408" y="2025"/>
                  </a:cubicBezTo>
                  <a:cubicBezTo>
                    <a:pt x="13410" y="2013"/>
                    <a:pt x="13381" y="1995"/>
                    <a:pt x="13368" y="1968"/>
                  </a:cubicBezTo>
                  <a:cubicBezTo>
                    <a:pt x="13354" y="1939"/>
                    <a:pt x="13330" y="1952"/>
                    <a:pt x="13325" y="1945"/>
                  </a:cubicBezTo>
                  <a:cubicBezTo>
                    <a:pt x="13323" y="1941"/>
                    <a:pt x="13294" y="1935"/>
                    <a:pt x="13270" y="1935"/>
                  </a:cubicBezTo>
                  <a:cubicBezTo>
                    <a:pt x="13262" y="1935"/>
                    <a:pt x="13254" y="1936"/>
                    <a:pt x="13248" y="1938"/>
                  </a:cubicBezTo>
                  <a:cubicBezTo>
                    <a:pt x="13225" y="1941"/>
                    <a:pt x="13210" y="1967"/>
                    <a:pt x="13210" y="1979"/>
                  </a:cubicBezTo>
                  <a:cubicBezTo>
                    <a:pt x="13211" y="1993"/>
                    <a:pt x="13183" y="2015"/>
                    <a:pt x="13183" y="2032"/>
                  </a:cubicBezTo>
                  <a:cubicBezTo>
                    <a:pt x="13185" y="2049"/>
                    <a:pt x="13171" y="2090"/>
                    <a:pt x="13173" y="2098"/>
                  </a:cubicBezTo>
                  <a:cubicBezTo>
                    <a:pt x="13176" y="2105"/>
                    <a:pt x="13173" y="2152"/>
                    <a:pt x="13183" y="2164"/>
                  </a:cubicBezTo>
                  <a:cubicBezTo>
                    <a:pt x="13193" y="2178"/>
                    <a:pt x="13179" y="2192"/>
                    <a:pt x="13183" y="2207"/>
                  </a:cubicBezTo>
                  <a:cubicBezTo>
                    <a:pt x="13187" y="2222"/>
                    <a:pt x="13179" y="2269"/>
                    <a:pt x="13185" y="2298"/>
                  </a:cubicBezTo>
                  <a:cubicBezTo>
                    <a:pt x="13188" y="2329"/>
                    <a:pt x="13156" y="2370"/>
                    <a:pt x="13157" y="2376"/>
                  </a:cubicBezTo>
                  <a:cubicBezTo>
                    <a:pt x="13160" y="2383"/>
                    <a:pt x="13116" y="2436"/>
                    <a:pt x="13111" y="2438"/>
                  </a:cubicBezTo>
                  <a:cubicBezTo>
                    <a:pt x="13108" y="2441"/>
                    <a:pt x="13093" y="2472"/>
                    <a:pt x="13100" y="2493"/>
                  </a:cubicBezTo>
                  <a:cubicBezTo>
                    <a:pt x="13107" y="2513"/>
                    <a:pt x="13110" y="2540"/>
                    <a:pt x="13117" y="2553"/>
                  </a:cubicBezTo>
                  <a:cubicBezTo>
                    <a:pt x="13125" y="2567"/>
                    <a:pt x="13130" y="2586"/>
                    <a:pt x="13145" y="2595"/>
                  </a:cubicBezTo>
                  <a:cubicBezTo>
                    <a:pt x="13160" y="2606"/>
                    <a:pt x="13150" y="2624"/>
                    <a:pt x="13157" y="2644"/>
                  </a:cubicBezTo>
                  <a:cubicBezTo>
                    <a:pt x="13163" y="2661"/>
                    <a:pt x="13160" y="2686"/>
                    <a:pt x="13168" y="2714"/>
                  </a:cubicBezTo>
                  <a:cubicBezTo>
                    <a:pt x="13176" y="2740"/>
                    <a:pt x="13157" y="2738"/>
                    <a:pt x="13156" y="2757"/>
                  </a:cubicBezTo>
                  <a:cubicBezTo>
                    <a:pt x="13154" y="2777"/>
                    <a:pt x="13140" y="2814"/>
                    <a:pt x="13148" y="2840"/>
                  </a:cubicBezTo>
                  <a:cubicBezTo>
                    <a:pt x="13156" y="2867"/>
                    <a:pt x="13142" y="2867"/>
                    <a:pt x="13154" y="2892"/>
                  </a:cubicBezTo>
                  <a:cubicBezTo>
                    <a:pt x="13165" y="2918"/>
                    <a:pt x="13157" y="2911"/>
                    <a:pt x="13177" y="2949"/>
                  </a:cubicBezTo>
                  <a:cubicBezTo>
                    <a:pt x="13194" y="2988"/>
                    <a:pt x="13204" y="2998"/>
                    <a:pt x="13210" y="3008"/>
                  </a:cubicBezTo>
                  <a:cubicBezTo>
                    <a:pt x="13214" y="3015"/>
                    <a:pt x="13222" y="3040"/>
                    <a:pt x="13233" y="3052"/>
                  </a:cubicBezTo>
                  <a:cubicBezTo>
                    <a:pt x="13242" y="3065"/>
                    <a:pt x="13240" y="3085"/>
                    <a:pt x="13240" y="3085"/>
                  </a:cubicBezTo>
                  <a:cubicBezTo>
                    <a:pt x="13240" y="3085"/>
                    <a:pt x="13240" y="3094"/>
                    <a:pt x="13245" y="3109"/>
                  </a:cubicBezTo>
                  <a:cubicBezTo>
                    <a:pt x="13247" y="3124"/>
                    <a:pt x="13236" y="3137"/>
                    <a:pt x="13233" y="3137"/>
                  </a:cubicBezTo>
                  <a:cubicBezTo>
                    <a:pt x="13233" y="3137"/>
                    <a:pt x="13233" y="3137"/>
                    <a:pt x="13233" y="3137"/>
                  </a:cubicBezTo>
                  <a:cubicBezTo>
                    <a:pt x="13231" y="3137"/>
                    <a:pt x="13211" y="3114"/>
                    <a:pt x="13202" y="3101"/>
                  </a:cubicBezTo>
                  <a:cubicBezTo>
                    <a:pt x="13193" y="3091"/>
                    <a:pt x="13179" y="3052"/>
                    <a:pt x="13177" y="3049"/>
                  </a:cubicBezTo>
                  <a:cubicBezTo>
                    <a:pt x="13173" y="3048"/>
                    <a:pt x="13148" y="2969"/>
                    <a:pt x="13145" y="2946"/>
                  </a:cubicBezTo>
                  <a:cubicBezTo>
                    <a:pt x="13139" y="2923"/>
                    <a:pt x="13134" y="2917"/>
                    <a:pt x="13133" y="2906"/>
                  </a:cubicBezTo>
                  <a:cubicBezTo>
                    <a:pt x="13130" y="2895"/>
                    <a:pt x="13117" y="2846"/>
                    <a:pt x="13111" y="2838"/>
                  </a:cubicBezTo>
                  <a:cubicBezTo>
                    <a:pt x="13108" y="2831"/>
                    <a:pt x="13070" y="2800"/>
                    <a:pt x="13062" y="2798"/>
                  </a:cubicBezTo>
                  <a:cubicBezTo>
                    <a:pt x="13055" y="2795"/>
                    <a:pt x="13018" y="2777"/>
                    <a:pt x="13001" y="2777"/>
                  </a:cubicBezTo>
                  <a:cubicBezTo>
                    <a:pt x="12999" y="2777"/>
                    <a:pt x="12997" y="2777"/>
                    <a:pt x="12996" y="2778"/>
                  </a:cubicBezTo>
                  <a:cubicBezTo>
                    <a:pt x="12983" y="2784"/>
                    <a:pt x="12931" y="2795"/>
                    <a:pt x="12929" y="2801"/>
                  </a:cubicBezTo>
                  <a:cubicBezTo>
                    <a:pt x="12928" y="2803"/>
                    <a:pt x="12924" y="2803"/>
                    <a:pt x="12918" y="2803"/>
                  </a:cubicBezTo>
                  <a:cubicBezTo>
                    <a:pt x="12900" y="2803"/>
                    <a:pt x="12866" y="2798"/>
                    <a:pt x="12862" y="2798"/>
                  </a:cubicBezTo>
                  <a:cubicBezTo>
                    <a:pt x="12856" y="2798"/>
                    <a:pt x="12806" y="2803"/>
                    <a:pt x="12802" y="2811"/>
                  </a:cubicBezTo>
                  <a:cubicBezTo>
                    <a:pt x="12799" y="2818"/>
                    <a:pt x="12756" y="2826"/>
                    <a:pt x="12749" y="2831"/>
                  </a:cubicBezTo>
                  <a:cubicBezTo>
                    <a:pt x="12749" y="2831"/>
                    <a:pt x="12749" y="2831"/>
                    <a:pt x="12748" y="2831"/>
                  </a:cubicBezTo>
                  <a:cubicBezTo>
                    <a:pt x="12742" y="2831"/>
                    <a:pt x="12717" y="2815"/>
                    <a:pt x="12714" y="2811"/>
                  </a:cubicBezTo>
                  <a:cubicBezTo>
                    <a:pt x="12712" y="2809"/>
                    <a:pt x="12709" y="2809"/>
                    <a:pt x="12705" y="2809"/>
                  </a:cubicBezTo>
                  <a:cubicBezTo>
                    <a:pt x="12697" y="2809"/>
                    <a:pt x="12688" y="2811"/>
                    <a:pt x="12688" y="2811"/>
                  </a:cubicBezTo>
                  <a:cubicBezTo>
                    <a:pt x="12688" y="2811"/>
                    <a:pt x="12683" y="2769"/>
                    <a:pt x="12680" y="2754"/>
                  </a:cubicBezTo>
                  <a:cubicBezTo>
                    <a:pt x="12677" y="2738"/>
                    <a:pt x="12672" y="2737"/>
                    <a:pt x="12672" y="2737"/>
                  </a:cubicBezTo>
                  <a:cubicBezTo>
                    <a:pt x="12672" y="2737"/>
                    <a:pt x="12645" y="2706"/>
                    <a:pt x="12640" y="2703"/>
                  </a:cubicBezTo>
                  <a:cubicBezTo>
                    <a:pt x="12637" y="2701"/>
                    <a:pt x="12594" y="2672"/>
                    <a:pt x="12594" y="2672"/>
                  </a:cubicBezTo>
                  <a:cubicBezTo>
                    <a:pt x="12594" y="2672"/>
                    <a:pt x="12557" y="2626"/>
                    <a:pt x="12554" y="2626"/>
                  </a:cubicBezTo>
                  <a:cubicBezTo>
                    <a:pt x="12549" y="2624"/>
                    <a:pt x="12509" y="2578"/>
                    <a:pt x="12509" y="2578"/>
                  </a:cubicBezTo>
                  <a:cubicBezTo>
                    <a:pt x="12509" y="2578"/>
                    <a:pt x="12468" y="2486"/>
                    <a:pt x="12472" y="2483"/>
                  </a:cubicBezTo>
                  <a:cubicBezTo>
                    <a:pt x="12478" y="2476"/>
                    <a:pt x="12462" y="2463"/>
                    <a:pt x="12463" y="2430"/>
                  </a:cubicBezTo>
                  <a:cubicBezTo>
                    <a:pt x="12465" y="2398"/>
                    <a:pt x="12455" y="2403"/>
                    <a:pt x="12455" y="2393"/>
                  </a:cubicBezTo>
                  <a:cubicBezTo>
                    <a:pt x="12455" y="2384"/>
                    <a:pt x="12448" y="2364"/>
                    <a:pt x="12452" y="2359"/>
                  </a:cubicBezTo>
                  <a:cubicBezTo>
                    <a:pt x="12455" y="2353"/>
                    <a:pt x="12432" y="2324"/>
                    <a:pt x="12434" y="2306"/>
                  </a:cubicBezTo>
                  <a:cubicBezTo>
                    <a:pt x="12438" y="2286"/>
                    <a:pt x="12426" y="2262"/>
                    <a:pt x="12426" y="2262"/>
                  </a:cubicBezTo>
                  <a:lnTo>
                    <a:pt x="12429" y="2241"/>
                  </a:lnTo>
                  <a:cubicBezTo>
                    <a:pt x="12429" y="2241"/>
                    <a:pt x="12418" y="2206"/>
                    <a:pt x="12432" y="2182"/>
                  </a:cubicBezTo>
                  <a:cubicBezTo>
                    <a:pt x="12446" y="2159"/>
                    <a:pt x="12438" y="2132"/>
                    <a:pt x="12446" y="2113"/>
                  </a:cubicBezTo>
                  <a:cubicBezTo>
                    <a:pt x="12454" y="2093"/>
                    <a:pt x="12431" y="2075"/>
                    <a:pt x="12429" y="2045"/>
                  </a:cubicBezTo>
                  <a:cubicBezTo>
                    <a:pt x="12426" y="2016"/>
                    <a:pt x="12400" y="1978"/>
                    <a:pt x="12401" y="1961"/>
                  </a:cubicBezTo>
                  <a:cubicBezTo>
                    <a:pt x="12401" y="1944"/>
                    <a:pt x="12371" y="1918"/>
                    <a:pt x="12371" y="1918"/>
                  </a:cubicBezTo>
                  <a:lnTo>
                    <a:pt x="12332" y="1841"/>
                  </a:lnTo>
                  <a:cubicBezTo>
                    <a:pt x="12332" y="1841"/>
                    <a:pt x="12301" y="1801"/>
                    <a:pt x="12284" y="1768"/>
                  </a:cubicBezTo>
                  <a:cubicBezTo>
                    <a:pt x="12275" y="1753"/>
                    <a:pt x="12271" y="1739"/>
                    <a:pt x="12275" y="1733"/>
                  </a:cubicBezTo>
                  <a:cubicBezTo>
                    <a:pt x="12292" y="1714"/>
                    <a:pt x="12309" y="1690"/>
                    <a:pt x="12325" y="1682"/>
                  </a:cubicBezTo>
                  <a:cubicBezTo>
                    <a:pt x="12340" y="1674"/>
                    <a:pt x="12308" y="1597"/>
                    <a:pt x="12315" y="1564"/>
                  </a:cubicBezTo>
                  <a:cubicBezTo>
                    <a:pt x="12323" y="1533"/>
                    <a:pt x="12283" y="1460"/>
                    <a:pt x="12283" y="1453"/>
                  </a:cubicBezTo>
                  <a:cubicBezTo>
                    <a:pt x="12284" y="1445"/>
                    <a:pt x="12263" y="1420"/>
                    <a:pt x="12263" y="1420"/>
                  </a:cubicBezTo>
                  <a:lnTo>
                    <a:pt x="12229" y="1385"/>
                  </a:lnTo>
                  <a:cubicBezTo>
                    <a:pt x="12229" y="1385"/>
                    <a:pt x="12188" y="1368"/>
                    <a:pt x="12184" y="1368"/>
                  </a:cubicBezTo>
                  <a:cubicBezTo>
                    <a:pt x="12180" y="1368"/>
                    <a:pt x="12131" y="1290"/>
                    <a:pt x="12132" y="1282"/>
                  </a:cubicBezTo>
                  <a:cubicBezTo>
                    <a:pt x="12132" y="1274"/>
                    <a:pt x="12072" y="1105"/>
                    <a:pt x="12075" y="1089"/>
                  </a:cubicBezTo>
                  <a:cubicBezTo>
                    <a:pt x="12077" y="1074"/>
                    <a:pt x="12061" y="1036"/>
                    <a:pt x="12080" y="1000"/>
                  </a:cubicBezTo>
                  <a:cubicBezTo>
                    <a:pt x="12100" y="966"/>
                    <a:pt x="12069" y="966"/>
                    <a:pt x="12077" y="946"/>
                  </a:cubicBezTo>
                  <a:cubicBezTo>
                    <a:pt x="12086" y="925"/>
                    <a:pt x="12072" y="891"/>
                    <a:pt x="12072" y="883"/>
                  </a:cubicBezTo>
                  <a:cubicBezTo>
                    <a:pt x="12072" y="877"/>
                    <a:pt x="12052" y="808"/>
                    <a:pt x="12054" y="806"/>
                  </a:cubicBezTo>
                  <a:cubicBezTo>
                    <a:pt x="12054" y="802"/>
                    <a:pt x="12021" y="769"/>
                    <a:pt x="12021" y="762"/>
                  </a:cubicBezTo>
                  <a:cubicBezTo>
                    <a:pt x="12021" y="752"/>
                    <a:pt x="11978" y="694"/>
                    <a:pt x="11978" y="689"/>
                  </a:cubicBezTo>
                  <a:cubicBezTo>
                    <a:pt x="11977" y="682"/>
                    <a:pt x="11964" y="600"/>
                    <a:pt x="11970" y="600"/>
                  </a:cubicBezTo>
                  <a:cubicBezTo>
                    <a:pt x="11975" y="600"/>
                    <a:pt x="11975" y="468"/>
                    <a:pt x="11980" y="448"/>
                  </a:cubicBezTo>
                  <a:cubicBezTo>
                    <a:pt x="11986" y="428"/>
                    <a:pt x="11954" y="404"/>
                    <a:pt x="11955" y="397"/>
                  </a:cubicBezTo>
                  <a:cubicBezTo>
                    <a:pt x="11957" y="386"/>
                    <a:pt x="11929" y="369"/>
                    <a:pt x="11929" y="369"/>
                  </a:cubicBezTo>
                  <a:lnTo>
                    <a:pt x="11906" y="354"/>
                  </a:lnTo>
                  <a:lnTo>
                    <a:pt x="11870" y="337"/>
                  </a:lnTo>
                  <a:cubicBezTo>
                    <a:pt x="11869" y="335"/>
                    <a:pt x="11821" y="275"/>
                    <a:pt x="11833" y="266"/>
                  </a:cubicBezTo>
                  <a:cubicBezTo>
                    <a:pt x="11847" y="260"/>
                    <a:pt x="11838" y="214"/>
                    <a:pt x="11861" y="192"/>
                  </a:cubicBezTo>
                  <a:cubicBezTo>
                    <a:pt x="11884" y="170"/>
                    <a:pt x="11869" y="160"/>
                    <a:pt x="11869" y="155"/>
                  </a:cubicBezTo>
                  <a:cubicBezTo>
                    <a:pt x="11869" y="150"/>
                    <a:pt x="11833" y="107"/>
                    <a:pt x="11833" y="107"/>
                  </a:cubicBezTo>
                  <a:lnTo>
                    <a:pt x="11793" y="75"/>
                  </a:lnTo>
                  <a:cubicBezTo>
                    <a:pt x="11793" y="75"/>
                    <a:pt x="11726" y="69"/>
                    <a:pt x="11721" y="67"/>
                  </a:cubicBezTo>
                  <a:cubicBezTo>
                    <a:pt x="11713" y="67"/>
                    <a:pt x="11676" y="24"/>
                    <a:pt x="11675" y="20"/>
                  </a:cubicBezTo>
                  <a:cubicBezTo>
                    <a:pt x="11672" y="13"/>
                    <a:pt x="11661" y="6"/>
                    <a:pt x="11653" y="1"/>
                  </a:cubicBezTo>
                  <a:cubicBezTo>
                    <a:pt x="11652" y="1"/>
                    <a:pt x="11650" y="0"/>
                    <a:pt x="1164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7" name="Google Shape;97;p15"/>
            <p:cNvSpPr/>
            <p:nvPr/>
          </p:nvSpPr>
          <p:spPr>
            <a:xfrm rot="-5400000">
              <a:off x="6841977" y="97709"/>
              <a:ext cx="72623" cy="115112"/>
            </a:xfrm>
            <a:custGeom>
              <a:avLst/>
              <a:gdLst/>
              <a:ahLst/>
              <a:cxnLst/>
              <a:rect l="l" t="t" r="r" b="b"/>
              <a:pathLst>
                <a:path w="723" h="1146" extrusionOk="0">
                  <a:moveTo>
                    <a:pt x="580" y="1"/>
                  </a:moveTo>
                  <a:cubicBezTo>
                    <a:pt x="529" y="1"/>
                    <a:pt x="470" y="33"/>
                    <a:pt x="453" y="57"/>
                  </a:cubicBezTo>
                  <a:cubicBezTo>
                    <a:pt x="425" y="94"/>
                    <a:pt x="468" y="202"/>
                    <a:pt x="421" y="202"/>
                  </a:cubicBezTo>
                  <a:cubicBezTo>
                    <a:pt x="419" y="202"/>
                    <a:pt x="417" y="202"/>
                    <a:pt x="415" y="202"/>
                  </a:cubicBezTo>
                  <a:cubicBezTo>
                    <a:pt x="361" y="191"/>
                    <a:pt x="409" y="17"/>
                    <a:pt x="348" y="17"/>
                  </a:cubicBezTo>
                  <a:cubicBezTo>
                    <a:pt x="345" y="17"/>
                    <a:pt x="342" y="18"/>
                    <a:pt x="338" y="19"/>
                  </a:cubicBezTo>
                  <a:cubicBezTo>
                    <a:pt x="262" y="37"/>
                    <a:pt x="193" y="66"/>
                    <a:pt x="184" y="125"/>
                  </a:cubicBezTo>
                  <a:cubicBezTo>
                    <a:pt x="173" y="182"/>
                    <a:pt x="222" y="349"/>
                    <a:pt x="173" y="382"/>
                  </a:cubicBezTo>
                  <a:cubicBezTo>
                    <a:pt x="154" y="395"/>
                    <a:pt x="140" y="401"/>
                    <a:pt x="129" y="401"/>
                  </a:cubicBezTo>
                  <a:cubicBezTo>
                    <a:pt x="79" y="401"/>
                    <a:pt x="112" y="275"/>
                    <a:pt x="86" y="275"/>
                  </a:cubicBezTo>
                  <a:cubicBezTo>
                    <a:pt x="82" y="275"/>
                    <a:pt x="76" y="278"/>
                    <a:pt x="68" y="286"/>
                  </a:cubicBezTo>
                  <a:cubicBezTo>
                    <a:pt x="1" y="354"/>
                    <a:pt x="30" y="497"/>
                    <a:pt x="19" y="536"/>
                  </a:cubicBezTo>
                  <a:cubicBezTo>
                    <a:pt x="10" y="574"/>
                    <a:pt x="78" y="871"/>
                    <a:pt x="87" y="901"/>
                  </a:cubicBezTo>
                  <a:cubicBezTo>
                    <a:pt x="96" y="928"/>
                    <a:pt x="107" y="910"/>
                    <a:pt x="155" y="1033"/>
                  </a:cubicBezTo>
                  <a:cubicBezTo>
                    <a:pt x="185" y="1113"/>
                    <a:pt x="232" y="1146"/>
                    <a:pt x="277" y="1146"/>
                  </a:cubicBezTo>
                  <a:cubicBezTo>
                    <a:pt x="302" y="1146"/>
                    <a:pt x="326" y="1136"/>
                    <a:pt x="347" y="1119"/>
                  </a:cubicBezTo>
                  <a:cubicBezTo>
                    <a:pt x="404" y="1071"/>
                    <a:pt x="376" y="824"/>
                    <a:pt x="442" y="794"/>
                  </a:cubicBezTo>
                  <a:cubicBezTo>
                    <a:pt x="510" y="765"/>
                    <a:pt x="558" y="717"/>
                    <a:pt x="607" y="651"/>
                  </a:cubicBezTo>
                  <a:cubicBezTo>
                    <a:pt x="655" y="585"/>
                    <a:pt x="664" y="585"/>
                    <a:pt x="673" y="470"/>
                  </a:cubicBezTo>
                  <a:cubicBezTo>
                    <a:pt x="684" y="354"/>
                    <a:pt x="723" y="202"/>
                    <a:pt x="655" y="48"/>
                  </a:cubicBezTo>
                  <a:cubicBezTo>
                    <a:pt x="640" y="13"/>
                    <a:pt x="611" y="1"/>
                    <a:pt x="58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8" name="Google Shape;98;p15"/>
            <p:cNvSpPr/>
            <p:nvPr/>
          </p:nvSpPr>
          <p:spPr>
            <a:xfrm rot="-5400000">
              <a:off x="6871609" y="205086"/>
              <a:ext cx="72422" cy="102456"/>
            </a:xfrm>
            <a:custGeom>
              <a:avLst/>
              <a:gdLst/>
              <a:ahLst/>
              <a:cxnLst/>
              <a:rect l="l" t="t" r="r" b="b"/>
              <a:pathLst>
                <a:path w="721" h="1020" extrusionOk="0">
                  <a:moveTo>
                    <a:pt x="14" y="1"/>
                  </a:moveTo>
                  <a:cubicBezTo>
                    <a:pt x="5" y="1"/>
                    <a:pt x="0" y="12"/>
                    <a:pt x="0" y="43"/>
                  </a:cubicBezTo>
                  <a:cubicBezTo>
                    <a:pt x="0" y="139"/>
                    <a:pt x="59" y="271"/>
                    <a:pt x="88" y="330"/>
                  </a:cubicBezTo>
                  <a:cubicBezTo>
                    <a:pt x="116" y="387"/>
                    <a:pt x="127" y="407"/>
                    <a:pt x="127" y="445"/>
                  </a:cubicBezTo>
                  <a:cubicBezTo>
                    <a:pt x="127" y="484"/>
                    <a:pt x="116" y="599"/>
                    <a:pt x="116" y="599"/>
                  </a:cubicBezTo>
                  <a:lnTo>
                    <a:pt x="174" y="713"/>
                  </a:lnTo>
                  <a:cubicBezTo>
                    <a:pt x="174" y="713"/>
                    <a:pt x="30" y="761"/>
                    <a:pt x="88" y="847"/>
                  </a:cubicBezTo>
                  <a:cubicBezTo>
                    <a:pt x="145" y="933"/>
                    <a:pt x="154" y="972"/>
                    <a:pt x="174" y="1001"/>
                  </a:cubicBezTo>
                  <a:cubicBezTo>
                    <a:pt x="182" y="1013"/>
                    <a:pt x="199" y="1019"/>
                    <a:pt x="217" y="1019"/>
                  </a:cubicBezTo>
                  <a:cubicBezTo>
                    <a:pt x="240" y="1019"/>
                    <a:pt x="264" y="1007"/>
                    <a:pt x="270" y="979"/>
                  </a:cubicBezTo>
                  <a:cubicBezTo>
                    <a:pt x="281" y="933"/>
                    <a:pt x="281" y="952"/>
                    <a:pt x="290" y="816"/>
                  </a:cubicBezTo>
                  <a:cubicBezTo>
                    <a:pt x="299" y="684"/>
                    <a:pt x="319" y="587"/>
                    <a:pt x="319" y="587"/>
                  </a:cubicBezTo>
                  <a:cubicBezTo>
                    <a:pt x="319" y="587"/>
                    <a:pt x="396" y="748"/>
                    <a:pt x="384" y="825"/>
                  </a:cubicBezTo>
                  <a:cubicBezTo>
                    <a:pt x="378" y="885"/>
                    <a:pt x="386" y="905"/>
                    <a:pt x="424" y="905"/>
                  </a:cubicBezTo>
                  <a:cubicBezTo>
                    <a:pt x="438" y="905"/>
                    <a:pt x="457" y="902"/>
                    <a:pt x="481" y="898"/>
                  </a:cubicBezTo>
                  <a:cubicBezTo>
                    <a:pt x="567" y="878"/>
                    <a:pt x="585" y="907"/>
                    <a:pt x="585" y="830"/>
                  </a:cubicBezTo>
                  <a:cubicBezTo>
                    <a:pt x="585" y="753"/>
                    <a:pt x="576" y="724"/>
                    <a:pt x="624" y="714"/>
                  </a:cubicBezTo>
                  <a:cubicBezTo>
                    <a:pt x="673" y="705"/>
                    <a:pt x="721" y="571"/>
                    <a:pt x="673" y="428"/>
                  </a:cubicBezTo>
                  <a:cubicBezTo>
                    <a:pt x="670" y="420"/>
                    <a:pt x="669" y="417"/>
                    <a:pt x="667" y="417"/>
                  </a:cubicBezTo>
                  <a:cubicBezTo>
                    <a:pt x="661" y="417"/>
                    <a:pt x="654" y="462"/>
                    <a:pt x="585" y="484"/>
                  </a:cubicBezTo>
                  <a:cubicBezTo>
                    <a:pt x="555" y="494"/>
                    <a:pt x="539" y="501"/>
                    <a:pt x="529" y="501"/>
                  </a:cubicBezTo>
                  <a:cubicBezTo>
                    <a:pt x="513" y="501"/>
                    <a:pt x="518" y="478"/>
                    <a:pt x="499" y="416"/>
                  </a:cubicBezTo>
                  <a:cubicBezTo>
                    <a:pt x="475" y="338"/>
                    <a:pt x="478" y="227"/>
                    <a:pt x="459" y="227"/>
                  </a:cubicBezTo>
                  <a:cubicBezTo>
                    <a:pt x="454" y="227"/>
                    <a:pt x="449" y="233"/>
                    <a:pt x="442" y="245"/>
                  </a:cubicBezTo>
                  <a:cubicBezTo>
                    <a:pt x="404" y="313"/>
                    <a:pt x="393" y="377"/>
                    <a:pt x="374" y="445"/>
                  </a:cubicBezTo>
                  <a:cubicBezTo>
                    <a:pt x="369" y="465"/>
                    <a:pt x="359" y="473"/>
                    <a:pt x="348" y="473"/>
                  </a:cubicBezTo>
                  <a:cubicBezTo>
                    <a:pt x="321" y="473"/>
                    <a:pt x="288" y="425"/>
                    <a:pt x="288" y="377"/>
                  </a:cubicBezTo>
                  <a:cubicBezTo>
                    <a:pt x="288" y="310"/>
                    <a:pt x="259" y="186"/>
                    <a:pt x="211" y="186"/>
                  </a:cubicBezTo>
                  <a:cubicBezTo>
                    <a:pt x="162" y="186"/>
                    <a:pt x="201" y="82"/>
                    <a:pt x="124" y="62"/>
                  </a:cubicBezTo>
                  <a:cubicBezTo>
                    <a:pt x="71" y="49"/>
                    <a:pt x="33" y="1"/>
                    <a:pt x="1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9" name="Google Shape;99;p15"/>
            <p:cNvSpPr/>
            <p:nvPr/>
          </p:nvSpPr>
          <p:spPr>
            <a:xfrm rot="-5400000">
              <a:off x="6789795" y="-55320"/>
              <a:ext cx="12255" cy="34152"/>
            </a:xfrm>
            <a:custGeom>
              <a:avLst/>
              <a:gdLst/>
              <a:ahLst/>
              <a:cxnLst/>
              <a:rect l="l" t="t" r="r" b="b"/>
              <a:pathLst>
                <a:path w="122" h="340" extrusionOk="0">
                  <a:moveTo>
                    <a:pt x="57" y="1"/>
                  </a:moveTo>
                  <a:cubicBezTo>
                    <a:pt x="54" y="1"/>
                    <a:pt x="51" y="2"/>
                    <a:pt x="47" y="4"/>
                  </a:cubicBezTo>
                  <a:cubicBezTo>
                    <a:pt x="16" y="29"/>
                    <a:pt x="30" y="114"/>
                    <a:pt x="16" y="194"/>
                  </a:cubicBezTo>
                  <a:cubicBezTo>
                    <a:pt x="7" y="264"/>
                    <a:pt x="1" y="340"/>
                    <a:pt x="39" y="340"/>
                  </a:cubicBezTo>
                  <a:cubicBezTo>
                    <a:pt x="43" y="340"/>
                    <a:pt x="48" y="339"/>
                    <a:pt x="53" y="337"/>
                  </a:cubicBezTo>
                  <a:cubicBezTo>
                    <a:pt x="109" y="320"/>
                    <a:pt x="121" y="132"/>
                    <a:pt x="115" y="109"/>
                  </a:cubicBezTo>
                  <a:cubicBezTo>
                    <a:pt x="107" y="78"/>
                    <a:pt x="84" y="1"/>
                    <a:pt x="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0" name="Google Shape;100;p15"/>
            <p:cNvSpPr/>
            <p:nvPr/>
          </p:nvSpPr>
          <p:spPr>
            <a:xfrm rot="-5400000">
              <a:off x="6792256" y="-28250"/>
              <a:ext cx="34052" cy="35960"/>
            </a:xfrm>
            <a:custGeom>
              <a:avLst/>
              <a:gdLst/>
              <a:ahLst/>
              <a:cxnLst/>
              <a:rect l="l" t="t" r="r" b="b"/>
              <a:pathLst>
                <a:path w="339" h="358" extrusionOk="0">
                  <a:moveTo>
                    <a:pt x="51" y="1"/>
                  </a:moveTo>
                  <a:cubicBezTo>
                    <a:pt x="40" y="1"/>
                    <a:pt x="37" y="13"/>
                    <a:pt x="45" y="51"/>
                  </a:cubicBezTo>
                  <a:cubicBezTo>
                    <a:pt x="61" y="135"/>
                    <a:pt x="112" y="188"/>
                    <a:pt x="83" y="188"/>
                  </a:cubicBezTo>
                  <a:cubicBezTo>
                    <a:pt x="79" y="188"/>
                    <a:pt x="72" y="186"/>
                    <a:pt x="63" y="184"/>
                  </a:cubicBezTo>
                  <a:cubicBezTo>
                    <a:pt x="52" y="181"/>
                    <a:pt x="43" y="179"/>
                    <a:pt x="36" y="179"/>
                  </a:cubicBezTo>
                  <a:cubicBezTo>
                    <a:pt x="0" y="179"/>
                    <a:pt x="14" y="215"/>
                    <a:pt x="48" y="250"/>
                  </a:cubicBezTo>
                  <a:cubicBezTo>
                    <a:pt x="91" y="292"/>
                    <a:pt x="186" y="335"/>
                    <a:pt x="237" y="341"/>
                  </a:cubicBezTo>
                  <a:cubicBezTo>
                    <a:pt x="265" y="343"/>
                    <a:pt x="293" y="357"/>
                    <a:pt x="307" y="357"/>
                  </a:cubicBezTo>
                  <a:cubicBezTo>
                    <a:pt x="316" y="357"/>
                    <a:pt x="318" y="351"/>
                    <a:pt x="308" y="328"/>
                  </a:cubicBezTo>
                  <a:cubicBezTo>
                    <a:pt x="285" y="273"/>
                    <a:pt x="339" y="176"/>
                    <a:pt x="285" y="124"/>
                  </a:cubicBezTo>
                  <a:cubicBezTo>
                    <a:pt x="265" y="104"/>
                    <a:pt x="250" y="61"/>
                    <a:pt x="242" y="61"/>
                  </a:cubicBezTo>
                  <a:cubicBezTo>
                    <a:pt x="239" y="61"/>
                    <a:pt x="237" y="68"/>
                    <a:pt x="237" y="88"/>
                  </a:cubicBezTo>
                  <a:cubicBezTo>
                    <a:pt x="237" y="143"/>
                    <a:pt x="224" y="189"/>
                    <a:pt x="197" y="189"/>
                  </a:cubicBezTo>
                  <a:cubicBezTo>
                    <a:pt x="192" y="189"/>
                    <a:pt x="186" y="187"/>
                    <a:pt x="180" y="184"/>
                  </a:cubicBezTo>
                  <a:cubicBezTo>
                    <a:pt x="146" y="159"/>
                    <a:pt x="217" y="47"/>
                    <a:pt x="146" y="34"/>
                  </a:cubicBezTo>
                  <a:cubicBezTo>
                    <a:pt x="102" y="27"/>
                    <a:pt x="68" y="1"/>
                    <a:pt x="5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1" name="Google Shape;101;p15"/>
            <p:cNvSpPr/>
            <p:nvPr/>
          </p:nvSpPr>
          <p:spPr>
            <a:xfrm rot="-5400000">
              <a:off x="8027203" y="270124"/>
              <a:ext cx="188941" cy="386620"/>
            </a:xfrm>
            <a:custGeom>
              <a:avLst/>
              <a:gdLst/>
              <a:ahLst/>
              <a:cxnLst/>
              <a:rect l="l" t="t" r="r" b="b"/>
              <a:pathLst>
                <a:path w="1881" h="3849" extrusionOk="0">
                  <a:moveTo>
                    <a:pt x="1249" y="0"/>
                  </a:moveTo>
                  <a:cubicBezTo>
                    <a:pt x="1229" y="0"/>
                    <a:pt x="1203" y="2"/>
                    <a:pt x="1169" y="6"/>
                  </a:cubicBezTo>
                  <a:cubicBezTo>
                    <a:pt x="1080" y="13"/>
                    <a:pt x="1169" y="6"/>
                    <a:pt x="1177" y="29"/>
                  </a:cubicBezTo>
                  <a:cubicBezTo>
                    <a:pt x="1185" y="54"/>
                    <a:pt x="1143" y="77"/>
                    <a:pt x="1158" y="150"/>
                  </a:cubicBezTo>
                  <a:cubicBezTo>
                    <a:pt x="1158" y="150"/>
                    <a:pt x="1135" y="278"/>
                    <a:pt x="1225" y="335"/>
                  </a:cubicBezTo>
                  <a:cubicBezTo>
                    <a:pt x="1225" y="335"/>
                    <a:pt x="1225" y="391"/>
                    <a:pt x="1240" y="471"/>
                  </a:cubicBezTo>
                  <a:lnTo>
                    <a:pt x="1208" y="560"/>
                  </a:lnTo>
                  <a:lnTo>
                    <a:pt x="1278" y="632"/>
                  </a:lnTo>
                  <a:cubicBezTo>
                    <a:pt x="1278" y="632"/>
                    <a:pt x="1246" y="762"/>
                    <a:pt x="1263" y="785"/>
                  </a:cubicBezTo>
                  <a:cubicBezTo>
                    <a:pt x="1267" y="791"/>
                    <a:pt x="1267" y="794"/>
                    <a:pt x="1263" y="794"/>
                  </a:cubicBezTo>
                  <a:cubicBezTo>
                    <a:pt x="1254" y="794"/>
                    <a:pt x="1223" y="775"/>
                    <a:pt x="1200" y="769"/>
                  </a:cubicBezTo>
                  <a:cubicBezTo>
                    <a:pt x="1166" y="762"/>
                    <a:pt x="1103" y="737"/>
                    <a:pt x="1103" y="737"/>
                  </a:cubicBezTo>
                  <a:lnTo>
                    <a:pt x="1055" y="655"/>
                  </a:lnTo>
                  <a:lnTo>
                    <a:pt x="989" y="817"/>
                  </a:lnTo>
                  <a:cubicBezTo>
                    <a:pt x="989" y="817"/>
                    <a:pt x="957" y="775"/>
                    <a:pt x="989" y="728"/>
                  </a:cubicBezTo>
                  <a:cubicBezTo>
                    <a:pt x="1007" y="702"/>
                    <a:pt x="1006" y="697"/>
                    <a:pt x="1002" y="697"/>
                  </a:cubicBezTo>
                  <a:cubicBezTo>
                    <a:pt x="999" y="697"/>
                    <a:pt x="995" y="699"/>
                    <a:pt x="993" y="699"/>
                  </a:cubicBezTo>
                  <a:cubicBezTo>
                    <a:pt x="992" y="699"/>
                    <a:pt x="992" y="699"/>
                    <a:pt x="992" y="697"/>
                  </a:cubicBezTo>
                  <a:cubicBezTo>
                    <a:pt x="995" y="686"/>
                    <a:pt x="958" y="666"/>
                    <a:pt x="958" y="658"/>
                  </a:cubicBezTo>
                  <a:cubicBezTo>
                    <a:pt x="958" y="648"/>
                    <a:pt x="948" y="620"/>
                    <a:pt x="938" y="594"/>
                  </a:cubicBezTo>
                  <a:cubicBezTo>
                    <a:pt x="928" y="569"/>
                    <a:pt x="923" y="478"/>
                    <a:pt x="928" y="435"/>
                  </a:cubicBezTo>
                  <a:cubicBezTo>
                    <a:pt x="934" y="389"/>
                    <a:pt x="917" y="368"/>
                    <a:pt x="912" y="351"/>
                  </a:cubicBezTo>
                  <a:cubicBezTo>
                    <a:pt x="909" y="332"/>
                    <a:pt x="897" y="229"/>
                    <a:pt x="897" y="200"/>
                  </a:cubicBezTo>
                  <a:cubicBezTo>
                    <a:pt x="897" y="169"/>
                    <a:pt x="863" y="147"/>
                    <a:pt x="854" y="138"/>
                  </a:cubicBezTo>
                  <a:cubicBezTo>
                    <a:pt x="851" y="136"/>
                    <a:pt x="846" y="135"/>
                    <a:pt x="839" y="135"/>
                  </a:cubicBezTo>
                  <a:cubicBezTo>
                    <a:pt x="819" y="135"/>
                    <a:pt x="789" y="146"/>
                    <a:pt x="794" y="169"/>
                  </a:cubicBezTo>
                  <a:cubicBezTo>
                    <a:pt x="800" y="200"/>
                    <a:pt x="772" y="212"/>
                    <a:pt x="787" y="227"/>
                  </a:cubicBezTo>
                  <a:cubicBezTo>
                    <a:pt x="803" y="243"/>
                    <a:pt x="789" y="286"/>
                    <a:pt x="794" y="300"/>
                  </a:cubicBezTo>
                  <a:cubicBezTo>
                    <a:pt x="797" y="314"/>
                    <a:pt x="811" y="421"/>
                    <a:pt x="824" y="437"/>
                  </a:cubicBezTo>
                  <a:cubicBezTo>
                    <a:pt x="835" y="452"/>
                    <a:pt x="794" y="469"/>
                    <a:pt x="797" y="497"/>
                  </a:cubicBezTo>
                  <a:cubicBezTo>
                    <a:pt x="800" y="523"/>
                    <a:pt x="803" y="528"/>
                    <a:pt x="818" y="551"/>
                  </a:cubicBezTo>
                  <a:cubicBezTo>
                    <a:pt x="834" y="575"/>
                    <a:pt x="809" y="586"/>
                    <a:pt x="823" y="623"/>
                  </a:cubicBezTo>
                  <a:cubicBezTo>
                    <a:pt x="827" y="638"/>
                    <a:pt x="826" y="642"/>
                    <a:pt x="822" y="642"/>
                  </a:cubicBezTo>
                  <a:cubicBezTo>
                    <a:pt x="817" y="642"/>
                    <a:pt x="810" y="638"/>
                    <a:pt x="801" y="638"/>
                  </a:cubicBezTo>
                  <a:cubicBezTo>
                    <a:pt x="798" y="638"/>
                    <a:pt x="795" y="638"/>
                    <a:pt x="792" y="640"/>
                  </a:cubicBezTo>
                  <a:cubicBezTo>
                    <a:pt x="774" y="652"/>
                    <a:pt x="727" y="660"/>
                    <a:pt x="697" y="663"/>
                  </a:cubicBezTo>
                  <a:cubicBezTo>
                    <a:pt x="666" y="669"/>
                    <a:pt x="661" y="700"/>
                    <a:pt x="658" y="709"/>
                  </a:cubicBezTo>
                  <a:cubicBezTo>
                    <a:pt x="657" y="720"/>
                    <a:pt x="697" y="863"/>
                    <a:pt x="697" y="863"/>
                  </a:cubicBezTo>
                  <a:cubicBezTo>
                    <a:pt x="697" y="863"/>
                    <a:pt x="674" y="863"/>
                    <a:pt x="664" y="846"/>
                  </a:cubicBezTo>
                  <a:cubicBezTo>
                    <a:pt x="655" y="828"/>
                    <a:pt x="641" y="831"/>
                    <a:pt x="610" y="809"/>
                  </a:cubicBezTo>
                  <a:cubicBezTo>
                    <a:pt x="602" y="804"/>
                    <a:pt x="596" y="802"/>
                    <a:pt x="591" y="802"/>
                  </a:cubicBezTo>
                  <a:cubicBezTo>
                    <a:pt x="579" y="802"/>
                    <a:pt x="578" y="816"/>
                    <a:pt x="580" y="822"/>
                  </a:cubicBezTo>
                  <a:cubicBezTo>
                    <a:pt x="581" y="831"/>
                    <a:pt x="524" y="876"/>
                    <a:pt x="504" y="876"/>
                  </a:cubicBezTo>
                  <a:cubicBezTo>
                    <a:pt x="484" y="876"/>
                    <a:pt x="469" y="837"/>
                    <a:pt x="455" y="815"/>
                  </a:cubicBezTo>
                  <a:cubicBezTo>
                    <a:pt x="440" y="794"/>
                    <a:pt x="427" y="755"/>
                    <a:pt x="409" y="725"/>
                  </a:cubicBezTo>
                  <a:cubicBezTo>
                    <a:pt x="392" y="697"/>
                    <a:pt x="384" y="592"/>
                    <a:pt x="370" y="560"/>
                  </a:cubicBezTo>
                  <a:cubicBezTo>
                    <a:pt x="355" y="528"/>
                    <a:pt x="343" y="532"/>
                    <a:pt x="304" y="528"/>
                  </a:cubicBezTo>
                  <a:cubicBezTo>
                    <a:pt x="302" y="527"/>
                    <a:pt x="300" y="527"/>
                    <a:pt x="298" y="527"/>
                  </a:cubicBezTo>
                  <a:cubicBezTo>
                    <a:pt x="266" y="527"/>
                    <a:pt x="269" y="572"/>
                    <a:pt x="258" y="617"/>
                  </a:cubicBezTo>
                  <a:cubicBezTo>
                    <a:pt x="247" y="666"/>
                    <a:pt x="227" y="697"/>
                    <a:pt x="247" y="739"/>
                  </a:cubicBezTo>
                  <a:cubicBezTo>
                    <a:pt x="266" y="782"/>
                    <a:pt x="262" y="882"/>
                    <a:pt x="266" y="923"/>
                  </a:cubicBezTo>
                  <a:cubicBezTo>
                    <a:pt x="269" y="966"/>
                    <a:pt x="256" y="982"/>
                    <a:pt x="266" y="1008"/>
                  </a:cubicBezTo>
                  <a:cubicBezTo>
                    <a:pt x="276" y="1036"/>
                    <a:pt x="293" y="1054"/>
                    <a:pt x="341" y="1105"/>
                  </a:cubicBezTo>
                  <a:cubicBezTo>
                    <a:pt x="365" y="1130"/>
                    <a:pt x="359" y="1134"/>
                    <a:pt x="346" y="1134"/>
                  </a:cubicBezTo>
                  <a:cubicBezTo>
                    <a:pt x="340" y="1134"/>
                    <a:pt x="332" y="1133"/>
                    <a:pt x="325" y="1133"/>
                  </a:cubicBezTo>
                  <a:cubicBezTo>
                    <a:pt x="315" y="1133"/>
                    <a:pt x="306" y="1135"/>
                    <a:pt x="301" y="1140"/>
                  </a:cubicBezTo>
                  <a:cubicBezTo>
                    <a:pt x="284" y="1162"/>
                    <a:pt x="273" y="1168"/>
                    <a:pt x="270" y="1183"/>
                  </a:cubicBezTo>
                  <a:cubicBezTo>
                    <a:pt x="269" y="1199"/>
                    <a:pt x="238" y="1233"/>
                    <a:pt x="226" y="1247"/>
                  </a:cubicBezTo>
                  <a:cubicBezTo>
                    <a:pt x="212" y="1259"/>
                    <a:pt x="210" y="1325"/>
                    <a:pt x="207" y="1348"/>
                  </a:cubicBezTo>
                  <a:cubicBezTo>
                    <a:pt x="205" y="1358"/>
                    <a:pt x="202" y="1361"/>
                    <a:pt x="197" y="1361"/>
                  </a:cubicBezTo>
                  <a:cubicBezTo>
                    <a:pt x="189" y="1361"/>
                    <a:pt x="177" y="1354"/>
                    <a:pt x="162" y="1354"/>
                  </a:cubicBezTo>
                  <a:cubicBezTo>
                    <a:pt x="160" y="1354"/>
                    <a:pt x="158" y="1354"/>
                    <a:pt x="156" y="1354"/>
                  </a:cubicBezTo>
                  <a:cubicBezTo>
                    <a:pt x="125" y="1359"/>
                    <a:pt x="130" y="1390"/>
                    <a:pt x="119" y="1431"/>
                  </a:cubicBezTo>
                  <a:cubicBezTo>
                    <a:pt x="110" y="1474"/>
                    <a:pt x="109" y="1474"/>
                    <a:pt x="99" y="1493"/>
                  </a:cubicBezTo>
                  <a:cubicBezTo>
                    <a:pt x="89" y="1514"/>
                    <a:pt x="78" y="1548"/>
                    <a:pt x="53" y="1576"/>
                  </a:cubicBezTo>
                  <a:cubicBezTo>
                    <a:pt x="30" y="1602"/>
                    <a:pt x="22" y="1684"/>
                    <a:pt x="22" y="1684"/>
                  </a:cubicBezTo>
                  <a:cubicBezTo>
                    <a:pt x="22" y="1684"/>
                    <a:pt x="4" y="1762"/>
                    <a:pt x="19" y="1841"/>
                  </a:cubicBezTo>
                  <a:cubicBezTo>
                    <a:pt x="35" y="1921"/>
                    <a:pt x="7" y="1921"/>
                    <a:pt x="4" y="1959"/>
                  </a:cubicBezTo>
                  <a:cubicBezTo>
                    <a:pt x="1" y="1998"/>
                    <a:pt x="1" y="2025"/>
                    <a:pt x="25" y="2049"/>
                  </a:cubicBezTo>
                  <a:cubicBezTo>
                    <a:pt x="50" y="2075"/>
                    <a:pt x="64" y="2082"/>
                    <a:pt x="85" y="2101"/>
                  </a:cubicBezTo>
                  <a:cubicBezTo>
                    <a:pt x="107" y="2121"/>
                    <a:pt x="79" y="2169"/>
                    <a:pt x="79" y="2169"/>
                  </a:cubicBezTo>
                  <a:cubicBezTo>
                    <a:pt x="79" y="2169"/>
                    <a:pt x="32" y="2190"/>
                    <a:pt x="58" y="2222"/>
                  </a:cubicBezTo>
                  <a:cubicBezTo>
                    <a:pt x="85" y="2255"/>
                    <a:pt x="79" y="2269"/>
                    <a:pt x="89" y="2292"/>
                  </a:cubicBezTo>
                  <a:cubicBezTo>
                    <a:pt x="99" y="2315"/>
                    <a:pt x="138" y="2313"/>
                    <a:pt x="189" y="2333"/>
                  </a:cubicBezTo>
                  <a:cubicBezTo>
                    <a:pt x="201" y="2338"/>
                    <a:pt x="172" y="2393"/>
                    <a:pt x="195" y="2401"/>
                  </a:cubicBezTo>
                  <a:cubicBezTo>
                    <a:pt x="218" y="2407"/>
                    <a:pt x="258" y="2487"/>
                    <a:pt x="258" y="2487"/>
                  </a:cubicBezTo>
                  <a:cubicBezTo>
                    <a:pt x="258" y="2487"/>
                    <a:pt x="255" y="2567"/>
                    <a:pt x="255" y="2600"/>
                  </a:cubicBezTo>
                  <a:cubicBezTo>
                    <a:pt x="259" y="2632"/>
                    <a:pt x="244" y="2632"/>
                    <a:pt x="255" y="2654"/>
                  </a:cubicBezTo>
                  <a:cubicBezTo>
                    <a:pt x="269" y="2675"/>
                    <a:pt x="270" y="2697"/>
                    <a:pt x="279" y="2738"/>
                  </a:cubicBezTo>
                  <a:cubicBezTo>
                    <a:pt x="287" y="2781"/>
                    <a:pt x="307" y="2789"/>
                    <a:pt x="333" y="2804"/>
                  </a:cubicBezTo>
                  <a:cubicBezTo>
                    <a:pt x="361" y="2820"/>
                    <a:pt x="344" y="2824"/>
                    <a:pt x="350" y="2855"/>
                  </a:cubicBezTo>
                  <a:cubicBezTo>
                    <a:pt x="358" y="2878"/>
                    <a:pt x="393" y="2901"/>
                    <a:pt x="449" y="2952"/>
                  </a:cubicBezTo>
                  <a:cubicBezTo>
                    <a:pt x="489" y="2988"/>
                    <a:pt x="472" y="2992"/>
                    <a:pt x="461" y="2992"/>
                  </a:cubicBezTo>
                  <a:cubicBezTo>
                    <a:pt x="458" y="2992"/>
                    <a:pt x="455" y="2992"/>
                    <a:pt x="455" y="2992"/>
                  </a:cubicBezTo>
                  <a:lnTo>
                    <a:pt x="455" y="2992"/>
                  </a:lnTo>
                  <a:cubicBezTo>
                    <a:pt x="455" y="2992"/>
                    <a:pt x="455" y="2992"/>
                    <a:pt x="456" y="2992"/>
                  </a:cubicBezTo>
                  <a:cubicBezTo>
                    <a:pt x="469" y="2994"/>
                    <a:pt x="438" y="3029"/>
                    <a:pt x="473" y="3089"/>
                  </a:cubicBezTo>
                  <a:cubicBezTo>
                    <a:pt x="510" y="3151"/>
                    <a:pt x="501" y="3132"/>
                    <a:pt x="532" y="3155"/>
                  </a:cubicBezTo>
                  <a:cubicBezTo>
                    <a:pt x="563" y="3177"/>
                    <a:pt x="549" y="3205"/>
                    <a:pt x="555" y="3215"/>
                  </a:cubicBezTo>
                  <a:cubicBezTo>
                    <a:pt x="561" y="3228"/>
                    <a:pt x="547" y="3300"/>
                    <a:pt x="553" y="3337"/>
                  </a:cubicBezTo>
                  <a:cubicBezTo>
                    <a:pt x="558" y="3374"/>
                    <a:pt x="540" y="3394"/>
                    <a:pt x="540" y="3394"/>
                  </a:cubicBezTo>
                  <a:cubicBezTo>
                    <a:pt x="540" y="3394"/>
                    <a:pt x="577" y="3428"/>
                    <a:pt x="593" y="3459"/>
                  </a:cubicBezTo>
                  <a:cubicBezTo>
                    <a:pt x="612" y="3489"/>
                    <a:pt x="612" y="3491"/>
                    <a:pt x="624" y="3506"/>
                  </a:cubicBezTo>
                  <a:cubicBezTo>
                    <a:pt x="635" y="3522"/>
                    <a:pt x="677" y="3528"/>
                    <a:pt x="677" y="3528"/>
                  </a:cubicBezTo>
                  <a:cubicBezTo>
                    <a:pt x="686" y="3528"/>
                    <a:pt x="700" y="3548"/>
                    <a:pt x="740" y="3554"/>
                  </a:cubicBezTo>
                  <a:cubicBezTo>
                    <a:pt x="778" y="3560"/>
                    <a:pt x="746" y="3566"/>
                    <a:pt x="778" y="3602"/>
                  </a:cubicBezTo>
                  <a:cubicBezTo>
                    <a:pt x="811" y="3639"/>
                    <a:pt x="789" y="3659"/>
                    <a:pt x="789" y="3659"/>
                  </a:cubicBezTo>
                  <a:cubicBezTo>
                    <a:pt x="789" y="3659"/>
                    <a:pt x="807" y="3694"/>
                    <a:pt x="835" y="3710"/>
                  </a:cubicBezTo>
                  <a:cubicBezTo>
                    <a:pt x="863" y="3725"/>
                    <a:pt x="857" y="3710"/>
                    <a:pt x="904" y="3728"/>
                  </a:cubicBezTo>
                  <a:cubicBezTo>
                    <a:pt x="954" y="3746"/>
                    <a:pt x="917" y="3787"/>
                    <a:pt x="928" y="3802"/>
                  </a:cubicBezTo>
                  <a:cubicBezTo>
                    <a:pt x="940" y="3817"/>
                    <a:pt x="932" y="3833"/>
                    <a:pt x="943" y="3833"/>
                  </a:cubicBezTo>
                  <a:cubicBezTo>
                    <a:pt x="955" y="3833"/>
                    <a:pt x="1094" y="3828"/>
                    <a:pt x="1105" y="3828"/>
                  </a:cubicBezTo>
                  <a:cubicBezTo>
                    <a:pt x="1111" y="3828"/>
                    <a:pt x="1136" y="3799"/>
                    <a:pt x="1157" y="3799"/>
                  </a:cubicBezTo>
                  <a:cubicBezTo>
                    <a:pt x="1160" y="3799"/>
                    <a:pt x="1162" y="3799"/>
                    <a:pt x="1165" y="3800"/>
                  </a:cubicBezTo>
                  <a:cubicBezTo>
                    <a:pt x="1186" y="3810"/>
                    <a:pt x="1200" y="3848"/>
                    <a:pt x="1200" y="3848"/>
                  </a:cubicBezTo>
                  <a:cubicBezTo>
                    <a:pt x="1209" y="3848"/>
                    <a:pt x="1285" y="3760"/>
                    <a:pt x="1285" y="3760"/>
                  </a:cubicBezTo>
                  <a:cubicBezTo>
                    <a:pt x="1285" y="3760"/>
                    <a:pt x="1289" y="3677"/>
                    <a:pt x="1305" y="3674"/>
                  </a:cubicBezTo>
                  <a:cubicBezTo>
                    <a:pt x="1320" y="3668"/>
                    <a:pt x="1289" y="3605"/>
                    <a:pt x="1297" y="3594"/>
                  </a:cubicBezTo>
                  <a:cubicBezTo>
                    <a:pt x="1303" y="3585"/>
                    <a:pt x="1266" y="3540"/>
                    <a:pt x="1288" y="3500"/>
                  </a:cubicBezTo>
                  <a:cubicBezTo>
                    <a:pt x="1289" y="3497"/>
                    <a:pt x="1292" y="3496"/>
                    <a:pt x="1295" y="3496"/>
                  </a:cubicBezTo>
                  <a:cubicBezTo>
                    <a:pt x="1315" y="3496"/>
                    <a:pt x="1363" y="3539"/>
                    <a:pt x="1372" y="3539"/>
                  </a:cubicBezTo>
                  <a:cubicBezTo>
                    <a:pt x="1385" y="3539"/>
                    <a:pt x="1395" y="3429"/>
                    <a:pt x="1403" y="3405"/>
                  </a:cubicBezTo>
                  <a:cubicBezTo>
                    <a:pt x="1407" y="3389"/>
                    <a:pt x="1413" y="3384"/>
                    <a:pt x="1421" y="3384"/>
                  </a:cubicBezTo>
                  <a:cubicBezTo>
                    <a:pt x="1427" y="3384"/>
                    <a:pt x="1434" y="3387"/>
                    <a:pt x="1442" y="3389"/>
                  </a:cubicBezTo>
                  <a:cubicBezTo>
                    <a:pt x="1459" y="3394"/>
                    <a:pt x="1466" y="3405"/>
                    <a:pt x="1479" y="3408"/>
                  </a:cubicBezTo>
                  <a:cubicBezTo>
                    <a:pt x="1489" y="3409"/>
                    <a:pt x="1542" y="3440"/>
                    <a:pt x="1542" y="3440"/>
                  </a:cubicBezTo>
                  <a:lnTo>
                    <a:pt x="1579" y="3408"/>
                  </a:lnTo>
                  <a:cubicBezTo>
                    <a:pt x="1594" y="3392"/>
                    <a:pt x="1588" y="3360"/>
                    <a:pt x="1600" y="3351"/>
                  </a:cubicBezTo>
                  <a:cubicBezTo>
                    <a:pt x="1611" y="3340"/>
                    <a:pt x="1636" y="3340"/>
                    <a:pt x="1648" y="3340"/>
                  </a:cubicBezTo>
                  <a:cubicBezTo>
                    <a:pt x="1659" y="3340"/>
                    <a:pt x="1674" y="3343"/>
                    <a:pt x="1696" y="3362"/>
                  </a:cubicBezTo>
                  <a:cubicBezTo>
                    <a:pt x="1713" y="3375"/>
                    <a:pt x="1739" y="3400"/>
                    <a:pt x="1756" y="3400"/>
                  </a:cubicBezTo>
                  <a:cubicBezTo>
                    <a:pt x="1760" y="3400"/>
                    <a:pt x="1764" y="3398"/>
                    <a:pt x="1766" y="3394"/>
                  </a:cubicBezTo>
                  <a:cubicBezTo>
                    <a:pt x="1782" y="3377"/>
                    <a:pt x="1777" y="3335"/>
                    <a:pt x="1777" y="3322"/>
                  </a:cubicBezTo>
                  <a:cubicBezTo>
                    <a:pt x="1777" y="3309"/>
                    <a:pt x="1731" y="3257"/>
                    <a:pt x="1731" y="3257"/>
                  </a:cubicBezTo>
                  <a:cubicBezTo>
                    <a:pt x="1731" y="3257"/>
                    <a:pt x="1694" y="3246"/>
                    <a:pt x="1679" y="3231"/>
                  </a:cubicBezTo>
                  <a:cubicBezTo>
                    <a:pt x="1663" y="3215"/>
                    <a:pt x="1663" y="3203"/>
                    <a:pt x="1654" y="3185"/>
                  </a:cubicBezTo>
                  <a:cubicBezTo>
                    <a:pt x="1646" y="3168"/>
                    <a:pt x="1633" y="3146"/>
                    <a:pt x="1657" y="3129"/>
                  </a:cubicBezTo>
                  <a:cubicBezTo>
                    <a:pt x="1682" y="3109"/>
                    <a:pt x="1688" y="3075"/>
                    <a:pt x="1688" y="3075"/>
                  </a:cubicBezTo>
                  <a:cubicBezTo>
                    <a:pt x="1688" y="3075"/>
                    <a:pt x="1730" y="3060"/>
                    <a:pt x="1754" y="3054"/>
                  </a:cubicBezTo>
                  <a:cubicBezTo>
                    <a:pt x="1780" y="3048"/>
                    <a:pt x="1770" y="3015"/>
                    <a:pt x="1793" y="3001"/>
                  </a:cubicBezTo>
                  <a:cubicBezTo>
                    <a:pt x="1816" y="2991"/>
                    <a:pt x="1836" y="2955"/>
                    <a:pt x="1859" y="2921"/>
                  </a:cubicBezTo>
                  <a:cubicBezTo>
                    <a:pt x="1880" y="2884"/>
                    <a:pt x="1834" y="2854"/>
                    <a:pt x="1848" y="2831"/>
                  </a:cubicBezTo>
                  <a:cubicBezTo>
                    <a:pt x="1857" y="2812"/>
                    <a:pt x="1821" y="2789"/>
                    <a:pt x="1795" y="2789"/>
                  </a:cubicBezTo>
                  <a:cubicBezTo>
                    <a:pt x="1789" y="2789"/>
                    <a:pt x="1783" y="2791"/>
                    <a:pt x="1779" y="2794"/>
                  </a:cubicBezTo>
                  <a:cubicBezTo>
                    <a:pt x="1756" y="2809"/>
                    <a:pt x="1719" y="2815"/>
                    <a:pt x="1719" y="2815"/>
                  </a:cubicBezTo>
                  <a:cubicBezTo>
                    <a:pt x="1719" y="2815"/>
                    <a:pt x="1659" y="2798"/>
                    <a:pt x="1651" y="2786"/>
                  </a:cubicBezTo>
                  <a:cubicBezTo>
                    <a:pt x="1646" y="2775"/>
                    <a:pt x="1609" y="2754"/>
                    <a:pt x="1620" y="2747"/>
                  </a:cubicBezTo>
                  <a:cubicBezTo>
                    <a:pt x="1633" y="2740"/>
                    <a:pt x="1636" y="2690"/>
                    <a:pt x="1659" y="2654"/>
                  </a:cubicBezTo>
                  <a:cubicBezTo>
                    <a:pt x="1685" y="2617"/>
                    <a:pt x="1651" y="2615"/>
                    <a:pt x="1674" y="2580"/>
                  </a:cubicBezTo>
                  <a:cubicBezTo>
                    <a:pt x="1700" y="2547"/>
                    <a:pt x="1665" y="2547"/>
                    <a:pt x="1626" y="2484"/>
                  </a:cubicBezTo>
                  <a:cubicBezTo>
                    <a:pt x="1626" y="2484"/>
                    <a:pt x="1594" y="2478"/>
                    <a:pt x="1557" y="2467"/>
                  </a:cubicBezTo>
                  <a:cubicBezTo>
                    <a:pt x="1520" y="2455"/>
                    <a:pt x="1517" y="2440"/>
                    <a:pt x="1517" y="2440"/>
                  </a:cubicBezTo>
                  <a:cubicBezTo>
                    <a:pt x="1517" y="2440"/>
                    <a:pt x="1543" y="2383"/>
                    <a:pt x="1571" y="2372"/>
                  </a:cubicBezTo>
                  <a:cubicBezTo>
                    <a:pt x="1597" y="2363"/>
                    <a:pt x="1582" y="2309"/>
                    <a:pt x="1593" y="2278"/>
                  </a:cubicBezTo>
                  <a:cubicBezTo>
                    <a:pt x="1602" y="2247"/>
                    <a:pt x="1609" y="2207"/>
                    <a:pt x="1603" y="2190"/>
                  </a:cubicBezTo>
                  <a:cubicBezTo>
                    <a:pt x="1597" y="2175"/>
                    <a:pt x="1571" y="2175"/>
                    <a:pt x="1562" y="2164"/>
                  </a:cubicBezTo>
                  <a:cubicBezTo>
                    <a:pt x="1560" y="2162"/>
                    <a:pt x="1558" y="2162"/>
                    <a:pt x="1554" y="2162"/>
                  </a:cubicBezTo>
                  <a:cubicBezTo>
                    <a:pt x="1539" y="2162"/>
                    <a:pt x="1509" y="2175"/>
                    <a:pt x="1494" y="2175"/>
                  </a:cubicBezTo>
                  <a:cubicBezTo>
                    <a:pt x="1477" y="2175"/>
                    <a:pt x="1472" y="2216"/>
                    <a:pt x="1477" y="2224"/>
                  </a:cubicBezTo>
                  <a:cubicBezTo>
                    <a:pt x="1480" y="2233"/>
                    <a:pt x="1417" y="2241"/>
                    <a:pt x="1417" y="2241"/>
                  </a:cubicBezTo>
                  <a:cubicBezTo>
                    <a:pt x="1442" y="2226"/>
                    <a:pt x="1377" y="2178"/>
                    <a:pt x="1417" y="2162"/>
                  </a:cubicBezTo>
                  <a:cubicBezTo>
                    <a:pt x="1457" y="2147"/>
                    <a:pt x="1489" y="2122"/>
                    <a:pt x="1531" y="2122"/>
                  </a:cubicBezTo>
                  <a:cubicBezTo>
                    <a:pt x="1571" y="2122"/>
                    <a:pt x="1563" y="2049"/>
                    <a:pt x="1619" y="2041"/>
                  </a:cubicBezTo>
                  <a:cubicBezTo>
                    <a:pt x="1674" y="2033"/>
                    <a:pt x="1619" y="1938"/>
                    <a:pt x="1619" y="1938"/>
                  </a:cubicBezTo>
                  <a:lnTo>
                    <a:pt x="1594" y="1864"/>
                  </a:lnTo>
                  <a:cubicBezTo>
                    <a:pt x="1579" y="1816"/>
                    <a:pt x="1554" y="1761"/>
                    <a:pt x="1554" y="1761"/>
                  </a:cubicBezTo>
                  <a:cubicBezTo>
                    <a:pt x="1554" y="1761"/>
                    <a:pt x="1521" y="1764"/>
                    <a:pt x="1490" y="1764"/>
                  </a:cubicBezTo>
                  <a:cubicBezTo>
                    <a:pt x="1475" y="1764"/>
                    <a:pt x="1460" y="1763"/>
                    <a:pt x="1449" y="1761"/>
                  </a:cubicBezTo>
                  <a:cubicBezTo>
                    <a:pt x="1417" y="1753"/>
                    <a:pt x="1425" y="1713"/>
                    <a:pt x="1505" y="1631"/>
                  </a:cubicBezTo>
                  <a:cubicBezTo>
                    <a:pt x="1534" y="1602"/>
                    <a:pt x="1531" y="1510"/>
                    <a:pt x="1562" y="1454"/>
                  </a:cubicBezTo>
                  <a:cubicBezTo>
                    <a:pt x="1594" y="1399"/>
                    <a:pt x="1562" y="1454"/>
                    <a:pt x="1465" y="1391"/>
                  </a:cubicBezTo>
                  <a:cubicBezTo>
                    <a:pt x="1465" y="1391"/>
                    <a:pt x="1362" y="1424"/>
                    <a:pt x="1328" y="1424"/>
                  </a:cubicBezTo>
                  <a:cubicBezTo>
                    <a:pt x="1295" y="1424"/>
                    <a:pt x="1255" y="1351"/>
                    <a:pt x="1255" y="1351"/>
                  </a:cubicBezTo>
                  <a:lnTo>
                    <a:pt x="1311" y="1344"/>
                  </a:lnTo>
                  <a:cubicBezTo>
                    <a:pt x="1366" y="1336"/>
                    <a:pt x="1263" y="1294"/>
                    <a:pt x="1278" y="1206"/>
                  </a:cubicBezTo>
                  <a:cubicBezTo>
                    <a:pt x="1284" y="1174"/>
                    <a:pt x="1286" y="1165"/>
                    <a:pt x="1282" y="1165"/>
                  </a:cubicBezTo>
                  <a:lnTo>
                    <a:pt x="1282" y="1165"/>
                  </a:lnTo>
                  <a:cubicBezTo>
                    <a:pt x="1278" y="1165"/>
                    <a:pt x="1267" y="1177"/>
                    <a:pt x="1248" y="1177"/>
                  </a:cubicBezTo>
                  <a:cubicBezTo>
                    <a:pt x="1239" y="1177"/>
                    <a:pt x="1228" y="1175"/>
                    <a:pt x="1215" y="1166"/>
                  </a:cubicBezTo>
                  <a:lnTo>
                    <a:pt x="1054" y="1151"/>
                  </a:lnTo>
                  <a:lnTo>
                    <a:pt x="1094" y="1077"/>
                  </a:lnTo>
                  <a:lnTo>
                    <a:pt x="1215" y="1077"/>
                  </a:lnTo>
                  <a:cubicBezTo>
                    <a:pt x="1240" y="1077"/>
                    <a:pt x="1295" y="1029"/>
                    <a:pt x="1335" y="1006"/>
                  </a:cubicBezTo>
                  <a:cubicBezTo>
                    <a:pt x="1377" y="982"/>
                    <a:pt x="1335" y="902"/>
                    <a:pt x="1362" y="894"/>
                  </a:cubicBezTo>
                  <a:cubicBezTo>
                    <a:pt x="1362" y="894"/>
                    <a:pt x="1363" y="894"/>
                    <a:pt x="1364" y="894"/>
                  </a:cubicBezTo>
                  <a:cubicBezTo>
                    <a:pt x="1391" y="894"/>
                    <a:pt x="1489" y="1014"/>
                    <a:pt x="1489" y="1014"/>
                  </a:cubicBezTo>
                  <a:cubicBezTo>
                    <a:pt x="1489" y="1014"/>
                    <a:pt x="1594" y="1006"/>
                    <a:pt x="1643" y="999"/>
                  </a:cubicBezTo>
                  <a:cubicBezTo>
                    <a:pt x="1693" y="991"/>
                    <a:pt x="1659" y="902"/>
                    <a:pt x="1725" y="822"/>
                  </a:cubicBezTo>
                  <a:cubicBezTo>
                    <a:pt x="1725" y="822"/>
                    <a:pt x="1757" y="740"/>
                    <a:pt x="1780" y="715"/>
                  </a:cubicBezTo>
                  <a:cubicBezTo>
                    <a:pt x="1805" y="692"/>
                    <a:pt x="1788" y="628"/>
                    <a:pt x="1820" y="594"/>
                  </a:cubicBezTo>
                  <a:cubicBezTo>
                    <a:pt x="1854" y="561"/>
                    <a:pt x="1828" y="498"/>
                    <a:pt x="1828" y="435"/>
                  </a:cubicBezTo>
                  <a:cubicBezTo>
                    <a:pt x="1828" y="391"/>
                    <a:pt x="1800" y="384"/>
                    <a:pt x="1782" y="384"/>
                  </a:cubicBezTo>
                  <a:cubicBezTo>
                    <a:pt x="1772" y="384"/>
                    <a:pt x="1765" y="386"/>
                    <a:pt x="1765" y="386"/>
                  </a:cubicBezTo>
                  <a:cubicBezTo>
                    <a:pt x="1765" y="386"/>
                    <a:pt x="1773" y="428"/>
                    <a:pt x="1782" y="458"/>
                  </a:cubicBezTo>
                  <a:cubicBezTo>
                    <a:pt x="1787" y="482"/>
                    <a:pt x="1756" y="500"/>
                    <a:pt x="1712" y="500"/>
                  </a:cubicBezTo>
                  <a:cubicBezTo>
                    <a:pt x="1694" y="500"/>
                    <a:pt x="1674" y="497"/>
                    <a:pt x="1654" y="491"/>
                  </a:cubicBezTo>
                  <a:lnTo>
                    <a:pt x="1563" y="578"/>
                  </a:lnTo>
                  <a:cubicBezTo>
                    <a:pt x="1563" y="578"/>
                    <a:pt x="1531" y="521"/>
                    <a:pt x="1531" y="491"/>
                  </a:cubicBezTo>
                  <a:cubicBezTo>
                    <a:pt x="1531" y="458"/>
                    <a:pt x="1539" y="435"/>
                    <a:pt x="1611" y="346"/>
                  </a:cubicBezTo>
                  <a:cubicBezTo>
                    <a:pt x="1631" y="323"/>
                    <a:pt x="1605" y="277"/>
                    <a:pt x="1597" y="261"/>
                  </a:cubicBezTo>
                  <a:cubicBezTo>
                    <a:pt x="1589" y="269"/>
                    <a:pt x="1531" y="281"/>
                    <a:pt x="1531" y="281"/>
                  </a:cubicBezTo>
                  <a:lnTo>
                    <a:pt x="1489" y="192"/>
                  </a:lnTo>
                  <a:lnTo>
                    <a:pt x="1409" y="215"/>
                  </a:lnTo>
                  <a:cubicBezTo>
                    <a:pt x="1409" y="215"/>
                    <a:pt x="1362" y="215"/>
                    <a:pt x="1354" y="135"/>
                  </a:cubicBezTo>
                  <a:lnTo>
                    <a:pt x="1305" y="21"/>
                  </a:lnTo>
                  <a:cubicBezTo>
                    <a:pt x="1300" y="6"/>
                    <a:pt x="1283" y="0"/>
                    <a:pt x="12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2" name="Google Shape;102;p15"/>
            <p:cNvSpPr/>
            <p:nvPr/>
          </p:nvSpPr>
          <p:spPr>
            <a:xfrm rot="-5400000">
              <a:off x="7954278" y="396789"/>
              <a:ext cx="402" cy="402"/>
            </a:xfrm>
            <a:custGeom>
              <a:avLst/>
              <a:gdLst/>
              <a:ahLst/>
              <a:cxnLst/>
              <a:rect l="l" t="t" r="r" b="b"/>
              <a:pathLst>
                <a:path w="4" h="4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" y="2"/>
                    <a:pt x="2" y="3"/>
                  </a:cubicBezTo>
                  <a:cubicBezTo>
                    <a:pt x="3" y="2"/>
                    <a:pt x="3" y="0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3" name="Google Shape;103;p15"/>
            <p:cNvSpPr/>
            <p:nvPr/>
          </p:nvSpPr>
          <p:spPr>
            <a:xfrm rot="-5400000">
              <a:off x="4626968" y="590248"/>
              <a:ext cx="703" cy="1105"/>
            </a:xfrm>
            <a:custGeom>
              <a:avLst/>
              <a:gdLst/>
              <a:ahLst/>
              <a:cxnLst/>
              <a:rect l="l" t="t" r="r" b="b"/>
              <a:pathLst>
                <a:path w="7" h="11" extrusionOk="0">
                  <a:moveTo>
                    <a:pt x="5" y="0"/>
                  </a:moveTo>
                  <a:cubicBezTo>
                    <a:pt x="3" y="0"/>
                    <a:pt x="2" y="5"/>
                    <a:pt x="1" y="11"/>
                  </a:cubicBezTo>
                  <a:lnTo>
                    <a:pt x="7" y="6"/>
                  </a:lnTo>
                  <a:cubicBezTo>
                    <a:pt x="6" y="2"/>
                    <a:pt x="6" y="0"/>
                    <a:pt x="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4" name="Google Shape;104;p15"/>
            <p:cNvSpPr/>
            <p:nvPr/>
          </p:nvSpPr>
          <p:spPr>
            <a:xfrm rot="-5400000">
              <a:off x="6854684" y="54468"/>
              <a:ext cx="24107" cy="16875"/>
            </a:xfrm>
            <a:custGeom>
              <a:avLst/>
              <a:gdLst/>
              <a:ahLst/>
              <a:cxnLst/>
              <a:rect l="l" t="t" r="r" b="b"/>
              <a:pathLst>
                <a:path w="240" h="168" extrusionOk="0">
                  <a:moveTo>
                    <a:pt x="87" y="1"/>
                  </a:moveTo>
                  <a:cubicBezTo>
                    <a:pt x="80" y="1"/>
                    <a:pt x="73" y="3"/>
                    <a:pt x="65" y="6"/>
                  </a:cubicBezTo>
                  <a:cubicBezTo>
                    <a:pt x="53" y="11"/>
                    <a:pt x="43" y="13"/>
                    <a:pt x="36" y="13"/>
                  </a:cubicBezTo>
                  <a:cubicBezTo>
                    <a:pt x="29" y="13"/>
                    <a:pt x="23" y="11"/>
                    <a:pt x="19" y="11"/>
                  </a:cubicBezTo>
                  <a:cubicBezTo>
                    <a:pt x="10" y="11"/>
                    <a:pt x="8" y="19"/>
                    <a:pt x="5" y="72"/>
                  </a:cubicBezTo>
                  <a:cubicBezTo>
                    <a:pt x="0" y="168"/>
                    <a:pt x="23" y="168"/>
                    <a:pt x="90" y="168"/>
                  </a:cubicBezTo>
                  <a:cubicBezTo>
                    <a:pt x="90" y="168"/>
                    <a:pt x="91" y="168"/>
                    <a:pt x="92" y="168"/>
                  </a:cubicBezTo>
                  <a:cubicBezTo>
                    <a:pt x="158" y="168"/>
                    <a:pt x="240" y="103"/>
                    <a:pt x="167" y="66"/>
                  </a:cubicBezTo>
                  <a:cubicBezTo>
                    <a:pt x="138" y="52"/>
                    <a:pt x="123" y="1"/>
                    <a:pt x="8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5" name="Google Shape;105;p15"/>
            <p:cNvSpPr/>
            <p:nvPr/>
          </p:nvSpPr>
          <p:spPr>
            <a:xfrm rot="-5400000">
              <a:off x="6884165" y="45679"/>
              <a:ext cx="19386" cy="23705"/>
            </a:xfrm>
            <a:custGeom>
              <a:avLst/>
              <a:gdLst/>
              <a:ahLst/>
              <a:cxnLst/>
              <a:rect l="l" t="t" r="r" b="b"/>
              <a:pathLst>
                <a:path w="193" h="236" extrusionOk="0">
                  <a:moveTo>
                    <a:pt x="63" y="0"/>
                  </a:moveTo>
                  <a:cubicBezTo>
                    <a:pt x="46" y="0"/>
                    <a:pt x="36" y="14"/>
                    <a:pt x="31" y="54"/>
                  </a:cubicBezTo>
                  <a:cubicBezTo>
                    <a:pt x="19" y="138"/>
                    <a:pt x="0" y="101"/>
                    <a:pt x="31" y="161"/>
                  </a:cubicBezTo>
                  <a:cubicBezTo>
                    <a:pt x="52" y="203"/>
                    <a:pt x="67" y="236"/>
                    <a:pt x="88" y="236"/>
                  </a:cubicBezTo>
                  <a:cubicBezTo>
                    <a:pt x="97" y="236"/>
                    <a:pt x="108" y="230"/>
                    <a:pt x="120" y="215"/>
                  </a:cubicBezTo>
                  <a:cubicBezTo>
                    <a:pt x="163" y="169"/>
                    <a:pt x="193" y="157"/>
                    <a:pt x="180" y="126"/>
                  </a:cubicBezTo>
                  <a:cubicBezTo>
                    <a:pt x="170" y="95"/>
                    <a:pt x="170" y="47"/>
                    <a:pt x="143" y="37"/>
                  </a:cubicBezTo>
                  <a:cubicBezTo>
                    <a:pt x="108" y="18"/>
                    <a:pt x="81" y="0"/>
                    <a:pt x="6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6" name="Google Shape;106;p15"/>
            <p:cNvSpPr/>
            <p:nvPr/>
          </p:nvSpPr>
          <p:spPr>
            <a:xfrm rot="-5400000">
              <a:off x="6866788" y="30511"/>
              <a:ext cx="20793" cy="13058"/>
            </a:xfrm>
            <a:custGeom>
              <a:avLst/>
              <a:gdLst/>
              <a:ahLst/>
              <a:cxnLst/>
              <a:rect l="l" t="t" r="r" b="b"/>
              <a:pathLst>
                <a:path w="207" h="130" extrusionOk="0">
                  <a:moveTo>
                    <a:pt x="121" y="0"/>
                  </a:moveTo>
                  <a:cubicBezTo>
                    <a:pt x="79" y="0"/>
                    <a:pt x="1" y="92"/>
                    <a:pt x="62" y="106"/>
                  </a:cubicBezTo>
                  <a:cubicBezTo>
                    <a:pt x="76" y="110"/>
                    <a:pt x="87" y="130"/>
                    <a:pt x="105" y="130"/>
                  </a:cubicBezTo>
                  <a:cubicBezTo>
                    <a:pt x="117" y="130"/>
                    <a:pt x="132" y="122"/>
                    <a:pt x="153" y="96"/>
                  </a:cubicBezTo>
                  <a:cubicBezTo>
                    <a:pt x="207" y="28"/>
                    <a:pt x="153" y="96"/>
                    <a:pt x="142" y="22"/>
                  </a:cubicBezTo>
                  <a:cubicBezTo>
                    <a:pt x="139" y="7"/>
                    <a:pt x="131" y="0"/>
                    <a:pt x="1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7" name="Google Shape;107;p15"/>
            <p:cNvSpPr/>
            <p:nvPr/>
          </p:nvSpPr>
          <p:spPr>
            <a:xfrm rot="-5400000">
              <a:off x="6902145" y="40656"/>
              <a:ext cx="19185" cy="23906"/>
            </a:xfrm>
            <a:custGeom>
              <a:avLst/>
              <a:gdLst/>
              <a:ahLst/>
              <a:cxnLst/>
              <a:rect l="l" t="t" r="r" b="b"/>
              <a:pathLst>
                <a:path w="191" h="238" extrusionOk="0">
                  <a:moveTo>
                    <a:pt x="179" y="1"/>
                  </a:moveTo>
                  <a:cubicBezTo>
                    <a:pt x="168" y="1"/>
                    <a:pt x="147" y="51"/>
                    <a:pt x="123" y="95"/>
                  </a:cubicBezTo>
                  <a:cubicBezTo>
                    <a:pt x="112" y="114"/>
                    <a:pt x="96" y="118"/>
                    <a:pt x="79" y="118"/>
                  </a:cubicBezTo>
                  <a:cubicBezTo>
                    <a:pt x="70" y="118"/>
                    <a:pt x="60" y="116"/>
                    <a:pt x="51" y="116"/>
                  </a:cubicBezTo>
                  <a:cubicBezTo>
                    <a:pt x="31" y="116"/>
                    <a:pt x="14" y="122"/>
                    <a:pt x="9" y="157"/>
                  </a:cubicBezTo>
                  <a:cubicBezTo>
                    <a:pt x="0" y="217"/>
                    <a:pt x="28" y="238"/>
                    <a:pt x="58" y="238"/>
                  </a:cubicBezTo>
                  <a:cubicBezTo>
                    <a:pt x="66" y="238"/>
                    <a:pt x="75" y="236"/>
                    <a:pt x="83" y="234"/>
                  </a:cubicBezTo>
                  <a:cubicBezTo>
                    <a:pt x="87" y="232"/>
                    <a:pt x="91" y="232"/>
                    <a:pt x="94" y="232"/>
                  </a:cubicBezTo>
                  <a:cubicBezTo>
                    <a:pt x="104" y="232"/>
                    <a:pt x="107" y="238"/>
                    <a:pt x="109" y="238"/>
                  </a:cubicBezTo>
                  <a:cubicBezTo>
                    <a:pt x="113" y="238"/>
                    <a:pt x="116" y="229"/>
                    <a:pt x="130" y="192"/>
                  </a:cubicBezTo>
                  <a:cubicBezTo>
                    <a:pt x="160" y="114"/>
                    <a:pt x="190" y="54"/>
                    <a:pt x="184" y="10"/>
                  </a:cubicBezTo>
                  <a:cubicBezTo>
                    <a:pt x="183" y="4"/>
                    <a:pt x="181" y="1"/>
                    <a:pt x="17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08" name="Google Shape;108;p15"/>
            <p:cNvSpPr/>
            <p:nvPr/>
          </p:nvSpPr>
          <p:spPr>
            <a:xfrm rot="-5400000">
              <a:off x="6929467" y="68380"/>
              <a:ext cx="14464" cy="26819"/>
            </a:xfrm>
            <a:custGeom>
              <a:avLst/>
              <a:gdLst/>
              <a:ahLst/>
              <a:cxnLst/>
              <a:rect l="l" t="t" r="r" b="b"/>
              <a:pathLst>
                <a:path w="144" h="267" extrusionOk="0">
                  <a:moveTo>
                    <a:pt x="59" y="0"/>
                  </a:moveTo>
                  <a:cubicBezTo>
                    <a:pt x="29" y="0"/>
                    <a:pt x="33" y="47"/>
                    <a:pt x="28" y="127"/>
                  </a:cubicBezTo>
                  <a:cubicBezTo>
                    <a:pt x="23" y="202"/>
                    <a:pt x="1" y="266"/>
                    <a:pt x="21" y="266"/>
                  </a:cubicBezTo>
                  <a:cubicBezTo>
                    <a:pt x="27" y="266"/>
                    <a:pt x="37" y="261"/>
                    <a:pt x="51" y="249"/>
                  </a:cubicBezTo>
                  <a:cubicBezTo>
                    <a:pt x="120" y="192"/>
                    <a:pt x="143" y="169"/>
                    <a:pt x="143" y="120"/>
                  </a:cubicBezTo>
                  <a:cubicBezTo>
                    <a:pt x="143" y="72"/>
                    <a:pt x="113" y="17"/>
                    <a:pt x="82" y="6"/>
                  </a:cubicBezTo>
                  <a:cubicBezTo>
                    <a:pt x="73" y="2"/>
                    <a:pt x="65" y="0"/>
                    <a:pt x="5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09" name="Google Shape;109;p15"/>
            <p:cNvGrpSpPr/>
            <p:nvPr/>
          </p:nvGrpSpPr>
          <p:grpSpPr>
            <a:xfrm>
              <a:off x="4836119" y="790473"/>
              <a:ext cx="236578" cy="236578"/>
              <a:chOff x="5156663" y="1600150"/>
              <a:chExt cx="309900" cy="309900"/>
            </a:xfrm>
          </p:grpSpPr>
          <p:sp>
            <p:nvSpPr>
              <p:cNvPr id="110" name="Google Shape;110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1" name="Google Shape;111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12" name="Google Shape;112;p15"/>
            <p:cNvGrpSpPr/>
            <p:nvPr/>
          </p:nvGrpSpPr>
          <p:grpSpPr>
            <a:xfrm>
              <a:off x="5419244" y="1727911"/>
              <a:ext cx="236578" cy="236578"/>
              <a:chOff x="5156663" y="1600150"/>
              <a:chExt cx="309900" cy="309900"/>
            </a:xfrm>
          </p:grpSpPr>
          <p:sp>
            <p:nvSpPr>
              <p:cNvPr id="113" name="Google Shape;113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4" name="Google Shape;114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15" name="Google Shape;115;p15"/>
            <p:cNvGrpSpPr/>
            <p:nvPr/>
          </p:nvGrpSpPr>
          <p:grpSpPr>
            <a:xfrm>
              <a:off x="6875169" y="3686036"/>
              <a:ext cx="236578" cy="236578"/>
              <a:chOff x="5156663" y="1600150"/>
              <a:chExt cx="309900" cy="309900"/>
            </a:xfrm>
          </p:grpSpPr>
          <p:sp>
            <p:nvSpPr>
              <p:cNvPr id="116" name="Google Shape;116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17" name="Google Shape;117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18" name="Google Shape;118;p15"/>
            <p:cNvGrpSpPr/>
            <p:nvPr/>
          </p:nvGrpSpPr>
          <p:grpSpPr>
            <a:xfrm>
              <a:off x="7093744" y="206961"/>
              <a:ext cx="236578" cy="236578"/>
              <a:chOff x="5156663" y="1600150"/>
              <a:chExt cx="309900" cy="309900"/>
            </a:xfrm>
          </p:grpSpPr>
          <p:sp>
            <p:nvSpPr>
              <p:cNvPr id="119" name="Google Shape;119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0" name="Google Shape;120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21" name="Google Shape;121;p15"/>
            <p:cNvGrpSpPr/>
            <p:nvPr/>
          </p:nvGrpSpPr>
          <p:grpSpPr>
            <a:xfrm>
              <a:off x="6283169" y="3257986"/>
              <a:ext cx="236578" cy="236578"/>
              <a:chOff x="5156663" y="1600150"/>
              <a:chExt cx="309900" cy="309900"/>
            </a:xfrm>
          </p:grpSpPr>
          <p:sp>
            <p:nvSpPr>
              <p:cNvPr id="122" name="Google Shape;122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3" name="Google Shape;123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124" name="Google Shape;124;p15"/>
            <p:cNvGrpSpPr/>
            <p:nvPr/>
          </p:nvGrpSpPr>
          <p:grpSpPr>
            <a:xfrm>
              <a:off x="4717719" y="1482648"/>
              <a:ext cx="236578" cy="236578"/>
              <a:chOff x="5156663" y="1600150"/>
              <a:chExt cx="309900" cy="309900"/>
            </a:xfrm>
          </p:grpSpPr>
          <p:sp>
            <p:nvSpPr>
              <p:cNvPr id="125" name="Google Shape;125;p15"/>
              <p:cNvSpPr/>
              <p:nvPr/>
            </p:nvSpPr>
            <p:spPr>
              <a:xfrm>
                <a:off x="5156663" y="1600150"/>
                <a:ext cx="309900" cy="309900"/>
              </a:xfrm>
              <a:prstGeom prst="ellipse">
                <a:avLst/>
              </a:prstGeom>
              <a:noFill/>
              <a:ln w="19050" cap="flat" cmpd="sng">
                <a:solidFill>
                  <a:schemeClr val="accent6"/>
                </a:solidFill>
                <a:prstDash val="dash"/>
                <a:round/>
                <a:headEnd type="none" w="sm" len="sm"/>
                <a:tailEnd type="none" w="sm" len="sm"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26" name="Google Shape;126;p15"/>
              <p:cNvSpPr/>
              <p:nvPr/>
            </p:nvSpPr>
            <p:spPr>
              <a:xfrm>
                <a:off x="5215625" y="1659100"/>
                <a:ext cx="192000" cy="192000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pic>
        <p:nvPicPr>
          <p:cNvPr id="12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40934"/>
            <a:ext cx="12192000" cy="987040"/>
          </a:xfrm>
          <a:prstGeom prst="rect">
            <a:avLst/>
          </a:prstGeom>
        </p:spPr>
      </p:pic>
      <p:pic>
        <p:nvPicPr>
          <p:cNvPr id="128" name="Рисунок 127">
            <a:extLst>
              <a:ext uri="{FF2B5EF4-FFF2-40B4-BE49-F238E27FC236}">
                <a16:creationId xmlns="" xmlns:a16="http://schemas.microsoft.com/office/drawing/2014/main" id="{951271DE-D0D9-4232-A3D3-EF9369CC1B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8" y="91308"/>
            <a:ext cx="1633203" cy="638210"/>
          </a:xfrm>
          <a:prstGeom prst="rect">
            <a:avLst/>
          </a:prstGeom>
        </p:spPr>
      </p:pic>
      <p:pic>
        <p:nvPicPr>
          <p:cNvPr id="129" name="Рисунок 128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690" y="134482"/>
            <a:ext cx="2302174" cy="64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94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"/>
          <p:cNvSpPr/>
          <p:nvPr/>
        </p:nvSpPr>
        <p:spPr>
          <a:xfrm>
            <a:off x="1994373" y="2058697"/>
            <a:ext cx="1292371" cy="1124136"/>
          </a:xfrm>
          <a:custGeom>
            <a:avLst/>
            <a:gdLst/>
            <a:ahLst/>
            <a:cxnLst/>
            <a:rect l="l" t="t" r="r" b="b"/>
            <a:pathLst>
              <a:path w="29801" h="25779" extrusionOk="0">
                <a:moveTo>
                  <a:pt x="7443" y="0"/>
                </a:moveTo>
                <a:lnTo>
                  <a:pt x="0" y="12890"/>
                </a:lnTo>
                <a:lnTo>
                  <a:pt x="7443" y="25779"/>
                </a:lnTo>
                <a:lnTo>
                  <a:pt x="22359" y="25779"/>
                </a:lnTo>
                <a:lnTo>
                  <a:pt x="29801" y="12890"/>
                </a:lnTo>
                <a:lnTo>
                  <a:pt x="22359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47" name="Google Shape;147;p15"/>
          <p:cNvSpPr/>
          <p:nvPr/>
        </p:nvSpPr>
        <p:spPr>
          <a:xfrm>
            <a:off x="8793964" y="1937167"/>
            <a:ext cx="1291025" cy="1124180"/>
          </a:xfrm>
          <a:custGeom>
            <a:avLst/>
            <a:gdLst/>
            <a:ahLst/>
            <a:cxnLst/>
            <a:rect l="l" t="t" r="r" b="b"/>
            <a:pathLst>
              <a:path w="29770" h="25780" extrusionOk="0">
                <a:moveTo>
                  <a:pt x="7443" y="1"/>
                </a:moveTo>
                <a:lnTo>
                  <a:pt x="1" y="12890"/>
                </a:lnTo>
                <a:lnTo>
                  <a:pt x="7443" y="25779"/>
                </a:lnTo>
                <a:lnTo>
                  <a:pt x="22328" y="25779"/>
                </a:lnTo>
                <a:lnTo>
                  <a:pt x="29770" y="12890"/>
                </a:lnTo>
                <a:lnTo>
                  <a:pt x="22328" y="1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48" name="Google Shape;148;p15"/>
          <p:cNvSpPr/>
          <p:nvPr/>
        </p:nvSpPr>
        <p:spPr>
          <a:xfrm>
            <a:off x="9975098" y="1701037"/>
            <a:ext cx="743044" cy="647689"/>
          </a:xfrm>
          <a:custGeom>
            <a:avLst/>
            <a:gdLst/>
            <a:ahLst/>
            <a:cxnLst/>
            <a:rect l="l" t="t" r="r" b="b"/>
            <a:pathLst>
              <a:path w="17134" h="14853" extrusionOk="0">
                <a:moveTo>
                  <a:pt x="4276" y="0"/>
                </a:moveTo>
                <a:lnTo>
                  <a:pt x="0" y="7442"/>
                </a:lnTo>
                <a:lnTo>
                  <a:pt x="4276" y="14853"/>
                </a:lnTo>
                <a:lnTo>
                  <a:pt x="12858" y="14853"/>
                </a:lnTo>
                <a:lnTo>
                  <a:pt x="17133" y="7442"/>
                </a:lnTo>
                <a:lnTo>
                  <a:pt x="12858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49" name="Google Shape;149;p15"/>
          <p:cNvSpPr/>
          <p:nvPr/>
        </p:nvSpPr>
        <p:spPr>
          <a:xfrm>
            <a:off x="2454451" y="5431020"/>
            <a:ext cx="744432" cy="647733"/>
          </a:xfrm>
          <a:custGeom>
            <a:avLst/>
            <a:gdLst/>
            <a:ahLst/>
            <a:cxnLst/>
            <a:rect l="l" t="t" r="r" b="b"/>
            <a:pathLst>
              <a:path w="17166" h="14854" extrusionOk="0">
                <a:moveTo>
                  <a:pt x="4307" y="1"/>
                </a:moveTo>
                <a:lnTo>
                  <a:pt x="0" y="7443"/>
                </a:lnTo>
                <a:lnTo>
                  <a:pt x="4307" y="14854"/>
                </a:lnTo>
                <a:lnTo>
                  <a:pt x="12858" y="14854"/>
                </a:lnTo>
                <a:lnTo>
                  <a:pt x="17165" y="7443"/>
                </a:lnTo>
                <a:lnTo>
                  <a:pt x="12858" y="1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50" name="Google Shape;150;p15"/>
          <p:cNvSpPr/>
          <p:nvPr/>
        </p:nvSpPr>
        <p:spPr>
          <a:xfrm>
            <a:off x="1414778" y="1775604"/>
            <a:ext cx="743044" cy="647733"/>
          </a:xfrm>
          <a:custGeom>
            <a:avLst/>
            <a:gdLst/>
            <a:ahLst/>
            <a:cxnLst/>
            <a:rect l="l" t="t" r="r" b="b"/>
            <a:pathLst>
              <a:path w="17134" h="14854" extrusionOk="0">
                <a:moveTo>
                  <a:pt x="4276" y="0"/>
                </a:moveTo>
                <a:lnTo>
                  <a:pt x="1" y="7411"/>
                </a:lnTo>
                <a:lnTo>
                  <a:pt x="4276" y="14853"/>
                </a:lnTo>
                <a:lnTo>
                  <a:pt x="12859" y="14853"/>
                </a:lnTo>
                <a:lnTo>
                  <a:pt x="17134" y="7411"/>
                </a:lnTo>
                <a:lnTo>
                  <a:pt x="12859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51" name="Google Shape;151;p15"/>
          <p:cNvSpPr/>
          <p:nvPr/>
        </p:nvSpPr>
        <p:spPr>
          <a:xfrm>
            <a:off x="800881" y="4674270"/>
            <a:ext cx="743044" cy="647733"/>
          </a:xfrm>
          <a:custGeom>
            <a:avLst/>
            <a:gdLst/>
            <a:ahLst/>
            <a:cxnLst/>
            <a:rect l="l" t="t" r="r" b="b"/>
            <a:pathLst>
              <a:path w="17134" h="14854" extrusionOk="0">
                <a:moveTo>
                  <a:pt x="4276" y="0"/>
                </a:moveTo>
                <a:lnTo>
                  <a:pt x="1" y="7411"/>
                </a:lnTo>
                <a:lnTo>
                  <a:pt x="4276" y="14853"/>
                </a:lnTo>
                <a:lnTo>
                  <a:pt x="12859" y="14853"/>
                </a:lnTo>
                <a:lnTo>
                  <a:pt x="17134" y="7411"/>
                </a:lnTo>
                <a:lnTo>
                  <a:pt x="12859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52" name="Google Shape;152;p15"/>
          <p:cNvSpPr/>
          <p:nvPr/>
        </p:nvSpPr>
        <p:spPr>
          <a:xfrm>
            <a:off x="10646673" y="4514060"/>
            <a:ext cx="744432" cy="649129"/>
          </a:xfrm>
          <a:custGeom>
            <a:avLst/>
            <a:gdLst/>
            <a:ahLst/>
            <a:cxnLst/>
            <a:rect l="l" t="t" r="r" b="b"/>
            <a:pathLst>
              <a:path w="17166" h="14886" extrusionOk="0">
                <a:moveTo>
                  <a:pt x="4307" y="1"/>
                </a:moveTo>
                <a:lnTo>
                  <a:pt x="0" y="7443"/>
                </a:lnTo>
                <a:lnTo>
                  <a:pt x="4307" y="14885"/>
                </a:lnTo>
                <a:lnTo>
                  <a:pt x="12890" y="14885"/>
                </a:lnTo>
                <a:lnTo>
                  <a:pt x="17165" y="7443"/>
                </a:lnTo>
                <a:lnTo>
                  <a:pt x="12890" y="1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53" name="Google Shape;153;p15"/>
          <p:cNvSpPr/>
          <p:nvPr/>
        </p:nvSpPr>
        <p:spPr>
          <a:xfrm>
            <a:off x="1291183" y="3314004"/>
            <a:ext cx="2273020" cy="1979001"/>
          </a:xfrm>
          <a:custGeom>
            <a:avLst/>
            <a:gdLst/>
            <a:ahLst/>
            <a:cxnLst/>
            <a:rect l="l" t="t" r="r" b="b"/>
            <a:pathLst>
              <a:path w="52414" h="45383" extrusionOk="0">
                <a:moveTo>
                  <a:pt x="13112" y="1"/>
                </a:moveTo>
                <a:lnTo>
                  <a:pt x="1" y="22707"/>
                </a:lnTo>
                <a:lnTo>
                  <a:pt x="13112" y="45382"/>
                </a:lnTo>
                <a:lnTo>
                  <a:pt x="39302" y="45382"/>
                </a:lnTo>
                <a:lnTo>
                  <a:pt x="52413" y="22707"/>
                </a:lnTo>
                <a:lnTo>
                  <a:pt x="39302" y="1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54" name="Google Shape;154;p15"/>
          <p:cNvGrpSpPr/>
          <p:nvPr/>
        </p:nvGrpSpPr>
        <p:grpSpPr>
          <a:xfrm>
            <a:off x="2153660" y="3468676"/>
            <a:ext cx="534321" cy="538629"/>
            <a:chOff x="1615244" y="2601507"/>
            <a:chExt cx="400741" cy="403972"/>
          </a:xfrm>
        </p:grpSpPr>
        <p:sp>
          <p:nvSpPr>
            <p:cNvPr id="155" name="Google Shape;155;p15"/>
            <p:cNvSpPr/>
            <p:nvPr/>
          </p:nvSpPr>
          <p:spPr>
            <a:xfrm>
              <a:off x="1951065" y="2626363"/>
              <a:ext cx="57699" cy="44577"/>
            </a:xfrm>
            <a:custGeom>
              <a:avLst/>
              <a:gdLst/>
              <a:ahLst/>
              <a:cxnLst/>
              <a:rect l="l" t="t" r="r" b="b"/>
              <a:pathLst>
                <a:path w="1774" h="1363" extrusionOk="0">
                  <a:moveTo>
                    <a:pt x="1457" y="0"/>
                  </a:moveTo>
                  <a:lnTo>
                    <a:pt x="0" y="729"/>
                  </a:lnTo>
                  <a:lnTo>
                    <a:pt x="348" y="1362"/>
                  </a:lnTo>
                  <a:lnTo>
                    <a:pt x="1774" y="634"/>
                  </a:lnTo>
                  <a:lnTo>
                    <a:pt x="14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6" name="Google Shape;156;p15"/>
            <p:cNvSpPr/>
            <p:nvPr/>
          </p:nvSpPr>
          <p:spPr>
            <a:xfrm>
              <a:off x="1951065" y="2792079"/>
              <a:ext cx="57699" cy="44577"/>
            </a:xfrm>
            <a:custGeom>
              <a:avLst/>
              <a:gdLst/>
              <a:ahLst/>
              <a:cxnLst/>
              <a:rect l="l" t="t" r="r" b="b"/>
              <a:pathLst>
                <a:path w="1774" h="1363" extrusionOk="0">
                  <a:moveTo>
                    <a:pt x="348" y="1"/>
                  </a:moveTo>
                  <a:lnTo>
                    <a:pt x="0" y="634"/>
                  </a:lnTo>
                  <a:lnTo>
                    <a:pt x="1457" y="1362"/>
                  </a:lnTo>
                  <a:lnTo>
                    <a:pt x="1774" y="697"/>
                  </a:lnTo>
                  <a:lnTo>
                    <a:pt x="3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7" name="Google Shape;157;p15"/>
            <p:cNvSpPr/>
            <p:nvPr/>
          </p:nvSpPr>
          <p:spPr>
            <a:xfrm>
              <a:off x="1968563" y="2719572"/>
              <a:ext cx="47421" cy="23875"/>
            </a:xfrm>
            <a:custGeom>
              <a:avLst/>
              <a:gdLst/>
              <a:ahLst/>
              <a:cxnLst/>
              <a:rect l="l" t="t" r="r" b="b"/>
              <a:pathLst>
                <a:path w="1458" h="730" extrusionOk="0">
                  <a:moveTo>
                    <a:pt x="0" y="1"/>
                  </a:moveTo>
                  <a:lnTo>
                    <a:pt x="0" y="729"/>
                  </a:lnTo>
                  <a:lnTo>
                    <a:pt x="1457" y="729"/>
                  </a:lnTo>
                  <a:lnTo>
                    <a:pt x="145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8" name="Google Shape;158;p15"/>
            <p:cNvSpPr/>
            <p:nvPr/>
          </p:nvSpPr>
          <p:spPr>
            <a:xfrm>
              <a:off x="1622465" y="2626363"/>
              <a:ext cx="57732" cy="44577"/>
            </a:xfrm>
            <a:custGeom>
              <a:avLst/>
              <a:gdLst/>
              <a:ahLst/>
              <a:cxnLst/>
              <a:rect l="l" t="t" r="r" b="b"/>
              <a:pathLst>
                <a:path w="1775" h="1363" extrusionOk="0">
                  <a:moveTo>
                    <a:pt x="317" y="0"/>
                  </a:moveTo>
                  <a:lnTo>
                    <a:pt x="1" y="634"/>
                  </a:lnTo>
                  <a:lnTo>
                    <a:pt x="1426" y="1362"/>
                  </a:lnTo>
                  <a:lnTo>
                    <a:pt x="1774" y="697"/>
                  </a:lnTo>
                  <a:lnTo>
                    <a:pt x="3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59" name="Google Shape;159;p15"/>
            <p:cNvSpPr/>
            <p:nvPr/>
          </p:nvSpPr>
          <p:spPr>
            <a:xfrm>
              <a:off x="1622465" y="2792079"/>
              <a:ext cx="57732" cy="44577"/>
            </a:xfrm>
            <a:custGeom>
              <a:avLst/>
              <a:gdLst/>
              <a:ahLst/>
              <a:cxnLst/>
              <a:rect l="l" t="t" r="r" b="b"/>
              <a:pathLst>
                <a:path w="1775" h="1363" extrusionOk="0">
                  <a:moveTo>
                    <a:pt x="1426" y="1"/>
                  </a:moveTo>
                  <a:lnTo>
                    <a:pt x="1" y="697"/>
                  </a:lnTo>
                  <a:lnTo>
                    <a:pt x="317" y="1362"/>
                  </a:lnTo>
                  <a:lnTo>
                    <a:pt x="1774" y="634"/>
                  </a:lnTo>
                  <a:lnTo>
                    <a:pt x="142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0" name="Google Shape;160;p15"/>
            <p:cNvSpPr/>
            <p:nvPr/>
          </p:nvSpPr>
          <p:spPr>
            <a:xfrm>
              <a:off x="1615244" y="2719572"/>
              <a:ext cx="47421" cy="23875"/>
            </a:xfrm>
            <a:custGeom>
              <a:avLst/>
              <a:gdLst/>
              <a:ahLst/>
              <a:cxnLst/>
              <a:rect l="l" t="t" r="r" b="b"/>
              <a:pathLst>
                <a:path w="1458" h="730" extrusionOk="0">
                  <a:moveTo>
                    <a:pt x="1" y="1"/>
                  </a:moveTo>
                  <a:lnTo>
                    <a:pt x="1" y="729"/>
                  </a:lnTo>
                  <a:lnTo>
                    <a:pt x="1458" y="729"/>
                  </a:lnTo>
                  <a:lnTo>
                    <a:pt x="14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1" name="Google Shape;161;p15"/>
            <p:cNvSpPr/>
            <p:nvPr/>
          </p:nvSpPr>
          <p:spPr>
            <a:xfrm>
              <a:off x="1780081" y="2981604"/>
              <a:ext cx="71100" cy="23875"/>
            </a:xfrm>
            <a:custGeom>
              <a:avLst/>
              <a:gdLst/>
              <a:ahLst/>
              <a:cxnLst/>
              <a:rect l="l" t="t" r="r" b="b"/>
              <a:pathLst>
                <a:path w="2186" h="730" extrusionOk="0">
                  <a:moveTo>
                    <a:pt x="0" y="1"/>
                  </a:moveTo>
                  <a:lnTo>
                    <a:pt x="0" y="729"/>
                  </a:lnTo>
                  <a:lnTo>
                    <a:pt x="2185" y="729"/>
                  </a:lnTo>
                  <a:lnTo>
                    <a:pt x="218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2" name="Google Shape;162;p15"/>
            <p:cNvSpPr/>
            <p:nvPr/>
          </p:nvSpPr>
          <p:spPr>
            <a:xfrm>
              <a:off x="1686344" y="2601507"/>
              <a:ext cx="258574" cy="356321"/>
            </a:xfrm>
            <a:custGeom>
              <a:avLst/>
              <a:gdLst/>
              <a:ahLst/>
              <a:cxnLst/>
              <a:rect l="l" t="t" r="r" b="b"/>
              <a:pathLst>
                <a:path w="7950" h="10895" extrusionOk="0">
                  <a:moveTo>
                    <a:pt x="3990" y="4339"/>
                  </a:moveTo>
                  <a:cubicBezTo>
                    <a:pt x="4180" y="4339"/>
                    <a:pt x="4339" y="4497"/>
                    <a:pt x="4339" y="4687"/>
                  </a:cubicBezTo>
                  <a:cubicBezTo>
                    <a:pt x="4339" y="4877"/>
                    <a:pt x="4180" y="5036"/>
                    <a:pt x="3990" y="5036"/>
                  </a:cubicBezTo>
                  <a:cubicBezTo>
                    <a:pt x="3769" y="5036"/>
                    <a:pt x="3610" y="4877"/>
                    <a:pt x="3610" y="4687"/>
                  </a:cubicBezTo>
                  <a:cubicBezTo>
                    <a:pt x="3610" y="4497"/>
                    <a:pt x="3769" y="4339"/>
                    <a:pt x="3990" y="4339"/>
                  </a:cubicBezTo>
                  <a:close/>
                  <a:moveTo>
                    <a:pt x="3959" y="697"/>
                  </a:moveTo>
                  <a:cubicBezTo>
                    <a:pt x="5764" y="697"/>
                    <a:pt x="7221" y="2154"/>
                    <a:pt x="7221" y="3959"/>
                  </a:cubicBezTo>
                  <a:cubicBezTo>
                    <a:pt x="7221" y="5257"/>
                    <a:pt x="6461" y="6429"/>
                    <a:pt x="5289" y="6936"/>
                  </a:cubicBezTo>
                  <a:lnTo>
                    <a:pt x="5067" y="7031"/>
                  </a:lnTo>
                  <a:lnTo>
                    <a:pt x="5067" y="8678"/>
                  </a:lnTo>
                  <a:lnTo>
                    <a:pt x="4339" y="8678"/>
                  </a:lnTo>
                  <a:lnTo>
                    <a:pt x="4339" y="5701"/>
                  </a:lnTo>
                  <a:cubicBezTo>
                    <a:pt x="4750" y="5574"/>
                    <a:pt x="5067" y="5162"/>
                    <a:pt x="5067" y="4687"/>
                  </a:cubicBezTo>
                  <a:cubicBezTo>
                    <a:pt x="5067" y="4086"/>
                    <a:pt x="4560" y="3611"/>
                    <a:pt x="3990" y="3611"/>
                  </a:cubicBezTo>
                  <a:cubicBezTo>
                    <a:pt x="3389" y="3611"/>
                    <a:pt x="2882" y="4086"/>
                    <a:pt x="2882" y="4687"/>
                  </a:cubicBezTo>
                  <a:cubicBezTo>
                    <a:pt x="2882" y="5162"/>
                    <a:pt x="3199" y="5574"/>
                    <a:pt x="3610" y="5701"/>
                  </a:cubicBezTo>
                  <a:lnTo>
                    <a:pt x="3610" y="8678"/>
                  </a:lnTo>
                  <a:lnTo>
                    <a:pt x="2882" y="8678"/>
                  </a:lnTo>
                  <a:lnTo>
                    <a:pt x="2882" y="7031"/>
                  </a:lnTo>
                  <a:lnTo>
                    <a:pt x="2660" y="6936"/>
                  </a:lnTo>
                  <a:cubicBezTo>
                    <a:pt x="1489" y="6429"/>
                    <a:pt x="729" y="5257"/>
                    <a:pt x="729" y="3959"/>
                  </a:cubicBezTo>
                  <a:cubicBezTo>
                    <a:pt x="729" y="2154"/>
                    <a:pt x="2185" y="697"/>
                    <a:pt x="3959" y="697"/>
                  </a:cubicBezTo>
                  <a:close/>
                  <a:moveTo>
                    <a:pt x="5067" y="9406"/>
                  </a:moveTo>
                  <a:lnTo>
                    <a:pt x="5067" y="10166"/>
                  </a:lnTo>
                  <a:lnTo>
                    <a:pt x="2882" y="10166"/>
                  </a:lnTo>
                  <a:lnTo>
                    <a:pt x="2882" y="9406"/>
                  </a:lnTo>
                  <a:close/>
                  <a:moveTo>
                    <a:pt x="3990" y="0"/>
                  </a:moveTo>
                  <a:cubicBezTo>
                    <a:pt x="1774" y="0"/>
                    <a:pt x="0" y="1774"/>
                    <a:pt x="0" y="3959"/>
                  </a:cubicBezTo>
                  <a:cubicBezTo>
                    <a:pt x="0" y="5447"/>
                    <a:pt x="824" y="6841"/>
                    <a:pt x="2154" y="7506"/>
                  </a:cubicBezTo>
                  <a:lnTo>
                    <a:pt x="2154" y="8678"/>
                  </a:lnTo>
                  <a:lnTo>
                    <a:pt x="1425" y="8678"/>
                  </a:lnTo>
                  <a:lnTo>
                    <a:pt x="1425" y="9406"/>
                  </a:lnTo>
                  <a:lnTo>
                    <a:pt x="2154" y="9406"/>
                  </a:lnTo>
                  <a:lnTo>
                    <a:pt x="2154" y="10895"/>
                  </a:lnTo>
                  <a:lnTo>
                    <a:pt x="5796" y="10895"/>
                  </a:lnTo>
                  <a:lnTo>
                    <a:pt x="5796" y="9406"/>
                  </a:lnTo>
                  <a:lnTo>
                    <a:pt x="6524" y="9406"/>
                  </a:lnTo>
                  <a:lnTo>
                    <a:pt x="6524" y="8678"/>
                  </a:lnTo>
                  <a:lnTo>
                    <a:pt x="5796" y="8678"/>
                  </a:lnTo>
                  <a:lnTo>
                    <a:pt x="5796" y="7506"/>
                  </a:lnTo>
                  <a:cubicBezTo>
                    <a:pt x="7126" y="6841"/>
                    <a:pt x="7949" y="5447"/>
                    <a:pt x="7949" y="3959"/>
                  </a:cubicBezTo>
                  <a:cubicBezTo>
                    <a:pt x="7949" y="1774"/>
                    <a:pt x="6176" y="0"/>
                    <a:pt x="3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63" name="Google Shape;163;p15"/>
          <p:cNvSpPr/>
          <p:nvPr/>
        </p:nvSpPr>
        <p:spPr>
          <a:xfrm>
            <a:off x="3098577" y="2225799"/>
            <a:ext cx="2272977" cy="1978957"/>
          </a:xfrm>
          <a:custGeom>
            <a:avLst/>
            <a:gdLst/>
            <a:ahLst/>
            <a:cxnLst/>
            <a:rect l="l" t="t" r="r" b="b"/>
            <a:pathLst>
              <a:path w="52413" h="45382" extrusionOk="0">
                <a:moveTo>
                  <a:pt x="13080" y="0"/>
                </a:moveTo>
                <a:lnTo>
                  <a:pt x="0" y="22707"/>
                </a:lnTo>
                <a:lnTo>
                  <a:pt x="13080" y="45382"/>
                </a:lnTo>
                <a:lnTo>
                  <a:pt x="39302" y="45382"/>
                </a:lnTo>
                <a:lnTo>
                  <a:pt x="52413" y="22707"/>
                </a:lnTo>
                <a:lnTo>
                  <a:pt x="39302" y="0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64" name="Google Shape;164;p15"/>
          <p:cNvGrpSpPr/>
          <p:nvPr/>
        </p:nvGrpSpPr>
        <p:grpSpPr>
          <a:xfrm>
            <a:off x="3974800" y="2368045"/>
            <a:ext cx="549369" cy="551057"/>
            <a:chOff x="2981099" y="1776033"/>
            <a:chExt cx="412027" cy="413293"/>
          </a:xfrm>
        </p:grpSpPr>
        <p:sp>
          <p:nvSpPr>
            <p:cNvPr id="165" name="Google Shape;165;p15"/>
            <p:cNvSpPr/>
            <p:nvPr/>
          </p:nvSpPr>
          <p:spPr>
            <a:xfrm>
              <a:off x="3126323" y="1922061"/>
              <a:ext cx="121578" cy="121205"/>
            </a:xfrm>
            <a:custGeom>
              <a:avLst/>
              <a:gdLst/>
              <a:ahLst/>
              <a:cxnLst/>
              <a:rect l="l" t="t" r="r" b="b"/>
              <a:pathLst>
                <a:path w="3738" h="3706" extrusionOk="0">
                  <a:moveTo>
                    <a:pt x="1869" y="729"/>
                  </a:moveTo>
                  <a:cubicBezTo>
                    <a:pt x="2471" y="729"/>
                    <a:pt x="2977" y="1236"/>
                    <a:pt x="2977" y="1869"/>
                  </a:cubicBezTo>
                  <a:cubicBezTo>
                    <a:pt x="2977" y="2471"/>
                    <a:pt x="2471" y="2978"/>
                    <a:pt x="1869" y="2978"/>
                  </a:cubicBezTo>
                  <a:cubicBezTo>
                    <a:pt x="1267" y="2978"/>
                    <a:pt x="761" y="2471"/>
                    <a:pt x="761" y="1869"/>
                  </a:cubicBezTo>
                  <a:cubicBezTo>
                    <a:pt x="761" y="1236"/>
                    <a:pt x="1267" y="729"/>
                    <a:pt x="1869" y="729"/>
                  </a:cubicBezTo>
                  <a:close/>
                  <a:moveTo>
                    <a:pt x="1869" y="1"/>
                  </a:moveTo>
                  <a:cubicBezTo>
                    <a:pt x="856" y="1"/>
                    <a:pt x="0" y="824"/>
                    <a:pt x="0" y="1869"/>
                  </a:cubicBezTo>
                  <a:cubicBezTo>
                    <a:pt x="0" y="2883"/>
                    <a:pt x="856" y="3706"/>
                    <a:pt x="1869" y="3706"/>
                  </a:cubicBezTo>
                  <a:cubicBezTo>
                    <a:pt x="2882" y="3706"/>
                    <a:pt x="3706" y="2883"/>
                    <a:pt x="3706" y="1869"/>
                  </a:cubicBezTo>
                  <a:cubicBezTo>
                    <a:pt x="3737" y="824"/>
                    <a:pt x="2882" y="1"/>
                    <a:pt x="18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6" name="Google Shape;166;p15"/>
            <p:cNvSpPr/>
            <p:nvPr/>
          </p:nvSpPr>
          <p:spPr>
            <a:xfrm>
              <a:off x="3169582" y="1965558"/>
              <a:ext cx="34021" cy="34209"/>
            </a:xfrm>
            <a:custGeom>
              <a:avLst/>
              <a:gdLst/>
              <a:ahLst/>
              <a:cxnLst/>
              <a:rect l="l" t="t" r="r" b="b"/>
              <a:pathLst>
                <a:path w="1046" h="1046" extrusionOk="0">
                  <a:moveTo>
                    <a:pt x="539" y="1"/>
                  </a:moveTo>
                  <a:lnTo>
                    <a:pt x="1" y="539"/>
                  </a:lnTo>
                  <a:lnTo>
                    <a:pt x="539" y="1046"/>
                  </a:lnTo>
                  <a:lnTo>
                    <a:pt x="1046" y="539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7" name="Google Shape;167;p15"/>
            <p:cNvSpPr/>
            <p:nvPr/>
          </p:nvSpPr>
          <p:spPr>
            <a:xfrm>
              <a:off x="3030537" y="1776033"/>
              <a:ext cx="313151" cy="413293"/>
            </a:xfrm>
            <a:custGeom>
              <a:avLst/>
              <a:gdLst/>
              <a:ahLst/>
              <a:cxnLst/>
              <a:rect l="l" t="t" r="r" b="b"/>
              <a:pathLst>
                <a:path w="9628" h="12637" extrusionOk="0">
                  <a:moveTo>
                    <a:pt x="1584" y="9596"/>
                  </a:moveTo>
                  <a:cubicBezTo>
                    <a:pt x="1647" y="10039"/>
                    <a:pt x="1742" y="10451"/>
                    <a:pt x="1837" y="10863"/>
                  </a:cubicBezTo>
                  <a:cubicBezTo>
                    <a:pt x="1457" y="10926"/>
                    <a:pt x="1109" y="11053"/>
                    <a:pt x="760" y="11243"/>
                  </a:cubicBezTo>
                  <a:cubicBezTo>
                    <a:pt x="855" y="10609"/>
                    <a:pt x="1140" y="10039"/>
                    <a:pt x="1584" y="9596"/>
                  </a:cubicBezTo>
                  <a:close/>
                  <a:moveTo>
                    <a:pt x="8044" y="9628"/>
                  </a:moveTo>
                  <a:cubicBezTo>
                    <a:pt x="8488" y="10039"/>
                    <a:pt x="8773" y="10609"/>
                    <a:pt x="8868" y="11243"/>
                  </a:cubicBezTo>
                  <a:cubicBezTo>
                    <a:pt x="8519" y="11053"/>
                    <a:pt x="8171" y="10926"/>
                    <a:pt x="7791" y="10863"/>
                  </a:cubicBezTo>
                  <a:cubicBezTo>
                    <a:pt x="7886" y="10451"/>
                    <a:pt x="7981" y="10039"/>
                    <a:pt x="8044" y="9628"/>
                  </a:cubicBezTo>
                  <a:close/>
                  <a:moveTo>
                    <a:pt x="4814" y="1204"/>
                  </a:moveTo>
                  <a:lnTo>
                    <a:pt x="5162" y="1679"/>
                  </a:lnTo>
                  <a:cubicBezTo>
                    <a:pt x="7347" y="4624"/>
                    <a:pt x="7949" y="8076"/>
                    <a:pt x="6841" y="11433"/>
                  </a:cubicBezTo>
                  <a:cubicBezTo>
                    <a:pt x="6334" y="11116"/>
                    <a:pt x="5764" y="10926"/>
                    <a:pt x="5194" y="10863"/>
                  </a:cubicBezTo>
                  <a:lnTo>
                    <a:pt x="5194" y="8931"/>
                  </a:lnTo>
                  <a:lnTo>
                    <a:pt x="4434" y="8931"/>
                  </a:lnTo>
                  <a:lnTo>
                    <a:pt x="4434" y="10863"/>
                  </a:lnTo>
                  <a:cubicBezTo>
                    <a:pt x="3864" y="10926"/>
                    <a:pt x="3294" y="11116"/>
                    <a:pt x="2787" y="11433"/>
                  </a:cubicBezTo>
                  <a:cubicBezTo>
                    <a:pt x="1679" y="8076"/>
                    <a:pt x="2249" y="4624"/>
                    <a:pt x="4466" y="1679"/>
                  </a:cubicBezTo>
                  <a:lnTo>
                    <a:pt x="4814" y="1204"/>
                  </a:lnTo>
                  <a:close/>
                  <a:moveTo>
                    <a:pt x="4814" y="0"/>
                  </a:moveTo>
                  <a:lnTo>
                    <a:pt x="3864" y="1235"/>
                  </a:lnTo>
                  <a:cubicBezTo>
                    <a:pt x="2629" y="2882"/>
                    <a:pt x="1869" y="4656"/>
                    <a:pt x="1584" y="6492"/>
                  </a:cubicBezTo>
                  <a:cubicBezTo>
                    <a:pt x="1489" y="7221"/>
                    <a:pt x="1457" y="7981"/>
                    <a:pt x="1489" y="8709"/>
                  </a:cubicBezTo>
                  <a:cubicBezTo>
                    <a:pt x="1077" y="9026"/>
                    <a:pt x="697" y="9438"/>
                    <a:pt x="444" y="9913"/>
                  </a:cubicBezTo>
                  <a:cubicBezTo>
                    <a:pt x="159" y="10451"/>
                    <a:pt x="0" y="11053"/>
                    <a:pt x="0" y="11654"/>
                  </a:cubicBezTo>
                  <a:lnTo>
                    <a:pt x="0" y="12636"/>
                  </a:lnTo>
                  <a:lnTo>
                    <a:pt x="760" y="12098"/>
                  </a:lnTo>
                  <a:cubicBezTo>
                    <a:pt x="1140" y="11813"/>
                    <a:pt x="1584" y="11654"/>
                    <a:pt x="2027" y="11591"/>
                  </a:cubicBezTo>
                  <a:cubicBezTo>
                    <a:pt x="2185" y="12034"/>
                    <a:pt x="2280" y="12256"/>
                    <a:pt x="2439" y="12636"/>
                  </a:cubicBezTo>
                  <a:cubicBezTo>
                    <a:pt x="2660" y="12478"/>
                    <a:pt x="3262" y="11749"/>
                    <a:pt x="4434" y="11623"/>
                  </a:cubicBezTo>
                  <a:lnTo>
                    <a:pt x="4434" y="12636"/>
                  </a:lnTo>
                  <a:lnTo>
                    <a:pt x="5194" y="12636"/>
                  </a:lnTo>
                  <a:lnTo>
                    <a:pt x="5194" y="11623"/>
                  </a:lnTo>
                  <a:cubicBezTo>
                    <a:pt x="6366" y="11749"/>
                    <a:pt x="6967" y="12478"/>
                    <a:pt x="7189" y="12636"/>
                  </a:cubicBezTo>
                  <a:cubicBezTo>
                    <a:pt x="7347" y="12256"/>
                    <a:pt x="7442" y="12003"/>
                    <a:pt x="7601" y="11591"/>
                  </a:cubicBezTo>
                  <a:cubicBezTo>
                    <a:pt x="8044" y="11654"/>
                    <a:pt x="8488" y="11844"/>
                    <a:pt x="8868" y="12098"/>
                  </a:cubicBezTo>
                  <a:lnTo>
                    <a:pt x="9628" y="12636"/>
                  </a:lnTo>
                  <a:lnTo>
                    <a:pt x="9628" y="11654"/>
                  </a:lnTo>
                  <a:cubicBezTo>
                    <a:pt x="9628" y="10483"/>
                    <a:pt x="9089" y="9406"/>
                    <a:pt x="8139" y="8709"/>
                  </a:cubicBezTo>
                  <a:cubicBezTo>
                    <a:pt x="8171" y="7981"/>
                    <a:pt x="8139" y="7221"/>
                    <a:pt x="8013" y="6492"/>
                  </a:cubicBezTo>
                  <a:cubicBezTo>
                    <a:pt x="7759" y="4656"/>
                    <a:pt x="6967" y="2882"/>
                    <a:pt x="5764" y="1235"/>
                  </a:cubicBezTo>
                  <a:lnTo>
                    <a:pt x="48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8" name="Google Shape;168;p15"/>
            <p:cNvSpPr/>
            <p:nvPr/>
          </p:nvSpPr>
          <p:spPr>
            <a:xfrm>
              <a:off x="2981099" y="1873395"/>
              <a:ext cx="73149" cy="24889"/>
            </a:xfrm>
            <a:custGeom>
              <a:avLst/>
              <a:gdLst/>
              <a:ahLst/>
              <a:cxnLst/>
              <a:rect l="l" t="t" r="r" b="b"/>
              <a:pathLst>
                <a:path w="2249" h="761" extrusionOk="0">
                  <a:moveTo>
                    <a:pt x="0" y="0"/>
                  </a:moveTo>
                  <a:lnTo>
                    <a:pt x="0" y="760"/>
                  </a:lnTo>
                  <a:lnTo>
                    <a:pt x="2249" y="760"/>
                  </a:lnTo>
                  <a:lnTo>
                    <a:pt x="22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69" name="Google Shape;169;p15"/>
            <p:cNvSpPr/>
            <p:nvPr/>
          </p:nvSpPr>
          <p:spPr>
            <a:xfrm>
              <a:off x="3319977" y="1873395"/>
              <a:ext cx="73149" cy="24889"/>
            </a:xfrm>
            <a:custGeom>
              <a:avLst/>
              <a:gdLst/>
              <a:ahLst/>
              <a:cxnLst/>
              <a:rect l="l" t="t" r="r" b="b"/>
              <a:pathLst>
                <a:path w="2249" h="761" extrusionOk="0">
                  <a:moveTo>
                    <a:pt x="0" y="0"/>
                  </a:moveTo>
                  <a:lnTo>
                    <a:pt x="0" y="760"/>
                  </a:lnTo>
                  <a:lnTo>
                    <a:pt x="2249" y="760"/>
                  </a:lnTo>
                  <a:lnTo>
                    <a:pt x="224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0" name="Google Shape;170;p15"/>
            <p:cNvSpPr/>
            <p:nvPr/>
          </p:nvSpPr>
          <p:spPr>
            <a:xfrm>
              <a:off x="2996549" y="1787414"/>
              <a:ext cx="75230" cy="52851"/>
            </a:xfrm>
            <a:custGeom>
              <a:avLst/>
              <a:gdLst/>
              <a:ahLst/>
              <a:cxnLst/>
              <a:rect l="l" t="t" r="r" b="b"/>
              <a:pathLst>
                <a:path w="2313" h="1616" extrusionOk="0">
                  <a:moveTo>
                    <a:pt x="317" y="1"/>
                  </a:moveTo>
                  <a:lnTo>
                    <a:pt x="0" y="666"/>
                  </a:lnTo>
                  <a:lnTo>
                    <a:pt x="1995" y="1616"/>
                  </a:lnTo>
                  <a:lnTo>
                    <a:pt x="2312" y="951"/>
                  </a:lnTo>
                  <a:lnTo>
                    <a:pt x="31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1" name="Google Shape;171;p15"/>
            <p:cNvSpPr/>
            <p:nvPr/>
          </p:nvSpPr>
          <p:spPr>
            <a:xfrm>
              <a:off x="3302446" y="1931381"/>
              <a:ext cx="75230" cy="52851"/>
            </a:xfrm>
            <a:custGeom>
              <a:avLst/>
              <a:gdLst/>
              <a:ahLst/>
              <a:cxnLst/>
              <a:rect l="l" t="t" r="r" b="b"/>
              <a:pathLst>
                <a:path w="2313" h="1616" extrusionOk="0">
                  <a:moveTo>
                    <a:pt x="318" y="1"/>
                  </a:moveTo>
                  <a:lnTo>
                    <a:pt x="1" y="666"/>
                  </a:lnTo>
                  <a:lnTo>
                    <a:pt x="1996" y="1616"/>
                  </a:lnTo>
                  <a:lnTo>
                    <a:pt x="2313" y="919"/>
                  </a:lnTo>
                  <a:lnTo>
                    <a:pt x="31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2996549" y="1931381"/>
              <a:ext cx="75230" cy="52851"/>
            </a:xfrm>
            <a:custGeom>
              <a:avLst/>
              <a:gdLst/>
              <a:ahLst/>
              <a:cxnLst/>
              <a:rect l="l" t="t" r="r" b="b"/>
              <a:pathLst>
                <a:path w="2313" h="1616" extrusionOk="0">
                  <a:moveTo>
                    <a:pt x="1995" y="1"/>
                  </a:moveTo>
                  <a:lnTo>
                    <a:pt x="0" y="919"/>
                  </a:lnTo>
                  <a:lnTo>
                    <a:pt x="285" y="1616"/>
                  </a:lnTo>
                  <a:lnTo>
                    <a:pt x="2312" y="666"/>
                  </a:lnTo>
                  <a:lnTo>
                    <a:pt x="199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3" name="Google Shape;173;p15"/>
            <p:cNvSpPr/>
            <p:nvPr/>
          </p:nvSpPr>
          <p:spPr>
            <a:xfrm>
              <a:off x="3302446" y="1787414"/>
              <a:ext cx="75230" cy="52851"/>
            </a:xfrm>
            <a:custGeom>
              <a:avLst/>
              <a:gdLst/>
              <a:ahLst/>
              <a:cxnLst/>
              <a:rect l="l" t="t" r="r" b="b"/>
              <a:pathLst>
                <a:path w="2313" h="1616" extrusionOk="0">
                  <a:moveTo>
                    <a:pt x="1996" y="1"/>
                  </a:moveTo>
                  <a:lnTo>
                    <a:pt x="1" y="951"/>
                  </a:lnTo>
                  <a:lnTo>
                    <a:pt x="318" y="1616"/>
                  </a:lnTo>
                  <a:lnTo>
                    <a:pt x="2313" y="666"/>
                  </a:lnTo>
                  <a:lnTo>
                    <a:pt x="19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74" name="Google Shape;174;p15"/>
          <p:cNvSpPr/>
          <p:nvPr/>
        </p:nvSpPr>
        <p:spPr>
          <a:xfrm>
            <a:off x="4936152" y="3271182"/>
            <a:ext cx="2272977" cy="1979001"/>
          </a:xfrm>
          <a:custGeom>
            <a:avLst/>
            <a:gdLst/>
            <a:ahLst/>
            <a:cxnLst/>
            <a:rect l="l" t="t" r="r" b="b"/>
            <a:pathLst>
              <a:path w="52413" h="45383" extrusionOk="0">
                <a:moveTo>
                  <a:pt x="13080" y="1"/>
                </a:moveTo>
                <a:lnTo>
                  <a:pt x="0" y="22707"/>
                </a:lnTo>
                <a:lnTo>
                  <a:pt x="13080" y="45382"/>
                </a:lnTo>
                <a:lnTo>
                  <a:pt x="39302" y="45382"/>
                </a:lnTo>
                <a:lnTo>
                  <a:pt x="52413" y="22707"/>
                </a:lnTo>
                <a:lnTo>
                  <a:pt x="39302" y="1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5" name="Google Shape;175;p15"/>
          <p:cNvSpPr/>
          <p:nvPr/>
        </p:nvSpPr>
        <p:spPr>
          <a:xfrm>
            <a:off x="5804136" y="3464534"/>
            <a:ext cx="535665" cy="538629"/>
          </a:xfrm>
          <a:custGeom>
            <a:avLst/>
            <a:gdLst/>
            <a:ahLst/>
            <a:cxnLst/>
            <a:rect l="l" t="t" r="r" b="b"/>
            <a:pathLst>
              <a:path w="12352" h="12352" extrusionOk="0">
                <a:moveTo>
                  <a:pt x="11623" y="3642"/>
                </a:moveTo>
                <a:lnTo>
                  <a:pt x="11623" y="5289"/>
                </a:lnTo>
                <a:lnTo>
                  <a:pt x="11053" y="4719"/>
                </a:lnTo>
                <a:lnTo>
                  <a:pt x="8424" y="7379"/>
                </a:lnTo>
                <a:lnTo>
                  <a:pt x="5447" y="5162"/>
                </a:lnTo>
                <a:lnTo>
                  <a:pt x="729" y="8519"/>
                </a:lnTo>
                <a:lnTo>
                  <a:pt x="729" y="7633"/>
                </a:lnTo>
                <a:lnTo>
                  <a:pt x="5479" y="4276"/>
                </a:lnTo>
                <a:lnTo>
                  <a:pt x="8329" y="6398"/>
                </a:lnTo>
                <a:lnTo>
                  <a:pt x="10546" y="4212"/>
                </a:lnTo>
                <a:lnTo>
                  <a:pt x="9976" y="3642"/>
                </a:lnTo>
                <a:close/>
                <a:moveTo>
                  <a:pt x="2217" y="8361"/>
                </a:moveTo>
                <a:lnTo>
                  <a:pt x="2217" y="11623"/>
                </a:lnTo>
                <a:lnTo>
                  <a:pt x="729" y="11623"/>
                </a:lnTo>
                <a:lnTo>
                  <a:pt x="729" y="9406"/>
                </a:lnTo>
                <a:lnTo>
                  <a:pt x="2217" y="8361"/>
                </a:lnTo>
                <a:close/>
                <a:moveTo>
                  <a:pt x="5099" y="6303"/>
                </a:moveTo>
                <a:lnTo>
                  <a:pt x="5099" y="11623"/>
                </a:lnTo>
                <a:lnTo>
                  <a:pt x="2914" y="11623"/>
                </a:lnTo>
                <a:lnTo>
                  <a:pt x="2914" y="7854"/>
                </a:lnTo>
                <a:lnTo>
                  <a:pt x="5099" y="6303"/>
                </a:lnTo>
                <a:close/>
                <a:moveTo>
                  <a:pt x="5827" y="6334"/>
                </a:moveTo>
                <a:lnTo>
                  <a:pt x="8013" y="7981"/>
                </a:lnTo>
                <a:lnTo>
                  <a:pt x="8013" y="11623"/>
                </a:lnTo>
                <a:lnTo>
                  <a:pt x="5827" y="11623"/>
                </a:lnTo>
                <a:lnTo>
                  <a:pt x="5827" y="6334"/>
                </a:lnTo>
                <a:close/>
                <a:moveTo>
                  <a:pt x="10926" y="5891"/>
                </a:moveTo>
                <a:lnTo>
                  <a:pt x="10926" y="11623"/>
                </a:lnTo>
                <a:lnTo>
                  <a:pt x="8741" y="11623"/>
                </a:lnTo>
                <a:lnTo>
                  <a:pt x="8741" y="8076"/>
                </a:lnTo>
                <a:lnTo>
                  <a:pt x="10926" y="5891"/>
                </a:lnTo>
                <a:close/>
                <a:moveTo>
                  <a:pt x="0" y="0"/>
                </a:moveTo>
                <a:lnTo>
                  <a:pt x="0" y="12351"/>
                </a:lnTo>
                <a:lnTo>
                  <a:pt x="12351" y="12351"/>
                </a:lnTo>
                <a:lnTo>
                  <a:pt x="12351" y="11623"/>
                </a:lnTo>
                <a:lnTo>
                  <a:pt x="11623" y="11623"/>
                </a:lnTo>
                <a:lnTo>
                  <a:pt x="11623" y="6303"/>
                </a:lnTo>
                <a:lnTo>
                  <a:pt x="12351" y="7031"/>
                </a:lnTo>
                <a:lnTo>
                  <a:pt x="12351" y="2914"/>
                </a:lnTo>
                <a:lnTo>
                  <a:pt x="8234" y="2914"/>
                </a:lnTo>
                <a:lnTo>
                  <a:pt x="9533" y="4212"/>
                </a:lnTo>
                <a:lnTo>
                  <a:pt x="8266" y="5447"/>
                </a:lnTo>
                <a:lnTo>
                  <a:pt x="5479" y="3389"/>
                </a:lnTo>
                <a:lnTo>
                  <a:pt x="729" y="6746"/>
                </a:lnTo>
                <a:lnTo>
                  <a:pt x="72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176" name="Google Shape;176;p15"/>
          <p:cNvSpPr/>
          <p:nvPr/>
        </p:nvSpPr>
        <p:spPr>
          <a:xfrm>
            <a:off x="6743501" y="2176087"/>
            <a:ext cx="2273020" cy="1978957"/>
          </a:xfrm>
          <a:custGeom>
            <a:avLst/>
            <a:gdLst/>
            <a:ahLst/>
            <a:cxnLst/>
            <a:rect l="l" t="t" r="r" b="b"/>
            <a:pathLst>
              <a:path w="52414" h="45382" extrusionOk="0">
                <a:moveTo>
                  <a:pt x="13112" y="0"/>
                </a:moveTo>
                <a:lnTo>
                  <a:pt x="1" y="22675"/>
                </a:lnTo>
                <a:lnTo>
                  <a:pt x="13112" y="45382"/>
                </a:lnTo>
                <a:lnTo>
                  <a:pt x="39334" y="45382"/>
                </a:lnTo>
                <a:lnTo>
                  <a:pt x="52413" y="22675"/>
                </a:lnTo>
                <a:lnTo>
                  <a:pt x="39334" y="0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77" name="Google Shape;177;p15"/>
          <p:cNvGrpSpPr/>
          <p:nvPr/>
        </p:nvGrpSpPr>
        <p:grpSpPr>
          <a:xfrm>
            <a:off x="7616992" y="2330761"/>
            <a:ext cx="526037" cy="600769"/>
            <a:chOff x="5712744" y="1748070"/>
            <a:chExt cx="394528" cy="450577"/>
          </a:xfrm>
        </p:grpSpPr>
        <p:sp>
          <p:nvSpPr>
            <p:cNvPr id="178" name="Google Shape;178;p15"/>
            <p:cNvSpPr/>
            <p:nvPr/>
          </p:nvSpPr>
          <p:spPr>
            <a:xfrm>
              <a:off x="5712744" y="1748070"/>
              <a:ext cx="394528" cy="450577"/>
            </a:xfrm>
            <a:custGeom>
              <a:avLst/>
              <a:gdLst/>
              <a:ahLst/>
              <a:cxnLst/>
              <a:rect l="l" t="t" r="r" b="b"/>
              <a:pathLst>
                <a:path w="12130" h="13777" extrusionOk="0">
                  <a:moveTo>
                    <a:pt x="6493" y="792"/>
                  </a:moveTo>
                  <a:lnTo>
                    <a:pt x="6493" y="1647"/>
                  </a:lnTo>
                  <a:cubicBezTo>
                    <a:pt x="6334" y="1647"/>
                    <a:pt x="6208" y="1615"/>
                    <a:pt x="6081" y="1615"/>
                  </a:cubicBezTo>
                  <a:cubicBezTo>
                    <a:pt x="5954" y="1615"/>
                    <a:pt x="5796" y="1647"/>
                    <a:pt x="5669" y="1647"/>
                  </a:cubicBezTo>
                  <a:lnTo>
                    <a:pt x="5669" y="792"/>
                  </a:lnTo>
                  <a:close/>
                  <a:moveTo>
                    <a:pt x="6081" y="2439"/>
                  </a:moveTo>
                  <a:cubicBezTo>
                    <a:pt x="8963" y="2439"/>
                    <a:pt x="11338" y="4782"/>
                    <a:pt x="11338" y="7696"/>
                  </a:cubicBezTo>
                  <a:cubicBezTo>
                    <a:pt x="11338" y="10609"/>
                    <a:pt x="8963" y="12985"/>
                    <a:pt x="6081" y="12985"/>
                  </a:cubicBezTo>
                  <a:cubicBezTo>
                    <a:pt x="3167" y="12985"/>
                    <a:pt x="824" y="10609"/>
                    <a:pt x="824" y="7696"/>
                  </a:cubicBezTo>
                  <a:cubicBezTo>
                    <a:pt x="824" y="4782"/>
                    <a:pt x="3167" y="2439"/>
                    <a:pt x="6081" y="2439"/>
                  </a:cubicBezTo>
                  <a:close/>
                  <a:moveTo>
                    <a:pt x="4054" y="0"/>
                  </a:moveTo>
                  <a:lnTo>
                    <a:pt x="4054" y="792"/>
                  </a:lnTo>
                  <a:lnTo>
                    <a:pt x="4846" y="792"/>
                  </a:lnTo>
                  <a:lnTo>
                    <a:pt x="4846" y="1742"/>
                  </a:lnTo>
                  <a:cubicBezTo>
                    <a:pt x="4022" y="1932"/>
                    <a:pt x="3231" y="2249"/>
                    <a:pt x="2534" y="2755"/>
                  </a:cubicBezTo>
                  <a:lnTo>
                    <a:pt x="1837" y="2090"/>
                  </a:lnTo>
                  <a:lnTo>
                    <a:pt x="2407" y="1520"/>
                  </a:lnTo>
                  <a:lnTo>
                    <a:pt x="1837" y="950"/>
                  </a:lnTo>
                  <a:lnTo>
                    <a:pt x="127" y="2660"/>
                  </a:lnTo>
                  <a:lnTo>
                    <a:pt x="697" y="3230"/>
                  </a:lnTo>
                  <a:lnTo>
                    <a:pt x="1267" y="2660"/>
                  </a:lnTo>
                  <a:lnTo>
                    <a:pt x="1901" y="3294"/>
                  </a:lnTo>
                  <a:cubicBezTo>
                    <a:pt x="697" y="4402"/>
                    <a:pt x="1" y="5986"/>
                    <a:pt x="1" y="7696"/>
                  </a:cubicBezTo>
                  <a:cubicBezTo>
                    <a:pt x="1" y="11053"/>
                    <a:pt x="2724" y="13776"/>
                    <a:pt x="6081" y="13776"/>
                  </a:cubicBezTo>
                  <a:cubicBezTo>
                    <a:pt x="9406" y="13776"/>
                    <a:pt x="12130" y="11053"/>
                    <a:pt x="12130" y="7696"/>
                  </a:cubicBezTo>
                  <a:cubicBezTo>
                    <a:pt x="12130" y="6049"/>
                    <a:pt x="11496" y="4466"/>
                    <a:pt x="10230" y="3294"/>
                  </a:cubicBezTo>
                  <a:lnTo>
                    <a:pt x="10863" y="2660"/>
                  </a:lnTo>
                  <a:lnTo>
                    <a:pt x="11433" y="3230"/>
                  </a:lnTo>
                  <a:lnTo>
                    <a:pt x="12003" y="2660"/>
                  </a:lnTo>
                  <a:lnTo>
                    <a:pt x="10293" y="950"/>
                  </a:lnTo>
                  <a:lnTo>
                    <a:pt x="9723" y="1520"/>
                  </a:lnTo>
                  <a:lnTo>
                    <a:pt x="10293" y="2090"/>
                  </a:lnTo>
                  <a:lnTo>
                    <a:pt x="9628" y="2755"/>
                  </a:lnTo>
                  <a:cubicBezTo>
                    <a:pt x="8931" y="2280"/>
                    <a:pt x="8139" y="1932"/>
                    <a:pt x="7284" y="1742"/>
                  </a:cubicBezTo>
                  <a:lnTo>
                    <a:pt x="7284" y="792"/>
                  </a:lnTo>
                  <a:lnTo>
                    <a:pt x="8108" y="792"/>
                  </a:lnTo>
                  <a:lnTo>
                    <a:pt x="810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79" name="Google Shape;179;p15"/>
            <p:cNvSpPr/>
            <p:nvPr/>
          </p:nvSpPr>
          <p:spPr>
            <a:xfrm>
              <a:off x="5871368" y="1853707"/>
              <a:ext cx="78320" cy="185437"/>
            </a:xfrm>
            <a:custGeom>
              <a:avLst/>
              <a:gdLst/>
              <a:ahLst/>
              <a:cxnLst/>
              <a:rect l="l" t="t" r="r" b="b"/>
              <a:pathLst>
                <a:path w="2408" h="5670" extrusionOk="0">
                  <a:moveTo>
                    <a:pt x="1204" y="4054"/>
                  </a:moveTo>
                  <a:cubicBezTo>
                    <a:pt x="1426" y="4054"/>
                    <a:pt x="1584" y="4244"/>
                    <a:pt x="1584" y="4466"/>
                  </a:cubicBezTo>
                  <a:cubicBezTo>
                    <a:pt x="1616" y="4687"/>
                    <a:pt x="1426" y="4877"/>
                    <a:pt x="1204" y="4877"/>
                  </a:cubicBezTo>
                  <a:cubicBezTo>
                    <a:pt x="982" y="4877"/>
                    <a:pt x="792" y="4687"/>
                    <a:pt x="792" y="4466"/>
                  </a:cubicBezTo>
                  <a:cubicBezTo>
                    <a:pt x="792" y="4244"/>
                    <a:pt x="982" y="4054"/>
                    <a:pt x="1204" y="4054"/>
                  </a:cubicBezTo>
                  <a:close/>
                  <a:moveTo>
                    <a:pt x="792" y="0"/>
                  </a:moveTo>
                  <a:lnTo>
                    <a:pt x="792" y="3326"/>
                  </a:lnTo>
                  <a:cubicBezTo>
                    <a:pt x="317" y="3484"/>
                    <a:pt x="1" y="3927"/>
                    <a:pt x="1" y="4466"/>
                  </a:cubicBezTo>
                  <a:cubicBezTo>
                    <a:pt x="1" y="5131"/>
                    <a:pt x="539" y="5669"/>
                    <a:pt x="1204" y="5669"/>
                  </a:cubicBezTo>
                  <a:cubicBezTo>
                    <a:pt x="1869" y="5669"/>
                    <a:pt x="2407" y="5131"/>
                    <a:pt x="2407" y="4466"/>
                  </a:cubicBezTo>
                  <a:cubicBezTo>
                    <a:pt x="2407" y="3927"/>
                    <a:pt x="2059" y="3484"/>
                    <a:pt x="1616" y="3326"/>
                  </a:cubicBezTo>
                  <a:lnTo>
                    <a:pt x="16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0" name="Google Shape;180;p15"/>
            <p:cNvSpPr/>
            <p:nvPr/>
          </p:nvSpPr>
          <p:spPr>
            <a:xfrm>
              <a:off x="5897128" y="2118846"/>
              <a:ext cx="26801" cy="25935"/>
            </a:xfrm>
            <a:custGeom>
              <a:avLst/>
              <a:gdLst/>
              <a:ahLst/>
              <a:cxnLst/>
              <a:rect l="l" t="t" r="r" b="b"/>
              <a:pathLst>
                <a:path w="824" h="793" extrusionOk="0">
                  <a:moveTo>
                    <a:pt x="0" y="1"/>
                  </a:moveTo>
                  <a:lnTo>
                    <a:pt x="0" y="792"/>
                  </a:lnTo>
                  <a:lnTo>
                    <a:pt x="824" y="792"/>
                  </a:lnTo>
                  <a:lnTo>
                    <a:pt x="82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1" name="Google Shape;181;p15"/>
            <p:cNvSpPr/>
            <p:nvPr/>
          </p:nvSpPr>
          <p:spPr>
            <a:xfrm>
              <a:off x="5766313" y="1986293"/>
              <a:ext cx="25792" cy="26949"/>
            </a:xfrm>
            <a:custGeom>
              <a:avLst/>
              <a:gdLst/>
              <a:ahLst/>
              <a:cxnLst/>
              <a:rect l="l" t="t" r="r" b="b"/>
              <a:pathLst>
                <a:path w="793" h="824" extrusionOk="0">
                  <a:moveTo>
                    <a:pt x="0" y="0"/>
                  </a:moveTo>
                  <a:lnTo>
                    <a:pt x="0" y="823"/>
                  </a:lnTo>
                  <a:lnTo>
                    <a:pt x="792" y="823"/>
                  </a:lnTo>
                  <a:lnTo>
                    <a:pt x="7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2" name="Google Shape;182;p15"/>
            <p:cNvSpPr/>
            <p:nvPr/>
          </p:nvSpPr>
          <p:spPr>
            <a:xfrm>
              <a:off x="6028952" y="1986293"/>
              <a:ext cx="25792" cy="26949"/>
            </a:xfrm>
            <a:custGeom>
              <a:avLst/>
              <a:gdLst/>
              <a:ahLst/>
              <a:cxnLst/>
              <a:rect l="l" t="t" r="r" b="b"/>
              <a:pathLst>
                <a:path w="793" h="824" extrusionOk="0">
                  <a:moveTo>
                    <a:pt x="1" y="0"/>
                  </a:moveTo>
                  <a:lnTo>
                    <a:pt x="1" y="823"/>
                  </a:lnTo>
                  <a:lnTo>
                    <a:pt x="793" y="823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3" name="Google Shape;183;p15"/>
            <p:cNvSpPr/>
            <p:nvPr/>
          </p:nvSpPr>
          <p:spPr>
            <a:xfrm>
              <a:off x="5799260" y="2074302"/>
              <a:ext cx="37111" cy="37349"/>
            </a:xfrm>
            <a:custGeom>
              <a:avLst/>
              <a:gdLst/>
              <a:ahLst/>
              <a:cxnLst/>
              <a:rect l="l" t="t" r="r" b="b"/>
              <a:pathLst>
                <a:path w="1141" h="1142" extrusionOk="0">
                  <a:moveTo>
                    <a:pt x="571" y="1"/>
                  </a:moveTo>
                  <a:lnTo>
                    <a:pt x="1" y="571"/>
                  </a:lnTo>
                  <a:lnTo>
                    <a:pt x="571" y="1141"/>
                  </a:lnTo>
                  <a:lnTo>
                    <a:pt x="1141" y="571"/>
                  </a:lnTo>
                  <a:lnTo>
                    <a:pt x="57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4" name="Google Shape;184;p15"/>
            <p:cNvSpPr/>
            <p:nvPr/>
          </p:nvSpPr>
          <p:spPr>
            <a:xfrm>
              <a:off x="5984685" y="1887884"/>
              <a:ext cx="37111" cy="37316"/>
            </a:xfrm>
            <a:custGeom>
              <a:avLst/>
              <a:gdLst/>
              <a:ahLst/>
              <a:cxnLst/>
              <a:rect l="l" t="t" r="r" b="b"/>
              <a:pathLst>
                <a:path w="1141" h="1141" extrusionOk="0">
                  <a:moveTo>
                    <a:pt x="570" y="1"/>
                  </a:moveTo>
                  <a:lnTo>
                    <a:pt x="0" y="571"/>
                  </a:lnTo>
                  <a:lnTo>
                    <a:pt x="570" y="1141"/>
                  </a:lnTo>
                  <a:lnTo>
                    <a:pt x="1140" y="571"/>
                  </a:lnTo>
                  <a:lnTo>
                    <a:pt x="5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5" name="Google Shape;185;p15"/>
            <p:cNvSpPr/>
            <p:nvPr/>
          </p:nvSpPr>
          <p:spPr>
            <a:xfrm>
              <a:off x="5984685" y="2074302"/>
              <a:ext cx="37111" cy="37349"/>
            </a:xfrm>
            <a:custGeom>
              <a:avLst/>
              <a:gdLst/>
              <a:ahLst/>
              <a:cxnLst/>
              <a:rect l="l" t="t" r="r" b="b"/>
              <a:pathLst>
                <a:path w="1141" h="1142" extrusionOk="0">
                  <a:moveTo>
                    <a:pt x="570" y="1"/>
                  </a:moveTo>
                  <a:lnTo>
                    <a:pt x="0" y="571"/>
                  </a:lnTo>
                  <a:lnTo>
                    <a:pt x="570" y="1141"/>
                  </a:lnTo>
                  <a:lnTo>
                    <a:pt x="1140" y="571"/>
                  </a:lnTo>
                  <a:lnTo>
                    <a:pt x="5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86" name="Google Shape;186;p15"/>
            <p:cNvSpPr/>
            <p:nvPr/>
          </p:nvSpPr>
          <p:spPr>
            <a:xfrm>
              <a:off x="5799260" y="1887884"/>
              <a:ext cx="37111" cy="37316"/>
            </a:xfrm>
            <a:custGeom>
              <a:avLst/>
              <a:gdLst/>
              <a:ahLst/>
              <a:cxnLst/>
              <a:rect l="l" t="t" r="r" b="b"/>
              <a:pathLst>
                <a:path w="1141" h="1141" extrusionOk="0">
                  <a:moveTo>
                    <a:pt x="571" y="1"/>
                  </a:moveTo>
                  <a:lnTo>
                    <a:pt x="1" y="571"/>
                  </a:lnTo>
                  <a:lnTo>
                    <a:pt x="571" y="1141"/>
                  </a:lnTo>
                  <a:lnTo>
                    <a:pt x="1141" y="571"/>
                  </a:lnTo>
                  <a:lnTo>
                    <a:pt x="57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87" name="Google Shape;187;p15"/>
          <p:cNvSpPr/>
          <p:nvPr/>
        </p:nvSpPr>
        <p:spPr>
          <a:xfrm>
            <a:off x="8579733" y="3199362"/>
            <a:ext cx="2272977" cy="1979001"/>
          </a:xfrm>
          <a:custGeom>
            <a:avLst/>
            <a:gdLst/>
            <a:ahLst/>
            <a:cxnLst/>
            <a:rect l="l" t="t" r="r" b="b"/>
            <a:pathLst>
              <a:path w="52413" h="45383" extrusionOk="0">
                <a:moveTo>
                  <a:pt x="13112" y="1"/>
                </a:moveTo>
                <a:lnTo>
                  <a:pt x="1" y="22676"/>
                </a:lnTo>
                <a:lnTo>
                  <a:pt x="13112" y="45383"/>
                </a:lnTo>
                <a:lnTo>
                  <a:pt x="39302" y="45383"/>
                </a:lnTo>
                <a:lnTo>
                  <a:pt x="52413" y="22676"/>
                </a:lnTo>
                <a:lnTo>
                  <a:pt x="39302" y="1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188" name="Google Shape;188;p15"/>
          <p:cNvGrpSpPr/>
          <p:nvPr/>
        </p:nvGrpSpPr>
        <p:grpSpPr>
          <a:xfrm>
            <a:off x="9439477" y="3406536"/>
            <a:ext cx="553489" cy="556552"/>
            <a:chOff x="7079607" y="2554902"/>
            <a:chExt cx="415117" cy="417414"/>
          </a:xfrm>
        </p:grpSpPr>
        <p:sp>
          <p:nvSpPr>
            <p:cNvPr id="189" name="Google Shape;189;p15"/>
            <p:cNvSpPr/>
            <p:nvPr/>
          </p:nvSpPr>
          <p:spPr>
            <a:xfrm>
              <a:off x="7079607" y="2554902"/>
              <a:ext cx="415117" cy="417414"/>
            </a:xfrm>
            <a:custGeom>
              <a:avLst/>
              <a:gdLst/>
              <a:ahLst/>
              <a:cxnLst/>
              <a:rect l="l" t="t" r="r" b="b"/>
              <a:pathLst>
                <a:path w="12763" h="12763" extrusionOk="0">
                  <a:moveTo>
                    <a:pt x="5004" y="760"/>
                  </a:moveTo>
                  <a:lnTo>
                    <a:pt x="4624" y="1552"/>
                  </a:lnTo>
                  <a:lnTo>
                    <a:pt x="3611" y="1552"/>
                  </a:lnTo>
                  <a:lnTo>
                    <a:pt x="3231" y="760"/>
                  </a:lnTo>
                  <a:close/>
                  <a:moveTo>
                    <a:pt x="4846" y="2312"/>
                  </a:moveTo>
                  <a:cubicBezTo>
                    <a:pt x="5067" y="2312"/>
                    <a:pt x="5226" y="2470"/>
                    <a:pt x="5226" y="2661"/>
                  </a:cubicBezTo>
                  <a:cubicBezTo>
                    <a:pt x="5226" y="2882"/>
                    <a:pt x="5067" y="3041"/>
                    <a:pt x="4846" y="3041"/>
                  </a:cubicBezTo>
                  <a:lnTo>
                    <a:pt x="3357" y="3041"/>
                  </a:lnTo>
                  <a:cubicBezTo>
                    <a:pt x="3167" y="3041"/>
                    <a:pt x="2977" y="2882"/>
                    <a:pt x="2977" y="2661"/>
                  </a:cubicBezTo>
                  <a:cubicBezTo>
                    <a:pt x="2977" y="2470"/>
                    <a:pt x="3167" y="2312"/>
                    <a:pt x="3357" y="2312"/>
                  </a:cubicBezTo>
                  <a:close/>
                  <a:moveTo>
                    <a:pt x="12003" y="6017"/>
                  </a:moveTo>
                  <a:lnTo>
                    <a:pt x="12003" y="7538"/>
                  </a:lnTo>
                  <a:lnTo>
                    <a:pt x="7474" y="7538"/>
                  </a:lnTo>
                  <a:lnTo>
                    <a:pt x="7474" y="6017"/>
                  </a:lnTo>
                  <a:close/>
                  <a:moveTo>
                    <a:pt x="12003" y="8266"/>
                  </a:moveTo>
                  <a:lnTo>
                    <a:pt x="12003" y="9786"/>
                  </a:lnTo>
                  <a:lnTo>
                    <a:pt x="7474" y="9786"/>
                  </a:lnTo>
                  <a:lnTo>
                    <a:pt x="7474" y="8266"/>
                  </a:lnTo>
                  <a:close/>
                  <a:moveTo>
                    <a:pt x="4751" y="3801"/>
                  </a:moveTo>
                  <a:cubicBezTo>
                    <a:pt x="5637" y="4339"/>
                    <a:pt x="6271" y="5067"/>
                    <a:pt x="6746" y="6017"/>
                  </a:cubicBezTo>
                  <a:lnTo>
                    <a:pt x="6746" y="11274"/>
                  </a:lnTo>
                  <a:lnTo>
                    <a:pt x="760" y="11274"/>
                  </a:lnTo>
                  <a:lnTo>
                    <a:pt x="760" y="10008"/>
                  </a:lnTo>
                  <a:cubicBezTo>
                    <a:pt x="760" y="6967"/>
                    <a:pt x="1647" y="4941"/>
                    <a:pt x="3484" y="3801"/>
                  </a:cubicBezTo>
                  <a:close/>
                  <a:moveTo>
                    <a:pt x="12003" y="10514"/>
                  </a:moveTo>
                  <a:lnTo>
                    <a:pt x="12003" y="12003"/>
                  </a:lnTo>
                  <a:lnTo>
                    <a:pt x="7474" y="12003"/>
                  </a:lnTo>
                  <a:lnTo>
                    <a:pt x="7474" y="10514"/>
                  </a:lnTo>
                  <a:close/>
                  <a:moveTo>
                    <a:pt x="2027" y="0"/>
                  </a:moveTo>
                  <a:lnTo>
                    <a:pt x="2819" y="1679"/>
                  </a:lnTo>
                  <a:cubicBezTo>
                    <a:pt x="2471" y="1869"/>
                    <a:pt x="2249" y="2249"/>
                    <a:pt x="2249" y="2661"/>
                  </a:cubicBezTo>
                  <a:cubicBezTo>
                    <a:pt x="2249" y="2977"/>
                    <a:pt x="2376" y="3294"/>
                    <a:pt x="2597" y="3484"/>
                  </a:cubicBezTo>
                  <a:cubicBezTo>
                    <a:pt x="570" y="5036"/>
                    <a:pt x="0" y="7474"/>
                    <a:pt x="0" y="10008"/>
                  </a:cubicBezTo>
                  <a:lnTo>
                    <a:pt x="0" y="12003"/>
                  </a:lnTo>
                  <a:lnTo>
                    <a:pt x="6714" y="12003"/>
                  </a:lnTo>
                  <a:lnTo>
                    <a:pt x="6714" y="12763"/>
                  </a:lnTo>
                  <a:lnTo>
                    <a:pt x="12763" y="12763"/>
                  </a:lnTo>
                  <a:lnTo>
                    <a:pt x="12763" y="5289"/>
                  </a:lnTo>
                  <a:lnTo>
                    <a:pt x="7189" y="5289"/>
                  </a:lnTo>
                  <a:cubicBezTo>
                    <a:pt x="6778" y="4561"/>
                    <a:pt x="6271" y="3959"/>
                    <a:pt x="5637" y="3484"/>
                  </a:cubicBezTo>
                  <a:cubicBezTo>
                    <a:pt x="5827" y="3294"/>
                    <a:pt x="5986" y="2977"/>
                    <a:pt x="5986" y="2661"/>
                  </a:cubicBezTo>
                  <a:cubicBezTo>
                    <a:pt x="5986" y="2249"/>
                    <a:pt x="5732" y="1869"/>
                    <a:pt x="5384" y="1679"/>
                  </a:cubicBezTo>
                  <a:lnTo>
                    <a:pt x="620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90" name="Google Shape;190;p15"/>
            <p:cNvSpPr/>
            <p:nvPr/>
          </p:nvSpPr>
          <p:spPr>
            <a:xfrm>
              <a:off x="7176434" y="2751688"/>
              <a:ext cx="73149" cy="147107"/>
            </a:xfrm>
            <a:custGeom>
              <a:avLst/>
              <a:gdLst/>
              <a:ahLst/>
              <a:cxnLst/>
              <a:rect l="l" t="t" r="r" b="b"/>
              <a:pathLst>
                <a:path w="2249" h="4498" extrusionOk="0">
                  <a:moveTo>
                    <a:pt x="760" y="0"/>
                  </a:moveTo>
                  <a:lnTo>
                    <a:pt x="760" y="444"/>
                  </a:lnTo>
                  <a:cubicBezTo>
                    <a:pt x="317" y="602"/>
                    <a:pt x="0" y="1014"/>
                    <a:pt x="0" y="1521"/>
                  </a:cubicBezTo>
                  <a:cubicBezTo>
                    <a:pt x="0" y="2122"/>
                    <a:pt x="507" y="2629"/>
                    <a:pt x="1140" y="2629"/>
                  </a:cubicBezTo>
                  <a:cubicBezTo>
                    <a:pt x="1330" y="2629"/>
                    <a:pt x="1520" y="2787"/>
                    <a:pt x="1520" y="3009"/>
                  </a:cubicBezTo>
                  <a:cubicBezTo>
                    <a:pt x="1520" y="3199"/>
                    <a:pt x="1330" y="3389"/>
                    <a:pt x="1140" y="3389"/>
                  </a:cubicBezTo>
                  <a:cubicBezTo>
                    <a:pt x="919" y="3389"/>
                    <a:pt x="760" y="3199"/>
                    <a:pt x="760" y="3009"/>
                  </a:cubicBezTo>
                  <a:lnTo>
                    <a:pt x="0" y="3009"/>
                  </a:lnTo>
                  <a:cubicBezTo>
                    <a:pt x="0" y="3484"/>
                    <a:pt x="317" y="3896"/>
                    <a:pt x="760" y="4054"/>
                  </a:cubicBezTo>
                  <a:lnTo>
                    <a:pt x="760" y="4497"/>
                  </a:lnTo>
                  <a:lnTo>
                    <a:pt x="1520" y="4497"/>
                  </a:lnTo>
                  <a:lnTo>
                    <a:pt x="1520" y="4054"/>
                  </a:lnTo>
                  <a:cubicBezTo>
                    <a:pt x="1932" y="3896"/>
                    <a:pt x="2249" y="3484"/>
                    <a:pt x="2249" y="3009"/>
                  </a:cubicBezTo>
                  <a:cubicBezTo>
                    <a:pt x="2249" y="2376"/>
                    <a:pt x="1742" y="1869"/>
                    <a:pt x="1140" y="1869"/>
                  </a:cubicBezTo>
                  <a:cubicBezTo>
                    <a:pt x="919" y="1869"/>
                    <a:pt x="760" y="1711"/>
                    <a:pt x="760" y="1521"/>
                  </a:cubicBezTo>
                  <a:cubicBezTo>
                    <a:pt x="760" y="1299"/>
                    <a:pt x="919" y="1140"/>
                    <a:pt x="1140" y="1140"/>
                  </a:cubicBezTo>
                  <a:cubicBezTo>
                    <a:pt x="1330" y="1140"/>
                    <a:pt x="1520" y="1299"/>
                    <a:pt x="1520" y="1521"/>
                  </a:cubicBezTo>
                  <a:lnTo>
                    <a:pt x="2249" y="1521"/>
                  </a:lnTo>
                  <a:cubicBezTo>
                    <a:pt x="2249" y="1014"/>
                    <a:pt x="1932" y="602"/>
                    <a:pt x="1520" y="444"/>
                  </a:cubicBezTo>
                  <a:lnTo>
                    <a:pt x="152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91" name="Google Shape;191;p15"/>
          <p:cNvSpPr/>
          <p:nvPr/>
        </p:nvSpPr>
        <p:spPr>
          <a:xfrm>
            <a:off x="5139701" y="1566202"/>
            <a:ext cx="1795844" cy="1563561"/>
          </a:xfrm>
          <a:custGeom>
            <a:avLst/>
            <a:gdLst/>
            <a:ahLst/>
            <a:cxnLst/>
            <a:rect l="l" t="t" r="r" b="b"/>
            <a:pathLst>
              <a:path w="52413" h="45382" extrusionOk="0">
                <a:moveTo>
                  <a:pt x="13111" y="0"/>
                </a:moveTo>
                <a:lnTo>
                  <a:pt x="0" y="22707"/>
                </a:lnTo>
                <a:lnTo>
                  <a:pt x="13111" y="45382"/>
                </a:lnTo>
                <a:lnTo>
                  <a:pt x="39301" y="45382"/>
                </a:lnTo>
                <a:lnTo>
                  <a:pt x="52412" y="22707"/>
                </a:lnTo>
                <a:lnTo>
                  <a:pt x="39301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93" name="Google Shape;193;p15"/>
          <p:cNvSpPr txBox="1"/>
          <p:nvPr/>
        </p:nvSpPr>
        <p:spPr>
          <a:xfrm>
            <a:off x="1408003" y="4063334"/>
            <a:ext cx="2080273" cy="859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Bilimlarni</a:t>
            </a:r>
            <a:r>
              <a:rPr lang="en-US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Mustahkamlash</a:t>
            </a:r>
            <a:endParaRPr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Roboto"/>
              <a:sym typeface="Roboto"/>
            </a:endParaRPr>
          </a:p>
        </p:txBody>
      </p:sp>
      <p:sp>
        <p:nvSpPr>
          <p:cNvPr id="195" name="Google Shape;195;p15"/>
          <p:cNvSpPr txBox="1"/>
          <p:nvPr/>
        </p:nvSpPr>
        <p:spPr>
          <a:xfrm>
            <a:off x="3407872" y="3143871"/>
            <a:ext cx="1727200" cy="7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Tanqidiy</a:t>
            </a:r>
            <a:r>
              <a:rPr lang="en-US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Fikrlash</a:t>
            </a:r>
            <a:endParaRPr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Roboto"/>
              <a:sym typeface="Roboto"/>
            </a:endParaRPr>
          </a:p>
        </p:txBody>
      </p:sp>
      <p:sp>
        <p:nvSpPr>
          <p:cNvPr id="197" name="Google Shape;197;p15"/>
          <p:cNvSpPr txBox="1"/>
          <p:nvPr/>
        </p:nvSpPr>
        <p:spPr>
          <a:xfrm>
            <a:off x="7062128" y="3019306"/>
            <a:ext cx="1727200" cy="7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Raqamli</a:t>
            </a:r>
            <a:r>
              <a:rPr lang="en-US" sz="2000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savodxonlik</a:t>
            </a:r>
            <a:endParaRPr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Roboto"/>
              <a:sym typeface="Roboto"/>
            </a:endParaRPr>
          </a:p>
        </p:txBody>
      </p:sp>
      <p:sp>
        <p:nvSpPr>
          <p:cNvPr id="199" name="Google Shape;199;p15"/>
          <p:cNvSpPr txBox="1"/>
          <p:nvPr/>
        </p:nvSpPr>
        <p:spPr>
          <a:xfrm>
            <a:off x="5208365" y="4088733"/>
            <a:ext cx="1727200" cy="7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sz="2000" dirty="0">
                <a:solidFill>
                  <a:srgbClr val="002060"/>
                </a:solidFill>
              </a:rPr>
              <a:t>Real </a:t>
            </a:r>
            <a:r>
              <a:rPr lang="en-US" sz="2000" dirty="0" err="1">
                <a:solidFill>
                  <a:srgbClr val="002060"/>
                </a:solidFill>
              </a:rPr>
              <a:t>Hayotga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Tayyorlanish</a:t>
            </a:r>
            <a:endParaRPr sz="20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" name="Google Shape;201;p15"/>
          <p:cNvSpPr txBox="1"/>
          <p:nvPr/>
        </p:nvSpPr>
        <p:spPr>
          <a:xfrm>
            <a:off x="8487797" y="3937858"/>
            <a:ext cx="2563380" cy="1106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2000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Roboto"/>
                <a:sym typeface="Roboto"/>
              </a:rPr>
              <a:t>Raqamli hisoblash vositalari ta’siri</a:t>
            </a:r>
            <a:endParaRPr sz="2000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Roboto"/>
              <a:sym typeface="Roboto"/>
            </a:endParaRPr>
          </a:p>
        </p:txBody>
      </p:sp>
      <p:sp>
        <p:nvSpPr>
          <p:cNvPr id="202" name="Google Shape;202;p15"/>
          <p:cNvSpPr txBox="1"/>
          <p:nvPr/>
        </p:nvSpPr>
        <p:spPr>
          <a:xfrm>
            <a:off x="922965" y="520775"/>
            <a:ext cx="10298000" cy="5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" sz="3333" dirty="0" smtClean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Interaktiv topshiriqlar yuzasidan olingan xulosalar</a:t>
            </a:r>
            <a:endParaRPr sz="3333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203" name="Google Shape;203;p15"/>
          <p:cNvSpPr/>
          <p:nvPr/>
        </p:nvSpPr>
        <p:spPr>
          <a:xfrm>
            <a:off x="3305701" y="4381302"/>
            <a:ext cx="1795844" cy="1563561"/>
          </a:xfrm>
          <a:custGeom>
            <a:avLst/>
            <a:gdLst/>
            <a:ahLst/>
            <a:cxnLst/>
            <a:rect l="l" t="t" r="r" b="b"/>
            <a:pathLst>
              <a:path w="52413" h="45382" extrusionOk="0">
                <a:moveTo>
                  <a:pt x="13111" y="0"/>
                </a:moveTo>
                <a:lnTo>
                  <a:pt x="0" y="22707"/>
                </a:lnTo>
                <a:lnTo>
                  <a:pt x="13111" y="45382"/>
                </a:lnTo>
                <a:lnTo>
                  <a:pt x="39301" y="45382"/>
                </a:lnTo>
                <a:lnTo>
                  <a:pt x="52412" y="22707"/>
                </a:lnTo>
                <a:lnTo>
                  <a:pt x="39301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04" name="Google Shape;204;p15"/>
          <p:cNvSpPr/>
          <p:nvPr/>
        </p:nvSpPr>
        <p:spPr>
          <a:xfrm>
            <a:off x="7042401" y="4381302"/>
            <a:ext cx="1795844" cy="1563561"/>
          </a:xfrm>
          <a:custGeom>
            <a:avLst/>
            <a:gdLst/>
            <a:ahLst/>
            <a:cxnLst/>
            <a:rect l="l" t="t" r="r" b="b"/>
            <a:pathLst>
              <a:path w="52413" h="45382" extrusionOk="0">
                <a:moveTo>
                  <a:pt x="13111" y="0"/>
                </a:moveTo>
                <a:lnTo>
                  <a:pt x="0" y="22707"/>
                </a:lnTo>
                <a:lnTo>
                  <a:pt x="13111" y="45382"/>
                </a:lnTo>
                <a:lnTo>
                  <a:pt x="39301" y="45382"/>
                </a:lnTo>
                <a:lnTo>
                  <a:pt x="52412" y="22707"/>
                </a:lnTo>
                <a:lnTo>
                  <a:pt x="39301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1600">
              <a:latin typeface="Fira Sans"/>
              <a:ea typeface="Fira Sans"/>
              <a:cs typeface="Fira Sans"/>
              <a:sym typeface="Fira Sans"/>
            </a:endParaRPr>
          </a:p>
        </p:txBody>
      </p:sp>
    </p:spTree>
    <p:extLst>
      <p:ext uri="{BB962C8B-B14F-4D97-AF65-F5344CB8AC3E}">
        <p14:creationId xmlns:p14="http://schemas.microsoft.com/office/powerpoint/2010/main" val="1628582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57D8E96-47B5-431C-B5D3-4C1BABBFC763}"/>
              </a:ext>
            </a:extLst>
          </p:cNvPr>
          <p:cNvSpPr/>
          <p:nvPr/>
        </p:nvSpPr>
        <p:spPr>
          <a:xfrm>
            <a:off x="2923671" y="2552272"/>
            <a:ext cx="6344657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chemeClr val="dk1"/>
              </a:buClr>
              <a:buSzPts val="2400"/>
            </a:pPr>
            <a:r>
              <a:rPr lang="en-US" sz="3600" b="1" i="1" u="sng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E’tiboringiz</a:t>
            </a:r>
            <a:r>
              <a:rPr lang="en-US" sz="36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1" u="sng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uchun</a:t>
            </a:r>
            <a:r>
              <a:rPr lang="en-US" sz="36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1" u="sng" dirty="0" err="1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rahmat</a:t>
            </a:r>
            <a:r>
              <a:rPr lang="uz-Cyrl-UZ" sz="3600" b="1" i="1" u="sng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ru-RU" sz="3600" b="1" i="1" u="sng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788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311</Words>
  <Application>Microsoft Office PowerPoint</Application>
  <PresentationFormat>Широкоэкранный</PresentationFormat>
  <Paragraphs>54</Paragraphs>
  <Slides>12</Slides>
  <Notes>4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Cambria</vt:lpstr>
      <vt:lpstr>Fira Sans</vt:lpstr>
      <vt:lpstr>Fira Sans Extra Condensed</vt:lpstr>
      <vt:lpstr>Fira Sans Extra Condensed SemiBold</vt:lpstr>
      <vt:lpstr>Roboto</vt:lpstr>
      <vt:lpstr>Segoe UI</vt:lpstr>
      <vt:lpstr>Times New Roman</vt:lpstr>
      <vt:lpstr>Тема Office</vt:lpstr>
      <vt:lpstr>Презентация PowerPoint</vt:lpstr>
      <vt:lpstr>Презентация PowerPoint</vt:lpstr>
      <vt:lpstr>Слайд 2 с анализом проекта</vt:lpstr>
      <vt:lpstr>PISA 2025 Raqamli dunyoda o‘rganish innovatsion baholash nimani o‘lchaydi? </vt:lpstr>
      <vt:lpstr>Слайд 2 с информацией о кадрах</vt:lpstr>
      <vt:lpstr>Презентация PowerPoint</vt:lpstr>
      <vt:lpstr>Презентация PowerPoint</vt:lpstr>
      <vt:lpstr>Презентация PowerPoint</vt:lpstr>
      <vt:lpstr>Презентация PowerPoint</vt:lpstr>
      <vt:lpstr>PISA 2025 raqamli dunyoda o‘rganish interaktiv topshiriqlaridan nima o‘rgandingiz?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 Windows</cp:lastModifiedBy>
  <cp:revision>51</cp:revision>
  <dcterms:created xsi:type="dcterms:W3CDTF">2024-12-01T13:53:00Z</dcterms:created>
  <dcterms:modified xsi:type="dcterms:W3CDTF">2025-01-03T11:21:29Z</dcterms:modified>
</cp:coreProperties>
</file>