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7"/>
  </p:notesMasterIdLst>
  <p:sldIdLst>
    <p:sldId id="350" r:id="rId2"/>
    <p:sldId id="269" r:id="rId3"/>
    <p:sldId id="257" r:id="rId4"/>
    <p:sldId id="1163" r:id="rId5"/>
    <p:sldId id="259" r:id="rId6"/>
    <p:sldId id="1164" r:id="rId7"/>
    <p:sldId id="280" r:id="rId8"/>
    <p:sldId id="281" r:id="rId9"/>
    <p:sldId id="282" r:id="rId10"/>
    <p:sldId id="283" r:id="rId11"/>
    <p:sldId id="1165" r:id="rId12"/>
    <p:sldId id="267" r:id="rId13"/>
    <p:sldId id="1121" r:id="rId14"/>
    <p:sldId id="370" r:id="rId15"/>
    <p:sldId id="371" r:id="rId16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E6E6E6"/>
    <a:srgbClr val="1F295C"/>
    <a:srgbClr val="FF99CC"/>
    <a:srgbClr val="E53935"/>
    <a:srgbClr val="80C783"/>
    <a:srgbClr val="FF8B8B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55" d="100"/>
          <a:sy n="55" d="100"/>
        </p:scale>
        <p:origin x="600" y="53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03.01.2025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4" name="Google Shape;1354;g966a94d642_0_3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5" name="Google Shape;1355;g966a94d642_0_3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928402924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928402924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g92a89c11df_0_1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6" name="Google Shape;326;g92a89c11df_0_1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g901bf10713_4_4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7" name="Google Shape;657;g901bf10713_4_4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13" Type="http://schemas.openxmlformats.org/officeDocument/2006/relationships/image" Target="../media/image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2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svg"/><Relationship Id="rId11" Type="http://schemas.openxmlformats.org/officeDocument/2006/relationships/image" Target="../media/image1.pn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Relationship Id="rId1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.svg"/><Relationship Id="rId7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73950" y="4791075"/>
            <a:ext cx="1013459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Fanni o‘qitishda zamonaviy yondashuvlar</a:t>
            </a:r>
            <a:r>
              <a:rPr lang="uz-Cyrl-UZ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uz-Cyrl-UZ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uz-Cyrl-UZ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ilg‘or xorijiy tajribalar 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https://cdn.gamma.app/9dynmmsfwe7ug8c/generated-images/C2M7bgT_gkKXMVeSEcXMa.jpg">
            <a:extLst>
              <a:ext uri="{FF2B5EF4-FFF2-40B4-BE49-F238E27FC236}">
                <a16:creationId xmlns:a16="http://schemas.microsoft.com/office/drawing/2014/main" id="{7A05D9FD-1194-4443-B57D-8AE386005B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882" y="1760746"/>
            <a:ext cx="7211868" cy="8645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7" name="Google Shape;1357;p28"/>
          <p:cNvGrpSpPr/>
          <p:nvPr/>
        </p:nvGrpSpPr>
        <p:grpSpPr>
          <a:xfrm>
            <a:off x="6254749" y="4325486"/>
            <a:ext cx="10515601" cy="1580575"/>
            <a:chOff x="4746275" y="2025429"/>
            <a:chExt cx="3557082" cy="803115"/>
          </a:xfrm>
        </p:grpSpPr>
        <p:grpSp>
          <p:nvGrpSpPr>
            <p:cNvPr id="1358" name="Google Shape;1358;p28"/>
            <p:cNvGrpSpPr/>
            <p:nvPr/>
          </p:nvGrpSpPr>
          <p:grpSpPr>
            <a:xfrm>
              <a:off x="4746275" y="2025429"/>
              <a:ext cx="3123073" cy="803115"/>
              <a:chOff x="4746275" y="2025429"/>
              <a:chExt cx="3123073" cy="803115"/>
            </a:xfrm>
          </p:grpSpPr>
          <p:sp>
            <p:nvSpPr>
              <p:cNvPr id="1359" name="Google Shape;1359;p28"/>
              <p:cNvSpPr/>
              <p:nvPr/>
            </p:nvSpPr>
            <p:spPr>
              <a:xfrm>
                <a:off x="4746280" y="2025429"/>
                <a:ext cx="3123068" cy="803115"/>
              </a:xfrm>
              <a:custGeom>
                <a:avLst/>
                <a:gdLst/>
                <a:ahLst/>
                <a:cxnLst/>
                <a:rect l="l" t="t" r="r" b="b"/>
                <a:pathLst>
                  <a:path w="35426" h="9110" extrusionOk="0">
                    <a:moveTo>
                      <a:pt x="1350" y="0"/>
                    </a:moveTo>
                    <a:cubicBezTo>
                      <a:pt x="604" y="0"/>
                      <a:pt x="1" y="605"/>
                      <a:pt x="1" y="1349"/>
                    </a:cubicBezTo>
                    <a:lnTo>
                      <a:pt x="1" y="7761"/>
                    </a:lnTo>
                    <a:cubicBezTo>
                      <a:pt x="1" y="8506"/>
                      <a:pt x="604" y="9110"/>
                      <a:pt x="1350" y="9110"/>
                    </a:cubicBezTo>
                    <a:lnTo>
                      <a:pt x="34076" y="9110"/>
                    </a:lnTo>
                    <a:cubicBezTo>
                      <a:pt x="34821" y="9110"/>
                      <a:pt x="35425" y="8506"/>
                      <a:pt x="35425" y="7761"/>
                    </a:cubicBezTo>
                    <a:lnTo>
                      <a:pt x="35425" y="1349"/>
                    </a:lnTo>
                    <a:cubicBezTo>
                      <a:pt x="35425" y="605"/>
                      <a:pt x="34821" y="0"/>
                      <a:pt x="34076" y="0"/>
                    </a:cubicBezTo>
                    <a:close/>
                  </a:path>
                </a:pathLst>
              </a:custGeom>
              <a:solidFill>
                <a:srgbClr val="F6F6F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360" name="Google Shape;1360;p28"/>
              <p:cNvSpPr/>
              <p:nvPr/>
            </p:nvSpPr>
            <p:spPr>
              <a:xfrm>
                <a:off x="4746280" y="2025429"/>
                <a:ext cx="1221687" cy="803115"/>
              </a:xfrm>
              <a:custGeom>
                <a:avLst/>
                <a:gdLst/>
                <a:ahLst/>
                <a:cxnLst/>
                <a:rect l="l" t="t" r="r" b="b"/>
                <a:pathLst>
                  <a:path w="13858" h="9110" extrusionOk="0">
                    <a:moveTo>
                      <a:pt x="1013" y="0"/>
                    </a:moveTo>
                    <a:cubicBezTo>
                      <a:pt x="454" y="0"/>
                      <a:pt x="1" y="454"/>
                      <a:pt x="1" y="1012"/>
                    </a:cubicBezTo>
                    <a:lnTo>
                      <a:pt x="1" y="8098"/>
                    </a:lnTo>
                    <a:cubicBezTo>
                      <a:pt x="1" y="8657"/>
                      <a:pt x="454" y="9110"/>
                      <a:pt x="1013" y="9110"/>
                    </a:cubicBezTo>
                    <a:lnTo>
                      <a:pt x="10122" y="9110"/>
                    </a:lnTo>
                    <a:lnTo>
                      <a:pt x="10122" y="5760"/>
                    </a:lnTo>
                    <a:cubicBezTo>
                      <a:pt x="10122" y="5469"/>
                      <a:pt x="10358" y="5232"/>
                      <a:pt x="10649" y="5232"/>
                    </a:cubicBezTo>
                    <a:cubicBezTo>
                      <a:pt x="10821" y="5232"/>
                      <a:pt x="10979" y="5318"/>
                      <a:pt x="11080" y="5456"/>
                    </a:cubicBezTo>
                    <a:cubicBezTo>
                      <a:pt x="11357" y="5830"/>
                      <a:pt x="11799" y="6073"/>
                      <a:pt x="12301" y="6073"/>
                    </a:cubicBezTo>
                    <a:cubicBezTo>
                      <a:pt x="13163" y="6073"/>
                      <a:pt x="13857" y="5354"/>
                      <a:pt x="13817" y="4483"/>
                    </a:cubicBezTo>
                    <a:cubicBezTo>
                      <a:pt x="13780" y="3702"/>
                      <a:pt x="13131" y="3063"/>
                      <a:pt x="12349" y="3037"/>
                    </a:cubicBezTo>
                    <a:cubicBezTo>
                      <a:pt x="12334" y="3037"/>
                      <a:pt x="12318" y="3036"/>
                      <a:pt x="12302" y="3036"/>
                    </a:cubicBezTo>
                    <a:cubicBezTo>
                      <a:pt x="11800" y="3036"/>
                      <a:pt x="11355" y="3280"/>
                      <a:pt x="11079" y="3656"/>
                    </a:cubicBezTo>
                    <a:cubicBezTo>
                      <a:pt x="10978" y="3793"/>
                      <a:pt x="10821" y="3878"/>
                      <a:pt x="10649" y="3878"/>
                    </a:cubicBezTo>
                    <a:cubicBezTo>
                      <a:pt x="10358" y="3878"/>
                      <a:pt x="10122" y="3641"/>
                      <a:pt x="10122" y="3350"/>
                    </a:cubicBezTo>
                    <a:lnTo>
                      <a:pt x="10122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361" name="Google Shape;1361;p28"/>
              <p:cNvSpPr txBox="1"/>
              <p:nvPr/>
            </p:nvSpPr>
            <p:spPr>
              <a:xfrm>
                <a:off x="4746275" y="2110738"/>
                <a:ext cx="888900" cy="632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en" sz="7085" b="1" dirty="0">
                    <a:solidFill>
                      <a:srgbClr val="FFFFFF"/>
                    </a:solidFill>
                    <a:latin typeface="Fira Sans Extra Condensed"/>
                    <a:ea typeface="Fira Sans Extra Condensed"/>
                    <a:cs typeface="Fira Sans Extra Condensed"/>
                    <a:sym typeface="Fira Sans Extra Condensed"/>
                  </a:rPr>
                  <a:t>0</a:t>
                </a:r>
                <a:r>
                  <a:rPr lang="ru-RU" sz="7085" b="1" dirty="0">
                    <a:solidFill>
                      <a:srgbClr val="FFFFFF"/>
                    </a:solidFill>
                    <a:latin typeface="Fira Sans Extra Condensed"/>
                    <a:ea typeface="Fira Sans Extra Condensed"/>
                    <a:cs typeface="Fira Sans Extra Condensed"/>
                    <a:sym typeface="Fira Sans Extra Condensed"/>
                  </a:rPr>
                  <a:t>2</a:t>
                </a:r>
                <a:endParaRPr sz="7085" b="1" dirty="0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1362" name="Google Shape;1362;p28"/>
            <p:cNvSpPr txBox="1"/>
            <p:nvPr/>
          </p:nvSpPr>
          <p:spPr>
            <a:xfrm>
              <a:off x="6081050" y="2191756"/>
              <a:ext cx="2222307" cy="507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uz-Latn-UZ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XXI asr ko‘nikmalari tavsifi </a:t>
              </a:r>
              <a:endParaRPr sz="2800" dirty="0"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grpSp>
        <p:nvGrpSpPr>
          <p:cNvPr id="1363" name="Google Shape;1363;p28"/>
          <p:cNvGrpSpPr/>
          <p:nvPr/>
        </p:nvGrpSpPr>
        <p:grpSpPr>
          <a:xfrm>
            <a:off x="6254750" y="6092217"/>
            <a:ext cx="10363201" cy="1580748"/>
            <a:chOff x="4746275" y="2923133"/>
            <a:chExt cx="3505530" cy="803203"/>
          </a:xfrm>
        </p:grpSpPr>
        <p:grpSp>
          <p:nvGrpSpPr>
            <p:cNvPr id="1364" name="Google Shape;1364;p28"/>
            <p:cNvGrpSpPr/>
            <p:nvPr/>
          </p:nvGrpSpPr>
          <p:grpSpPr>
            <a:xfrm>
              <a:off x="4746275" y="2923133"/>
              <a:ext cx="3123073" cy="803203"/>
              <a:chOff x="4746275" y="2923133"/>
              <a:chExt cx="3123073" cy="803203"/>
            </a:xfrm>
          </p:grpSpPr>
          <p:sp>
            <p:nvSpPr>
              <p:cNvPr id="1365" name="Google Shape;1365;p28"/>
              <p:cNvSpPr/>
              <p:nvPr/>
            </p:nvSpPr>
            <p:spPr>
              <a:xfrm>
                <a:off x="4746280" y="2923133"/>
                <a:ext cx="3123068" cy="803203"/>
              </a:xfrm>
              <a:custGeom>
                <a:avLst/>
                <a:gdLst/>
                <a:ahLst/>
                <a:cxnLst/>
                <a:rect l="l" t="t" r="r" b="b"/>
                <a:pathLst>
                  <a:path w="35426" h="9111" extrusionOk="0">
                    <a:moveTo>
                      <a:pt x="1473" y="1"/>
                    </a:moveTo>
                    <a:cubicBezTo>
                      <a:pt x="660" y="1"/>
                      <a:pt x="1" y="660"/>
                      <a:pt x="1" y="1474"/>
                    </a:cubicBezTo>
                    <a:lnTo>
                      <a:pt x="1" y="7638"/>
                    </a:lnTo>
                    <a:cubicBezTo>
                      <a:pt x="1" y="8451"/>
                      <a:pt x="660" y="9110"/>
                      <a:pt x="1473" y="9110"/>
                    </a:cubicBezTo>
                    <a:lnTo>
                      <a:pt x="33952" y="9110"/>
                    </a:lnTo>
                    <a:cubicBezTo>
                      <a:pt x="34766" y="9110"/>
                      <a:pt x="35425" y="8451"/>
                      <a:pt x="35425" y="7638"/>
                    </a:cubicBezTo>
                    <a:lnTo>
                      <a:pt x="35425" y="1474"/>
                    </a:lnTo>
                    <a:cubicBezTo>
                      <a:pt x="35425" y="660"/>
                      <a:pt x="34766" y="1"/>
                      <a:pt x="33952" y="1"/>
                    </a:cubicBezTo>
                    <a:close/>
                  </a:path>
                </a:pathLst>
              </a:custGeom>
              <a:solidFill>
                <a:srgbClr val="F6F6F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366" name="Google Shape;1366;p28"/>
              <p:cNvSpPr/>
              <p:nvPr/>
            </p:nvSpPr>
            <p:spPr>
              <a:xfrm>
                <a:off x="4746280" y="2923133"/>
                <a:ext cx="1221687" cy="803203"/>
              </a:xfrm>
              <a:custGeom>
                <a:avLst/>
                <a:gdLst/>
                <a:ahLst/>
                <a:cxnLst/>
                <a:rect l="l" t="t" r="r" b="b"/>
                <a:pathLst>
                  <a:path w="13858" h="9111" extrusionOk="0">
                    <a:moveTo>
                      <a:pt x="1013" y="1"/>
                    </a:moveTo>
                    <a:cubicBezTo>
                      <a:pt x="454" y="1"/>
                      <a:pt x="1" y="454"/>
                      <a:pt x="1" y="1014"/>
                    </a:cubicBezTo>
                    <a:lnTo>
                      <a:pt x="1" y="8098"/>
                    </a:lnTo>
                    <a:cubicBezTo>
                      <a:pt x="1" y="8657"/>
                      <a:pt x="454" y="9110"/>
                      <a:pt x="1013" y="9110"/>
                    </a:cubicBezTo>
                    <a:lnTo>
                      <a:pt x="10122" y="9110"/>
                    </a:lnTo>
                    <a:lnTo>
                      <a:pt x="10122" y="5761"/>
                    </a:lnTo>
                    <a:cubicBezTo>
                      <a:pt x="10122" y="5469"/>
                      <a:pt x="10358" y="5233"/>
                      <a:pt x="10649" y="5233"/>
                    </a:cubicBezTo>
                    <a:cubicBezTo>
                      <a:pt x="10821" y="5233"/>
                      <a:pt x="10979" y="5318"/>
                      <a:pt x="11080" y="5456"/>
                    </a:cubicBezTo>
                    <a:cubicBezTo>
                      <a:pt x="11357" y="5831"/>
                      <a:pt x="11799" y="6074"/>
                      <a:pt x="12301" y="6074"/>
                    </a:cubicBezTo>
                    <a:cubicBezTo>
                      <a:pt x="13163" y="6074"/>
                      <a:pt x="13857" y="5355"/>
                      <a:pt x="13817" y="4483"/>
                    </a:cubicBezTo>
                    <a:cubicBezTo>
                      <a:pt x="13780" y="3702"/>
                      <a:pt x="13131" y="3063"/>
                      <a:pt x="12349" y="3038"/>
                    </a:cubicBezTo>
                    <a:cubicBezTo>
                      <a:pt x="12333" y="3038"/>
                      <a:pt x="12316" y="3038"/>
                      <a:pt x="12300" y="3038"/>
                    </a:cubicBezTo>
                    <a:cubicBezTo>
                      <a:pt x="11799" y="3038"/>
                      <a:pt x="11355" y="3281"/>
                      <a:pt x="11079" y="3657"/>
                    </a:cubicBezTo>
                    <a:cubicBezTo>
                      <a:pt x="10978" y="3794"/>
                      <a:pt x="10821" y="3878"/>
                      <a:pt x="10649" y="3878"/>
                    </a:cubicBezTo>
                    <a:cubicBezTo>
                      <a:pt x="10358" y="3878"/>
                      <a:pt x="10122" y="3643"/>
                      <a:pt x="10122" y="3351"/>
                    </a:cubicBezTo>
                    <a:lnTo>
                      <a:pt x="10122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367" name="Google Shape;1367;p28"/>
              <p:cNvSpPr txBox="1"/>
              <p:nvPr/>
            </p:nvSpPr>
            <p:spPr>
              <a:xfrm>
                <a:off x="4746275" y="3008575"/>
                <a:ext cx="888900" cy="632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en" sz="7085" b="1" dirty="0">
                    <a:solidFill>
                      <a:srgbClr val="FFFFFF"/>
                    </a:solidFill>
                    <a:latin typeface="Fira Sans Extra Condensed"/>
                    <a:ea typeface="Fira Sans Extra Condensed"/>
                    <a:cs typeface="Fira Sans Extra Condensed"/>
                    <a:sym typeface="Fira Sans Extra Condensed"/>
                  </a:rPr>
                  <a:t>0</a:t>
                </a:r>
                <a:r>
                  <a:rPr lang="ru-RU" sz="7085" b="1" dirty="0">
                    <a:solidFill>
                      <a:srgbClr val="FFFFFF"/>
                    </a:solidFill>
                    <a:latin typeface="Fira Sans Extra Condensed"/>
                    <a:ea typeface="Fira Sans Extra Condensed"/>
                    <a:cs typeface="Fira Sans Extra Condensed"/>
                    <a:sym typeface="Fira Sans Extra Condensed"/>
                  </a:rPr>
                  <a:t>3</a:t>
                </a:r>
                <a:endParaRPr sz="7085" b="1" dirty="0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1368" name="Google Shape;1368;p28"/>
            <p:cNvSpPr txBox="1"/>
            <p:nvPr/>
          </p:nvSpPr>
          <p:spPr>
            <a:xfrm>
              <a:off x="6081050" y="3069691"/>
              <a:ext cx="2170755" cy="507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lvl="0" algn="ctr"/>
              <a:r>
                <a:rPr lang="uz-Cyrl-UZ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Informatika va axborot texnologiyalari </a:t>
              </a:r>
              <a:r>
                <a:rPr lang="uz-Latn-UZ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darslariga 4K koʻnikmalarini shakllantirish metodikasi. I va AT darslarida kollaboratsiya va kommunikatsiya.</a:t>
              </a:r>
              <a:endParaRPr lang="ru-RU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69" name="Google Shape;1369;p28"/>
          <p:cNvGrpSpPr/>
          <p:nvPr/>
        </p:nvGrpSpPr>
        <p:grpSpPr>
          <a:xfrm>
            <a:off x="6254750" y="7859295"/>
            <a:ext cx="10210801" cy="1580575"/>
            <a:chOff x="4746275" y="3821013"/>
            <a:chExt cx="3453978" cy="803115"/>
          </a:xfrm>
        </p:grpSpPr>
        <p:grpSp>
          <p:nvGrpSpPr>
            <p:cNvPr id="1370" name="Google Shape;1370;p28"/>
            <p:cNvGrpSpPr/>
            <p:nvPr/>
          </p:nvGrpSpPr>
          <p:grpSpPr>
            <a:xfrm>
              <a:off x="4746275" y="3821013"/>
              <a:ext cx="3123073" cy="803115"/>
              <a:chOff x="4746275" y="3821013"/>
              <a:chExt cx="3123073" cy="803115"/>
            </a:xfrm>
          </p:grpSpPr>
          <p:sp>
            <p:nvSpPr>
              <p:cNvPr id="1371" name="Google Shape;1371;p28"/>
              <p:cNvSpPr/>
              <p:nvPr/>
            </p:nvSpPr>
            <p:spPr>
              <a:xfrm>
                <a:off x="4746280" y="3821013"/>
                <a:ext cx="3123068" cy="803115"/>
              </a:xfrm>
              <a:custGeom>
                <a:avLst/>
                <a:gdLst/>
                <a:ahLst/>
                <a:cxnLst/>
                <a:rect l="l" t="t" r="r" b="b"/>
                <a:pathLst>
                  <a:path w="35426" h="9110" extrusionOk="0">
                    <a:moveTo>
                      <a:pt x="1365" y="0"/>
                    </a:moveTo>
                    <a:cubicBezTo>
                      <a:pt x="611" y="0"/>
                      <a:pt x="1" y="610"/>
                      <a:pt x="1" y="1364"/>
                    </a:cubicBezTo>
                    <a:lnTo>
                      <a:pt x="1" y="7745"/>
                    </a:lnTo>
                    <a:cubicBezTo>
                      <a:pt x="1" y="8498"/>
                      <a:pt x="611" y="9109"/>
                      <a:pt x="1365" y="9109"/>
                    </a:cubicBezTo>
                    <a:lnTo>
                      <a:pt x="34061" y="9109"/>
                    </a:lnTo>
                    <a:cubicBezTo>
                      <a:pt x="34814" y="9109"/>
                      <a:pt x="35425" y="8498"/>
                      <a:pt x="35425" y="7745"/>
                    </a:cubicBezTo>
                    <a:lnTo>
                      <a:pt x="35425" y="1364"/>
                    </a:lnTo>
                    <a:cubicBezTo>
                      <a:pt x="35425" y="610"/>
                      <a:pt x="34814" y="0"/>
                      <a:pt x="34061" y="0"/>
                    </a:cubicBezTo>
                    <a:close/>
                  </a:path>
                </a:pathLst>
              </a:custGeom>
              <a:solidFill>
                <a:srgbClr val="F6F6F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372" name="Google Shape;1372;p28"/>
              <p:cNvSpPr/>
              <p:nvPr/>
            </p:nvSpPr>
            <p:spPr>
              <a:xfrm>
                <a:off x="4746280" y="3821013"/>
                <a:ext cx="1221687" cy="803115"/>
              </a:xfrm>
              <a:custGeom>
                <a:avLst/>
                <a:gdLst/>
                <a:ahLst/>
                <a:cxnLst/>
                <a:rect l="l" t="t" r="r" b="b"/>
                <a:pathLst>
                  <a:path w="13858" h="9110" extrusionOk="0">
                    <a:moveTo>
                      <a:pt x="1013" y="0"/>
                    </a:moveTo>
                    <a:cubicBezTo>
                      <a:pt x="454" y="0"/>
                      <a:pt x="1" y="453"/>
                      <a:pt x="1" y="1012"/>
                    </a:cubicBezTo>
                    <a:lnTo>
                      <a:pt x="1" y="8097"/>
                    </a:lnTo>
                    <a:cubicBezTo>
                      <a:pt x="1" y="8656"/>
                      <a:pt x="454" y="9109"/>
                      <a:pt x="1013" y="9109"/>
                    </a:cubicBezTo>
                    <a:lnTo>
                      <a:pt x="10122" y="9109"/>
                    </a:lnTo>
                    <a:lnTo>
                      <a:pt x="10122" y="5759"/>
                    </a:lnTo>
                    <a:cubicBezTo>
                      <a:pt x="10122" y="5468"/>
                      <a:pt x="10358" y="5232"/>
                      <a:pt x="10649" y="5232"/>
                    </a:cubicBezTo>
                    <a:cubicBezTo>
                      <a:pt x="10821" y="5232"/>
                      <a:pt x="10979" y="5317"/>
                      <a:pt x="11080" y="5455"/>
                    </a:cubicBezTo>
                    <a:cubicBezTo>
                      <a:pt x="11357" y="5829"/>
                      <a:pt x="11799" y="6073"/>
                      <a:pt x="12301" y="6073"/>
                    </a:cubicBezTo>
                    <a:cubicBezTo>
                      <a:pt x="13163" y="6073"/>
                      <a:pt x="13857" y="5353"/>
                      <a:pt x="13817" y="4482"/>
                    </a:cubicBezTo>
                    <a:cubicBezTo>
                      <a:pt x="13780" y="3700"/>
                      <a:pt x="13131" y="3061"/>
                      <a:pt x="12349" y="3037"/>
                    </a:cubicBezTo>
                    <a:cubicBezTo>
                      <a:pt x="12333" y="3036"/>
                      <a:pt x="12317" y="3036"/>
                      <a:pt x="12300" y="3036"/>
                    </a:cubicBezTo>
                    <a:cubicBezTo>
                      <a:pt x="11799" y="3036"/>
                      <a:pt x="11355" y="3280"/>
                      <a:pt x="11079" y="3655"/>
                    </a:cubicBezTo>
                    <a:cubicBezTo>
                      <a:pt x="10978" y="3793"/>
                      <a:pt x="10821" y="3878"/>
                      <a:pt x="10649" y="3878"/>
                    </a:cubicBezTo>
                    <a:cubicBezTo>
                      <a:pt x="10358" y="3878"/>
                      <a:pt x="10122" y="3641"/>
                      <a:pt x="10122" y="3349"/>
                    </a:cubicBezTo>
                    <a:lnTo>
                      <a:pt x="10122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373" name="Google Shape;1373;p28"/>
              <p:cNvSpPr txBox="1"/>
              <p:nvPr/>
            </p:nvSpPr>
            <p:spPr>
              <a:xfrm>
                <a:off x="4746275" y="3906300"/>
                <a:ext cx="888900" cy="632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en" sz="7085" b="1" dirty="0">
                    <a:solidFill>
                      <a:srgbClr val="FFFFFF"/>
                    </a:solidFill>
                    <a:latin typeface="Fira Sans Extra Condensed"/>
                    <a:ea typeface="Fira Sans Extra Condensed"/>
                    <a:cs typeface="Fira Sans Extra Condensed"/>
                    <a:sym typeface="Fira Sans Extra Condensed"/>
                  </a:rPr>
                  <a:t>0</a:t>
                </a:r>
                <a:r>
                  <a:rPr lang="ru-RU" sz="7085" b="1" dirty="0">
                    <a:solidFill>
                      <a:srgbClr val="FFFFFF"/>
                    </a:solidFill>
                    <a:latin typeface="Fira Sans Extra Condensed"/>
                    <a:ea typeface="Fira Sans Extra Condensed"/>
                    <a:cs typeface="Fira Sans Extra Condensed"/>
                    <a:sym typeface="Fira Sans Extra Condensed"/>
                  </a:rPr>
                  <a:t>4</a:t>
                </a:r>
                <a:endParaRPr sz="7085" b="1" dirty="0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1374" name="Google Shape;1374;p28"/>
            <p:cNvSpPr txBox="1"/>
            <p:nvPr/>
          </p:nvSpPr>
          <p:spPr>
            <a:xfrm>
              <a:off x="6081050" y="3994872"/>
              <a:ext cx="2119203" cy="507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lvl="0" algn="ctr"/>
              <a:r>
                <a:rPr lang="uz-Latn-UZ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Fanni o‘qitishda o‘quvchilarda kritik (tanqidiy) va kreativ fikrlash ko‘nikmasini rivojlantirish.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75" name="Google Shape;1375;p28"/>
          <p:cNvGrpSpPr/>
          <p:nvPr/>
        </p:nvGrpSpPr>
        <p:grpSpPr>
          <a:xfrm>
            <a:off x="6254749" y="2558754"/>
            <a:ext cx="10515601" cy="1580402"/>
            <a:chOff x="4746275" y="1127725"/>
            <a:chExt cx="3557082" cy="803027"/>
          </a:xfrm>
        </p:grpSpPr>
        <p:grpSp>
          <p:nvGrpSpPr>
            <p:cNvPr id="1376" name="Google Shape;1376;p28"/>
            <p:cNvGrpSpPr/>
            <p:nvPr/>
          </p:nvGrpSpPr>
          <p:grpSpPr>
            <a:xfrm>
              <a:off x="4746275" y="1127725"/>
              <a:ext cx="3123073" cy="803027"/>
              <a:chOff x="4746275" y="1127725"/>
              <a:chExt cx="3123073" cy="803027"/>
            </a:xfrm>
          </p:grpSpPr>
          <p:sp>
            <p:nvSpPr>
              <p:cNvPr id="1377" name="Google Shape;1377;p28"/>
              <p:cNvSpPr/>
              <p:nvPr/>
            </p:nvSpPr>
            <p:spPr>
              <a:xfrm>
                <a:off x="4746280" y="1127725"/>
                <a:ext cx="3123068" cy="803027"/>
              </a:xfrm>
              <a:custGeom>
                <a:avLst/>
                <a:gdLst/>
                <a:ahLst/>
                <a:cxnLst/>
                <a:rect l="l" t="t" r="r" b="b"/>
                <a:pathLst>
                  <a:path w="35426" h="9109" extrusionOk="0">
                    <a:moveTo>
                      <a:pt x="1647" y="0"/>
                    </a:moveTo>
                    <a:cubicBezTo>
                      <a:pt x="738" y="0"/>
                      <a:pt x="1" y="737"/>
                      <a:pt x="1" y="1646"/>
                    </a:cubicBezTo>
                    <a:lnTo>
                      <a:pt x="1" y="7463"/>
                    </a:lnTo>
                    <a:cubicBezTo>
                      <a:pt x="1" y="8372"/>
                      <a:pt x="738" y="9109"/>
                      <a:pt x="1647" y="9109"/>
                    </a:cubicBezTo>
                    <a:lnTo>
                      <a:pt x="33779" y="9109"/>
                    </a:lnTo>
                    <a:cubicBezTo>
                      <a:pt x="34688" y="9109"/>
                      <a:pt x="35425" y="8372"/>
                      <a:pt x="35425" y="7463"/>
                    </a:cubicBezTo>
                    <a:lnTo>
                      <a:pt x="35425" y="1646"/>
                    </a:lnTo>
                    <a:cubicBezTo>
                      <a:pt x="35425" y="737"/>
                      <a:pt x="34688" y="0"/>
                      <a:pt x="33779" y="0"/>
                    </a:cubicBezTo>
                    <a:close/>
                  </a:path>
                </a:pathLst>
              </a:custGeom>
              <a:solidFill>
                <a:srgbClr val="F6F6F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378" name="Google Shape;1378;p28"/>
              <p:cNvSpPr/>
              <p:nvPr/>
            </p:nvSpPr>
            <p:spPr>
              <a:xfrm>
                <a:off x="4746280" y="1127725"/>
                <a:ext cx="1221687" cy="803027"/>
              </a:xfrm>
              <a:custGeom>
                <a:avLst/>
                <a:gdLst/>
                <a:ahLst/>
                <a:cxnLst/>
                <a:rect l="l" t="t" r="r" b="b"/>
                <a:pathLst>
                  <a:path w="13858" h="9109" extrusionOk="0">
                    <a:moveTo>
                      <a:pt x="1013" y="0"/>
                    </a:moveTo>
                    <a:cubicBezTo>
                      <a:pt x="454" y="0"/>
                      <a:pt x="1" y="453"/>
                      <a:pt x="1" y="1012"/>
                    </a:cubicBezTo>
                    <a:lnTo>
                      <a:pt x="1" y="8097"/>
                    </a:lnTo>
                    <a:cubicBezTo>
                      <a:pt x="1" y="8655"/>
                      <a:pt x="454" y="9109"/>
                      <a:pt x="1013" y="9109"/>
                    </a:cubicBezTo>
                    <a:lnTo>
                      <a:pt x="10122" y="9109"/>
                    </a:lnTo>
                    <a:lnTo>
                      <a:pt x="10122" y="5759"/>
                    </a:lnTo>
                    <a:cubicBezTo>
                      <a:pt x="10122" y="5468"/>
                      <a:pt x="10358" y="5232"/>
                      <a:pt x="10649" y="5232"/>
                    </a:cubicBezTo>
                    <a:cubicBezTo>
                      <a:pt x="10821" y="5232"/>
                      <a:pt x="10979" y="5317"/>
                      <a:pt x="11080" y="5455"/>
                    </a:cubicBezTo>
                    <a:cubicBezTo>
                      <a:pt x="11357" y="5829"/>
                      <a:pt x="11799" y="6073"/>
                      <a:pt x="12301" y="6073"/>
                    </a:cubicBezTo>
                    <a:cubicBezTo>
                      <a:pt x="13163" y="6073"/>
                      <a:pt x="13857" y="5353"/>
                      <a:pt x="13817" y="4482"/>
                    </a:cubicBezTo>
                    <a:cubicBezTo>
                      <a:pt x="13780" y="3700"/>
                      <a:pt x="13131" y="3061"/>
                      <a:pt x="12349" y="3037"/>
                    </a:cubicBezTo>
                    <a:cubicBezTo>
                      <a:pt x="12333" y="3036"/>
                      <a:pt x="12317" y="3036"/>
                      <a:pt x="12300" y="3036"/>
                    </a:cubicBezTo>
                    <a:cubicBezTo>
                      <a:pt x="11799" y="3036"/>
                      <a:pt x="11355" y="3280"/>
                      <a:pt x="11079" y="3655"/>
                    </a:cubicBezTo>
                    <a:cubicBezTo>
                      <a:pt x="10978" y="3793"/>
                      <a:pt x="10821" y="3877"/>
                      <a:pt x="10649" y="3877"/>
                    </a:cubicBezTo>
                    <a:cubicBezTo>
                      <a:pt x="10358" y="3877"/>
                      <a:pt x="10122" y="3641"/>
                      <a:pt x="10122" y="3349"/>
                    </a:cubicBezTo>
                    <a:lnTo>
                      <a:pt x="1012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379" name="Google Shape;1379;p28"/>
              <p:cNvSpPr txBox="1"/>
              <p:nvPr/>
            </p:nvSpPr>
            <p:spPr>
              <a:xfrm>
                <a:off x="4746275" y="1214275"/>
                <a:ext cx="888900" cy="632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en" sz="7085" b="1" dirty="0">
                    <a:solidFill>
                      <a:srgbClr val="FFFFFF"/>
                    </a:solidFill>
                    <a:latin typeface="Fira Sans Extra Condensed"/>
                    <a:ea typeface="Fira Sans Extra Condensed"/>
                    <a:cs typeface="Fira Sans Extra Condensed"/>
                    <a:sym typeface="Fira Sans Extra Condensed"/>
                  </a:rPr>
                  <a:t>0</a:t>
                </a:r>
                <a:r>
                  <a:rPr lang="ru-RU" sz="7085" b="1" dirty="0">
                    <a:solidFill>
                      <a:srgbClr val="FFFFFF"/>
                    </a:solidFill>
                    <a:latin typeface="Fira Sans Extra Condensed"/>
                    <a:ea typeface="Fira Sans Extra Condensed"/>
                    <a:cs typeface="Fira Sans Extra Condensed"/>
                    <a:sym typeface="Fira Sans Extra Condensed"/>
                  </a:rPr>
                  <a:t>1</a:t>
                </a:r>
                <a:endParaRPr sz="7085" b="1" dirty="0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1380" name="Google Shape;1380;p28"/>
            <p:cNvSpPr txBox="1"/>
            <p:nvPr/>
          </p:nvSpPr>
          <p:spPr>
            <a:xfrm>
              <a:off x="6081050" y="1276663"/>
              <a:ext cx="2222307" cy="507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lvl="0" algn="ctr"/>
              <a:r>
                <a:rPr lang="uz-Cyrl-UZ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Informatika va axborot texnologiyalari fanini o‘qitishning dolzarb vazifalari va fanni o‘qitishga qo‘yilayotgan zamonaviy talablar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97" name="Graphic 2">
            <a:extLst>
              <a:ext uri="{FF2B5EF4-FFF2-40B4-BE49-F238E27FC236}">
                <a16:creationId xmlns:a16="http://schemas.microsoft.com/office/drawing/2014/main" id="{71C3B9A9-F7BE-430B-9952-11ADF84D89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98" name="Рисунок 97">
            <a:extLst>
              <a:ext uri="{FF2B5EF4-FFF2-40B4-BE49-F238E27FC236}">
                <a16:creationId xmlns:a16="http://schemas.microsoft.com/office/drawing/2014/main" id="{06C990A6-6F29-4CBE-B3DB-9C6FC45CA91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99" name="Рисунок 98">
            <a:extLst>
              <a:ext uri="{FF2B5EF4-FFF2-40B4-BE49-F238E27FC236}">
                <a16:creationId xmlns:a16="http://schemas.microsoft.com/office/drawing/2014/main" id="{317A8F7F-C5D8-48A1-AEAD-CE5308E8761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00" name="Picture 6" descr="Computer Science - Информатика">
            <a:extLst>
              <a:ext uri="{FF2B5EF4-FFF2-40B4-BE49-F238E27FC236}">
                <a16:creationId xmlns:a16="http://schemas.microsoft.com/office/drawing/2014/main" id="{5BBBFA6C-7067-4CF4-A690-F7326A393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" y="2757056"/>
            <a:ext cx="5410200" cy="668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4" name="Graphic 2">
            <a:extLst>
              <a:ext uri="{FF2B5EF4-FFF2-40B4-BE49-F238E27FC236}">
                <a16:creationId xmlns:a16="http://schemas.microsoft.com/office/drawing/2014/main" id="{7B9FA863-C912-4D02-96D2-517ABB718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295" name="Рисунок 294">
            <a:extLst>
              <a:ext uri="{FF2B5EF4-FFF2-40B4-BE49-F238E27FC236}">
                <a16:creationId xmlns:a16="http://schemas.microsoft.com/office/drawing/2014/main" id="{14637BC2-D83E-4638-9130-19BB0F685D6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96" name="Рисунок 295">
            <a:extLst>
              <a:ext uri="{FF2B5EF4-FFF2-40B4-BE49-F238E27FC236}">
                <a16:creationId xmlns:a16="http://schemas.microsoft.com/office/drawing/2014/main" id="{CE9A7E07-4A90-459C-B221-8E7B4B07A83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297" name="Picture 2" descr="Пнг Знак вопроса 3д 26 фото">
            <a:extLst>
              <a:ext uri="{FF2B5EF4-FFF2-40B4-BE49-F238E27FC236}">
                <a16:creationId xmlns:a16="http://schemas.microsoft.com/office/drawing/2014/main" id="{9B2B42B6-0BEA-4939-8032-86B9E4E55A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27150" y="1971675"/>
            <a:ext cx="365760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3D8C4BD-3437-4ADD-9F19-6DB09951D3DF}"/>
              </a:ext>
            </a:extLst>
          </p:cNvPr>
          <p:cNvSpPr/>
          <p:nvPr/>
        </p:nvSpPr>
        <p:spPr>
          <a:xfrm>
            <a:off x="6766886" y="4939010"/>
            <a:ext cx="1038446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altLang="ru-RU" sz="6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XXI asr</a:t>
            </a:r>
            <a:br>
              <a:rPr lang="uz-Cyrl-UZ" altLang="ru-RU" sz="6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Latn-UZ" altLang="ru-RU" sz="6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Impact"/>
              </a:rPr>
              <a:t>o‘quvchilari</a:t>
            </a:r>
            <a:r>
              <a:rPr lang="en-US" sz="6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Impact"/>
              </a:rPr>
              <a:t>da </a:t>
            </a:r>
            <a:r>
              <a:rPr lang="en-US" sz="6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Impact"/>
              </a:rPr>
              <a:t>qanday</a:t>
            </a:r>
            <a:r>
              <a:rPr lang="en-US" sz="6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Impact"/>
              </a:rPr>
              <a:t> </a:t>
            </a:r>
            <a:r>
              <a:rPr lang="en-US" sz="6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Impact"/>
              </a:rPr>
              <a:t>ko‘nikmalarni</a:t>
            </a:r>
            <a:r>
              <a:rPr lang="en-US" sz="6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Impact"/>
              </a:rPr>
              <a:t> </a:t>
            </a:r>
            <a:r>
              <a:rPr lang="en-US" sz="6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Impact"/>
              </a:rPr>
              <a:t>rivojlantirish</a:t>
            </a:r>
            <a:r>
              <a:rPr lang="en-US" sz="6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Impact"/>
              </a:rPr>
              <a:t> </a:t>
            </a:r>
            <a:r>
              <a:rPr lang="en-US" sz="6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Impact"/>
              </a:rPr>
              <a:t>kerak</a:t>
            </a:r>
            <a:r>
              <a:rPr lang="en-US" sz="6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Impact"/>
              </a:rPr>
              <a:t>?</a:t>
            </a:r>
            <a:br>
              <a:rPr lang="en-US" sz="6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Impact"/>
              </a:rPr>
            </a:b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38.03.05.01 Бизнес-информатика Бакалавриат">
            <a:extLst>
              <a:ext uri="{FF2B5EF4-FFF2-40B4-BE49-F238E27FC236}">
                <a16:creationId xmlns:a16="http://schemas.microsoft.com/office/drawing/2014/main" id="{75734FE0-EBA4-48B1-90D7-222544F8F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038475"/>
            <a:ext cx="6400799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oogle Shape;125;p16"/>
          <p:cNvGrpSpPr/>
          <p:nvPr/>
        </p:nvGrpSpPr>
        <p:grpSpPr>
          <a:xfrm>
            <a:off x="10814362" y="5077694"/>
            <a:ext cx="6556429" cy="1739393"/>
            <a:chOff x="5177005" y="1759614"/>
            <a:chExt cx="3331425" cy="883813"/>
          </a:xfrm>
        </p:grpSpPr>
        <p:sp>
          <p:nvSpPr>
            <p:cNvPr id="126" name="Google Shape;126;p16"/>
            <p:cNvSpPr/>
            <p:nvPr/>
          </p:nvSpPr>
          <p:spPr>
            <a:xfrm>
              <a:off x="5177005" y="2289185"/>
              <a:ext cx="815917" cy="121746"/>
            </a:xfrm>
            <a:custGeom>
              <a:avLst/>
              <a:gdLst/>
              <a:ahLst/>
              <a:cxnLst/>
              <a:rect l="l" t="t" r="r" b="b"/>
              <a:pathLst>
                <a:path w="6896" h="1029" fill="none" extrusionOk="0">
                  <a:moveTo>
                    <a:pt x="1" y="1029"/>
                  </a:moveTo>
                  <a:lnTo>
                    <a:pt x="6896" y="1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7" name="Google Shape;127;p16"/>
            <p:cNvSpPr/>
            <p:nvPr/>
          </p:nvSpPr>
          <p:spPr>
            <a:xfrm>
              <a:off x="5935763" y="2236772"/>
              <a:ext cx="109325" cy="108613"/>
            </a:xfrm>
            <a:custGeom>
              <a:avLst/>
              <a:gdLst/>
              <a:ahLst/>
              <a:cxnLst/>
              <a:rect l="l" t="t" r="r" b="b"/>
              <a:pathLst>
                <a:path w="924" h="918" extrusionOk="0">
                  <a:moveTo>
                    <a:pt x="462" y="0"/>
                  </a:moveTo>
                  <a:cubicBezTo>
                    <a:pt x="210" y="0"/>
                    <a:pt x="4" y="204"/>
                    <a:pt x="2" y="456"/>
                  </a:cubicBezTo>
                  <a:cubicBezTo>
                    <a:pt x="0" y="708"/>
                    <a:pt x="204" y="915"/>
                    <a:pt x="458" y="917"/>
                  </a:cubicBezTo>
                  <a:cubicBezTo>
                    <a:pt x="460" y="917"/>
                    <a:pt x="461" y="917"/>
                    <a:pt x="462" y="917"/>
                  </a:cubicBezTo>
                  <a:cubicBezTo>
                    <a:pt x="714" y="917"/>
                    <a:pt x="919" y="714"/>
                    <a:pt x="921" y="462"/>
                  </a:cubicBezTo>
                  <a:cubicBezTo>
                    <a:pt x="924" y="209"/>
                    <a:pt x="719" y="3"/>
                    <a:pt x="465" y="0"/>
                  </a:cubicBezTo>
                  <a:cubicBezTo>
                    <a:pt x="464" y="0"/>
                    <a:pt x="463" y="0"/>
                    <a:pt x="462" y="0"/>
                  </a:cubicBezTo>
                  <a:close/>
                </a:path>
              </a:pathLst>
            </a:custGeom>
            <a:solidFill>
              <a:srgbClr val="A155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8" name="Google Shape;128;p16"/>
            <p:cNvSpPr/>
            <p:nvPr/>
          </p:nvSpPr>
          <p:spPr>
            <a:xfrm>
              <a:off x="6298519" y="1759614"/>
              <a:ext cx="1819605" cy="883813"/>
            </a:xfrm>
            <a:custGeom>
              <a:avLst/>
              <a:gdLst/>
              <a:ahLst/>
              <a:cxnLst/>
              <a:rect l="l" t="t" r="r" b="b"/>
              <a:pathLst>
                <a:path w="15379" h="7470" extrusionOk="0">
                  <a:moveTo>
                    <a:pt x="2226" y="0"/>
                  </a:moveTo>
                  <a:cubicBezTo>
                    <a:pt x="2173" y="0"/>
                    <a:pt x="2124" y="29"/>
                    <a:pt x="2097" y="74"/>
                  </a:cubicBezTo>
                  <a:lnTo>
                    <a:pt x="27" y="3660"/>
                  </a:lnTo>
                  <a:cubicBezTo>
                    <a:pt x="0" y="3707"/>
                    <a:pt x="0" y="3763"/>
                    <a:pt x="27" y="3809"/>
                  </a:cubicBezTo>
                  <a:lnTo>
                    <a:pt x="2097" y="7395"/>
                  </a:lnTo>
                  <a:cubicBezTo>
                    <a:pt x="2124" y="7441"/>
                    <a:pt x="2173" y="7469"/>
                    <a:pt x="2226" y="7469"/>
                  </a:cubicBezTo>
                  <a:lnTo>
                    <a:pt x="13223" y="7469"/>
                  </a:lnTo>
                  <a:lnTo>
                    <a:pt x="15379" y="3735"/>
                  </a:lnTo>
                  <a:lnTo>
                    <a:pt x="13223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9" name="Google Shape;129;p16"/>
            <p:cNvSpPr/>
            <p:nvPr/>
          </p:nvSpPr>
          <p:spPr>
            <a:xfrm>
              <a:off x="7863008" y="1759614"/>
              <a:ext cx="645422" cy="883813"/>
            </a:xfrm>
            <a:custGeom>
              <a:avLst/>
              <a:gdLst/>
              <a:ahLst/>
              <a:cxnLst/>
              <a:rect l="l" t="t" r="r" b="b"/>
              <a:pathLst>
                <a:path w="5455" h="7470" extrusionOk="0">
                  <a:moveTo>
                    <a:pt x="0" y="0"/>
                  </a:moveTo>
                  <a:lnTo>
                    <a:pt x="2156" y="3735"/>
                  </a:lnTo>
                  <a:lnTo>
                    <a:pt x="0" y="7469"/>
                  </a:lnTo>
                  <a:lnTo>
                    <a:pt x="3255" y="7469"/>
                  </a:lnTo>
                  <a:cubicBezTo>
                    <a:pt x="3288" y="7469"/>
                    <a:pt x="3320" y="7451"/>
                    <a:pt x="3336" y="7422"/>
                  </a:cubicBezTo>
                  <a:lnTo>
                    <a:pt x="5438" y="3782"/>
                  </a:lnTo>
                  <a:cubicBezTo>
                    <a:pt x="5455" y="3753"/>
                    <a:pt x="5455" y="3717"/>
                    <a:pt x="5438" y="3688"/>
                  </a:cubicBezTo>
                  <a:lnTo>
                    <a:pt x="3336" y="47"/>
                  </a:lnTo>
                  <a:cubicBezTo>
                    <a:pt x="3320" y="19"/>
                    <a:pt x="3288" y="0"/>
                    <a:pt x="325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30" name="Google Shape;130;p16"/>
          <p:cNvGrpSpPr/>
          <p:nvPr/>
        </p:nvGrpSpPr>
        <p:grpSpPr>
          <a:xfrm>
            <a:off x="10316002" y="1769120"/>
            <a:ext cx="6606748" cy="2319641"/>
            <a:chOff x="5241723" y="726500"/>
            <a:chExt cx="2984878" cy="1178646"/>
          </a:xfrm>
        </p:grpSpPr>
        <p:sp>
          <p:nvSpPr>
            <p:cNvPr id="131" name="Google Shape;131;p16"/>
            <p:cNvSpPr/>
            <p:nvPr/>
          </p:nvSpPr>
          <p:spPr>
            <a:xfrm>
              <a:off x="5241723" y="1353443"/>
              <a:ext cx="613240" cy="551703"/>
            </a:xfrm>
            <a:custGeom>
              <a:avLst/>
              <a:gdLst/>
              <a:ahLst/>
              <a:cxnLst/>
              <a:rect l="l" t="t" r="r" b="b"/>
              <a:pathLst>
                <a:path w="5183" h="4663" fill="none" extrusionOk="0">
                  <a:moveTo>
                    <a:pt x="0" y="4663"/>
                  </a:moveTo>
                  <a:lnTo>
                    <a:pt x="5182" y="0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2" name="Google Shape;132;p16"/>
            <p:cNvSpPr/>
            <p:nvPr/>
          </p:nvSpPr>
          <p:spPr>
            <a:xfrm>
              <a:off x="5791773" y="1301977"/>
              <a:ext cx="123997" cy="108731"/>
            </a:xfrm>
            <a:custGeom>
              <a:avLst/>
              <a:gdLst/>
              <a:ahLst/>
              <a:cxnLst/>
              <a:rect l="l" t="t" r="r" b="b"/>
              <a:pathLst>
                <a:path w="1048" h="919" extrusionOk="0">
                  <a:moveTo>
                    <a:pt x="525" y="0"/>
                  </a:moveTo>
                  <a:cubicBezTo>
                    <a:pt x="439" y="0"/>
                    <a:pt x="352" y="25"/>
                    <a:pt x="274" y="75"/>
                  </a:cubicBezTo>
                  <a:cubicBezTo>
                    <a:pt x="61" y="214"/>
                    <a:pt x="1" y="498"/>
                    <a:pt x="139" y="710"/>
                  </a:cubicBezTo>
                  <a:cubicBezTo>
                    <a:pt x="226" y="845"/>
                    <a:pt x="373" y="918"/>
                    <a:pt x="523" y="918"/>
                  </a:cubicBezTo>
                  <a:cubicBezTo>
                    <a:pt x="610" y="918"/>
                    <a:pt x="697" y="894"/>
                    <a:pt x="774" y="844"/>
                  </a:cubicBezTo>
                  <a:cubicBezTo>
                    <a:pt x="987" y="705"/>
                    <a:pt x="1048" y="420"/>
                    <a:pt x="910" y="208"/>
                  </a:cubicBezTo>
                  <a:cubicBezTo>
                    <a:pt x="822" y="73"/>
                    <a:pt x="675" y="0"/>
                    <a:pt x="525" y="0"/>
                  </a:cubicBezTo>
                  <a:close/>
                </a:path>
              </a:pathLst>
            </a:custGeom>
            <a:solidFill>
              <a:srgbClr val="7C45A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3" name="Google Shape;133;p16"/>
            <p:cNvSpPr/>
            <p:nvPr/>
          </p:nvSpPr>
          <p:spPr>
            <a:xfrm>
              <a:off x="6016573" y="726500"/>
              <a:ext cx="2100148" cy="883813"/>
            </a:xfrm>
            <a:custGeom>
              <a:avLst/>
              <a:gdLst/>
              <a:ahLst/>
              <a:cxnLst/>
              <a:rect l="l" t="t" r="r" b="b"/>
              <a:pathLst>
                <a:path w="15380" h="7470" extrusionOk="0">
                  <a:moveTo>
                    <a:pt x="2226" y="1"/>
                  </a:moveTo>
                  <a:cubicBezTo>
                    <a:pt x="2173" y="1"/>
                    <a:pt x="2124" y="30"/>
                    <a:pt x="2098" y="75"/>
                  </a:cubicBezTo>
                  <a:lnTo>
                    <a:pt x="27" y="3661"/>
                  </a:lnTo>
                  <a:cubicBezTo>
                    <a:pt x="1" y="3707"/>
                    <a:pt x="1" y="3763"/>
                    <a:pt x="27" y="3810"/>
                  </a:cubicBezTo>
                  <a:lnTo>
                    <a:pt x="2098" y="7396"/>
                  </a:lnTo>
                  <a:cubicBezTo>
                    <a:pt x="2124" y="7441"/>
                    <a:pt x="2173" y="7470"/>
                    <a:pt x="2226" y="7470"/>
                  </a:cubicBezTo>
                  <a:lnTo>
                    <a:pt x="13223" y="7470"/>
                  </a:lnTo>
                  <a:lnTo>
                    <a:pt x="15379" y="3735"/>
                  </a:lnTo>
                  <a:lnTo>
                    <a:pt x="13223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4" name="Google Shape;134;p16"/>
            <p:cNvSpPr/>
            <p:nvPr/>
          </p:nvSpPr>
          <p:spPr>
            <a:xfrm>
              <a:off x="7581061" y="726500"/>
              <a:ext cx="645540" cy="883813"/>
            </a:xfrm>
            <a:custGeom>
              <a:avLst/>
              <a:gdLst/>
              <a:ahLst/>
              <a:cxnLst/>
              <a:rect l="l" t="t" r="r" b="b"/>
              <a:pathLst>
                <a:path w="5456" h="7470" extrusionOk="0">
                  <a:moveTo>
                    <a:pt x="0" y="1"/>
                  </a:moveTo>
                  <a:lnTo>
                    <a:pt x="2156" y="3735"/>
                  </a:lnTo>
                  <a:lnTo>
                    <a:pt x="0" y="7470"/>
                  </a:lnTo>
                  <a:lnTo>
                    <a:pt x="3255" y="7470"/>
                  </a:lnTo>
                  <a:cubicBezTo>
                    <a:pt x="3290" y="7470"/>
                    <a:pt x="3320" y="7451"/>
                    <a:pt x="3337" y="7423"/>
                  </a:cubicBezTo>
                  <a:lnTo>
                    <a:pt x="5438" y="3782"/>
                  </a:lnTo>
                  <a:cubicBezTo>
                    <a:pt x="5456" y="3754"/>
                    <a:pt x="5456" y="3718"/>
                    <a:pt x="5438" y="3689"/>
                  </a:cubicBezTo>
                  <a:lnTo>
                    <a:pt x="3337" y="48"/>
                  </a:lnTo>
                  <a:cubicBezTo>
                    <a:pt x="3320" y="19"/>
                    <a:pt x="3290" y="1"/>
                    <a:pt x="325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5" name="Google Shape;135;p16"/>
            <p:cNvSpPr/>
            <p:nvPr/>
          </p:nvSpPr>
          <p:spPr>
            <a:xfrm>
              <a:off x="6102163" y="977693"/>
              <a:ext cx="400031" cy="369616"/>
            </a:xfrm>
            <a:custGeom>
              <a:avLst/>
              <a:gdLst/>
              <a:ahLst/>
              <a:cxnLst/>
              <a:rect l="l" t="t" r="r" b="b"/>
              <a:pathLst>
                <a:path w="3381" h="3124" extrusionOk="0">
                  <a:moveTo>
                    <a:pt x="1691" y="0"/>
                  </a:moveTo>
                  <a:cubicBezTo>
                    <a:pt x="1595" y="0"/>
                    <a:pt x="1498" y="9"/>
                    <a:pt x="1400" y="28"/>
                  </a:cubicBezTo>
                  <a:cubicBezTo>
                    <a:pt x="556" y="188"/>
                    <a:pt x="1" y="1004"/>
                    <a:pt x="161" y="1852"/>
                  </a:cubicBezTo>
                  <a:cubicBezTo>
                    <a:pt x="304" y="2601"/>
                    <a:pt x="957" y="3123"/>
                    <a:pt x="1691" y="3123"/>
                  </a:cubicBezTo>
                  <a:cubicBezTo>
                    <a:pt x="1787" y="3123"/>
                    <a:pt x="1884" y="3114"/>
                    <a:pt x="1981" y="3096"/>
                  </a:cubicBezTo>
                  <a:cubicBezTo>
                    <a:pt x="2826" y="2936"/>
                    <a:pt x="3381" y="2120"/>
                    <a:pt x="3220" y="1272"/>
                  </a:cubicBezTo>
                  <a:cubicBezTo>
                    <a:pt x="3079" y="523"/>
                    <a:pt x="2425" y="0"/>
                    <a:pt x="1691" y="0"/>
                  </a:cubicBezTo>
                  <a:close/>
                </a:path>
              </a:pathLst>
            </a:custGeom>
            <a:solidFill>
              <a:srgbClr val="7C45A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42" name="Google Shape;142;p16"/>
          <p:cNvGrpSpPr/>
          <p:nvPr/>
        </p:nvGrpSpPr>
        <p:grpSpPr>
          <a:xfrm>
            <a:off x="1306515" y="3830672"/>
            <a:ext cx="6591128" cy="1739393"/>
            <a:chOff x="635575" y="1759614"/>
            <a:chExt cx="3349056" cy="883813"/>
          </a:xfrm>
        </p:grpSpPr>
        <p:sp>
          <p:nvSpPr>
            <p:cNvPr id="143" name="Google Shape;143;p16"/>
            <p:cNvSpPr/>
            <p:nvPr/>
          </p:nvSpPr>
          <p:spPr>
            <a:xfrm>
              <a:off x="3168714" y="2289185"/>
              <a:ext cx="815917" cy="121746"/>
            </a:xfrm>
            <a:custGeom>
              <a:avLst/>
              <a:gdLst/>
              <a:ahLst/>
              <a:cxnLst/>
              <a:rect l="l" t="t" r="r" b="b"/>
              <a:pathLst>
                <a:path w="6896" h="1029" fill="none" extrusionOk="0">
                  <a:moveTo>
                    <a:pt x="6895" y="1029"/>
                  </a:moveTo>
                  <a:lnTo>
                    <a:pt x="0" y="1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4" name="Google Shape;144;p16"/>
            <p:cNvSpPr/>
            <p:nvPr/>
          </p:nvSpPr>
          <p:spPr>
            <a:xfrm>
              <a:off x="3116655" y="2236772"/>
              <a:ext cx="109325" cy="108613"/>
            </a:xfrm>
            <a:custGeom>
              <a:avLst/>
              <a:gdLst/>
              <a:ahLst/>
              <a:cxnLst/>
              <a:rect l="l" t="t" r="r" b="b"/>
              <a:pathLst>
                <a:path w="924" h="918" extrusionOk="0">
                  <a:moveTo>
                    <a:pt x="462" y="0"/>
                  </a:moveTo>
                  <a:cubicBezTo>
                    <a:pt x="461" y="0"/>
                    <a:pt x="460" y="0"/>
                    <a:pt x="459" y="0"/>
                  </a:cubicBezTo>
                  <a:cubicBezTo>
                    <a:pt x="204" y="3"/>
                    <a:pt x="0" y="209"/>
                    <a:pt x="2" y="462"/>
                  </a:cubicBezTo>
                  <a:cubicBezTo>
                    <a:pt x="4" y="714"/>
                    <a:pt x="210" y="917"/>
                    <a:pt x="462" y="917"/>
                  </a:cubicBezTo>
                  <a:cubicBezTo>
                    <a:pt x="463" y="917"/>
                    <a:pt x="464" y="917"/>
                    <a:pt x="466" y="917"/>
                  </a:cubicBezTo>
                  <a:cubicBezTo>
                    <a:pt x="719" y="915"/>
                    <a:pt x="923" y="708"/>
                    <a:pt x="921" y="456"/>
                  </a:cubicBezTo>
                  <a:cubicBezTo>
                    <a:pt x="920" y="204"/>
                    <a:pt x="714" y="0"/>
                    <a:pt x="462" y="0"/>
                  </a:cubicBezTo>
                  <a:close/>
                </a:path>
              </a:pathLst>
            </a:custGeom>
            <a:solidFill>
              <a:srgbClr val="10377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5" name="Google Shape;145;p16"/>
            <p:cNvSpPr/>
            <p:nvPr/>
          </p:nvSpPr>
          <p:spPr>
            <a:xfrm>
              <a:off x="1025780" y="1759614"/>
              <a:ext cx="1837471" cy="883813"/>
            </a:xfrm>
            <a:custGeom>
              <a:avLst/>
              <a:gdLst/>
              <a:ahLst/>
              <a:cxnLst/>
              <a:rect l="l" t="t" r="r" b="b"/>
              <a:pathLst>
                <a:path w="15530" h="7470" extrusionOk="0">
                  <a:moveTo>
                    <a:pt x="2157" y="0"/>
                  </a:moveTo>
                  <a:lnTo>
                    <a:pt x="1" y="3735"/>
                  </a:lnTo>
                  <a:lnTo>
                    <a:pt x="2157" y="7469"/>
                  </a:lnTo>
                  <a:lnTo>
                    <a:pt x="13304" y="7469"/>
                  </a:lnTo>
                  <a:cubicBezTo>
                    <a:pt x="13357" y="7469"/>
                    <a:pt x="13406" y="7441"/>
                    <a:pt x="13432" y="7395"/>
                  </a:cubicBezTo>
                  <a:lnTo>
                    <a:pt x="15502" y="3809"/>
                  </a:lnTo>
                  <a:cubicBezTo>
                    <a:pt x="15529" y="3763"/>
                    <a:pt x="15529" y="3707"/>
                    <a:pt x="15502" y="3660"/>
                  </a:cubicBezTo>
                  <a:lnTo>
                    <a:pt x="13432" y="74"/>
                  </a:lnTo>
                  <a:cubicBezTo>
                    <a:pt x="13406" y="29"/>
                    <a:pt x="13357" y="0"/>
                    <a:pt x="13304" y="0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6" name="Google Shape;146;p16"/>
            <p:cNvSpPr/>
            <p:nvPr/>
          </p:nvSpPr>
          <p:spPr>
            <a:xfrm>
              <a:off x="635575" y="1759614"/>
              <a:ext cx="645422" cy="883813"/>
            </a:xfrm>
            <a:custGeom>
              <a:avLst/>
              <a:gdLst/>
              <a:ahLst/>
              <a:cxnLst/>
              <a:rect l="l" t="t" r="r" b="b"/>
              <a:pathLst>
                <a:path w="5455" h="7470" extrusionOk="0">
                  <a:moveTo>
                    <a:pt x="2200" y="0"/>
                  </a:moveTo>
                  <a:cubicBezTo>
                    <a:pt x="2165" y="0"/>
                    <a:pt x="2135" y="19"/>
                    <a:pt x="2118" y="47"/>
                  </a:cubicBezTo>
                  <a:lnTo>
                    <a:pt x="17" y="3688"/>
                  </a:lnTo>
                  <a:cubicBezTo>
                    <a:pt x="0" y="3717"/>
                    <a:pt x="0" y="3753"/>
                    <a:pt x="17" y="3782"/>
                  </a:cubicBezTo>
                  <a:lnTo>
                    <a:pt x="2118" y="7422"/>
                  </a:lnTo>
                  <a:cubicBezTo>
                    <a:pt x="2135" y="7451"/>
                    <a:pt x="2165" y="7469"/>
                    <a:pt x="2200" y="7469"/>
                  </a:cubicBezTo>
                  <a:lnTo>
                    <a:pt x="5455" y="7469"/>
                  </a:lnTo>
                  <a:lnTo>
                    <a:pt x="3299" y="3735"/>
                  </a:lnTo>
                  <a:lnTo>
                    <a:pt x="545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7" name="Google Shape;147;p16"/>
            <p:cNvSpPr/>
            <p:nvPr/>
          </p:nvSpPr>
          <p:spPr>
            <a:xfrm>
              <a:off x="2506894" y="2041197"/>
              <a:ext cx="399913" cy="369734"/>
            </a:xfrm>
            <a:custGeom>
              <a:avLst/>
              <a:gdLst/>
              <a:ahLst/>
              <a:cxnLst/>
              <a:rect l="l" t="t" r="r" b="b"/>
              <a:pathLst>
                <a:path w="3380" h="3125" extrusionOk="0">
                  <a:moveTo>
                    <a:pt x="1689" y="1"/>
                  </a:moveTo>
                  <a:cubicBezTo>
                    <a:pt x="1594" y="1"/>
                    <a:pt x="1497" y="10"/>
                    <a:pt x="1399" y="28"/>
                  </a:cubicBezTo>
                  <a:cubicBezTo>
                    <a:pt x="555" y="188"/>
                    <a:pt x="0" y="1004"/>
                    <a:pt x="160" y="1852"/>
                  </a:cubicBezTo>
                  <a:cubicBezTo>
                    <a:pt x="302" y="2601"/>
                    <a:pt x="956" y="3125"/>
                    <a:pt x="1690" y="3125"/>
                  </a:cubicBezTo>
                  <a:cubicBezTo>
                    <a:pt x="1786" y="3125"/>
                    <a:pt x="1883" y="3116"/>
                    <a:pt x="1981" y="3097"/>
                  </a:cubicBezTo>
                  <a:cubicBezTo>
                    <a:pt x="2825" y="2937"/>
                    <a:pt x="3379" y="2120"/>
                    <a:pt x="3219" y="1273"/>
                  </a:cubicBezTo>
                  <a:cubicBezTo>
                    <a:pt x="3077" y="523"/>
                    <a:pt x="2424" y="1"/>
                    <a:pt x="1689" y="1"/>
                  </a:cubicBezTo>
                  <a:close/>
                </a:path>
              </a:pathLst>
            </a:custGeom>
            <a:solidFill>
              <a:srgbClr val="10377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48" name="Google Shape;148;p16"/>
          <p:cNvGrpSpPr/>
          <p:nvPr/>
        </p:nvGrpSpPr>
        <p:grpSpPr>
          <a:xfrm>
            <a:off x="1119980" y="5854043"/>
            <a:ext cx="6591128" cy="1739161"/>
            <a:chOff x="635575" y="2815207"/>
            <a:chExt cx="3349056" cy="883695"/>
          </a:xfrm>
        </p:grpSpPr>
        <p:sp>
          <p:nvSpPr>
            <p:cNvPr id="149" name="Google Shape;149;p16"/>
            <p:cNvSpPr/>
            <p:nvPr/>
          </p:nvSpPr>
          <p:spPr>
            <a:xfrm>
              <a:off x="3168714" y="3142818"/>
              <a:ext cx="815917" cy="121864"/>
            </a:xfrm>
            <a:custGeom>
              <a:avLst/>
              <a:gdLst/>
              <a:ahLst/>
              <a:cxnLst/>
              <a:rect l="l" t="t" r="r" b="b"/>
              <a:pathLst>
                <a:path w="6896" h="1030" fill="none" extrusionOk="0">
                  <a:moveTo>
                    <a:pt x="6895" y="1"/>
                  </a:moveTo>
                  <a:lnTo>
                    <a:pt x="0" y="1029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0" name="Google Shape;150;p16"/>
            <p:cNvSpPr/>
            <p:nvPr/>
          </p:nvSpPr>
          <p:spPr>
            <a:xfrm>
              <a:off x="3116655" y="3208363"/>
              <a:ext cx="109325" cy="108613"/>
            </a:xfrm>
            <a:custGeom>
              <a:avLst/>
              <a:gdLst/>
              <a:ahLst/>
              <a:cxnLst/>
              <a:rect l="l" t="t" r="r" b="b"/>
              <a:pathLst>
                <a:path w="924" h="918" extrusionOk="0">
                  <a:moveTo>
                    <a:pt x="462" y="1"/>
                  </a:moveTo>
                  <a:cubicBezTo>
                    <a:pt x="210" y="1"/>
                    <a:pt x="4" y="205"/>
                    <a:pt x="2" y="456"/>
                  </a:cubicBezTo>
                  <a:cubicBezTo>
                    <a:pt x="0" y="709"/>
                    <a:pt x="204" y="916"/>
                    <a:pt x="459" y="918"/>
                  </a:cubicBezTo>
                  <a:cubicBezTo>
                    <a:pt x="460" y="918"/>
                    <a:pt x="461" y="918"/>
                    <a:pt x="462" y="918"/>
                  </a:cubicBezTo>
                  <a:cubicBezTo>
                    <a:pt x="714" y="918"/>
                    <a:pt x="920" y="715"/>
                    <a:pt x="921" y="463"/>
                  </a:cubicBezTo>
                  <a:cubicBezTo>
                    <a:pt x="923" y="210"/>
                    <a:pt x="719" y="3"/>
                    <a:pt x="466" y="1"/>
                  </a:cubicBezTo>
                  <a:cubicBezTo>
                    <a:pt x="464" y="1"/>
                    <a:pt x="463" y="1"/>
                    <a:pt x="462" y="1"/>
                  </a:cubicBezTo>
                  <a:close/>
                </a:path>
              </a:pathLst>
            </a:custGeom>
            <a:solidFill>
              <a:srgbClr val="165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1" name="Google Shape;151;p16"/>
            <p:cNvSpPr/>
            <p:nvPr/>
          </p:nvSpPr>
          <p:spPr>
            <a:xfrm>
              <a:off x="1025780" y="2815207"/>
              <a:ext cx="1837471" cy="883695"/>
            </a:xfrm>
            <a:custGeom>
              <a:avLst/>
              <a:gdLst/>
              <a:ahLst/>
              <a:cxnLst/>
              <a:rect l="l" t="t" r="r" b="b"/>
              <a:pathLst>
                <a:path w="15530" h="7469" extrusionOk="0">
                  <a:moveTo>
                    <a:pt x="2157" y="1"/>
                  </a:moveTo>
                  <a:lnTo>
                    <a:pt x="1" y="3735"/>
                  </a:lnTo>
                  <a:lnTo>
                    <a:pt x="2157" y="7469"/>
                  </a:lnTo>
                  <a:lnTo>
                    <a:pt x="13304" y="7469"/>
                  </a:lnTo>
                  <a:cubicBezTo>
                    <a:pt x="13357" y="7469"/>
                    <a:pt x="13406" y="7441"/>
                    <a:pt x="13432" y="7395"/>
                  </a:cubicBezTo>
                  <a:lnTo>
                    <a:pt x="15502" y="3809"/>
                  </a:lnTo>
                  <a:cubicBezTo>
                    <a:pt x="15529" y="3763"/>
                    <a:pt x="15529" y="3706"/>
                    <a:pt x="15502" y="3661"/>
                  </a:cubicBezTo>
                  <a:lnTo>
                    <a:pt x="13432" y="75"/>
                  </a:lnTo>
                  <a:cubicBezTo>
                    <a:pt x="13406" y="29"/>
                    <a:pt x="13357" y="1"/>
                    <a:pt x="13304" y="1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2" name="Google Shape;152;p16"/>
            <p:cNvSpPr/>
            <p:nvPr/>
          </p:nvSpPr>
          <p:spPr>
            <a:xfrm>
              <a:off x="635575" y="2815207"/>
              <a:ext cx="645422" cy="883695"/>
            </a:xfrm>
            <a:custGeom>
              <a:avLst/>
              <a:gdLst/>
              <a:ahLst/>
              <a:cxnLst/>
              <a:rect l="l" t="t" r="r" b="b"/>
              <a:pathLst>
                <a:path w="5455" h="7469" extrusionOk="0">
                  <a:moveTo>
                    <a:pt x="2200" y="1"/>
                  </a:moveTo>
                  <a:cubicBezTo>
                    <a:pt x="2165" y="1"/>
                    <a:pt x="2135" y="18"/>
                    <a:pt x="2118" y="47"/>
                  </a:cubicBezTo>
                  <a:lnTo>
                    <a:pt x="17" y="3688"/>
                  </a:lnTo>
                  <a:cubicBezTo>
                    <a:pt x="0" y="3717"/>
                    <a:pt x="0" y="3753"/>
                    <a:pt x="17" y="3782"/>
                  </a:cubicBezTo>
                  <a:lnTo>
                    <a:pt x="2118" y="7423"/>
                  </a:lnTo>
                  <a:cubicBezTo>
                    <a:pt x="2135" y="7451"/>
                    <a:pt x="2165" y="7469"/>
                    <a:pt x="2200" y="7469"/>
                  </a:cubicBezTo>
                  <a:lnTo>
                    <a:pt x="5455" y="7469"/>
                  </a:lnTo>
                  <a:lnTo>
                    <a:pt x="3299" y="3735"/>
                  </a:lnTo>
                  <a:lnTo>
                    <a:pt x="5455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3" name="Google Shape;153;p16"/>
            <p:cNvSpPr/>
            <p:nvPr/>
          </p:nvSpPr>
          <p:spPr>
            <a:xfrm>
              <a:off x="2654934" y="3106457"/>
              <a:ext cx="399913" cy="369616"/>
            </a:xfrm>
            <a:custGeom>
              <a:avLst/>
              <a:gdLst/>
              <a:ahLst/>
              <a:cxnLst/>
              <a:rect l="l" t="t" r="r" b="b"/>
              <a:pathLst>
                <a:path w="3380" h="3124" extrusionOk="0">
                  <a:moveTo>
                    <a:pt x="1689" y="0"/>
                  </a:moveTo>
                  <a:cubicBezTo>
                    <a:pt x="1594" y="0"/>
                    <a:pt x="1497" y="9"/>
                    <a:pt x="1399" y="28"/>
                  </a:cubicBezTo>
                  <a:cubicBezTo>
                    <a:pt x="555" y="188"/>
                    <a:pt x="0" y="1004"/>
                    <a:pt x="160" y="1852"/>
                  </a:cubicBezTo>
                  <a:cubicBezTo>
                    <a:pt x="302" y="2601"/>
                    <a:pt x="956" y="3123"/>
                    <a:pt x="1690" y="3123"/>
                  </a:cubicBezTo>
                  <a:cubicBezTo>
                    <a:pt x="1786" y="3123"/>
                    <a:pt x="1883" y="3114"/>
                    <a:pt x="1981" y="3096"/>
                  </a:cubicBezTo>
                  <a:cubicBezTo>
                    <a:pt x="2825" y="2936"/>
                    <a:pt x="3379" y="2120"/>
                    <a:pt x="3219" y="1272"/>
                  </a:cubicBezTo>
                  <a:cubicBezTo>
                    <a:pt x="3077" y="523"/>
                    <a:pt x="2424" y="0"/>
                    <a:pt x="1689" y="0"/>
                  </a:cubicBezTo>
                  <a:close/>
                </a:path>
              </a:pathLst>
            </a:custGeom>
            <a:solidFill>
              <a:srgbClr val="165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54" name="Google Shape;154;p16"/>
          <p:cNvGrpSpPr/>
          <p:nvPr/>
        </p:nvGrpSpPr>
        <p:grpSpPr>
          <a:xfrm>
            <a:off x="1825148" y="7519991"/>
            <a:ext cx="5909333" cy="2132207"/>
            <a:chOff x="917403" y="3648608"/>
            <a:chExt cx="3002625" cy="1083408"/>
          </a:xfrm>
        </p:grpSpPr>
        <p:sp>
          <p:nvSpPr>
            <p:cNvPr id="155" name="Google Shape;155;p16"/>
            <p:cNvSpPr/>
            <p:nvPr/>
          </p:nvSpPr>
          <p:spPr>
            <a:xfrm>
              <a:off x="3306670" y="3648608"/>
              <a:ext cx="613358" cy="551821"/>
            </a:xfrm>
            <a:custGeom>
              <a:avLst/>
              <a:gdLst/>
              <a:ahLst/>
              <a:cxnLst/>
              <a:rect l="l" t="t" r="r" b="b"/>
              <a:pathLst>
                <a:path w="5184" h="4664" fill="none" extrusionOk="0">
                  <a:moveTo>
                    <a:pt x="5184" y="0"/>
                  </a:moveTo>
                  <a:lnTo>
                    <a:pt x="1" y="4664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6" name="Google Shape;156;p16"/>
            <p:cNvSpPr/>
            <p:nvPr/>
          </p:nvSpPr>
          <p:spPr>
            <a:xfrm>
              <a:off x="3245974" y="4143159"/>
              <a:ext cx="123997" cy="108613"/>
            </a:xfrm>
            <a:custGeom>
              <a:avLst/>
              <a:gdLst/>
              <a:ahLst/>
              <a:cxnLst/>
              <a:rect l="l" t="t" r="r" b="b"/>
              <a:pathLst>
                <a:path w="1048" h="918" extrusionOk="0">
                  <a:moveTo>
                    <a:pt x="525" y="0"/>
                  </a:moveTo>
                  <a:cubicBezTo>
                    <a:pt x="438" y="0"/>
                    <a:pt x="351" y="24"/>
                    <a:pt x="274" y="75"/>
                  </a:cubicBezTo>
                  <a:cubicBezTo>
                    <a:pt x="61" y="214"/>
                    <a:pt x="0" y="498"/>
                    <a:pt x="138" y="710"/>
                  </a:cubicBezTo>
                  <a:cubicBezTo>
                    <a:pt x="226" y="845"/>
                    <a:pt x="372" y="918"/>
                    <a:pt x="522" y="918"/>
                  </a:cubicBezTo>
                  <a:cubicBezTo>
                    <a:pt x="609" y="918"/>
                    <a:pt x="696" y="893"/>
                    <a:pt x="774" y="843"/>
                  </a:cubicBezTo>
                  <a:cubicBezTo>
                    <a:pt x="987" y="705"/>
                    <a:pt x="1047" y="420"/>
                    <a:pt x="908" y="208"/>
                  </a:cubicBezTo>
                  <a:cubicBezTo>
                    <a:pt x="821" y="73"/>
                    <a:pt x="674" y="0"/>
                    <a:pt x="525" y="0"/>
                  </a:cubicBezTo>
                  <a:close/>
                </a:path>
              </a:pathLst>
            </a:custGeom>
            <a:solidFill>
              <a:srgbClr val="5C58B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7" name="Google Shape;157;p16"/>
            <p:cNvSpPr/>
            <p:nvPr/>
          </p:nvSpPr>
          <p:spPr>
            <a:xfrm>
              <a:off x="1307726" y="3848321"/>
              <a:ext cx="1837352" cy="883695"/>
            </a:xfrm>
            <a:custGeom>
              <a:avLst/>
              <a:gdLst/>
              <a:ahLst/>
              <a:cxnLst/>
              <a:rect l="l" t="t" r="r" b="b"/>
              <a:pathLst>
                <a:path w="15529" h="7469" extrusionOk="0">
                  <a:moveTo>
                    <a:pt x="2156" y="0"/>
                  </a:moveTo>
                  <a:lnTo>
                    <a:pt x="1" y="3735"/>
                  </a:lnTo>
                  <a:lnTo>
                    <a:pt x="2156" y="7468"/>
                  </a:lnTo>
                  <a:lnTo>
                    <a:pt x="13304" y="7468"/>
                  </a:lnTo>
                  <a:cubicBezTo>
                    <a:pt x="13357" y="7468"/>
                    <a:pt x="13406" y="7440"/>
                    <a:pt x="13432" y="7394"/>
                  </a:cubicBezTo>
                  <a:lnTo>
                    <a:pt x="15502" y="3809"/>
                  </a:lnTo>
                  <a:cubicBezTo>
                    <a:pt x="15528" y="3763"/>
                    <a:pt x="15528" y="3706"/>
                    <a:pt x="15502" y="3660"/>
                  </a:cubicBezTo>
                  <a:lnTo>
                    <a:pt x="13432" y="74"/>
                  </a:lnTo>
                  <a:cubicBezTo>
                    <a:pt x="13406" y="28"/>
                    <a:pt x="13357" y="0"/>
                    <a:pt x="13304" y="0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8" name="Google Shape;158;p16"/>
            <p:cNvSpPr/>
            <p:nvPr/>
          </p:nvSpPr>
          <p:spPr>
            <a:xfrm>
              <a:off x="917403" y="3848321"/>
              <a:ext cx="645540" cy="883695"/>
            </a:xfrm>
            <a:custGeom>
              <a:avLst/>
              <a:gdLst/>
              <a:ahLst/>
              <a:cxnLst/>
              <a:rect l="l" t="t" r="r" b="b"/>
              <a:pathLst>
                <a:path w="5456" h="7469" extrusionOk="0">
                  <a:moveTo>
                    <a:pt x="2200" y="0"/>
                  </a:moveTo>
                  <a:cubicBezTo>
                    <a:pt x="2166" y="0"/>
                    <a:pt x="2136" y="18"/>
                    <a:pt x="2119" y="47"/>
                  </a:cubicBezTo>
                  <a:lnTo>
                    <a:pt x="17" y="3687"/>
                  </a:lnTo>
                  <a:cubicBezTo>
                    <a:pt x="0" y="3716"/>
                    <a:pt x="0" y="3752"/>
                    <a:pt x="17" y="3781"/>
                  </a:cubicBezTo>
                  <a:lnTo>
                    <a:pt x="2119" y="7422"/>
                  </a:lnTo>
                  <a:cubicBezTo>
                    <a:pt x="2136" y="7451"/>
                    <a:pt x="2166" y="7468"/>
                    <a:pt x="2200" y="7468"/>
                  </a:cubicBezTo>
                  <a:lnTo>
                    <a:pt x="5455" y="7468"/>
                  </a:lnTo>
                  <a:lnTo>
                    <a:pt x="3300" y="3735"/>
                  </a:lnTo>
                  <a:lnTo>
                    <a:pt x="545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9" name="Google Shape;159;p16"/>
            <p:cNvSpPr/>
            <p:nvPr/>
          </p:nvSpPr>
          <p:spPr>
            <a:xfrm>
              <a:off x="2861737" y="4148226"/>
              <a:ext cx="399913" cy="369734"/>
            </a:xfrm>
            <a:custGeom>
              <a:avLst/>
              <a:gdLst/>
              <a:ahLst/>
              <a:cxnLst/>
              <a:rect l="l" t="t" r="r" b="b"/>
              <a:pathLst>
                <a:path w="3380" h="3125" extrusionOk="0">
                  <a:moveTo>
                    <a:pt x="1689" y="1"/>
                  </a:moveTo>
                  <a:cubicBezTo>
                    <a:pt x="1594" y="1"/>
                    <a:pt x="1496" y="10"/>
                    <a:pt x="1399" y="28"/>
                  </a:cubicBezTo>
                  <a:cubicBezTo>
                    <a:pt x="555" y="188"/>
                    <a:pt x="0" y="1004"/>
                    <a:pt x="160" y="1852"/>
                  </a:cubicBezTo>
                  <a:cubicBezTo>
                    <a:pt x="302" y="2601"/>
                    <a:pt x="956" y="3125"/>
                    <a:pt x="1690" y="3125"/>
                  </a:cubicBezTo>
                  <a:cubicBezTo>
                    <a:pt x="1786" y="3125"/>
                    <a:pt x="1883" y="3116"/>
                    <a:pt x="1980" y="3097"/>
                  </a:cubicBezTo>
                  <a:cubicBezTo>
                    <a:pt x="2825" y="2937"/>
                    <a:pt x="3379" y="2120"/>
                    <a:pt x="3219" y="1273"/>
                  </a:cubicBezTo>
                  <a:cubicBezTo>
                    <a:pt x="3077" y="523"/>
                    <a:pt x="2423" y="1"/>
                    <a:pt x="1689" y="1"/>
                  </a:cubicBezTo>
                  <a:close/>
                </a:path>
              </a:pathLst>
            </a:custGeom>
            <a:solidFill>
              <a:srgbClr val="5C58B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61" name="Google Shape;161;p16"/>
          <p:cNvSpPr/>
          <p:nvPr/>
        </p:nvSpPr>
        <p:spPr>
          <a:xfrm>
            <a:off x="2573677" y="1769122"/>
            <a:ext cx="3616011" cy="1739393"/>
          </a:xfrm>
          <a:custGeom>
            <a:avLst/>
            <a:gdLst/>
            <a:ahLst/>
            <a:cxnLst/>
            <a:rect l="l" t="t" r="r" b="b"/>
            <a:pathLst>
              <a:path w="15529" h="7470" extrusionOk="0">
                <a:moveTo>
                  <a:pt x="2156" y="1"/>
                </a:moveTo>
                <a:lnTo>
                  <a:pt x="1" y="3735"/>
                </a:lnTo>
                <a:lnTo>
                  <a:pt x="2156" y="7470"/>
                </a:lnTo>
                <a:lnTo>
                  <a:pt x="13304" y="7470"/>
                </a:lnTo>
                <a:cubicBezTo>
                  <a:pt x="13357" y="7470"/>
                  <a:pt x="13406" y="7441"/>
                  <a:pt x="13432" y="7396"/>
                </a:cubicBezTo>
                <a:lnTo>
                  <a:pt x="15502" y="3810"/>
                </a:lnTo>
                <a:cubicBezTo>
                  <a:pt x="15528" y="3763"/>
                  <a:pt x="15528" y="3707"/>
                  <a:pt x="15502" y="3661"/>
                </a:cubicBezTo>
                <a:lnTo>
                  <a:pt x="13432" y="75"/>
                </a:lnTo>
                <a:cubicBezTo>
                  <a:pt x="13406" y="30"/>
                  <a:pt x="13357" y="1"/>
                  <a:pt x="1330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162" name="Google Shape;162;p16"/>
          <p:cNvGrpSpPr/>
          <p:nvPr/>
        </p:nvGrpSpPr>
        <p:grpSpPr>
          <a:xfrm>
            <a:off x="5869704" y="8624159"/>
            <a:ext cx="308300" cy="438697"/>
            <a:chOff x="2958475" y="4254567"/>
            <a:chExt cx="132006" cy="187840"/>
          </a:xfrm>
        </p:grpSpPr>
        <p:sp>
          <p:nvSpPr>
            <p:cNvPr id="163" name="Google Shape;163;p16"/>
            <p:cNvSpPr/>
            <p:nvPr/>
          </p:nvSpPr>
          <p:spPr>
            <a:xfrm>
              <a:off x="2958475" y="4254567"/>
              <a:ext cx="132006" cy="187840"/>
            </a:xfrm>
            <a:custGeom>
              <a:avLst/>
              <a:gdLst/>
              <a:ahLst/>
              <a:cxnLst/>
              <a:rect l="l" t="t" r="r" b="b"/>
              <a:pathLst>
                <a:path w="1324" h="1884" extrusionOk="0">
                  <a:moveTo>
                    <a:pt x="662" y="110"/>
                  </a:moveTo>
                  <a:cubicBezTo>
                    <a:pt x="966" y="110"/>
                    <a:pt x="1214" y="358"/>
                    <a:pt x="1214" y="663"/>
                  </a:cubicBezTo>
                  <a:cubicBezTo>
                    <a:pt x="1214" y="762"/>
                    <a:pt x="1187" y="860"/>
                    <a:pt x="1136" y="945"/>
                  </a:cubicBezTo>
                  <a:lnTo>
                    <a:pt x="671" y="1722"/>
                  </a:lnTo>
                  <a:lnTo>
                    <a:pt x="193" y="953"/>
                  </a:lnTo>
                  <a:cubicBezTo>
                    <a:pt x="139" y="865"/>
                    <a:pt x="110" y="765"/>
                    <a:pt x="110" y="663"/>
                  </a:cubicBezTo>
                  <a:cubicBezTo>
                    <a:pt x="110" y="358"/>
                    <a:pt x="358" y="110"/>
                    <a:pt x="662" y="110"/>
                  </a:cubicBezTo>
                  <a:close/>
                  <a:moveTo>
                    <a:pt x="662" y="1"/>
                  </a:moveTo>
                  <a:cubicBezTo>
                    <a:pt x="297" y="1"/>
                    <a:pt x="0" y="298"/>
                    <a:pt x="0" y="663"/>
                  </a:cubicBezTo>
                  <a:cubicBezTo>
                    <a:pt x="0" y="786"/>
                    <a:pt x="34" y="906"/>
                    <a:pt x="99" y="1010"/>
                  </a:cubicBezTo>
                  <a:lnTo>
                    <a:pt x="625" y="1857"/>
                  </a:lnTo>
                  <a:cubicBezTo>
                    <a:pt x="634" y="1874"/>
                    <a:pt x="653" y="1883"/>
                    <a:pt x="672" y="1883"/>
                  </a:cubicBezTo>
                  <a:cubicBezTo>
                    <a:pt x="691" y="1883"/>
                    <a:pt x="708" y="1873"/>
                    <a:pt x="719" y="1856"/>
                  </a:cubicBezTo>
                  <a:lnTo>
                    <a:pt x="1231" y="1001"/>
                  </a:lnTo>
                  <a:cubicBezTo>
                    <a:pt x="1292" y="899"/>
                    <a:pt x="1324" y="782"/>
                    <a:pt x="1324" y="663"/>
                  </a:cubicBezTo>
                  <a:cubicBezTo>
                    <a:pt x="1324" y="298"/>
                    <a:pt x="1027" y="1"/>
                    <a:pt x="6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4" name="Google Shape;164;p16"/>
            <p:cNvSpPr/>
            <p:nvPr/>
          </p:nvSpPr>
          <p:spPr>
            <a:xfrm>
              <a:off x="2991476" y="4287568"/>
              <a:ext cx="66103" cy="66103"/>
            </a:xfrm>
            <a:custGeom>
              <a:avLst/>
              <a:gdLst/>
              <a:ahLst/>
              <a:cxnLst/>
              <a:rect l="l" t="t" r="r" b="b"/>
              <a:pathLst>
                <a:path w="663" h="663" extrusionOk="0">
                  <a:moveTo>
                    <a:pt x="331" y="110"/>
                  </a:moveTo>
                  <a:cubicBezTo>
                    <a:pt x="453" y="110"/>
                    <a:pt x="552" y="209"/>
                    <a:pt x="552" y="332"/>
                  </a:cubicBezTo>
                  <a:cubicBezTo>
                    <a:pt x="552" y="451"/>
                    <a:pt x="455" y="553"/>
                    <a:pt x="331" y="553"/>
                  </a:cubicBezTo>
                  <a:cubicBezTo>
                    <a:pt x="209" y="553"/>
                    <a:pt x="110" y="453"/>
                    <a:pt x="110" y="332"/>
                  </a:cubicBezTo>
                  <a:cubicBezTo>
                    <a:pt x="110" y="209"/>
                    <a:pt x="210" y="110"/>
                    <a:pt x="331" y="110"/>
                  </a:cubicBezTo>
                  <a:close/>
                  <a:moveTo>
                    <a:pt x="331" y="1"/>
                  </a:moveTo>
                  <a:cubicBezTo>
                    <a:pt x="149" y="1"/>
                    <a:pt x="0" y="149"/>
                    <a:pt x="0" y="332"/>
                  </a:cubicBezTo>
                  <a:cubicBezTo>
                    <a:pt x="0" y="512"/>
                    <a:pt x="146" y="663"/>
                    <a:pt x="331" y="663"/>
                  </a:cubicBezTo>
                  <a:cubicBezTo>
                    <a:pt x="518" y="663"/>
                    <a:pt x="662" y="511"/>
                    <a:pt x="662" y="332"/>
                  </a:cubicBezTo>
                  <a:cubicBezTo>
                    <a:pt x="662" y="149"/>
                    <a:pt x="514" y="1"/>
                    <a:pt x="33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65" name="Google Shape;165;p16"/>
          <p:cNvGrpSpPr/>
          <p:nvPr/>
        </p:nvGrpSpPr>
        <p:grpSpPr>
          <a:xfrm>
            <a:off x="7134548" y="3922496"/>
            <a:ext cx="3763875" cy="3763796"/>
            <a:chOff x="3625176" y="1820664"/>
            <a:chExt cx="1912484" cy="1912444"/>
          </a:xfrm>
        </p:grpSpPr>
        <p:sp>
          <p:nvSpPr>
            <p:cNvPr id="166" name="Google Shape;166;p16"/>
            <p:cNvSpPr/>
            <p:nvPr/>
          </p:nvSpPr>
          <p:spPr>
            <a:xfrm>
              <a:off x="3625176" y="1820664"/>
              <a:ext cx="1912484" cy="1912444"/>
            </a:xfrm>
            <a:custGeom>
              <a:avLst/>
              <a:gdLst/>
              <a:ahLst/>
              <a:cxnLst/>
              <a:rect l="l" t="t" r="r" b="b"/>
              <a:pathLst>
                <a:path w="16164" h="16164" extrusionOk="0">
                  <a:moveTo>
                    <a:pt x="8082" y="0"/>
                  </a:moveTo>
                  <a:cubicBezTo>
                    <a:pt x="3619" y="0"/>
                    <a:pt x="1" y="3619"/>
                    <a:pt x="1" y="8082"/>
                  </a:cubicBezTo>
                  <a:cubicBezTo>
                    <a:pt x="1" y="12546"/>
                    <a:pt x="3619" y="16164"/>
                    <a:pt x="8082" y="16164"/>
                  </a:cubicBezTo>
                  <a:cubicBezTo>
                    <a:pt x="12546" y="16164"/>
                    <a:pt x="16164" y="12546"/>
                    <a:pt x="16164" y="8082"/>
                  </a:cubicBezTo>
                  <a:cubicBezTo>
                    <a:pt x="16164" y="3619"/>
                    <a:pt x="12546" y="0"/>
                    <a:pt x="8082" y="0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 dirty="0"/>
            </a:p>
          </p:txBody>
        </p:sp>
        <p:sp>
          <p:nvSpPr>
            <p:cNvPr id="167" name="Google Shape;167;p16"/>
            <p:cNvSpPr/>
            <p:nvPr/>
          </p:nvSpPr>
          <p:spPr>
            <a:xfrm>
              <a:off x="3728821" y="1924306"/>
              <a:ext cx="1705192" cy="1705274"/>
            </a:xfrm>
            <a:custGeom>
              <a:avLst/>
              <a:gdLst/>
              <a:ahLst/>
              <a:cxnLst/>
              <a:rect l="l" t="t" r="r" b="b"/>
              <a:pathLst>
                <a:path w="14412" h="14413" fill="none" extrusionOk="0">
                  <a:moveTo>
                    <a:pt x="14411" y="7206"/>
                  </a:moveTo>
                  <a:cubicBezTo>
                    <a:pt x="14411" y="11186"/>
                    <a:pt x="11185" y="14412"/>
                    <a:pt x="7206" y="14412"/>
                  </a:cubicBezTo>
                  <a:cubicBezTo>
                    <a:pt x="3227" y="14412"/>
                    <a:pt x="0" y="11186"/>
                    <a:pt x="0" y="7206"/>
                  </a:cubicBezTo>
                  <a:cubicBezTo>
                    <a:pt x="0" y="3226"/>
                    <a:pt x="3227" y="1"/>
                    <a:pt x="7206" y="1"/>
                  </a:cubicBezTo>
                  <a:cubicBezTo>
                    <a:pt x="11185" y="1"/>
                    <a:pt x="14411" y="3226"/>
                    <a:pt x="14411" y="7206"/>
                  </a:cubicBezTo>
                  <a:close/>
                </a:path>
              </a:pathLst>
            </a:custGeom>
            <a:noFill/>
            <a:ln w="2525" cap="flat" cmpd="sng">
              <a:solidFill>
                <a:srgbClr val="CACBC9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68" name="Google Shape;168;p16"/>
          <p:cNvGrpSpPr/>
          <p:nvPr/>
        </p:nvGrpSpPr>
        <p:grpSpPr>
          <a:xfrm>
            <a:off x="1805501" y="1769120"/>
            <a:ext cx="5909333" cy="2319641"/>
            <a:chOff x="917403" y="726500"/>
            <a:chExt cx="3002625" cy="1178646"/>
          </a:xfrm>
        </p:grpSpPr>
        <p:sp>
          <p:nvSpPr>
            <p:cNvPr id="169" name="Google Shape;169;p16"/>
            <p:cNvSpPr/>
            <p:nvPr/>
          </p:nvSpPr>
          <p:spPr>
            <a:xfrm>
              <a:off x="3306670" y="1353443"/>
              <a:ext cx="613358" cy="551703"/>
            </a:xfrm>
            <a:custGeom>
              <a:avLst/>
              <a:gdLst/>
              <a:ahLst/>
              <a:cxnLst/>
              <a:rect l="l" t="t" r="r" b="b"/>
              <a:pathLst>
                <a:path w="5184" h="4663" fill="none" extrusionOk="0">
                  <a:moveTo>
                    <a:pt x="5184" y="4663"/>
                  </a:moveTo>
                  <a:lnTo>
                    <a:pt x="1" y="0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0" name="Google Shape;170;p16"/>
            <p:cNvSpPr/>
            <p:nvPr/>
          </p:nvSpPr>
          <p:spPr>
            <a:xfrm>
              <a:off x="3245974" y="1301977"/>
              <a:ext cx="123997" cy="108731"/>
            </a:xfrm>
            <a:custGeom>
              <a:avLst/>
              <a:gdLst/>
              <a:ahLst/>
              <a:cxnLst/>
              <a:rect l="l" t="t" r="r" b="b"/>
              <a:pathLst>
                <a:path w="1048" h="919" extrusionOk="0">
                  <a:moveTo>
                    <a:pt x="522" y="0"/>
                  </a:moveTo>
                  <a:cubicBezTo>
                    <a:pt x="372" y="0"/>
                    <a:pt x="226" y="73"/>
                    <a:pt x="138" y="208"/>
                  </a:cubicBezTo>
                  <a:cubicBezTo>
                    <a:pt x="0" y="420"/>
                    <a:pt x="61" y="705"/>
                    <a:pt x="274" y="844"/>
                  </a:cubicBezTo>
                  <a:cubicBezTo>
                    <a:pt x="351" y="894"/>
                    <a:pt x="438" y="918"/>
                    <a:pt x="524" y="918"/>
                  </a:cubicBezTo>
                  <a:cubicBezTo>
                    <a:pt x="674" y="918"/>
                    <a:pt x="821" y="845"/>
                    <a:pt x="908" y="710"/>
                  </a:cubicBezTo>
                  <a:cubicBezTo>
                    <a:pt x="1047" y="498"/>
                    <a:pt x="987" y="214"/>
                    <a:pt x="774" y="75"/>
                  </a:cubicBezTo>
                  <a:cubicBezTo>
                    <a:pt x="696" y="25"/>
                    <a:pt x="609" y="0"/>
                    <a:pt x="522" y="0"/>
                  </a:cubicBezTo>
                  <a:close/>
                </a:path>
              </a:pathLst>
            </a:custGeom>
            <a:solidFill>
              <a:srgbClr val="0B135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1" name="Google Shape;171;p16"/>
            <p:cNvSpPr/>
            <p:nvPr/>
          </p:nvSpPr>
          <p:spPr>
            <a:xfrm>
              <a:off x="1241351" y="726500"/>
              <a:ext cx="1837352" cy="883813"/>
            </a:xfrm>
            <a:custGeom>
              <a:avLst/>
              <a:gdLst/>
              <a:ahLst/>
              <a:cxnLst/>
              <a:rect l="l" t="t" r="r" b="b"/>
              <a:pathLst>
                <a:path w="15529" h="7470" extrusionOk="0">
                  <a:moveTo>
                    <a:pt x="2156" y="1"/>
                  </a:moveTo>
                  <a:lnTo>
                    <a:pt x="0" y="3735"/>
                  </a:lnTo>
                  <a:lnTo>
                    <a:pt x="2156" y="7470"/>
                  </a:lnTo>
                  <a:lnTo>
                    <a:pt x="13303" y="7470"/>
                  </a:lnTo>
                  <a:cubicBezTo>
                    <a:pt x="13356" y="7470"/>
                    <a:pt x="13405" y="7441"/>
                    <a:pt x="13432" y="7396"/>
                  </a:cubicBezTo>
                  <a:lnTo>
                    <a:pt x="15503" y="3810"/>
                  </a:lnTo>
                  <a:cubicBezTo>
                    <a:pt x="15529" y="3763"/>
                    <a:pt x="15529" y="3707"/>
                    <a:pt x="15503" y="3661"/>
                  </a:cubicBezTo>
                  <a:lnTo>
                    <a:pt x="13432" y="75"/>
                  </a:lnTo>
                  <a:cubicBezTo>
                    <a:pt x="13405" y="30"/>
                    <a:pt x="13356" y="1"/>
                    <a:pt x="13303" y="1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2" name="Google Shape;172;p16"/>
            <p:cNvSpPr/>
            <p:nvPr/>
          </p:nvSpPr>
          <p:spPr>
            <a:xfrm>
              <a:off x="917403" y="726500"/>
              <a:ext cx="649226" cy="883813"/>
            </a:xfrm>
            <a:custGeom>
              <a:avLst/>
              <a:gdLst/>
              <a:ahLst/>
              <a:cxnLst/>
              <a:rect l="l" t="t" r="r" b="b"/>
              <a:pathLst>
                <a:path w="4894" h="7470" extrusionOk="0">
                  <a:moveTo>
                    <a:pt x="2200" y="1"/>
                  </a:moveTo>
                  <a:cubicBezTo>
                    <a:pt x="2166" y="1"/>
                    <a:pt x="2136" y="19"/>
                    <a:pt x="2119" y="48"/>
                  </a:cubicBezTo>
                  <a:lnTo>
                    <a:pt x="17" y="3689"/>
                  </a:lnTo>
                  <a:cubicBezTo>
                    <a:pt x="0" y="3718"/>
                    <a:pt x="0" y="3754"/>
                    <a:pt x="17" y="3782"/>
                  </a:cubicBezTo>
                  <a:lnTo>
                    <a:pt x="2119" y="7423"/>
                  </a:lnTo>
                  <a:cubicBezTo>
                    <a:pt x="2136" y="7451"/>
                    <a:pt x="2166" y="7470"/>
                    <a:pt x="2200" y="7470"/>
                  </a:cubicBezTo>
                  <a:lnTo>
                    <a:pt x="4894" y="7470"/>
                  </a:lnTo>
                  <a:lnTo>
                    <a:pt x="2738" y="3735"/>
                  </a:lnTo>
                  <a:lnTo>
                    <a:pt x="489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3" name="Google Shape;173;p16"/>
            <p:cNvSpPr/>
            <p:nvPr/>
          </p:nvSpPr>
          <p:spPr>
            <a:xfrm>
              <a:off x="2537736" y="978271"/>
              <a:ext cx="399913" cy="369616"/>
            </a:xfrm>
            <a:custGeom>
              <a:avLst/>
              <a:gdLst/>
              <a:ahLst/>
              <a:cxnLst/>
              <a:rect l="l" t="t" r="r" b="b"/>
              <a:pathLst>
                <a:path w="3380" h="3124" extrusionOk="0">
                  <a:moveTo>
                    <a:pt x="1689" y="0"/>
                  </a:moveTo>
                  <a:cubicBezTo>
                    <a:pt x="1594" y="0"/>
                    <a:pt x="1496" y="9"/>
                    <a:pt x="1399" y="28"/>
                  </a:cubicBezTo>
                  <a:cubicBezTo>
                    <a:pt x="555" y="188"/>
                    <a:pt x="0" y="1004"/>
                    <a:pt x="160" y="1852"/>
                  </a:cubicBezTo>
                  <a:cubicBezTo>
                    <a:pt x="302" y="2601"/>
                    <a:pt x="956" y="3123"/>
                    <a:pt x="1690" y="3123"/>
                  </a:cubicBezTo>
                  <a:cubicBezTo>
                    <a:pt x="1786" y="3123"/>
                    <a:pt x="1883" y="3114"/>
                    <a:pt x="1980" y="3096"/>
                  </a:cubicBezTo>
                  <a:cubicBezTo>
                    <a:pt x="2825" y="2936"/>
                    <a:pt x="3379" y="2120"/>
                    <a:pt x="3219" y="1272"/>
                  </a:cubicBezTo>
                  <a:cubicBezTo>
                    <a:pt x="3077" y="523"/>
                    <a:pt x="2423" y="0"/>
                    <a:pt x="1689" y="0"/>
                  </a:cubicBezTo>
                  <a:close/>
                </a:path>
              </a:pathLst>
            </a:custGeom>
            <a:solidFill>
              <a:srgbClr val="0B135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74" name="Google Shape;174;p16"/>
          <p:cNvGrpSpPr/>
          <p:nvPr/>
        </p:nvGrpSpPr>
        <p:grpSpPr>
          <a:xfrm>
            <a:off x="10316002" y="7519991"/>
            <a:ext cx="5874406" cy="2132207"/>
            <a:chOff x="5241723" y="3648608"/>
            <a:chExt cx="2984878" cy="1083408"/>
          </a:xfrm>
        </p:grpSpPr>
        <p:sp>
          <p:nvSpPr>
            <p:cNvPr id="175" name="Google Shape;175;p16"/>
            <p:cNvSpPr/>
            <p:nvPr/>
          </p:nvSpPr>
          <p:spPr>
            <a:xfrm>
              <a:off x="5241723" y="3648608"/>
              <a:ext cx="613240" cy="551821"/>
            </a:xfrm>
            <a:custGeom>
              <a:avLst/>
              <a:gdLst/>
              <a:ahLst/>
              <a:cxnLst/>
              <a:rect l="l" t="t" r="r" b="b"/>
              <a:pathLst>
                <a:path w="5183" h="4664" fill="none" extrusionOk="0">
                  <a:moveTo>
                    <a:pt x="0" y="0"/>
                  </a:moveTo>
                  <a:lnTo>
                    <a:pt x="5182" y="4664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6" name="Google Shape;176;p16"/>
            <p:cNvSpPr/>
            <p:nvPr/>
          </p:nvSpPr>
          <p:spPr>
            <a:xfrm>
              <a:off x="5791773" y="4143159"/>
              <a:ext cx="123997" cy="108613"/>
            </a:xfrm>
            <a:custGeom>
              <a:avLst/>
              <a:gdLst/>
              <a:ahLst/>
              <a:cxnLst/>
              <a:rect l="l" t="t" r="r" b="b"/>
              <a:pathLst>
                <a:path w="1048" h="918" extrusionOk="0">
                  <a:moveTo>
                    <a:pt x="523" y="0"/>
                  </a:moveTo>
                  <a:cubicBezTo>
                    <a:pt x="373" y="0"/>
                    <a:pt x="226" y="73"/>
                    <a:pt x="139" y="208"/>
                  </a:cubicBezTo>
                  <a:cubicBezTo>
                    <a:pt x="1" y="420"/>
                    <a:pt x="61" y="705"/>
                    <a:pt x="274" y="843"/>
                  </a:cubicBezTo>
                  <a:cubicBezTo>
                    <a:pt x="352" y="893"/>
                    <a:pt x="439" y="918"/>
                    <a:pt x="525" y="918"/>
                  </a:cubicBezTo>
                  <a:cubicBezTo>
                    <a:pt x="675" y="918"/>
                    <a:pt x="822" y="845"/>
                    <a:pt x="910" y="710"/>
                  </a:cubicBezTo>
                  <a:cubicBezTo>
                    <a:pt x="1048" y="498"/>
                    <a:pt x="987" y="214"/>
                    <a:pt x="774" y="75"/>
                  </a:cubicBezTo>
                  <a:cubicBezTo>
                    <a:pt x="696" y="24"/>
                    <a:pt x="609" y="0"/>
                    <a:pt x="523" y="0"/>
                  </a:cubicBezTo>
                  <a:close/>
                </a:path>
              </a:pathLst>
            </a:custGeom>
            <a:solidFill>
              <a:srgbClr val="FFA4B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7" name="Google Shape;177;p16"/>
            <p:cNvSpPr/>
            <p:nvPr/>
          </p:nvSpPr>
          <p:spPr>
            <a:xfrm>
              <a:off x="6016573" y="3848321"/>
              <a:ext cx="1819723" cy="883695"/>
            </a:xfrm>
            <a:custGeom>
              <a:avLst/>
              <a:gdLst/>
              <a:ahLst/>
              <a:cxnLst/>
              <a:rect l="l" t="t" r="r" b="b"/>
              <a:pathLst>
                <a:path w="15380" h="7469" extrusionOk="0">
                  <a:moveTo>
                    <a:pt x="2226" y="0"/>
                  </a:moveTo>
                  <a:cubicBezTo>
                    <a:pt x="2173" y="0"/>
                    <a:pt x="2124" y="28"/>
                    <a:pt x="2098" y="74"/>
                  </a:cubicBezTo>
                  <a:lnTo>
                    <a:pt x="27" y="3660"/>
                  </a:lnTo>
                  <a:cubicBezTo>
                    <a:pt x="1" y="3706"/>
                    <a:pt x="1" y="3763"/>
                    <a:pt x="27" y="3809"/>
                  </a:cubicBezTo>
                  <a:lnTo>
                    <a:pt x="2098" y="7394"/>
                  </a:lnTo>
                  <a:cubicBezTo>
                    <a:pt x="2124" y="7440"/>
                    <a:pt x="2173" y="7468"/>
                    <a:pt x="2226" y="7468"/>
                  </a:cubicBezTo>
                  <a:lnTo>
                    <a:pt x="13223" y="7468"/>
                  </a:lnTo>
                  <a:lnTo>
                    <a:pt x="15379" y="3735"/>
                  </a:lnTo>
                  <a:lnTo>
                    <a:pt x="13223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8" name="Google Shape;178;p16"/>
            <p:cNvSpPr/>
            <p:nvPr/>
          </p:nvSpPr>
          <p:spPr>
            <a:xfrm>
              <a:off x="7581061" y="3848321"/>
              <a:ext cx="645540" cy="883695"/>
            </a:xfrm>
            <a:custGeom>
              <a:avLst/>
              <a:gdLst/>
              <a:ahLst/>
              <a:cxnLst/>
              <a:rect l="l" t="t" r="r" b="b"/>
              <a:pathLst>
                <a:path w="5456" h="7469" extrusionOk="0">
                  <a:moveTo>
                    <a:pt x="0" y="0"/>
                  </a:moveTo>
                  <a:lnTo>
                    <a:pt x="2156" y="3735"/>
                  </a:lnTo>
                  <a:lnTo>
                    <a:pt x="0" y="7468"/>
                  </a:lnTo>
                  <a:lnTo>
                    <a:pt x="3255" y="7468"/>
                  </a:lnTo>
                  <a:cubicBezTo>
                    <a:pt x="3290" y="7468"/>
                    <a:pt x="3320" y="7451"/>
                    <a:pt x="3337" y="7422"/>
                  </a:cubicBezTo>
                  <a:lnTo>
                    <a:pt x="5438" y="3781"/>
                  </a:lnTo>
                  <a:cubicBezTo>
                    <a:pt x="5456" y="3752"/>
                    <a:pt x="5456" y="3716"/>
                    <a:pt x="5438" y="3687"/>
                  </a:cubicBezTo>
                  <a:lnTo>
                    <a:pt x="3337" y="47"/>
                  </a:lnTo>
                  <a:cubicBezTo>
                    <a:pt x="3320" y="18"/>
                    <a:pt x="3290" y="0"/>
                    <a:pt x="325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9" name="Google Shape;179;p16"/>
            <p:cNvSpPr/>
            <p:nvPr/>
          </p:nvSpPr>
          <p:spPr>
            <a:xfrm>
              <a:off x="6213568" y="4107310"/>
              <a:ext cx="400031" cy="369616"/>
            </a:xfrm>
            <a:custGeom>
              <a:avLst/>
              <a:gdLst/>
              <a:ahLst/>
              <a:cxnLst/>
              <a:rect l="l" t="t" r="r" b="b"/>
              <a:pathLst>
                <a:path w="3381" h="3124" extrusionOk="0">
                  <a:moveTo>
                    <a:pt x="1692" y="1"/>
                  </a:moveTo>
                  <a:cubicBezTo>
                    <a:pt x="1596" y="1"/>
                    <a:pt x="1498" y="9"/>
                    <a:pt x="1400" y="28"/>
                  </a:cubicBezTo>
                  <a:cubicBezTo>
                    <a:pt x="556" y="188"/>
                    <a:pt x="1" y="1004"/>
                    <a:pt x="161" y="1851"/>
                  </a:cubicBezTo>
                  <a:cubicBezTo>
                    <a:pt x="304" y="2601"/>
                    <a:pt x="957" y="3124"/>
                    <a:pt x="1691" y="3124"/>
                  </a:cubicBezTo>
                  <a:cubicBezTo>
                    <a:pt x="1787" y="3124"/>
                    <a:pt x="1884" y="3115"/>
                    <a:pt x="1981" y="3096"/>
                  </a:cubicBezTo>
                  <a:cubicBezTo>
                    <a:pt x="2826" y="2937"/>
                    <a:pt x="3381" y="2120"/>
                    <a:pt x="3220" y="1272"/>
                  </a:cubicBezTo>
                  <a:cubicBezTo>
                    <a:pt x="3079" y="523"/>
                    <a:pt x="2425" y="1"/>
                    <a:pt x="1692" y="1"/>
                  </a:cubicBezTo>
                  <a:close/>
                </a:path>
              </a:pathLst>
            </a:custGeom>
            <a:solidFill>
              <a:srgbClr val="FFA4B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80" name="Google Shape;180;p16"/>
          <p:cNvSpPr/>
          <p:nvPr/>
        </p:nvSpPr>
        <p:spPr>
          <a:xfrm>
            <a:off x="12613290" y="5683915"/>
            <a:ext cx="814595" cy="727657"/>
          </a:xfrm>
          <a:custGeom>
            <a:avLst/>
            <a:gdLst/>
            <a:ahLst/>
            <a:cxnLst/>
            <a:rect l="l" t="t" r="r" b="b"/>
            <a:pathLst>
              <a:path w="3380" h="3125" extrusionOk="0">
                <a:moveTo>
                  <a:pt x="1689" y="1"/>
                </a:moveTo>
                <a:cubicBezTo>
                  <a:pt x="1593" y="1"/>
                  <a:pt x="1496" y="10"/>
                  <a:pt x="1399" y="28"/>
                </a:cubicBezTo>
                <a:cubicBezTo>
                  <a:pt x="555" y="189"/>
                  <a:pt x="0" y="1005"/>
                  <a:pt x="160" y="1852"/>
                </a:cubicBezTo>
                <a:cubicBezTo>
                  <a:pt x="302" y="2602"/>
                  <a:pt x="956" y="3125"/>
                  <a:pt x="1690" y="3125"/>
                </a:cubicBezTo>
                <a:cubicBezTo>
                  <a:pt x="1786" y="3125"/>
                  <a:pt x="1883" y="3116"/>
                  <a:pt x="1980" y="3097"/>
                </a:cubicBezTo>
                <a:cubicBezTo>
                  <a:pt x="2825" y="2937"/>
                  <a:pt x="3379" y="2121"/>
                  <a:pt x="3219" y="1273"/>
                </a:cubicBezTo>
                <a:cubicBezTo>
                  <a:pt x="3077" y="524"/>
                  <a:pt x="2423" y="1"/>
                  <a:pt x="1689" y="1"/>
                </a:cubicBezTo>
                <a:close/>
              </a:path>
            </a:pathLst>
          </a:custGeom>
          <a:solidFill>
            <a:srgbClr val="A155B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181" name="Google Shape;181;p16"/>
          <p:cNvGrpSpPr/>
          <p:nvPr/>
        </p:nvGrpSpPr>
        <p:grpSpPr>
          <a:xfrm>
            <a:off x="5315098" y="6524570"/>
            <a:ext cx="421931" cy="423561"/>
            <a:chOff x="2716400" y="3352179"/>
            <a:chExt cx="180661" cy="181358"/>
          </a:xfrm>
        </p:grpSpPr>
        <p:sp>
          <p:nvSpPr>
            <p:cNvPr id="182" name="Google Shape;182;p16"/>
            <p:cNvSpPr/>
            <p:nvPr/>
          </p:nvSpPr>
          <p:spPr>
            <a:xfrm>
              <a:off x="2802741" y="3352179"/>
              <a:ext cx="7179" cy="23131"/>
            </a:xfrm>
            <a:custGeom>
              <a:avLst/>
              <a:gdLst/>
              <a:ahLst/>
              <a:cxnLst/>
              <a:rect l="l" t="t" r="r" b="b"/>
              <a:pathLst>
                <a:path w="72" h="232" extrusionOk="0">
                  <a:moveTo>
                    <a:pt x="36" y="1"/>
                  </a:moveTo>
                  <a:cubicBezTo>
                    <a:pt x="17" y="1"/>
                    <a:pt x="0" y="17"/>
                    <a:pt x="0" y="37"/>
                  </a:cubicBezTo>
                  <a:lnTo>
                    <a:pt x="0" y="196"/>
                  </a:lnTo>
                  <a:cubicBezTo>
                    <a:pt x="0" y="216"/>
                    <a:pt x="17" y="231"/>
                    <a:pt x="36" y="231"/>
                  </a:cubicBezTo>
                  <a:cubicBezTo>
                    <a:pt x="56" y="231"/>
                    <a:pt x="72" y="216"/>
                    <a:pt x="72" y="196"/>
                  </a:cubicBezTo>
                  <a:lnTo>
                    <a:pt x="72" y="37"/>
                  </a:lnTo>
                  <a:cubicBezTo>
                    <a:pt x="72" y="17"/>
                    <a:pt x="56" y="1"/>
                    <a:pt x="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3" name="Google Shape;183;p16"/>
            <p:cNvSpPr/>
            <p:nvPr/>
          </p:nvSpPr>
          <p:spPr>
            <a:xfrm>
              <a:off x="2716400" y="3381292"/>
              <a:ext cx="180661" cy="152246"/>
            </a:xfrm>
            <a:custGeom>
              <a:avLst/>
              <a:gdLst/>
              <a:ahLst/>
              <a:cxnLst/>
              <a:rect l="l" t="t" r="r" b="b"/>
              <a:pathLst>
                <a:path w="1812" h="1527" extrusionOk="0">
                  <a:moveTo>
                    <a:pt x="793" y="72"/>
                  </a:moveTo>
                  <a:cubicBezTo>
                    <a:pt x="800" y="72"/>
                    <a:pt x="811" y="73"/>
                    <a:pt x="828" y="76"/>
                  </a:cubicBezTo>
                  <a:lnTo>
                    <a:pt x="982" y="105"/>
                  </a:lnTo>
                  <a:lnTo>
                    <a:pt x="890" y="198"/>
                  </a:lnTo>
                  <a:cubicBezTo>
                    <a:pt x="875" y="191"/>
                    <a:pt x="856" y="179"/>
                    <a:pt x="834" y="158"/>
                  </a:cubicBezTo>
                  <a:cubicBezTo>
                    <a:pt x="804" y="130"/>
                    <a:pt x="783" y="97"/>
                    <a:pt x="782" y="77"/>
                  </a:cubicBezTo>
                  <a:cubicBezTo>
                    <a:pt x="782" y="75"/>
                    <a:pt x="782" y="74"/>
                    <a:pt x="782" y="73"/>
                  </a:cubicBezTo>
                  <a:cubicBezTo>
                    <a:pt x="783" y="72"/>
                    <a:pt x="787" y="72"/>
                    <a:pt x="793" y="72"/>
                  </a:cubicBezTo>
                  <a:close/>
                  <a:moveTo>
                    <a:pt x="684" y="90"/>
                  </a:moveTo>
                  <a:cubicBezTo>
                    <a:pt x="694" y="90"/>
                    <a:pt x="704" y="93"/>
                    <a:pt x="713" y="98"/>
                  </a:cubicBezTo>
                  <a:cubicBezTo>
                    <a:pt x="725" y="147"/>
                    <a:pt x="766" y="192"/>
                    <a:pt x="785" y="209"/>
                  </a:cubicBezTo>
                  <a:cubicBezTo>
                    <a:pt x="798" y="222"/>
                    <a:pt x="843" y="262"/>
                    <a:pt x="888" y="273"/>
                  </a:cubicBezTo>
                  <a:cubicBezTo>
                    <a:pt x="893" y="282"/>
                    <a:pt x="897" y="292"/>
                    <a:pt x="897" y="303"/>
                  </a:cubicBezTo>
                  <a:cubicBezTo>
                    <a:pt x="897" y="318"/>
                    <a:pt x="892" y="331"/>
                    <a:pt x="882" y="340"/>
                  </a:cubicBezTo>
                  <a:cubicBezTo>
                    <a:pt x="872" y="350"/>
                    <a:pt x="858" y="355"/>
                    <a:pt x="844" y="355"/>
                  </a:cubicBezTo>
                  <a:cubicBezTo>
                    <a:pt x="830" y="355"/>
                    <a:pt x="817" y="350"/>
                    <a:pt x="808" y="340"/>
                  </a:cubicBezTo>
                  <a:lnTo>
                    <a:pt x="646" y="180"/>
                  </a:lnTo>
                  <a:cubicBezTo>
                    <a:pt x="637" y="169"/>
                    <a:pt x="631" y="156"/>
                    <a:pt x="631" y="142"/>
                  </a:cubicBezTo>
                  <a:cubicBezTo>
                    <a:pt x="631" y="128"/>
                    <a:pt x="637" y="115"/>
                    <a:pt x="646" y="105"/>
                  </a:cubicBezTo>
                  <a:cubicBezTo>
                    <a:pt x="657" y="95"/>
                    <a:pt x="670" y="90"/>
                    <a:pt x="684" y="90"/>
                  </a:cubicBezTo>
                  <a:close/>
                  <a:moveTo>
                    <a:pt x="590" y="246"/>
                  </a:moveTo>
                  <a:cubicBezTo>
                    <a:pt x="604" y="246"/>
                    <a:pt x="617" y="251"/>
                    <a:pt x="627" y="261"/>
                  </a:cubicBezTo>
                  <a:lnTo>
                    <a:pt x="757" y="391"/>
                  </a:lnTo>
                  <a:cubicBezTo>
                    <a:pt x="777" y="411"/>
                    <a:pt x="777" y="444"/>
                    <a:pt x="757" y="465"/>
                  </a:cubicBezTo>
                  <a:cubicBezTo>
                    <a:pt x="748" y="475"/>
                    <a:pt x="734" y="480"/>
                    <a:pt x="720" y="480"/>
                  </a:cubicBezTo>
                  <a:cubicBezTo>
                    <a:pt x="706" y="480"/>
                    <a:pt x="693" y="475"/>
                    <a:pt x="683" y="465"/>
                  </a:cubicBezTo>
                  <a:lnTo>
                    <a:pt x="584" y="366"/>
                  </a:lnTo>
                  <a:lnTo>
                    <a:pt x="583" y="366"/>
                  </a:lnTo>
                  <a:lnTo>
                    <a:pt x="553" y="335"/>
                  </a:lnTo>
                  <a:cubicBezTo>
                    <a:pt x="543" y="325"/>
                    <a:pt x="537" y="312"/>
                    <a:pt x="537" y="298"/>
                  </a:cubicBezTo>
                  <a:cubicBezTo>
                    <a:pt x="537" y="284"/>
                    <a:pt x="543" y="271"/>
                    <a:pt x="553" y="261"/>
                  </a:cubicBezTo>
                  <a:cubicBezTo>
                    <a:pt x="562" y="251"/>
                    <a:pt x="576" y="246"/>
                    <a:pt x="590" y="246"/>
                  </a:cubicBezTo>
                  <a:close/>
                  <a:moveTo>
                    <a:pt x="496" y="402"/>
                  </a:moveTo>
                  <a:cubicBezTo>
                    <a:pt x="510" y="402"/>
                    <a:pt x="523" y="407"/>
                    <a:pt x="534" y="417"/>
                  </a:cubicBezTo>
                  <a:lnTo>
                    <a:pt x="632" y="516"/>
                  </a:lnTo>
                  <a:cubicBezTo>
                    <a:pt x="642" y="525"/>
                    <a:pt x="647" y="538"/>
                    <a:pt x="647" y="552"/>
                  </a:cubicBezTo>
                  <a:cubicBezTo>
                    <a:pt x="647" y="566"/>
                    <a:pt x="642" y="579"/>
                    <a:pt x="632" y="590"/>
                  </a:cubicBezTo>
                  <a:cubicBezTo>
                    <a:pt x="622" y="600"/>
                    <a:pt x="609" y="605"/>
                    <a:pt x="595" y="605"/>
                  </a:cubicBezTo>
                  <a:cubicBezTo>
                    <a:pt x="581" y="605"/>
                    <a:pt x="568" y="600"/>
                    <a:pt x="558" y="590"/>
                  </a:cubicBezTo>
                  <a:lnTo>
                    <a:pt x="522" y="554"/>
                  </a:lnTo>
                  <a:lnTo>
                    <a:pt x="459" y="491"/>
                  </a:lnTo>
                  <a:cubicBezTo>
                    <a:pt x="449" y="482"/>
                    <a:pt x="444" y="469"/>
                    <a:pt x="444" y="454"/>
                  </a:cubicBezTo>
                  <a:cubicBezTo>
                    <a:pt x="444" y="440"/>
                    <a:pt x="449" y="427"/>
                    <a:pt x="459" y="417"/>
                  </a:cubicBezTo>
                  <a:cubicBezTo>
                    <a:pt x="469" y="407"/>
                    <a:pt x="482" y="402"/>
                    <a:pt x="496" y="402"/>
                  </a:cubicBezTo>
                  <a:close/>
                  <a:moveTo>
                    <a:pt x="434" y="589"/>
                  </a:moveTo>
                  <a:cubicBezTo>
                    <a:pt x="448" y="589"/>
                    <a:pt x="461" y="594"/>
                    <a:pt x="472" y="605"/>
                  </a:cubicBezTo>
                  <a:lnTo>
                    <a:pt x="507" y="641"/>
                  </a:lnTo>
                  <a:cubicBezTo>
                    <a:pt x="517" y="650"/>
                    <a:pt x="522" y="663"/>
                    <a:pt x="522" y="677"/>
                  </a:cubicBezTo>
                  <a:cubicBezTo>
                    <a:pt x="522" y="691"/>
                    <a:pt x="517" y="704"/>
                    <a:pt x="507" y="715"/>
                  </a:cubicBezTo>
                  <a:cubicBezTo>
                    <a:pt x="497" y="724"/>
                    <a:pt x="484" y="730"/>
                    <a:pt x="470" y="730"/>
                  </a:cubicBezTo>
                  <a:cubicBezTo>
                    <a:pt x="456" y="730"/>
                    <a:pt x="443" y="724"/>
                    <a:pt x="433" y="714"/>
                  </a:cubicBezTo>
                  <a:lnTo>
                    <a:pt x="428" y="710"/>
                  </a:lnTo>
                  <a:lnTo>
                    <a:pt x="397" y="679"/>
                  </a:lnTo>
                  <a:cubicBezTo>
                    <a:pt x="376" y="658"/>
                    <a:pt x="376" y="625"/>
                    <a:pt x="397" y="605"/>
                  </a:cubicBezTo>
                  <a:cubicBezTo>
                    <a:pt x="407" y="594"/>
                    <a:pt x="420" y="589"/>
                    <a:pt x="434" y="589"/>
                  </a:cubicBezTo>
                  <a:close/>
                  <a:moveTo>
                    <a:pt x="1091" y="121"/>
                  </a:moveTo>
                  <a:cubicBezTo>
                    <a:pt x="1104" y="121"/>
                    <a:pt x="1117" y="126"/>
                    <a:pt x="1127" y="136"/>
                  </a:cubicBezTo>
                  <a:cubicBezTo>
                    <a:pt x="1147" y="157"/>
                    <a:pt x="1147" y="190"/>
                    <a:pt x="1127" y="210"/>
                  </a:cubicBezTo>
                  <a:lnTo>
                    <a:pt x="1096" y="242"/>
                  </a:lnTo>
                  <a:lnTo>
                    <a:pt x="1060" y="277"/>
                  </a:lnTo>
                  <a:cubicBezTo>
                    <a:pt x="1046" y="291"/>
                    <a:pt x="1046" y="314"/>
                    <a:pt x="1060" y="328"/>
                  </a:cubicBezTo>
                  <a:cubicBezTo>
                    <a:pt x="1067" y="335"/>
                    <a:pt x="1076" y="338"/>
                    <a:pt x="1085" y="338"/>
                  </a:cubicBezTo>
                  <a:cubicBezTo>
                    <a:pt x="1095" y="338"/>
                    <a:pt x="1104" y="335"/>
                    <a:pt x="1111" y="328"/>
                  </a:cubicBezTo>
                  <a:lnTo>
                    <a:pt x="1141" y="297"/>
                  </a:lnTo>
                  <a:lnTo>
                    <a:pt x="1147" y="292"/>
                  </a:lnTo>
                  <a:cubicBezTo>
                    <a:pt x="1157" y="282"/>
                    <a:pt x="1170" y="277"/>
                    <a:pt x="1183" y="277"/>
                  </a:cubicBezTo>
                  <a:cubicBezTo>
                    <a:pt x="1197" y="277"/>
                    <a:pt x="1210" y="282"/>
                    <a:pt x="1221" y="292"/>
                  </a:cubicBezTo>
                  <a:cubicBezTo>
                    <a:pt x="1230" y="302"/>
                    <a:pt x="1236" y="316"/>
                    <a:pt x="1236" y="330"/>
                  </a:cubicBezTo>
                  <a:cubicBezTo>
                    <a:pt x="1236" y="344"/>
                    <a:pt x="1230" y="357"/>
                    <a:pt x="1221" y="366"/>
                  </a:cubicBezTo>
                  <a:lnTo>
                    <a:pt x="1189" y="398"/>
                  </a:lnTo>
                  <a:lnTo>
                    <a:pt x="1154" y="434"/>
                  </a:lnTo>
                  <a:cubicBezTo>
                    <a:pt x="1140" y="448"/>
                    <a:pt x="1140" y="470"/>
                    <a:pt x="1154" y="484"/>
                  </a:cubicBezTo>
                  <a:cubicBezTo>
                    <a:pt x="1161" y="491"/>
                    <a:pt x="1170" y="495"/>
                    <a:pt x="1179" y="495"/>
                  </a:cubicBezTo>
                  <a:cubicBezTo>
                    <a:pt x="1188" y="495"/>
                    <a:pt x="1197" y="491"/>
                    <a:pt x="1204" y="484"/>
                  </a:cubicBezTo>
                  <a:lnTo>
                    <a:pt x="1240" y="448"/>
                  </a:lnTo>
                  <a:cubicBezTo>
                    <a:pt x="1250" y="439"/>
                    <a:pt x="1263" y="433"/>
                    <a:pt x="1277" y="433"/>
                  </a:cubicBezTo>
                  <a:cubicBezTo>
                    <a:pt x="1292" y="433"/>
                    <a:pt x="1305" y="439"/>
                    <a:pt x="1314" y="448"/>
                  </a:cubicBezTo>
                  <a:cubicBezTo>
                    <a:pt x="1324" y="458"/>
                    <a:pt x="1329" y="471"/>
                    <a:pt x="1329" y="485"/>
                  </a:cubicBezTo>
                  <a:cubicBezTo>
                    <a:pt x="1329" y="499"/>
                    <a:pt x="1324" y="513"/>
                    <a:pt x="1314" y="523"/>
                  </a:cubicBezTo>
                  <a:lnTo>
                    <a:pt x="1251" y="585"/>
                  </a:lnTo>
                  <a:cubicBezTo>
                    <a:pt x="1237" y="599"/>
                    <a:pt x="1237" y="621"/>
                    <a:pt x="1251" y="635"/>
                  </a:cubicBezTo>
                  <a:cubicBezTo>
                    <a:pt x="1258" y="642"/>
                    <a:pt x="1268" y="646"/>
                    <a:pt x="1277" y="646"/>
                  </a:cubicBezTo>
                  <a:cubicBezTo>
                    <a:pt x="1286" y="646"/>
                    <a:pt x="1295" y="642"/>
                    <a:pt x="1302" y="635"/>
                  </a:cubicBezTo>
                  <a:lnTo>
                    <a:pt x="1333" y="605"/>
                  </a:lnTo>
                  <a:lnTo>
                    <a:pt x="1333" y="605"/>
                  </a:lnTo>
                  <a:cubicBezTo>
                    <a:pt x="1343" y="594"/>
                    <a:pt x="1356" y="589"/>
                    <a:pt x="1371" y="589"/>
                  </a:cubicBezTo>
                  <a:cubicBezTo>
                    <a:pt x="1385" y="589"/>
                    <a:pt x="1398" y="594"/>
                    <a:pt x="1408" y="605"/>
                  </a:cubicBezTo>
                  <a:cubicBezTo>
                    <a:pt x="1428" y="625"/>
                    <a:pt x="1428" y="658"/>
                    <a:pt x="1408" y="679"/>
                  </a:cubicBezTo>
                  <a:lnTo>
                    <a:pt x="1376" y="710"/>
                  </a:lnTo>
                  <a:lnTo>
                    <a:pt x="1327" y="759"/>
                  </a:lnTo>
                  <a:cubicBezTo>
                    <a:pt x="1313" y="773"/>
                    <a:pt x="1313" y="795"/>
                    <a:pt x="1327" y="809"/>
                  </a:cubicBezTo>
                  <a:cubicBezTo>
                    <a:pt x="1334" y="816"/>
                    <a:pt x="1343" y="820"/>
                    <a:pt x="1353" y="820"/>
                  </a:cubicBezTo>
                  <a:cubicBezTo>
                    <a:pt x="1361" y="820"/>
                    <a:pt x="1371" y="817"/>
                    <a:pt x="1378" y="810"/>
                  </a:cubicBezTo>
                  <a:lnTo>
                    <a:pt x="1402" y="786"/>
                  </a:lnTo>
                  <a:lnTo>
                    <a:pt x="1518" y="901"/>
                  </a:lnTo>
                  <a:lnTo>
                    <a:pt x="1188" y="1230"/>
                  </a:lnTo>
                  <a:lnTo>
                    <a:pt x="1071" y="1112"/>
                  </a:lnTo>
                  <a:cubicBezTo>
                    <a:pt x="1078" y="1107"/>
                    <a:pt x="1086" y="1101"/>
                    <a:pt x="1093" y="1093"/>
                  </a:cubicBezTo>
                  <a:lnTo>
                    <a:pt x="1126" y="1061"/>
                  </a:lnTo>
                  <a:cubicBezTo>
                    <a:pt x="1140" y="1047"/>
                    <a:pt x="1140" y="1025"/>
                    <a:pt x="1126" y="1011"/>
                  </a:cubicBezTo>
                  <a:cubicBezTo>
                    <a:pt x="1119" y="1004"/>
                    <a:pt x="1109" y="1000"/>
                    <a:pt x="1100" y="1000"/>
                  </a:cubicBezTo>
                  <a:cubicBezTo>
                    <a:pt x="1091" y="1000"/>
                    <a:pt x="1082" y="1004"/>
                    <a:pt x="1075" y="1011"/>
                  </a:cubicBezTo>
                  <a:lnTo>
                    <a:pt x="1044" y="1042"/>
                  </a:lnTo>
                  <a:cubicBezTo>
                    <a:pt x="1023" y="1062"/>
                    <a:pt x="992" y="1068"/>
                    <a:pt x="958" y="1068"/>
                  </a:cubicBezTo>
                  <a:cubicBezTo>
                    <a:pt x="941" y="1068"/>
                    <a:pt x="923" y="1066"/>
                    <a:pt x="906" y="1065"/>
                  </a:cubicBezTo>
                  <a:cubicBezTo>
                    <a:pt x="888" y="1064"/>
                    <a:pt x="871" y="1063"/>
                    <a:pt x="854" y="1063"/>
                  </a:cubicBezTo>
                  <a:cubicBezTo>
                    <a:pt x="814" y="1063"/>
                    <a:pt x="777" y="1069"/>
                    <a:pt x="750" y="1096"/>
                  </a:cubicBezTo>
                  <a:lnTo>
                    <a:pt x="618" y="1228"/>
                  </a:lnTo>
                  <a:lnTo>
                    <a:pt x="289" y="899"/>
                  </a:lnTo>
                  <a:lnTo>
                    <a:pt x="405" y="783"/>
                  </a:lnTo>
                  <a:cubicBezTo>
                    <a:pt x="424" y="795"/>
                    <a:pt x="447" y="801"/>
                    <a:pt x="470" y="801"/>
                  </a:cubicBezTo>
                  <a:cubicBezTo>
                    <a:pt x="503" y="801"/>
                    <a:pt x="534" y="788"/>
                    <a:pt x="558" y="765"/>
                  </a:cubicBezTo>
                  <a:cubicBezTo>
                    <a:pt x="581" y="742"/>
                    <a:pt x="594" y="710"/>
                    <a:pt x="594" y="677"/>
                  </a:cubicBezTo>
                  <a:cubicBezTo>
                    <a:pt x="594" y="677"/>
                    <a:pt x="594" y="676"/>
                    <a:pt x="594" y="676"/>
                  </a:cubicBezTo>
                  <a:lnTo>
                    <a:pt x="595" y="676"/>
                  </a:lnTo>
                  <a:cubicBezTo>
                    <a:pt x="628" y="676"/>
                    <a:pt x="659" y="663"/>
                    <a:pt x="683" y="641"/>
                  </a:cubicBezTo>
                  <a:cubicBezTo>
                    <a:pt x="706" y="617"/>
                    <a:pt x="719" y="586"/>
                    <a:pt x="719" y="552"/>
                  </a:cubicBezTo>
                  <a:cubicBezTo>
                    <a:pt x="719" y="552"/>
                    <a:pt x="719" y="552"/>
                    <a:pt x="719" y="552"/>
                  </a:cubicBezTo>
                  <a:lnTo>
                    <a:pt x="720" y="552"/>
                  </a:lnTo>
                  <a:cubicBezTo>
                    <a:pt x="753" y="552"/>
                    <a:pt x="784" y="539"/>
                    <a:pt x="808" y="516"/>
                  </a:cubicBezTo>
                  <a:cubicBezTo>
                    <a:pt x="832" y="491"/>
                    <a:pt x="844" y="459"/>
                    <a:pt x="844" y="427"/>
                  </a:cubicBezTo>
                  <a:lnTo>
                    <a:pt x="844" y="427"/>
                  </a:lnTo>
                  <a:cubicBezTo>
                    <a:pt x="878" y="427"/>
                    <a:pt x="909" y="414"/>
                    <a:pt x="933" y="391"/>
                  </a:cubicBezTo>
                  <a:cubicBezTo>
                    <a:pt x="955" y="367"/>
                    <a:pt x="968" y="336"/>
                    <a:pt x="968" y="303"/>
                  </a:cubicBezTo>
                  <a:cubicBezTo>
                    <a:pt x="968" y="280"/>
                    <a:pt x="962" y="257"/>
                    <a:pt x="950" y="238"/>
                  </a:cubicBezTo>
                  <a:lnTo>
                    <a:pt x="1052" y="137"/>
                  </a:lnTo>
                  <a:cubicBezTo>
                    <a:pt x="1060" y="129"/>
                    <a:pt x="1070" y="124"/>
                    <a:pt x="1079" y="122"/>
                  </a:cubicBezTo>
                  <a:lnTo>
                    <a:pt x="1083" y="122"/>
                  </a:lnTo>
                  <a:cubicBezTo>
                    <a:pt x="1085" y="121"/>
                    <a:pt x="1088" y="121"/>
                    <a:pt x="1091" y="121"/>
                  </a:cubicBezTo>
                  <a:close/>
                  <a:moveTo>
                    <a:pt x="1629" y="910"/>
                  </a:moveTo>
                  <a:cubicBezTo>
                    <a:pt x="1642" y="910"/>
                    <a:pt x="1654" y="916"/>
                    <a:pt x="1663" y="924"/>
                  </a:cubicBezTo>
                  <a:lnTo>
                    <a:pt x="1725" y="987"/>
                  </a:lnTo>
                  <a:cubicBezTo>
                    <a:pt x="1735" y="997"/>
                    <a:pt x="1739" y="1008"/>
                    <a:pt x="1739" y="1021"/>
                  </a:cubicBezTo>
                  <a:cubicBezTo>
                    <a:pt x="1739" y="1034"/>
                    <a:pt x="1735" y="1047"/>
                    <a:pt x="1725" y="1055"/>
                  </a:cubicBezTo>
                  <a:lnTo>
                    <a:pt x="1343" y="1438"/>
                  </a:lnTo>
                  <a:cubicBezTo>
                    <a:pt x="1333" y="1446"/>
                    <a:pt x="1322" y="1452"/>
                    <a:pt x="1309" y="1452"/>
                  </a:cubicBezTo>
                  <a:cubicBezTo>
                    <a:pt x="1296" y="1452"/>
                    <a:pt x="1284" y="1446"/>
                    <a:pt x="1275" y="1438"/>
                  </a:cubicBezTo>
                  <a:lnTo>
                    <a:pt x="1212" y="1375"/>
                  </a:lnTo>
                  <a:cubicBezTo>
                    <a:pt x="1203" y="1366"/>
                    <a:pt x="1198" y="1354"/>
                    <a:pt x="1198" y="1341"/>
                  </a:cubicBezTo>
                  <a:cubicBezTo>
                    <a:pt x="1198" y="1329"/>
                    <a:pt x="1203" y="1316"/>
                    <a:pt x="1212" y="1308"/>
                  </a:cubicBezTo>
                  <a:lnTo>
                    <a:pt x="1595" y="924"/>
                  </a:lnTo>
                  <a:cubicBezTo>
                    <a:pt x="1604" y="916"/>
                    <a:pt x="1616" y="910"/>
                    <a:pt x="1629" y="910"/>
                  </a:cubicBezTo>
                  <a:close/>
                  <a:moveTo>
                    <a:pt x="793" y="0"/>
                  </a:moveTo>
                  <a:cubicBezTo>
                    <a:pt x="770" y="0"/>
                    <a:pt x="748" y="5"/>
                    <a:pt x="732" y="20"/>
                  </a:cubicBezTo>
                  <a:cubicBezTo>
                    <a:pt x="730" y="22"/>
                    <a:pt x="728" y="23"/>
                    <a:pt x="727" y="26"/>
                  </a:cubicBezTo>
                  <a:cubicBezTo>
                    <a:pt x="713" y="21"/>
                    <a:pt x="698" y="18"/>
                    <a:pt x="683" y="18"/>
                  </a:cubicBezTo>
                  <a:cubicBezTo>
                    <a:pt x="651" y="18"/>
                    <a:pt x="620" y="30"/>
                    <a:pt x="596" y="55"/>
                  </a:cubicBezTo>
                  <a:cubicBezTo>
                    <a:pt x="572" y="77"/>
                    <a:pt x="560" y="109"/>
                    <a:pt x="560" y="142"/>
                  </a:cubicBezTo>
                  <a:cubicBezTo>
                    <a:pt x="560" y="154"/>
                    <a:pt x="562" y="166"/>
                    <a:pt x="564" y="177"/>
                  </a:cubicBezTo>
                  <a:cubicBezTo>
                    <a:pt x="541" y="181"/>
                    <a:pt x="520" y="194"/>
                    <a:pt x="502" y="210"/>
                  </a:cubicBezTo>
                  <a:cubicBezTo>
                    <a:pt x="479" y="234"/>
                    <a:pt x="466" y="265"/>
                    <a:pt x="466" y="298"/>
                  </a:cubicBezTo>
                  <a:cubicBezTo>
                    <a:pt x="466" y="310"/>
                    <a:pt x="467" y="322"/>
                    <a:pt x="471" y="333"/>
                  </a:cubicBezTo>
                  <a:cubicBezTo>
                    <a:pt x="447" y="338"/>
                    <a:pt x="426" y="349"/>
                    <a:pt x="409" y="366"/>
                  </a:cubicBezTo>
                  <a:cubicBezTo>
                    <a:pt x="385" y="390"/>
                    <a:pt x="372" y="421"/>
                    <a:pt x="372" y="454"/>
                  </a:cubicBezTo>
                  <a:cubicBezTo>
                    <a:pt x="372" y="480"/>
                    <a:pt x="380" y="503"/>
                    <a:pt x="394" y="524"/>
                  </a:cubicBezTo>
                  <a:cubicBezTo>
                    <a:pt x="376" y="531"/>
                    <a:pt x="360" y="540"/>
                    <a:pt x="347" y="554"/>
                  </a:cubicBezTo>
                  <a:cubicBezTo>
                    <a:pt x="298" y="602"/>
                    <a:pt x="298" y="681"/>
                    <a:pt x="347" y="730"/>
                  </a:cubicBezTo>
                  <a:lnTo>
                    <a:pt x="352" y="735"/>
                  </a:lnTo>
                  <a:lnTo>
                    <a:pt x="233" y="854"/>
                  </a:lnTo>
                  <a:cubicBezTo>
                    <a:pt x="217" y="846"/>
                    <a:pt x="200" y="842"/>
                    <a:pt x="182" y="842"/>
                  </a:cubicBezTo>
                  <a:cubicBezTo>
                    <a:pt x="152" y="842"/>
                    <a:pt x="121" y="854"/>
                    <a:pt x="98" y="877"/>
                  </a:cubicBezTo>
                  <a:lnTo>
                    <a:pt x="35" y="940"/>
                  </a:lnTo>
                  <a:cubicBezTo>
                    <a:pt x="12" y="963"/>
                    <a:pt x="0" y="992"/>
                    <a:pt x="0" y="1025"/>
                  </a:cubicBezTo>
                  <a:cubicBezTo>
                    <a:pt x="0" y="1056"/>
                    <a:pt x="12" y="1087"/>
                    <a:pt x="35" y="1109"/>
                  </a:cubicBezTo>
                  <a:lnTo>
                    <a:pt x="114" y="1188"/>
                  </a:lnTo>
                  <a:cubicBezTo>
                    <a:pt x="121" y="1195"/>
                    <a:pt x="130" y="1199"/>
                    <a:pt x="139" y="1199"/>
                  </a:cubicBezTo>
                  <a:cubicBezTo>
                    <a:pt x="148" y="1199"/>
                    <a:pt x="157" y="1195"/>
                    <a:pt x="164" y="1188"/>
                  </a:cubicBezTo>
                  <a:cubicBezTo>
                    <a:pt x="178" y="1174"/>
                    <a:pt x="178" y="1151"/>
                    <a:pt x="164" y="1137"/>
                  </a:cubicBezTo>
                  <a:lnTo>
                    <a:pt x="85" y="1058"/>
                  </a:lnTo>
                  <a:cubicBezTo>
                    <a:pt x="76" y="1049"/>
                    <a:pt x="72" y="1037"/>
                    <a:pt x="72" y="1025"/>
                  </a:cubicBezTo>
                  <a:cubicBezTo>
                    <a:pt x="72" y="1012"/>
                    <a:pt x="76" y="999"/>
                    <a:pt x="85" y="991"/>
                  </a:cubicBezTo>
                  <a:lnTo>
                    <a:pt x="149" y="928"/>
                  </a:lnTo>
                  <a:cubicBezTo>
                    <a:pt x="158" y="919"/>
                    <a:pt x="170" y="914"/>
                    <a:pt x="182" y="914"/>
                  </a:cubicBezTo>
                  <a:cubicBezTo>
                    <a:pt x="191" y="914"/>
                    <a:pt x="200" y="916"/>
                    <a:pt x="207" y="921"/>
                  </a:cubicBezTo>
                  <a:cubicBezTo>
                    <a:pt x="208" y="923"/>
                    <a:pt x="210" y="924"/>
                    <a:pt x="211" y="926"/>
                  </a:cubicBezTo>
                  <a:cubicBezTo>
                    <a:pt x="214" y="930"/>
                    <a:pt x="218" y="931"/>
                    <a:pt x="222" y="933"/>
                  </a:cubicBezTo>
                  <a:lnTo>
                    <a:pt x="584" y="1295"/>
                  </a:lnTo>
                  <a:cubicBezTo>
                    <a:pt x="586" y="1299"/>
                    <a:pt x="588" y="1302"/>
                    <a:pt x="591" y="1306"/>
                  </a:cubicBezTo>
                  <a:cubicBezTo>
                    <a:pt x="594" y="1309"/>
                    <a:pt x="597" y="1311"/>
                    <a:pt x="601" y="1313"/>
                  </a:cubicBezTo>
                  <a:cubicBezTo>
                    <a:pt x="609" y="1322"/>
                    <a:pt x="613" y="1332"/>
                    <a:pt x="613" y="1344"/>
                  </a:cubicBezTo>
                  <a:cubicBezTo>
                    <a:pt x="613" y="1357"/>
                    <a:pt x="608" y="1369"/>
                    <a:pt x="599" y="1378"/>
                  </a:cubicBezTo>
                  <a:lnTo>
                    <a:pt x="536" y="1441"/>
                  </a:lnTo>
                  <a:cubicBezTo>
                    <a:pt x="527" y="1450"/>
                    <a:pt x="514" y="1455"/>
                    <a:pt x="502" y="1455"/>
                  </a:cubicBezTo>
                  <a:cubicBezTo>
                    <a:pt x="490" y="1455"/>
                    <a:pt x="478" y="1450"/>
                    <a:pt x="468" y="1441"/>
                  </a:cubicBezTo>
                  <a:lnTo>
                    <a:pt x="390" y="1362"/>
                  </a:lnTo>
                  <a:cubicBezTo>
                    <a:pt x="383" y="1355"/>
                    <a:pt x="373" y="1351"/>
                    <a:pt x="364" y="1351"/>
                  </a:cubicBezTo>
                  <a:cubicBezTo>
                    <a:pt x="355" y="1351"/>
                    <a:pt x="346" y="1355"/>
                    <a:pt x="339" y="1362"/>
                  </a:cubicBezTo>
                  <a:cubicBezTo>
                    <a:pt x="325" y="1376"/>
                    <a:pt x="325" y="1398"/>
                    <a:pt x="339" y="1412"/>
                  </a:cubicBezTo>
                  <a:lnTo>
                    <a:pt x="418" y="1492"/>
                  </a:lnTo>
                  <a:cubicBezTo>
                    <a:pt x="441" y="1515"/>
                    <a:pt x="472" y="1527"/>
                    <a:pt x="502" y="1527"/>
                  </a:cubicBezTo>
                  <a:cubicBezTo>
                    <a:pt x="533" y="1527"/>
                    <a:pt x="563" y="1515"/>
                    <a:pt x="587" y="1492"/>
                  </a:cubicBezTo>
                  <a:lnTo>
                    <a:pt x="650" y="1428"/>
                  </a:lnTo>
                  <a:cubicBezTo>
                    <a:pt x="672" y="1406"/>
                    <a:pt x="685" y="1376"/>
                    <a:pt x="685" y="1344"/>
                  </a:cubicBezTo>
                  <a:cubicBezTo>
                    <a:pt x="685" y="1322"/>
                    <a:pt x="679" y="1300"/>
                    <a:pt x="666" y="1281"/>
                  </a:cubicBezTo>
                  <a:lnTo>
                    <a:pt x="801" y="1147"/>
                  </a:lnTo>
                  <a:cubicBezTo>
                    <a:pt x="810" y="1137"/>
                    <a:pt x="830" y="1134"/>
                    <a:pt x="852" y="1134"/>
                  </a:cubicBezTo>
                  <a:cubicBezTo>
                    <a:pt x="867" y="1134"/>
                    <a:pt x="884" y="1135"/>
                    <a:pt x="900" y="1137"/>
                  </a:cubicBezTo>
                  <a:cubicBezTo>
                    <a:pt x="919" y="1138"/>
                    <a:pt x="939" y="1139"/>
                    <a:pt x="960" y="1139"/>
                  </a:cubicBezTo>
                  <a:cubicBezTo>
                    <a:pt x="971" y="1139"/>
                    <a:pt x="983" y="1139"/>
                    <a:pt x="995" y="1137"/>
                  </a:cubicBezTo>
                  <a:lnTo>
                    <a:pt x="1141" y="1284"/>
                  </a:lnTo>
                  <a:cubicBezTo>
                    <a:pt x="1132" y="1301"/>
                    <a:pt x="1126" y="1321"/>
                    <a:pt x="1126" y="1341"/>
                  </a:cubicBezTo>
                  <a:cubicBezTo>
                    <a:pt x="1126" y="1373"/>
                    <a:pt x="1139" y="1403"/>
                    <a:pt x="1161" y="1426"/>
                  </a:cubicBezTo>
                  <a:lnTo>
                    <a:pt x="1224" y="1488"/>
                  </a:lnTo>
                  <a:cubicBezTo>
                    <a:pt x="1247" y="1511"/>
                    <a:pt x="1277" y="1523"/>
                    <a:pt x="1309" y="1523"/>
                  </a:cubicBezTo>
                  <a:cubicBezTo>
                    <a:pt x="1340" y="1523"/>
                    <a:pt x="1371" y="1511"/>
                    <a:pt x="1393" y="1488"/>
                  </a:cubicBezTo>
                  <a:lnTo>
                    <a:pt x="1776" y="1106"/>
                  </a:lnTo>
                  <a:cubicBezTo>
                    <a:pt x="1799" y="1083"/>
                    <a:pt x="1811" y="1054"/>
                    <a:pt x="1811" y="1021"/>
                  </a:cubicBezTo>
                  <a:cubicBezTo>
                    <a:pt x="1811" y="990"/>
                    <a:pt x="1799" y="959"/>
                    <a:pt x="1776" y="937"/>
                  </a:cubicBezTo>
                  <a:lnTo>
                    <a:pt x="1713" y="874"/>
                  </a:lnTo>
                  <a:cubicBezTo>
                    <a:pt x="1691" y="852"/>
                    <a:pt x="1661" y="840"/>
                    <a:pt x="1629" y="840"/>
                  </a:cubicBezTo>
                  <a:cubicBezTo>
                    <a:pt x="1608" y="840"/>
                    <a:pt x="1589" y="844"/>
                    <a:pt x="1572" y="854"/>
                  </a:cubicBezTo>
                  <a:lnTo>
                    <a:pt x="1452" y="735"/>
                  </a:lnTo>
                  <a:lnTo>
                    <a:pt x="1458" y="729"/>
                  </a:lnTo>
                  <a:cubicBezTo>
                    <a:pt x="1506" y="681"/>
                    <a:pt x="1506" y="602"/>
                    <a:pt x="1458" y="554"/>
                  </a:cubicBezTo>
                  <a:cubicBezTo>
                    <a:pt x="1441" y="537"/>
                    <a:pt x="1420" y="525"/>
                    <a:pt x="1396" y="520"/>
                  </a:cubicBezTo>
                  <a:cubicBezTo>
                    <a:pt x="1399" y="509"/>
                    <a:pt x="1401" y="497"/>
                    <a:pt x="1401" y="485"/>
                  </a:cubicBezTo>
                  <a:cubicBezTo>
                    <a:pt x="1401" y="452"/>
                    <a:pt x="1388" y="421"/>
                    <a:pt x="1365" y="398"/>
                  </a:cubicBezTo>
                  <a:cubicBezTo>
                    <a:pt x="1347" y="380"/>
                    <a:pt x="1326" y="369"/>
                    <a:pt x="1303" y="364"/>
                  </a:cubicBezTo>
                  <a:cubicBezTo>
                    <a:pt x="1305" y="353"/>
                    <a:pt x="1307" y="341"/>
                    <a:pt x="1307" y="330"/>
                  </a:cubicBezTo>
                  <a:cubicBezTo>
                    <a:pt x="1307" y="297"/>
                    <a:pt x="1294" y="265"/>
                    <a:pt x="1271" y="242"/>
                  </a:cubicBezTo>
                  <a:cubicBezTo>
                    <a:pt x="1253" y="224"/>
                    <a:pt x="1232" y="213"/>
                    <a:pt x="1209" y="208"/>
                  </a:cubicBezTo>
                  <a:cubicBezTo>
                    <a:pt x="1221" y="166"/>
                    <a:pt x="1210" y="118"/>
                    <a:pt x="1178" y="85"/>
                  </a:cubicBezTo>
                  <a:cubicBezTo>
                    <a:pt x="1153" y="61"/>
                    <a:pt x="1121" y="50"/>
                    <a:pt x="1089" y="50"/>
                  </a:cubicBezTo>
                  <a:cubicBezTo>
                    <a:pt x="1085" y="50"/>
                    <a:pt x="1081" y="50"/>
                    <a:pt x="1077" y="50"/>
                  </a:cubicBezTo>
                  <a:lnTo>
                    <a:pt x="841" y="6"/>
                  </a:lnTo>
                  <a:cubicBezTo>
                    <a:pt x="826" y="3"/>
                    <a:pt x="809" y="0"/>
                    <a:pt x="7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4" name="Google Shape;184;p16"/>
            <p:cNvSpPr/>
            <p:nvPr/>
          </p:nvSpPr>
          <p:spPr>
            <a:xfrm>
              <a:off x="2744615" y="3353176"/>
              <a:ext cx="20838" cy="20240"/>
            </a:xfrm>
            <a:custGeom>
              <a:avLst/>
              <a:gdLst/>
              <a:ahLst/>
              <a:cxnLst/>
              <a:rect l="l" t="t" r="r" b="b"/>
              <a:pathLst>
                <a:path w="209" h="203" extrusionOk="0">
                  <a:moveTo>
                    <a:pt x="39" y="1"/>
                  </a:moveTo>
                  <a:cubicBezTo>
                    <a:pt x="30" y="1"/>
                    <a:pt x="21" y="4"/>
                    <a:pt x="14" y="11"/>
                  </a:cubicBezTo>
                  <a:cubicBezTo>
                    <a:pt x="0" y="25"/>
                    <a:pt x="0" y="48"/>
                    <a:pt x="14" y="62"/>
                  </a:cubicBezTo>
                  <a:lnTo>
                    <a:pt x="145" y="192"/>
                  </a:lnTo>
                  <a:cubicBezTo>
                    <a:pt x="152" y="199"/>
                    <a:pt x="161" y="202"/>
                    <a:pt x="170" y="202"/>
                  </a:cubicBezTo>
                  <a:cubicBezTo>
                    <a:pt x="179" y="202"/>
                    <a:pt x="188" y="199"/>
                    <a:pt x="195" y="192"/>
                  </a:cubicBezTo>
                  <a:cubicBezTo>
                    <a:pt x="209" y="178"/>
                    <a:pt x="209" y="155"/>
                    <a:pt x="195" y="141"/>
                  </a:cubicBezTo>
                  <a:lnTo>
                    <a:pt x="65" y="11"/>
                  </a:lnTo>
                  <a:cubicBezTo>
                    <a:pt x="58" y="4"/>
                    <a:pt x="48" y="1"/>
                    <a:pt x="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5" name="Google Shape;185;p16"/>
            <p:cNvSpPr/>
            <p:nvPr/>
          </p:nvSpPr>
          <p:spPr>
            <a:xfrm>
              <a:off x="2847208" y="3353176"/>
              <a:ext cx="20938" cy="20240"/>
            </a:xfrm>
            <a:custGeom>
              <a:avLst/>
              <a:gdLst/>
              <a:ahLst/>
              <a:cxnLst/>
              <a:rect l="l" t="t" r="r" b="b"/>
              <a:pathLst>
                <a:path w="210" h="203" extrusionOk="0">
                  <a:moveTo>
                    <a:pt x="170" y="1"/>
                  </a:moveTo>
                  <a:cubicBezTo>
                    <a:pt x="161" y="1"/>
                    <a:pt x="152" y="4"/>
                    <a:pt x="145" y="11"/>
                  </a:cubicBezTo>
                  <a:lnTo>
                    <a:pt x="14" y="141"/>
                  </a:lnTo>
                  <a:cubicBezTo>
                    <a:pt x="0" y="155"/>
                    <a:pt x="0" y="178"/>
                    <a:pt x="14" y="192"/>
                  </a:cubicBezTo>
                  <a:cubicBezTo>
                    <a:pt x="21" y="199"/>
                    <a:pt x="31" y="202"/>
                    <a:pt x="40" y="202"/>
                  </a:cubicBezTo>
                  <a:cubicBezTo>
                    <a:pt x="49" y="202"/>
                    <a:pt x="58" y="199"/>
                    <a:pt x="65" y="192"/>
                  </a:cubicBezTo>
                  <a:lnTo>
                    <a:pt x="195" y="62"/>
                  </a:lnTo>
                  <a:cubicBezTo>
                    <a:pt x="209" y="48"/>
                    <a:pt x="209" y="25"/>
                    <a:pt x="195" y="11"/>
                  </a:cubicBezTo>
                  <a:cubicBezTo>
                    <a:pt x="188" y="4"/>
                    <a:pt x="179" y="1"/>
                    <a:pt x="17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6" name="Google Shape;186;p16"/>
            <p:cNvSpPr/>
            <p:nvPr/>
          </p:nvSpPr>
          <p:spPr>
            <a:xfrm>
              <a:off x="2736938" y="3504522"/>
              <a:ext cx="7876" cy="7179"/>
            </a:xfrm>
            <a:custGeom>
              <a:avLst/>
              <a:gdLst/>
              <a:ahLst/>
              <a:cxnLst/>
              <a:rect l="l" t="t" r="r" b="b"/>
              <a:pathLst>
                <a:path w="79" h="72" extrusionOk="0">
                  <a:moveTo>
                    <a:pt x="39" y="0"/>
                  </a:moveTo>
                  <a:cubicBezTo>
                    <a:pt x="29" y="0"/>
                    <a:pt x="20" y="4"/>
                    <a:pt x="13" y="11"/>
                  </a:cubicBezTo>
                  <a:cubicBezTo>
                    <a:pt x="0" y="24"/>
                    <a:pt x="0" y="47"/>
                    <a:pt x="14" y="61"/>
                  </a:cubicBezTo>
                  <a:cubicBezTo>
                    <a:pt x="21" y="68"/>
                    <a:pt x="30" y="72"/>
                    <a:pt x="39" y="72"/>
                  </a:cubicBezTo>
                  <a:cubicBezTo>
                    <a:pt x="48" y="72"/>
                    <a:pt x="58" y="68"/>
                    <a:pt x="65" y="61"/>
                  </a:cubicBezTo>
                  <a:cubicBezTo>
                    <a:pt x="79" y="46"/>
                    <a:pt x="79" y="24"/>
                    <a:pt x="64" y="11"/>
                  </a:cubicBezTo>
                  <a:cubicBezTo>
                    <a:pt x="57" y="4"/>
                    <a:pt x="48" y="0"/>
                    <a:pt x="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7" name="Google Shape;187;p16"/>
            <p:cNvSpPr/>
            <p:nvPr/>
          </p:nvSpPr>
          <p:spPr>
            <a:xfrm>
              <a:off x="2833150" y="3469726"/>
              <a:ext cx="8275" cy="7278"/>
            </a:xfrm>
            <a:custGeom>
              <a:avLst/>
              <a:gdLst/>
              <a:ahLst/>
              <a:cxnLst/>
              <a:rect l="l" t="t" r="r" b="b"/>
              <a:pathLst>
                <a:path w="83" h="73" extrusionOk="0">
                  <a:moveTo>
                    <a:pt x="43" y="1"/>
                  </a:moveTo>
                  <a:cubicBezTo>
                    <a:pt x="37" y="1"/>
                    <a:pt x="32" y="2"/>
                    <a:pt x="26" y="5"/>
                  </a:cubicBezTo>
                  <a:lnTo>
                    <a:pt x="25" y="5"/>
                  </a:lnTo>
                  <a:cubicBezTo>
                    <a:pt x="8" y="14"/>
                    <a:pt x="1" y="35"/>
                    <a:pt x="10" y="53"/>
                  </a:cubicBezTo>
                  <a:cubicBezTo>
                    <a:pt x="17" y="65"/>
                    <a:pt x="29" y="72"/>
                    <a:pt x="42" y="72"/>
                  </a:cubicBezTo>
                  <a:cubicBezTo>
                    <a:pt x="47" y="72"/>
                    <a:pt x="53" y="71"/>
                    <a:pt x="59" y="69"/>
                  </a:cubicBezTo>
                  <a:cubicBezTo>
                    <a:pt x="76" y="59"/>
                    <a:pt x="83" y="38"/>
                    <a:pt x="74" y="21"/>
                  </a:cubicBezTo>
                  <a:cubicBezTo>
                    <a:pt x="68" y="8"/>
                    <a:pt x="55" y="1"/>
                    <a:pt x="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88" name="Google Shape;188;p16"/>
          <p:cNvGrpSpPr/>
          <p:nvPr/>
        </p:nvGrpSpPr>
        <p:grpSpPr>
          <a:xfrm>
            <a:off x="5166139" y="4537045"/>
            <a:ext cx="330421" cy="447546"/>
            <a:chOff x="2742522" y="2478006"/>
            <a:chExt cx="141478" cy="191628"/>
          </a:xfrm>
        </p:grpSpPr>
        <p:sp>
          <p:nvSpPr>
            <p:cNvPr id="189" name="Google Shape;189;p16"/>
            <p:cNvSpPr/>
            <p:nvPr/>
          </p:nvSpPr>
          <p:spPr>
            <a:xfrm>
              <a:off x="2781006" y="2511805"/>
              <a:ext cx="60320" cy="60320"/>
            </a:xfrm>
            <a:custGeom>
              <a:avLst/>
              <a:gdLst/>
              <a:ahLst/>
              <a:cxnLst/>
              <a:rect l="l" t="t" r="r" b="b"/>
              <a:pathLst>
                <a:path w="605" h="605" extrusionOk="0">
                  <a:moveTo>
                    <a:pt x="312" y="64"/>
                  </a:moveTo>
                  <a:lnTo>
                    <a:pt x="312" y="78"/>
                  </a:lnTo>
                  <a:cubicBezTo>
                    <a:pt x="312" y="93"/>
                    <a:pt x="323" y="106"/>
                    <a:pt x="338" y="109"/>
                  </a:cubicBezTo>
                  <a:cubicBezTo>
                    <a:pt x="365" y="114"/>
                    <a:pt x="391" y="125"/>
                    <a:pt x="414" y="140"/>
                  </a:cubicBezTo>
                  <a:cubicBezTo>
                    <a:pt x="419" y="144"/>
                    <a:pt x="425" y="146"/>
                    <a:pt x="432" y="146"/>
                  </a:cubicBezTo>
                  <a:cubicBezTo>
                    <a:pt x="440" y="146"/>
                    <a:pt x="448" y="143"/>
                    <a:pt x="455" y="137"/>
                  </a:cubicBezTo>
                  <a:lnTo>
                    <a:pt x="464" y="127"/>
                  </a:lnTo>
                  <a:lnTo>
                    <a:pt x="478" y="140"/>
                  </a:lnTo>
                  <a:lnTo>
                    <a:pt x="468" y="150"/>
                  </a:lnTo>
                  <a:cubicBezTo>
                    <a:pt x="457" y="161"/>
                    <a:pt x="456" y="178"/>
                    <a:pt x="465" y="191"/>
                  </a:cubicBezTo>
                  <a:cubicBezTo>
                    <a:pt x="479" y="214"/>
                    <a:pt x="491" y="239"/>
                    <a:pt x="495" y="266"/>
                  </a:cubicBezTo>
                  <a:cubicBezTo>
                    <a:pt x="499" y="282"/>
                    <a:pt x="512" y="292"/>
                    <a:pt x="527" y="292"/>
                  </a:cubicBezTo>
                  <a:lnTo>
                    <a:pt x="540" y="292"/>
                  </a:lnTo>
                  <a:lnTo>
                    <a:pt x="540" y="312"/>
                  </a:lnTo>
                  <a:lnTo>
                    <a:pt x="527" y="312"/>
                  </a:lnTo>
                  <a:cubicBezTo>
                    <a:pt x="512" y="312"/>
                    <a:pt x="499" y="323"/>
                    <a:pt x="495" y="338"/>
                  </a:cubicBezTo>
                  <a:cubicBezTo>
                    <a:pt x="491" y="365"/>
                    <a:pt x="479" y="391"/>
                    <a:pt x="465" y="414"/>
                  </a:cubicBezTo>
                  <a:cubicBezTo>
                    <a:pt x="456" y="426"/>
                    <a:pt x="457" y="443"/>
                    <a:pt x="468" y="454"/>
                  </a:cubicBezTo>
                  <a:lnTo>
                    <a:pt x="478" y="463"/>
                  </a:lnTo>
                  <a:lnTo>
                    <a:pt x="464" y="477"/>
                  </a:lnTo>
                  <a:lnTo>
                    <a:pt x="455" y="468"/>
                  </a:lnTo>
                  <a:cubicBezTo>
                    <a:pt x="448" y="461"/>
                    <a:pt x="440" y="458"/>
                    <a:pt x="431" y="458"/>
                  </a:cubicBezTo>
                  <a:cubicBezTo>
                    <a:pt x="425" y="458"/>
                    <a:pt x="419" y="460"/>
                    <a:pt x="414" y="463"/>
                  </a:cubicBezTo>
                  <a:cubicBezTo>
                    <a:pt x="391" y="479"/>
                    <a:pt x="365" y="490"/>
                    <a:pt x="338" y="495"/>
                  </a:cubicBezTo>
                  <a:cubicBezTo>
                    <a:pt x="323" y="497"/>
                    <a:pt x="312" y="511"/>
                    <a:pt x="312" y="526"/>
                  </a:cubicBezTo>
                  <a:lnTo>
                    <a:pt x="312" y="539"/>
                  </a:lnTo>
                  <a:lnTo>
                    <a:pt x="293" y="539"/>
                  </a:lnTo>
                  <a:lnTo>
                    <a:pt x="293" y="526"/>
                  </a:lnTo>
                  <a:cubicBezTo>
                    <a:pt x="293" y="511"/>
                    <a:pt x="282" y="497"/>
                    <a:pt x="267" y="495"/>
                  </a:cubicBezTo>
                  <a:cubicBezTo>
                    <a:pt x="240" y="490"/>
                    <a:pt x="214" y="479"/>
                    <a:pt x="191" y="463"/>
                  </a:cubicBezTo>
                  <a:cubicBezTo>
                    <a:pt x="186" y="460"/>
                    <a:pt x="180" y="458"/>
                    <a:pt x="174" y="458"/>
                  </a:cubicBezTo>
                  <a:cubicBezTo>
                    <a:pt x="165" y="458"/>
                    <a:pt x="157" y="461"/>
                    <a:pt x="150" y="468"/>
                  </a:cubicBezTo>
                  <a:lnTo>
                    <a:pt x="141" y="477"/>
                  </a:lnTo>
                  <a:lnTo>
                    <a:pt x="127" y="463"/>
                  </a:lnTo>
                  <a:lnTo>
                    <a:pt x="137" y="454"/>
                  </a:lnTo>
                  <a:cubicBezTo>
                    <a:pt x="148" y="443"/>
                    <a:pt x="149" y="426"/>
                    <a:pt x="141" y="414"/>
                  </a:cubicBezTo>
                  <a:cubicBezTo>
                    <a:pt x="126" y="391"/>
                    <a:pt x="114" y="365"/>
                    <a:pt x="110" y="338"/>
                  </a:cubicBezTo>
                  <a:cubicBezTo>
                    <a:pt x="107" y="323"/>
                    <a:pt x="93" y="312"/>
                    <a:pt x="79" y="312"/>
                  </a:cubicBezTo>
                  <a:lnTo>
                    <a:pt x="65" y="312"/>
                  </a:lnTo>
                  <a:lnTo>
                    <a:pt x="65" y="292"/>
                  </a:lnTo>
                  <a:lnTo>
                    <a:pt x="79" y="292"/>
                  </a:lnTo>
                  <a:cubicBezTo>
                    <a:pt x="93" y="292"/>
                    <a:pt x="107" y="282"/>
                    <a:pt x="110" y="266"/>
                  </a:cubicBezTo>
                  <a:cubicBezTo>
                    <a:pt x="114" y="239"/>
                    <a:pt x="126" y="214"/>
                    <a:pt x="141" y="191"/>
                  </a:cubicBezTo>
                  <a:cubicBezTo>
                    <a:pt x="149" y="178"/>
                    <a:pt x="148" y="161"/>
                    <a:pt x="137" y="150"/>
                  </a:cubicBezTo>
                  <a:lnTo>
                    <a:pt x="127" y="140"/>
                  </a:lnTo>
                  <a:lnTo>
                    <a:pt x="141" y="127"/>
                  </a:lnTo>
                  <a:lnTo>
                    <a:pt x="150" y="137"/>
                  </a:lnTo>
                  <a:cubicBezTo>
                    <a:pt x="157" y="143"/>
                    <a:pt x="165" y="146"/>
                    <a:pt x="173" y="146"/>
                  </a:cubicBezTo>
                  <a:cubicBezTo>
                    <a:pt x="180" y="146"/>
                    <a:pt x="186" y="144"/>
                    <a:pt x="191" y="140"/>
                  </a:cubicBezTo>
                  <a:cubicBezTo>
                    <a:pt x="214" y="125"/>
                    <a:pt x="240" y="114"/>
                    <a:pt x="267" y="109"/>
                  </a:cubicBezTo>
                  <a:cubicBezTo>
                    <a:pt x="282" y="106"/>
                    <a:pt x="293" y="93"/>
                    <a:pt x="293" y="78"/>
                  </a:cubicBezTo>
                  <a:lnTo>
                    <a:pt x="293" y="64"/>
                  </a:lnTo>
                  <a:close/>
                  <a:moveTo>
                    <a:pt x="261" y="1"/>
                  </a:moveTo>
                  <a:cubicBezTo>
                    <a:pt x="244" y="1"/>
                    <a:pt x="230" y="15"/>
                    <a:pt x="230" y="32"/>
                  </a:cubicBezTo>
                  <a:lnTo>
                    <a:pt x="230" y="52"/>
                  </a:lnTo>
                  <a:cubicBezTo>
                    <a:pt x="211" y="57"/>
                    <a:pt x="195" y="64"/>
                    <a:pt x="178" y="73"/>
                  </a:cubicBezTo>
                  <a:lnTo>
                    <a:pt x="164" y="59"/>
                  </a:lnTo>
                  <a:cubicBezTo>
                    <a:pt x="158" y="53"/>
                    <a:pt x="150" y="50"/>
                    <a:pt x="141" y="50"/>
                  </a:cubicBezTo>
                  <a:cubicBezTo>
                    <a:pt x="133" y="50"/>
                    <a:pt x="125" y="53"/>
                    <a:pt x="119" y="59"/>
                  </a:cubicBezTo>
                  <a:lnTo>
                    <a:pt x="60" y="118"/>
                  </a:lnTo>
                  <a:cubicBezTo>
                    <a:pt x="47" y="131"/>
                    <a:pt x="47" y="151"/>
                    <a:pt x="60" y="163"/>
                  </a:cubicBezTo>
                  <a:lnTo>
                    <a:pt x="74" y="177"/>
                  </a:lnTo>
                  <a:cubicBezTo>
                    <a:pt x="65" y="194"/>
                    <a:pt x="59" y="211"/>
                    <a:pt x="53" y="229"/>
                  </a:cubicBezTo>
                  <a:lnTo>
                    <a:pt x="33" y="229"/>
                  </a:lnTo>
                  <a:cubicBezTo>
                    <a:pt x="15" y="229"/>
                    <a:pt x="1" y="243"/>
                    <a:pt x="1" y="261"/>
                  </a:cubicBezTo>
                  <a:lnTo>
                    <a:pt x="1" y="344"/>
                  </a:lnTo>
                  <a:cubicBezTo>
                    <a:pt x="1" y="361"/>
                    <a:pt x="15" y="376"/>
                    <a:pt x="33" y="376"/>
                  </a:cubicBezTo>
                  <a:lnTo>
                    <a:pt x="53" y="376"/>
                  </a:lnTo>
                  <a:cubicBezTo>
                    <a:pt x="59" y="394"/>
                    <a:pt x="65" y="410"/>
                    <a:pt x="74" y="427"/>
                  </a:cubicBezTo>
                  <a:lnTo>
                    <a:pt x="60" y="441"/>
                  </a:lnTo>
                  <a:cubicBezTo>
                    <a:pt x="47" y="453"/>
                    <a:pt x="47" y="474"/>
                    <a:pt x="60" y="486"/>
                  </a:cubicBezTo>
                  <a:lnTo>
                    <a:pt x="119" y="545"/>
                  </a:lnTo>
                  <a:cubicBezTo>
                    <a:pt x="125" y="551"/>
                    <a:pt x="133" y="554"/>
                    <a:pt x="141" y="554"/>
                  </a:cubicBezTo>
                  <a:cubicBezTo>
                    <a:pt x="149" y="554"/>
                    <a:pt x="158" y="551"/>
                    <a:pt x="164" y="545"/>
                  </a:cubicBezTo>
                  <a:lnTo>
                    <a:pt x="178" y="531"/>
                  </a:lnTo>
                  <a:cubicBezTo>
                    <a:pt x="194" y="539"/>
                    <a:pt x="211" y="546"/>
                    <a:pt x="229" y="552"/>
                  </a:cubicBezTo>
                  <a:lnTo>
                    <a:pt x="229" y="572"/>
                  </a:lnTo>
                  <a:cubicBezTo>
                    <a:pt x="229" y="589"/>
                    <a:pt x="244" y="604"/>
                    <a:pt x="261" y="604"/>
                  </a:cubicBezTo>
                  <a:lnTo>
                    <a:pt x="344" y="604"/>
                  </a:lnTo>
                  <a:cubicBezTo>
                    <a:pt x="361" y="604"/>
                    <a:pt x="376" y="589"/>
                    <a:pt x="376" y="572"/>
                  </a:cubicBezTo>
                  <a:lnTo>
                    <a:pt x="376" y="552"/>
                  </a:lnTo>
                  <a:cubicBezTo>
                    <a:pt x="394" y="546"/>
                    <a:pt x="411" y="539"/>
                    <a:pt x="427" y="531"/>
                  </a:cubicBezTo>
                  <a:lnTo>
                    <a:pt x="442" y="545"/>
                  </a:lnTo>
                  <a:cubicBezTo>
                    <a:pt x="448" y="551"/>
                    <a:pt x="456" y="554"/>
                    <a:pt x="464" y="554"/>
                  </a:cubicBezTo>
                  <a:cubicBezTo>
                    <a:pt x="472" y="554"/>
                    <a:pt x="480" y="551"/>
                    <a:pt x="486" y="545"/>
                  </a:cubicBezTo>
                  <a:lnTo>
                    <a:pt x="546" y="486"/>
                  </a:lnTo>
                  <a:cubicBezTo>
                    <a:pt x="558" y="474"/>
                    <a:pt x="558" y="453"/>
                    <a:pt x="546" y="441"/>
                  </a:cubicBezTo>
                  <a:lnTo>
                    <a:pt x="531" y="427"/>
                  </a:lnTo>
                  <a:cubicBezTo>
                    <a:pt x="540" y="410"/>
                    <a:pt x="547" y="394"/>
                    <a:pt x="553" y="376"/>
                  </a:cubicBezTo>
                  <a:lnTo>
                    <a:pt x="572" y="376"/>
                  </a:lnTo>
                  <a:cubicBezTo>
                    <a:pt x="590" y="376"/>
                    <a:pt x="604" y="361"/>
                    <a:pt x="604" y="344"/>
                  </a:cubicBezTo>
                  <a:lnTo>
                    <a:pt x="604" y="261"/>
                  </a:lnTo>
                  <a:cubicBezTo>
                    <a:pt x="604" y="243"/>
                    <a:pt x="590" y="229"/>
                    <a:pt x="572" y="229"/>
                  </a:cubicBezTo>
                  <a:lnTo>
                    <a:pt x="553" y="229"/>
                  </a:lnTo>
                  <a:cubicBezTo>
                    <a:pt x="547" y="211"/>
                    <a:pt x="540" y="194"/>
                    <a:pt x="531" y="177"/>
                  </a:cubicBezTo>
                  <a:lnTo>
                    <a:pt x="546" y="163"/>
                  </a:lnTo>
                  <a:cubicBezTo>
                    <a:pt x="558" y="151"/>
                    <a:pt x="558" y="131"/>
                    <a:pt x="546" y="118"/>
                  </a:cubicBezTo>
                  <a:lnTo>
                    <a:pt x="486" y="59"/>
                  </a:lnTo>
                  <a:cubicBezTo>
                    <a:pt x="480" y="53"/>
                    <a:pt x="472" y="50"/>
                    <a:pt x="464" y="50"/>
                  </a:cubicBezTo>
                  <a:cubicBezTo>
                    <a:pt x="456" y="50"/>
                    <a:pt x="448" y="53"/>
                    <a:pt x="442" y="59"/>
                  </a:cubicBezTo>
                  <a:lnTo>
                    <a:pt x="427" y="73"/>
                  </a:lnTo>
                  <a:cubicBezTo>
                    <a:pt x="411" y="64"/>
                    <a:pt x="394" y="57"/>
                    <a:pt x="376" y="52"/>
                  </a:cubicBezTo>
                  <a:lnTo>
                    <a:pt x="376" y="32"/>
                  </a:lnTo>
                  <a:cubicBezTo>
                    <a:pt x="376" y="15"/>
                    <a:pt x="361" y="1"/>
                    <a:pt x="3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0" name="Google Shape;190;p16"/>
            <p:cNvSpPr/>
            <p:nvPr/>
          </p:nvSpPr>
          <p:spPr>
            <a:xfrm>
              <a:off x="2795463" y="2526261"/>
              <a:ext cx="31406" cy="31307"/>
            </a:xfrm>
            <a:custGeom>
              <a:avLst/>
              <a:gdLst/>
              <a:ahLst/>
              <a:cxnLst/>
              <a:rect l="l" t="t" r="r" b="b"/>
              <a:pathLst>
                <a:path w="315" h="314" extrusionOk="0">
                  <a:moveTo>
                    <a:pt x="158" y="64"/>
                  </a:moveTo>
                  <a:cubicBezTo>
                    <a:pt x="209" y="64"/>
                    <a:pt x="250" y="106"/>
                    <a:pt x="250" y="157"/>
                  </a:cubicBezTo>
                  <a:cubicBezTo>
                    <a:pt x="250" y="208"/>
                    <a:pt x="209" y="249"/>
                    <a:pt x="158" y="249"/>
                  </a:cubicBezTo>
                  <a:cubicBezTo>
                    <a:pt x="106" y="249"/>
                    <a:pt x="65" y="208"/>
                    <a:pt x="65" y="157"/>
                  </a:cubicBezTo>
                  <a:cubicBezTo>
                    <a:pt x="65" y="106"/>
                    <a:pt x="106" y="64"/>
                    <a:pt x="158" y="64"/>
                  </a:cubicBezTo>
                  <a:close/>
                  <a:moveTo>
                    <a:pt x="158" y="1"/>
                  </a:moveTo>
                  <a:cubicBezTo>
                    <a:pt x="72" y="1"/>
                    <a:pt x="1" y="70"/>
                    <a:pt x="1" y="157"/>
                  </a:cubicBezTo>
                  <a:cubicBezTo>
                    <a:pt x="1" y="243"/>
                    <a:pt x="72" y="313"/>
                    <a:pt x="158" y="313"/>
                  </a:cubicBezTo>
                  <a:cubicBezTo>
                    <a:pt x="244" y="313"/>
                    <a:pt x="314" y="243"/>
                    <a:pt x="314" y="157"/>
                  </a:cubicBezTo>
                  <a:cubicBezTo>
                    <a:pt x="314" y="70"/>
                    <a:pt x="244" y="1"/>
                    <a:pt x="1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1" name="Google Shape;191;p16"/>
            <p:cNvSpPr/>
            <p:nvPr/>
          </p:nvSpPr>
          <p:spPr>
            <a:xfrm>
              <a:off x="2756579" y="2495653"/>
              <a:ext cx="99802" cy="49552"/>
            </a:xfrm>
            <a:custGeom>
              <a:avLst/>
              <a:gdLst/>
              <a:ahLst/>
              <a:cxnLst/>
              <a:rect l="l" t="t" r="r" b="b"/>
              <a:pathLst>
                <a:path w="1001" h="497" extrusionOk="0">
                  <a:moveTo>
                    <a:pt x="548" y="0"/>
                  </a:moveTo>
                  <a:cubicBezTo>
                    <a:pt x="319" y="1"/>
                    <a:pt x="125" y="167"/>
                    <a:pt x="90" y="392"/>
                  </a:cubicBezTo>
                  <a:lnTo>
                    <a:pt x="58" y="361"/>
                  </a:lnTo>
                  <a:cubicBezTo>
                    <a:pt x="52" y="355"/>
                    <a:pt x="44" y="352"/>
                    <a:pt x="36" y="352"/>
                  </a:cubicBezTo>
                  <a:cubicBezTo>
                    <a:pt x="27" y="352"/>
                    <a:pt x="19" y="355"/>
                    <a:pt x="13" y="362"/>
                  </a:cubicBezTo>
                  <a:cubicBezTo>
                    <a:pt x="1" y="374"/>
                    <a:pt x="1" y="393"/>
                    <a:pt x="13" y="405"/>
                  </a:cubicBezTo>
                  <a:lnTo>
                    <a:pt x="93" y="487"/>
                  </a:lnTo>
                  <a:lnTo>
                    <a:pt x="94" y="487"/>
                  </a:lnTo>
                  <a:cubicBezTo>
                    <a:pt x="97" y="489"/>
                    <a:pt x="100" y="492"/>
                    <a:pt x="104" y="493"/>
                  </a:cubicBezTo>
                  <a:cubicBezTo>
                    <a:pt x="104" y="494"/>
                    <a:pt x="104" y="494"/>
                    <a:pt x="105" y="494"/>
                  </a:cubicBezTo>
                  <a:cubicBezTo>
                    <a:pt x="109" y="495"/>
                    <a:pt x="112" y="496"/>
                    <a:pt x="116" y="496"/>
                  </a:cubicBezTo>
                  <a:cubicBezTo>
                    <a:pt x="120" y="496"/>
                    <a:pt x="124" y="495"/>
                    <a:pt x="127" y="494"/>
                  </a:cubicBezTo>
                  <a:lnTo>
                    <a:pt x="128" y="494"/>
                  </a:lnTo>
                  <a:cubicBezTo>
                    <a:pt x="129" y="493"/>
                    <a:pt x="131" y="493"/>
                    <a:pt x="131" y="492"/>
                  </a:cubicBezTo>
                  <a:cubicBezTo>
                    <a:pt x="132" y="492"/>
                    <a:pt x="133" y="491"/>
                    <a:pt x="134" y="491"/>
                  </a:cubicBezTo>
                  <a:lnTo>
                    <a:pt x="214" y="437"/>
                  </a:lnTo>
                  <a:cubicBezTo>
                    <a:pt x="230" y="428"/>
                    <a:pt x="235" y="408"/>
                    <a:pt x="226" y="393"/>
                  </a:cubicBezTo>
                  <a:cubicBezTo>
                    <a:pt x="220" y="383"/>
                    <a:pt x="209" y="377"/>
                    <a:pt x="198" y="377"/>
                  </a:cubicBezTo>
                  <a:cubicBezTo>
                    <a:pt x="193" y="377"/>
                    <a:pt x="187" y="379"/>
                    <a:pt x="182" y="382"/>
                  </a:cubicBezTo>
                  <a:cubicBezTo>
                    <a:pt x="181" y="382"/>
                    <a:pt x="180" y="383"/>
                    <a:pt x="180" y="384"/>
                  </a:cubicBezTo>
                  <a:lnTo>
                    <a:pt x="153" y="400"/>
                  </a:lnTo>
                  <a:cubicBezTo>
                    <a:pt x="185" y="207"/>
                    <a:pt x="352" y="65"/>
                    <a:pt x="548" y="65"/>
                  </a:cubicBezTo>
                  <a:cubicBezTo>
                    <a:pt x="738" y="65"/>
                    <a:pt x="872" y="162"/>
                    <a:pt x="933" y="346"/>
                  </a:cubicBezTo>
                  <a:cubicBezTo>
                    <a:pt x="938" y="359"/>
                    <a:pt x="950" y="368"/>
                    <a:pt x="964" y="368"/>
                  </a:cubicBezTo>
                  <a:cubicBezTo>
                    <a:pt x="967" y="368"/>
                    <a:pt x="971" y="367"/>
                    <a:pt x="974" y="366"/>
                  </a:cubicBezTo>
                  <a:cubicBezTo>
                    <a:pt x="991" y="361"/>
                    <a:pt x="1000" y="343"/>
                    <a:pt x="994" y="326"/>
                  </a:cubicBezTo>
                  <a:cubicBezTo>
                    <a:pt x="924" y="116"/>
                    <a:pt x="765" y="0"/>
                    <a:pt x="5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2" name="Google Shape;192;p16"/>
            <p:cNvSpPr/>
            <p:nvPr/>
          </p:nvSpPr>
          <p:spPr>
            <a:xfrm>
              <a:off x="2766051" y="2538724"/>
              <a:ext cx="99802" cy="49452"/>
            </a:xfrm>
            <a:custGeom>
              <a:avLst/>
              <a:gdLst/>
              <a:ahLst/>
              <a:cxnLst/>
              <a:rect l="l" t="t" r="r" b="b"/>
              <a:pathLst>
                <a:path w="1001" h="496" extrusionOk="0">
                  <a:moveTo>
                    <a:pt x="879" y="0"/>
                  </a:moveTo>
                  <a:cubicBezTo>
                    <a:pt x="878" y="0"/>
                    <a:pt x="877" y="1"/>
                    <a:pt x="876" y="1"/>
                  </a:cubicBezTo>
                  <a:cubicBezTo>
                    <a:pt x="873" y="2"/>
                    <a:pt x="870" y="3"/>
                    <a:pt x="868" y="5"/>
                  </a:cubicBezTo>
                  <a:cubicBezTo>
                    <a:pt x="868" y="5"/>
                    <a:pt x="867" y="5"/>
                    <a:pt x="866" y="6"/>
                  </a:cubicBezTo>
                  <a:lnTo>
                    <a:pt x="786" y="59"/>
                  </a:lnTo>
                  <a:cubicBezTo>
                    <a:pt x="770" y="69"/>
                    <a:pt x="766" y="89"/>
                    <a:pt x="775" y="104"/>
                  </a:cubicBezTo>
                  <a:cubicBezTo>
                    <a:pt x="781" y="113"/>
                    <a:pt x="791" y="118"/>
                    <a:pt x="802" y="118"/>
                  </a:cubicBezTo>
                  <a:cubicBezTo>
                    <a:pt x="808" y="118"/>
                    <a:pt x="814" y="117"/>
                    <a:pt x="819" y="114"/>
                  </a:cubicBezTo>
                  <a:cubicBezTo>
                    <a:pt x="820" y="113"/>
                    <a:pt x="821" y="113"/>
                    <a:pt x="821" y="112"/>
                  </a:cubicBezTo>
                  <a:lnTo>
                    <a:pt x="847" y="96"/>
                  </a:lnTo>
                  <a:lnTo>
                    <a:pt x="847" y="96"/>
                  </a:lnTo>
                  <a:cubicBezTo>
                    <a:pt x="815" y="289"/>
                    <a:pt x="649" y="431"/>
                    <a:pt x="453" y="432"/>
                  </a:cubicBezTo>
                  <a:cubicBezTo>
                    <a:pt x="238" y="432"/>
                    <a:pt x="123" y="348"/>
                    <a:pt x="67" y="152"/>
                  </a:cubicBezTo>
                  <a:cubicBezTo>
                    <a:pt x="63" y="137"/>
                    <a:pt x="50" y="127"/>
                    <a:pt x="36" y="127"/>
                  </a:cubicBezTo>
                  <a:cubicBezTo>
                    <a:pt x="34" y="127"/>
                    <a:pt x="31" y="127"/>
                    <a:pt x="29" y="128"/>
                  </a:cubicBezTo>
                  <a:cubicBezTo>
                    <a:pt x="11" y="132"/>
                    <a:pt x="1" y="150"/>
                    <a:pt x="5" y="166"/>
                  </a:cubicBezTo>
                  <a:cubicBezTo>
                    <a:pt x="5" y="167"/>
                    <a:pt x="5" y="168"/>
                    <a:pt x="6" y="169"/>
                  </a:cubicBezTo>
                  <a:cubicBezTo>
                    <a:pt x="69" y="392"/>
                    <a:pt x="211" y="496"/>
                    <a:pt x="453" y="496"/>
                  </a:cubicBezTo>
                  <a:cubicBezTo>
                    <a:pt x="681" y="496"/>
                    <a:pt x="875" y="329"/>
                    <a:pt x="911" y="104"/>
                  </a:cubicBezTo>
                  <a:lnTo>
                    <a:pt x="942" y="136"/>
                  </a:lnTo>
                  <a:cubicBezTo>
                    <a:pt x="948" y="142"/>
                    <a:pt x="957" y="145"/>
                    <a:pt x="966" y="145"/>
                  </a:cubicBezTo>
                  <a:cubicBezTo>
                    <a:pt x="974" y="145"/>
                    <a:pt x="981" y="143"/>
                    <a:pt x="987" y="137"/>
                  </a:cubicBezTo>
                  <a:cubicBezTo>
                    <a:pt x="1000" y="124"/>
                    <a:pt x="1000" y="104"/>
                    <a:pt x="988" y="91"/>
                  </a:cubicBezTo>
                  <a:lnTo>
                    <a:pt x="987" y="90"/>
                  </a:lnTo>
                  <a:lnTo>
                    <a:pt x="907" y="9"/>
                  </a:lnTo>
                  <a:cubicBezTo>
                    <a:pt x="906" y="8"/>
                    <a:pt x="904" y="8"/>
                    <a:pt x="904" y="7"/>
                  </a:cubicBezTo>
                  <a:cubicBezTo>
                    <a:pt x="903" y="7"/>
                    <a:pt x="901" y="5"/>
                    <a:pt x="899" y="4"/>
                  </a:cubicBezTo>
                  <a:cubicBezTo>
                    <a:pt x="897" y="3"/>
                    <a:pt x="896" y="2"/>
                    <a:pt x="893" y="2"/>
                  </a:cubicBezTo>
                  <a:cubicBezTo>
                    <a:pt x="891" y="1"/>
                    <a:pt x="890" y="1"/>
                    <a:pt x="8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3" name="Google Shape;193;p16"/>
            <p:cNvSpPr/>
            <p:nvPr/>
          </p:nvSpPr>
          <p:spPr>
            <a:xfrm>
              <a:off x="2742522" y="2478006"/>
              <a:ext cx="141478" cy="191628"/>
            </a:xfrm>
            <a:custGeom>
              <a:avLst/>
              <a:gdLst/>
              <a:ahLst/>
              <a:cxnLst/>
              <a:rect l="l" t="t" r="r" b="b"/>
              <a:pathLst>
                <a:path w="1419" h="1922" extrusionOk="0">
                  <a:moveTo>
                    <a:pt x="679" y="65"/>
                  </a:moveTo>
                  <a:cubicBezTo>
                    <a:pt x="683" y="65"/>
                    <a:pt x="686" y="65"/>
                    <a:pt x="689" y="65"/>
                  </a:cubicBezTo>
                  <a:cubicBezTo>
                    <a:pt x="1042" y="65"/>
                    <a:pt x="1329" y="328"/>
                    <a:pt x="1329" y="651"/>
                  </a:cubicBezTo>
                  <a:cubicBezTo>
                    <a:pt x="1329" y="653"/>
                    <a:pt x="1329" y="654"/>
                    <a:pt x="1329" y="655"/>
                  </a:cubicBezTo>
                  <a:lnTo>
                    <a:pt x="1353" y="894"/>
                  </a:lnTo>
                  <a:cubicBezTo>
                    <a:pt x="1355" y="912"/>
                    <a:pt x="1343" y="927"/>
                    <a:pt x="1325" y="929"/>
                  </a:cubicBezTo>
                  <a:lnTo>
                    <a:pt x="1233" y="929"/>
                  </a:lnTo>
                  <a:cubicBezTo>
                    <a:pt x="1216" y="929"/>
                    <a:pt x="1202" y="942"/>
                    <a:pt x="1201" y="959"/>
                  </a:cubicBezTo>
                  <a:lnTo>
                    <a:pt x="1173" y="1380"/>
                  </a:lnTo>
                  <a:cubicBezTo>
                    <a:pt x="1172" y="1396"/>
                    <a:pt x="1158" y="1409"/>
                    <a:pt x="1140" y="1409"/>
                  </a:cubicBezTo>
                  <a:lnTo>
                    <a:pt x="816" y="1409"/>
                  </a:lnTo>
                  <a:cubicBezTo>
                    <a:pt x="799" y="1409"/>
                    <a:pt x="785" y="1423"/>
                    <a:pt x="785" y="1442"/>
                  </a:cubicBezTo>
                  <a:lnTo>
                    <a:pt x="785" y="1858"/>
                  </a:lnTo>
                  <a:lnTo>
                    <a:pt x="176" y="1858"/>
                  </a:lnTo>
                  <a:lnTo>
                    <a:pt x="176" y="1713"/>
                  </a:lnTo>
                  <a:cubicBezTo>
                    <a:pt x="176" y="1531"/>
                    <a:pt x="165" y="1349"/>
                    <a:pt x="142" y="1168"/>
                  </a:cubicBezTo>
                  <a:lnTo>
                    <a:pt x="77" y="659"/>
                  </a:lnTo>
                  <a:cubicBezTo>
                    <a:pt x="66" y="513"/>
                    <a:pt x="115" y="370"/>
                    <a:pt x="215" y="263"/>
                  </a:cubicBezTo>
                  <a:cubicBezTo>
                    <a:pt x="336" y="136"/>
                    <a:pt x="504" y="65"/>
                    <a:pt x="679" y="65"/>
                  </a:cubicBezTo>
                  <a:close/>
                  <a:moveTo>
                    <a:pt x="680" y="1"/>
                  </a:moveTo>
                  <a:cubicBezTo>
                    <a:pt x="486" y="1"/>
                    <a:pt x="301" y="80"/>
                    <a:pt x="168" y="220"/>
                  </a:cubicBezTo>
                  <a:cubicBezTo>
                    <a:pt x="56" y="340"/>
                    <a:pt x="0" y="502"/>
                    <a:pt x="14" y="665"/>
                  </a:cubicBezTo>
                  <a:lnTo>
                    <a:pt x="14" y="666"/>
                  </a:lnTo>
                  <a:lnTo>
                    <a:pt x="79" y="1176"/>
                  </a:lnTo>
                  <a:cubicBezTo>
                    <a:pt x="100" y="1354"/>
                    <a:pt x="112" y="1533"/>
                    <a:pt x="112" y="1713"/>
                  </a:cubicBezTo>
                  <a:lnTo>
                    <a:pt x="112" y="1889"/>
                  </a:lnTo>
                  <a:cubicBezTo>
                    <a:pt x="112" y="1908"/>
                    <a:pt x="127" y="1922"/>
                    <a:pt x="144" y="1922"/>
                  </a:cubicBezTo>
                  <a:lnTo>
                    <a:pt x="816" y="1922"/>
                  </a:lnTo>
                  <a:cubicBezTo>
                    <a:pt x="834" y="1922"/>
                    <a:pt x="849" y="1908"/>
                    <a:pt x="849" y="1889"/>
                  </a:cubicBezTo>
                  <a:lnTo>
                    <a:pt x="849" y="1474"/>
                  </a:lnTo>
                  <a:lnTo>
                    <a:pt x="1141" y="1474"/>
                  </a:lnTo>
                  <a:cubicBezTo>
                    <a:pt x="1191" y="1473"/>
                    <a:pt x="1233" y="1435"/>
                    <a:pt x="1236" y="1384"/>
                  </a:cubicBezTo>
                  <a:lnTo>
                    <a:pt x="1263" y="994"/>
                  </a:lnTo>
                  <a:lnTo>
                    <a:pt x="1322" y="994"/>
                  </a:lnTo>
                  <a:cubicBezTo>
                    <a:pt x="1375" y="994"/>
                    <a:pt x="1418" y="950"/>
                    <a:pt x="1418" y="898"/>
                  </a:cubicBezTo>
                  <a:cubicBezTo>
                    <a:pt x="1418" y="894"/>
                    <a:pt x="1418" y="891"/>
                    <a:pt x="1417" y="887"/>
                  </a:cubicBezTo>
                  <a:lnTo>
                    <a:pt x="1393" y="650"/>
                  </a:lnTo>
                  <a:cubicBezTo>
                    <a:pt x="1392" y="292"/>
                    <a:pt x="1077" y="1"/>
                    <a:pt x="689" y="1"/>
                  </a:cubicBezTo>
                  <a:cubicBezTo>
                    <a:pt x="686" y="1"/>
                    <a:pt x="683" y="1"/>
                    <a:pt x="68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94" name="Google Shape;194;p16"/>
          <p:cNvGrpSpPr/>
          <p:nvPr/>
        </p:nvGrpSpPr>
        <p:grpSpPr>
          <a:xfrm>
            <a:off x="5186749" y="2431136"/>
            <a:ext cx="425192" cy="419835"/>
            <a:chOff x="2940130" y="1599048"/>
            <a:chExt cx="182057" cy="179764"/>
          </a:xfrm>
        </p:grpSpPr>
        <p:sp>
          <p:nvSpPr>
            <p:cNvPr id="195" name="Google Shape;195;p16"/>
            <p:cNvSpPr/>
            <p:nvPr/>
          </p:nvSpPr>
          <p:spPr>
            <a:xfrm>
              <a:off x="3058675" y="1653484"/>
              <a:ext cx="7079" cy="7179"/>
            </a:xfrm>
            <a:custGeom>
              <a:avLst/>
              <a:gdLst/>
              <a:ahLst/>
              <a:cxnLst/>
              <a:rect l="l" t="t" r="r" b="b"/>
              <a:pathLst>
                <a:path w="71" h="72" extrusionOk="0">
                  <a:moveTo>
                    <a:pt x="35" y="1"/>
                  </a:moveTo>
                  <a:cubicBezTo>
                    <a:pt x="16" y="1"/>
                    <a:pt x="0" y="16"/>
                    <a:pt x="0" y="35"/>
                  </a:cubicBezTo>
                  <a:cubicBezTo>
                    <a:pt x="0" y="56"/>
                    <a:pt x="16" y="71"/>
                    <a:pt x="35" y="71"/>
                  </a:cubicBezTo>
                  <a:cubicBezTo>
                    <a:pt x="54" y="71"/>
                    <a:pt x="70" y="56"/>
                    <a:pt x="70" y="35"/>
                  </a:cubicBezTo>
                  <a:cubicBezTo>
                    <a:pt x="70" y="16"/>
                    <a:pt x="54" y="1"/>
                    <a:pt x="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6" name="Google Shape;196;p16"/>
            <p:cNvSpPr/>
            <p:nvPr/>
          </p:nvSpPr>
          <p:spPr>
            <a:xfrm>
              <a:off x="2994866" y="1717193"/>
              <a:ext cx="7179" cy="7179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36" y="1"/>
                  </a:moveTo>
                  <a:cubicBezTo>
                    <a:pt x="16" y="1"/>
                    <a:pt x="0" y="16"/>
                    <a:pt x="0" y="36"/>
                  </a:cubicBezTo>
                  <a:cubicBezTo>
                    <a:pt x="0" y="56"/>
                    <a:pt x="16" y="71"/>
                    <a:pt x="36" y="71"/>
                  </a:cubicBezTo>
                  <a:cubicBezTo>
                    <a:pt x="55" y="71"/>
                    <a:pt x="71" y="56"/>
                    <a:pt x="71" y="36"/>
                  </a:cubicBezTo>
                  <a:cubicBezTo>
                    <a:pt x="71" y="16"/>
                    <a:pt x="55" y="1"/>
                    <a:pt x="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7" name="Google Shape;197;p16"/>
            <p:cNvSpPr/>
            <p:nvPr/>
          </p:nvSpPr>
          <p:spPr>
            <a:xfrm>
              <a:off x="2940130" y="1599048"/>
              <a:ext cx="182057" cy="179764"/>
            </a:xfrm>
            <a:custGeom>
              <a:avLst/>
              <a:gdLst/>
              <a:ahLst/>
              <a:cxnLst/>
              <a:rect l="l" t="t" r="r" b="b"/>
              <a:pathLst>
                <a:path w="1826" h="1803" extrusionOk="0">
                  <a:moveTo>
                    <a:pt x="144" y="80"/>
                  </a:moveTo>
                  <a:lnTo>
                    <a:pt x="352" y="205"/>
                  </a:lnTo>
                  <a:lnTo>
                    <a:pt x="352" y="285"/>
                  </a:lnTo>
                  <a:cubicBezTo>
                    <a:pt x="352" y="294"/>
                    <a:pt x="355" y="303"/>
                    <a:pt x="362" y="310"/>
                  </a:cubicBezTo>
                  <a:lnTo>
                    <a:pt x="804" y="753"/>
                  </a:lnTo>
                  <a:lnTo>
                    <a:pt x="754" y="802"/>
                  </a:lnTo>
                  <a:lnTo>
                    <a:pt x="313" y="360"/>
                  </a:lnTo>
                  <a:cubicBezTo>
                    <a:pt x="306" y="353"/>
                    <a:pt x="297" y="349"/>
                    <a:pt x="288" y="349"/>
                  </a:cubicBezTo>
                  <a:lnTo>
                    <a:pt x="208" y="349"/>
                  </a:lnTo>
                  <a:lnTo>
                    <a:pt x="83" y="141"/>
                  </a:lnTo>
                  <a:lnTo>
                    <a:pt x="144" y="80"/>
                  </a:lnTo>
                  <a:close/>
                  <a:moveTo>
                    <a:pt x="1104" y="951"/>
                  </a:moveTo>
                  <a:lnTo>
                    <a:pt x="1156" y="998"/>
                  </a:lnTo>
                  <a:lnTo>
                    <a:pt x="1000" y="1153"/>
                  </a:lnTo>
                  <a:lnTo>
                    <a:pt x="953" y="1102"/>
                  </a:lnTo>
                  <a:lnTo>
                    <a:pt x="1104" y="951"/>
                  </a:lnTo>
                  <a:close/>
                  <a:moveTo>
                    <a:pt x="1208" y="1046"/>
                  </a:moveTo>
                  <a:lnTo>
                    <a:pt x="1694" y="1492"/>
                  </a:lnTo>
                  <a:cubicBezTo>
                    <a:pt x="1748" y="1547"/>
                    <a:pt x="1748" y="1636"/>
                    <a:pt x="1694" y="1690"/>
                  </a:cubicBezTo>
                  <a:cubicBezTo>
                    <a:pt x="1666" y="1718"/>
                    <a:pt x="1630" y="1732"/>
                    <a:pt x="1594" y="1732"/>
                  </a:cubicBezTo>
                  <a:cubicBezTo>
                    <a:pt x="1558" y="1732"/>
                    <a:pt x="1522" y="1718"/>
                    <a:pt x="1495" y="1691"/>
                  </a:cubicBezTo>
                  <a:lnTo>
                    <a:pt x="1048" y="1206"/>
                  </a:lnTo>
                  <a:lnTo>
                    <a:pt x="1208" y="1046"/>
                  </a:lnTo>
                  <a:close/>
                  <a:moveTo>
                    <a:pt x="1453" y="72"/>
                  </a:moveTo>
                  <a:cubicBezTo>
                    <a:pt x="1464" y="72"/>
                    <a:pt x="1475" y="72"/>
                    <a:pt x="1485" y="73"/>
                  </a:cubicBezTo>
                  <a:lnTo>
                    <a:pt x="1375" y="184"/>
                  </a:lnTo>
                  <a:cubicBezTo>
                    <a:pt x="1369" y="190"/>
                    <a:pt x="1366" y="200"/>
                    <a:pt x="1366" y="209"/>
                  </a:cubicBezTo>
                  <a:lnTo>
                    <a:pt x="1366" y="308"/>
                  </a:lnTo>
                  <a:cubicBezTo>
                    <a:pt x="1366" y="318"/>
                    <a:pt x="1369" y="327"/>
                    <a:pt x="1375" y="333"/>
                  </a:cubicBezTo>
                  <a:lnTo>
                    <a:pt x="1472" y="433"/>
                  </a:lnTo>
                  <a:cubicBezTo>
                    <a:pt x="1479" y="440"/>
                    <a:pt x="1488" y="444"/>
                    <a:pt x="1498" y="444"/>
                  </a:cubicBezTo>
                  <a:lnTo>
                    <a:pt x="1597" y="444"/>
                  </a:lnTo>
                  <a:cubicBezTo>
                    <a:pt x="1607" y="444"/>
                    <a:pt x="1615" y="440"/>
                    <a:pt x="1622" y="434"/>
                  </a:cubicBezTo>
                  <a:lnTo>
                    <a:pt x="1733" y="322"/>
                  </a:lnTo>
                  <a:cubicBezTo>
                    <a:pt x="1734" y="332"/>
                    <a:pt x="1735" y="342"/>
                    <a:pt x="1735" y="353"/>
                  </a:cubicBezTo>
                  <a:cubicBezTo>
                    <a:pt x="1735" y="508"/>
                    <a:pt x="1608" y="634"/>
                    <a:pt x="1453" y="634"/>
                  </a:cubicBezTo>
                  <a:cubicBezTo>
                    <a:pt x="1422" y="634"/>
                    <a:pt x="1393" y="630"/>
                    <a:pt x="1363" y="620"/>
                  </a:cubicBezTo>
                  <a:cubicBezTo>
                    <a:pt x="1359" y="619"/>
                    <a:pt x="1355" y="618"/>
                    <a:pt x="1351" y="618"/>
                  </a:cubicBezTo>
                  <a:cubicBezTo>
                    <a:pt x="1343" y="618"/>
                    <a:pt x="1334" y="621"/>
                    <a:pt x="1327" y="628"/>
                  </a:cubicBezTo>
                  <a:cubicBezTo>
                    <a:pt x="1151" y="804"/>
                    <a:pt x="771" y="1185"/>
                    <a:pt x="630" y="1325"/>
                  </a:cubicBezTo>
                  <a:cubicBezTo>
                    <a:pt x="622" y="1334"/>
                    <a:pt x="618" y="1348"/>
                    <a:pt x="623" y="1360"/>
                  </a:cubicBezTo>
                  <a:cubicBezTo>
                    <a:pt x="651" y="1448"/>
                    <a:pt x="637" y="1540"/>
                    <a:pt x="584" y="1614"/>
                  </a:cubicBezTo>
                  <a:cubicBezTo>
                    <a:pt x="531" y="1689"/>
                    <a:pt x="447" y="1732"/>
                    <a:pt x="355" y="1732"/>
                  </a:cubicBezTo>
                  <a:cubicBezTo>
                    <a:pt x="345" y="1732"/>
                    <a:pt x="335" y="1731"/>
                    <a:pt x="325" y="1731"/>
                  </a:cubicBezTo>
                  <a:lnTo>
                    <a:pt x="437" y="1620"/>
                  </a:lnTo>
                  <a:cubicBezTo>
                    <a:pt x="444" y="1613"/>
                    <a:pt x="447" y="1604"/>
                    <a:pt x="447" y="1594"/>
                  </a:cubicBezTo>
                  <a:lnTo>
                    <a:pt x="447" y="1495"/>
                  </a:lnTo>
                  <a:cubicBezTo>
                    <a:pt x="447" y="1485"/>
                    <a:pt x="444" y="1476"/>
                    <a:pt x="437" y="1470"/>
                  </a:cubicBezTo>
                  <a:lnTo>
                    <a:pt x="336" y="1369"/>
                  </a:lnTo>
                  <a:cubicBezTo>
                    <a:pt x="329" y="1363"/>
                    <a:pt x="321" y="1359"/>
                    <a:pt x="311" y="1359"/>
                  </a:cubicBezTo>
                  <a:lnTo>
                    <a:pt x="211" y="1359"/>
                  </a:lnTo>
                  <a:cubicBezTo>
                    <a:pt x="203" y="1359"/>
                    <a:pt x="193" y="1363"/>
                    <a:pt x="187" y="1369"/>
                  </a:cubicBezTo>
                  <a:lnTo>
                    <a:pt x="76" y="1481"/>
                  </a:lnTo>
                  <a:cubicBezTo>
                    <a:pt x="74" y="1471"/>
                    <a:pt x="74" y="1461"/>
                    <a:pt x="74" y="1450"/>
                  </a:cubicBezTo>
                  <a:cubicBezTo>
                    <a:pt x="74" y="1359"/>
                    <a:pt x="117" y="1276"/>
                    <a:pt x="191" y="1222"/>
                  </a:cubicBezTo>
                  <a:cubicBezTo>
                    <a:pt x="241" y="1187"/>
                    <a:pt x="297" y="1169"/>
                    <a:pt x="355" y="1169"/>
                  </a:cubicBezTo>
                  <a:cubicBezTo>
                    <a:pt x="385" y="1169"/>
                    <a:pt x="416" y="1174"/>
                    <a:pt x="445" y="1184"/>
                  </a:cubicBezTo>
                  <a:cubicBezTo>
                    <a:pt x="449" y="1185"/>
                    <a:pt x="453" y="1185"/>
                    <a:pt x="456" y="1185"/>
                  </a:cubicBezTo>
                  <a:cubicBezTo>
                    <a:pt x="466" y="1185"/>
                    <a:pt x="475" y="1182"/>
                    <a:pt x="482" y="1175"/>
                  </a:cubicBezTo>
                  <a:cubicBezTo>
                    <a:pt x="484" y="1173"/>
                    <a:pt x="1178" y="479"/>
                    <a:pt x="1178" y="478"/>
                  </a:cubicBezTo>
                  <a:cubicBezTo>
                    <a:pt x="1188" y="469"/>
                    <a:pt x="1191" y="455"/>
                    <a:pt x="1187" y="443"/>
                  </a:cubicBezTo>
                  <a:cubicBezTo>
                    <a:pt x="1157" y="355"/>
                    <a:pt x="1171" y="263"/>
                    <a:pt x="1225" y="189"/>
                  </a:cubicBezTo>
                  <a:cubicBezTo>
                    <a:pt x="1278" y="114"/>
                    <a:pt x="1361" y="72"/>
                    <a:pt x="1453" y="72"/>
                  </a:cubicBezTo>
                  <a:close/>
                  <a:moveTo>
                    <a:pt x="1453" y="1"/>
                  </a:moveTo>
                  <a:cubicBezTo>
                    <a:pt x="1339" y="1"/>
                    <a:pt x="1235" y="54"/>
                    <a:pt x="1167" y="148"/>
                  </a:cubicBezTo>
                  <a:cubicBezTo>
                    <a:pt x="1105" y="235"/>
                    <a:pt x="1085" y="341"/>
                    <a:pt x="1113" y="444"/>
                  </a:cubicBezTo>
                  <a:lnTo>
                    <a:pt x="854" y="703"/>
                  </a:lnTo>
                  <a:lnTo>
                    <a:pt x="423" y="271"/>
                  </a:lnTo>
                  <a:lnTo>
                    <a:pt x="423" y="185"/>
                  </a:lnTo>
                  <a:cubicBezTo>
                    <a:pt x="423" y="173"/>
                    <a:pt x="416" y="162"/>
                    <a:pt x="405" y="155"/>
                  </a:cubicBezTo>
                  <a:lnTo>
                    <a:pt x="156" y="6"/>
                  </a:lnTo>
                  <a:cubicBezTo>
                    <a:pt x="151" y="3"/>
                    <a:pt x="145" y="1"/>
                    <a:pt x="138" y="1"/>
                  </a:cubicBezTo>
                  <a:cubicBezTo>
                    <a:pt x="129" y="1"/>
                    <a:pt x="120" y="5"/>
                    <a:pt x="114" y="11"/>
                  </a:cubicBezTo>
                  <a:lnTo>
                    <a:pt x="14" y="111"/>
                  </a:lnTo>
                  <a:cubicBezTo>
                    <a:pt x="3" y="122"/>
                    <a:pt x="1" y="140"/>
                    <a:pt x="9" y="154"/>
                  </a:cubicBezTo>
                  <a:lnTo>
                    <a:pt x="158" y="402"/>
                  </a:lnTo>
                  <a:cubicBezTo>
                    <a:pt x="164" y="413"/>
                    <a:pt x="176" y="419"/>
                    <a:pt x="189" y="420"/>
                  </a:cubicBezTo>
                  <a:lnTo>
                    <a:pt x="273" y="420"/>
                  </a:lnTo>
                  <a:lnTo>
                    <a:pt x="705" y="852"/>
                  </a:lnTo>
                  <a:lnTo>
                    <a:pt x="447" y="1111"/>
                  </a:lnTo>
                  <a:cubicBezTo>
                    <a:pt x="416" y="1102"/>
                    <a:pt x="385" y="1098"/>
                    <a:pt x="354" y="1098"/>
                  </a:cubicBezTo>
                  <a:cubicBezTo>
                    <a:pt x="282" y="1098"/>
                    <a:pt x="211" y="1121"/>
                    <a:pt x="150" y="1165"/>
                  </a:cubicBezTo>
                  <a:cubicBezTo>
                    <a:pt x="57" y="1232"/>
                    <a:pt x="4" y="1336"/>
                    <a:pt x="4" y="1450"/>
                  </a:cubicBezTo>
                  <a:cubicBezTo>
                    <a:pt x="4" y="1489"/>
                    <a:pt x="10" y="1526"/>
                    <a:pt x="22" y="1563"/>
                  </a:cubicBezTo>
                  <a:cubicBezTo>
                    <a:pt x="26" y="1574"/>
                    <a:pt x="36" y="1583"/>
                    <a:pt x="47" y="1586"/>
                  </a:cubicBezTo>
                  <a:cubicBezTo>
                    <a:pt x="50" y="1586"/>
                    <a:pt x="53" y="1586"/>
                    <a:pt x="55" y="1586"/>
                  </a:cubicBezTo>
                  <a:cubicBezTo>
                    <a:pt x="65" y="1586"/>
                    <a:pt x="74" y="1583"/>
                    <a:pt x="80" y="1576"/>
                  </a:cubicBezTo>
                  <a:lnTo>
                    <a:pt x="226" y="1429"/>
                  </a:lnTo>
                  <a:lnTo>
                    <a:pt x="297" y="1429"/>
                  </a:lnTo>
                  <a:lnTo>
                    <a:pt x="376" y="1510"/>
                  </a:lnTo>
                  <a:lnTo>
                    <a:pt x="376" y="1579"/>
                  </a:lnTo>
                  <a:lnTo>
                    <a:pt x="230" y="1725"/>
                  </a:lnTo>
                  <a:cubicBezTo>
                    <a:pt x="221" y="1734"/>
                    <a:pt x="218" y="1746"/>
                    <a:pt x="220" y="1758"/>
                  </a:cubicBezTo>
                  <a:cubicBezTo>
                    <a:pt x="223" y="1771"/>
                    <a:pt x="231" y="1780"/>
                    <a:pt x="244" y="1784"/>
                  </a:cubicBezTo>
                  <a:cubicBezTo>
                    <a:pt x="279" y="1796"/>
                    <a:pt x="317" y="1802"/>
                    <a:pt x="355" y="1802"/>
                  </a:cubicBezTo>
                  <a:cubicBezTo>
                    <a:pt x="470" y="1802"/>
                    <a:pt x="575" y="1749"/>
                    <a:pt x="641" y="1655"/>
                  </a:cubicBezTo>
                  <a:cubicBezTo>
                    <a:pt x="704" y="1568"/>
                    <a:pt x="723" y="1462"/>
                    <a:pt x="696" y="1359"/>
                  </a:cubicBezTo>
                  <a:lnTo>
                    <a:pt x="903" y="1152"/>
                  </a:lnTo>
                  <a:lnTo>
                    <a:pt x="950" y="1203"/>
                  </a:lnTo>
                  <a:lnTo>
                    <a:pt x="928" y="1225"/>
                  </a:lnTo>
                  <a:cubicBezTo>
                    <a:pt x="915" y="1239"/>
                    <a:pt x="915" y="1262"/>
                    <a:pt x="928" y="1275"/>
                  </a:cubicBezTo>
                  <a:cubicBezTo>
                    <a:pt x="935" y="1282"/>
                    <a:pt x="944" y="1285"/>
                    <a:pt x="953" y="1285"/>
                  </a:cubicBezTo>
                  <a:cubicBezTo>
                    <a:pt x="963" y="1285"/>
                    <a:pt x="971" y="1282"/>
                    <a:pt x="978" y="1275"/>
                  </a:cubicBezTo>
                  <a:lnTo>
                    <a:pt x="998" y="1256"/>
                  </a:lnTo>
                  <a:lnTo>
                    <a:pt x="1443" y="1739"/>
                  </a:lnTo>
                  <a:cubicBezTo>
                    <a:pt x="1444" y="1740"/>
                    <a:pt x="1444" y="1740"/>
                    <a:pt x="1445" y="1740"/>
                  </a:cubicBezTo>
                  <a:cubicBezTo>
                    <a:pt x="1486" y="1782"/>
                    <a:pt x="1540" y="1802"/>
                    <a:pt x="1594" y="1802"/>
                  </a:cubicBezTo>
                  <a:cubicBezTo>
                    <a:pt x="1648" y="1802"/>
                    <a:pt x="1702" y="1782"/>
                    <a:pt x="1744" y="1740"/>
                  </a:cubicBezTo>
                  <a:cubicBezTo>
                    <a:pt x="1826" y="1658"/>
                    <a:pt x="1826" y="1524"/>
                    <a:pt x="1744" y="1442"/>
                  </a:cubicBezTo>
                  <a:cubicBezTo>
                    <a:pt x="1743" y="1442"/>
                    <a:pt x="1743" y="1442"/>
                    <a:pt x="1742" y="1441"/>
                  </a:cubicBezTo>
                  <a:lnTo>
                    <a:pt x="1257" y="996"/>
                  </a:lnTo>
                  <a:lnTo>
                    <a:pt x="1277" y="976"/>
                  </a:lnTo>
                  <a:cubicBezTo>
                    <a:pt x="1291" y="963"/>
                    <a:pt x="1291" y="940"/>
                    <a:pt x="1277" y="926"/>
                  </a:cubicBezTo>
                  <a:cubicBezTo>
                    <a:pt x="1270" y="920"/>
                    <a:pt x="1261" y="917"/>
                    <a:pt x="1252" y="917"/>
                  </a:cubicBezTo>
                  <a:cubicBezTo>
                    <a:pt x="1243" y="917"/>
                    <a:pt x="1234" y="920"/>
                    <a:pt x="1227" y="926"/>
                  </a:cubicBezTo>
                  <a:lnTo>
                    <a:pt x="1206" y="948"/>
                  </a:lnTo>
                  <a:lnTo>
                    <a:pt x="1153" y="901"/>
                  </a:lnTo>
                  <a:lnTo>
                    <a:pt x="1362" y="692"/>
                  </a:lnTo>
                  <a:cubicBezTo>
                    <a:pt x="1392" y="700"/>
                    <a:pt x="1422" y="705"/>
                    <a:pt x="1453" y="705"/>
                  </a:cubicBezTo>
                  <a:cubicBezTo>
                    <a:pt x="1648" y="705"/>
                    <a:pt x="1805" y="547"/>
                    <a:pt x="1805" y="353"/>
                  </a:cubicBezTo>
                  <a:cubicBezTo>
                    <a:pt x="1805" y="314"/>
                    <a:pt x="1799" y="277"/>
                    <a:pt x="1787" y="240"/>
                  </a:cubicBezTo>
                  <a:cubicBezTo>
                    <a:pt x="1783" y="229"/>
                    <a:pt x="1773" y="220"/>
                    <a:pt x="1761" y="217"/>
                  </a:cubicBezTo>
                  <a:cubicBezTo>
                    <a:pt x="1759" y="217"/>
                    <a:pt x="1756" y="217"/>
                    <a:pt x="1754" y="217"/>
                  </a:cubicBezTo>
                  <a:cubicBezTo>
                    <a:pt x="1744" y="217"/>
                    <a:pt x="1735" y="220"/>
                    <a:pt x="1729" y="227"/>
                  </a:cubicBezTo>
                  <a:lnTo>
                    <a:pt x="1583" y="374"/>
                  </a:lnTo>
                  <a:lnTo>
                    <a:pt x="1512" y="374"/>
                  </a:lnTo>
                  <a:lnTo>
                    <a:pt x="1436" y="294"/>
                  </a:lnTo>
                  <a:lnTo>
                    <a:pt x="1436" y="223"/>
                  </a:lnTo>
                  <a:lnTo>
                    <a:pt x="1580" y="78"/>
                  </a:lnTo>
                  <a:cubicBezTo>
                    <a:pt x="1588" y="69"/>
                    <a:pt x="1592" y="56"/>
                    <a:pt x="1588" y="45"/>
                  </a:cubicBezTo>
                  <a:cubicBezTo>
                    <a:pt x="1586" y="32"/>
                    <a:pt x="1577" y="23"/>
                    <a:pt x="1566" y="19"/>
                  </a:cubicBezTo>
                  <a:cubicBezTo>
                    <a:pt x="1530" y="7"/>
                    <a:pt x="1491" y="1"/>
                    <a:pt x="145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8" name="Google Shape;198;p16"/>
            <p:cNvSpPr/>
            <p:nvPr/>
          </p:nvSpPr>
          <p:spPr>
            <a:xfrm>
              <a:off x="3004437" y="1663454"/>
              <a:ext cx="51746" cy="50948"/>
            </a:xfrm>
            <a:custGeom>
              <a:avLst/>
              <a:gdLst/>
              <a:ahLst/>
              <a:cxnLst/>
              <a:rect l="l" t="t" r="r" b="b"/>
              <a:pathLst>
                <a:path w="519" h="511" extrusionOk="0">
                  <a:moveTo>
                    <a:pt x="480" y="0"/>
                  </a:moveTo>
                  <a:cubicBezTo>
                    <a:pt x="471" y="0"/>
                    <a:pt x="461" y="4"/>
                    <a:pt x="454" y="11"/>
                  </a:cubicBezTo>
                  <a:lnTo>
                    <a:pt x="14" y="451"/>
                  </a:lnTo>
                  <a:cubicBezTo>
                    <a:pt x="0" y="465"/>
                    <a:pt x="0" y="486"/>
                    <a:pt x="14" y="500"/>
                  </a:cubicBezTo>
                  <a:cubicBezTo>
                    <a:pt x="21" y="507"/>
                    <a:pt x="30" y="511"/>
                    <a:pt x="39" y="511"/>
                  </a:cubicBezTo>
                  <a:cubicBezTo>
                    <a:pt x="48" y="511"/>
                    <a:pt x="57" y="507"/>
                    <a:pt x="64" y="500"/>
                  </a:cubicBezTo>
                  <a:lnTo>
                    <a:pt x="504" y="60"/>
                  </a:lnTo>
                  <a:cubicBezTo>
                    <a:pt x="518" y="46"/>
                    <a:pt x="518" y="25"/>
                    <a:pt x="504" y="11"/>
                  </a:cubicBezTo>
                  <a:cubicBezTo>
                    <a:pt x="498" y="4"/>
                    <a:pt x="489" y="0"/>
                    <a:pt x="48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9" name="Google Shape;199;p16"/>
            <p:cNvSpPr/>
            <p:nvPr/>
          </p:nvSpPr>
          <p:spPr>
            <a:xfrm>
              <a:off x="3061068" y="1720184"/>
              <a:ext cx="39382" cy="38585"/>
            </a:xfrm>
            <a:custGeom>
              <a:avLst/>
              <a:gdLst/>
              <a:ahLst/>
              <a:cxnLst/>
              <a:rect l="l" t="t" r="r" b="b"/>
              <a:pathLst>
                <a:path w="395" h="387" extrusionOk="0">
                  <a:moveTo>
                    <a:pt x="39" y="0"/>
                  </a:moveTo>
                  <a:cubicBezTo>
                    <a:pt x="30" y="0"/>
                    <a:pt x="21" y="3"/>
                    <a:pt x="14" y="10"/>
                  </a:cubicBezTo>
                  <a:cubicBezTo>
                    <a:pt x="1" y="24"/>
                    <a:pt x="1" y="47"/>
                    <a:pt x="14" y="60"/>
                  </a:cubicBezTo>
                  <a:lnTo>
                    <a:pt x="332" y="376"/>
                  </a:lnTo>
                  <a:cubicBezTo>
                    <a:pt x="338" y="383"/>
                    <a:pt x="347" y="386"/>
                    <a:pt x="356" y="386"/>
                  </a:cubicBezTo>
                  <a:cubicBezTo>
                    <a:pt x="365" y="386"/>
                    <a:pt x="374" y="383"/>
                    <a:pt x="381" y="376"/>
                  </a:cubicBezTo>
                  <a:cubicBezTo>
                    <a:pt x="395" y="363"/>
                    <a:pt x="395" y="340"/>
                    <a:pt x="381" y="326"/>
                  </a:cubicBezTo>
                  <a:lnTo>
                    <a:pt x="64" y="10"/>
                  </a:lnTo>
                  <a:cubicBezTo>
                    <a:pt x="57" y="3"/>
                    <a:pt x="48" y="0"/>
                    <a:pt x="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200" name="Google Shape;200;p16"/>
          <p:cNvGrpSpPr/>
          <p:nvPr/>
        </p:nvGrpSpPr>
        <p:grpSpPr>
          <a:xfrm>
            <a:off x="12410286" y="2403193"/>
            <a:ext cx="412148" cy="475256"/>
            <a:chOff x="6033071" y="1587084"/>
            <a:chExt cx="176472" cy="203493"/>
          </a:xfrm>
        </p:grpSpPr>
        <p:sp>
          <p:nvSpPr>
            <p:cNvPr id="201" name="Google Shape;201;p16"/>
            <p:cNvSpPr/>
            <p:nvPr/>
          </p:nvSpPr>
          <p:spPr>
            <a:xfrm>
              <a:off x="6063580" y="1587084"/>
              <a:ext cx="115356" cy="203493"/>
            </a:xfrm>
            <a:custGeom>
              <a:avLst/>
              <a:gdLst/>
              <a:ahLst/>
              <a:cxnLst/>
              <a:rect l="l" t="t" r="r" b="b"/>
              <a:pathLst>
                <a:path w="1157" h="2041" extrusionOk="0">
                  <a:moveTo>
                    <a:pt x="493" y="422"/>
                  </a:moveTo>
                  <a:cubicBezTo>
                    <a:pt x="496" y="425"/>
                    <a:pt x="499" y="428"/>
                    <a:pt x="500" y="432"/>
                  </a:cubicBezTo>
                  <a:cubicBezTo>
                    <a:pt x="500" y="433"/>
                    <a:pt x="500" y="433"/>
                    <a:pt x="500" y="433"/>
                  </a:cubicBezTo>
                  <a:cubicBezTo>
                    <a:pt x="504" y="439"/>
                    <a:pt x="506" y="446"/>
                    <a:pt x="507" y="452"/>
                  </a:cubicBezTo>
                  <a:cubicBezTo>
                    <a:pt x="507" y="454"/>
                    <a:pt x="508" y="454"/>
                    <a:pt x="508" y="456"/>
                  </a:cubicBezTo>
                  <a:cubicBezTo>
                    <a:pt x="510" y="463"/>
                    <a:pt x="511" y="469"/>
                    <a:pt x="511" y="476"/>
                  </a:cubicBezTo>
                  <a:cubicBezTo>
                    <a:pt x="511" y="483"/>
                    <a:pt x="510" y="489"/>
                    <a:pt x="508" y="496"/>
                  </a:cubicBezTo>
                  <a:cubicBezTo>
                    <a:pt x="508" y="498"/>
                    <a:pt x="507" y="500"/>
                    <a:pt x="507" y="501"/>
                  </a:cubicBezTo>
                  <a:cubicBezTo>
                    <a:pt x="506" y="508"/>
                    <a:pt x="504" y="514"/>
                    <a:pt x="500" y="520"/>
                  </a:cubicBezTo>
                  <a:cubicBezTo>
                    <a:pt x="500" y="520"/>
                    <a:pt x="500" y="521"/>
                    <a:pt x="500" y="521"/>
                  </a:cubicBezTo>
                  <a:cubicBezTo>
                    <a:pt x="499" y="524"/>
                    <a:pt x="496" y="528"/>
                    <a:pt x="493" y="531"/>
                  </a:cubicBezTo>
                  <a:cubicBezTo>
                    <a:pt x="492" y="528"/>
                    <a:pt x="489" y="524"/>
                    <a:pt x="487" y="521"/>
                  </a:cubicBezTo>
                  <a:cubicBezTo>
                    <a:pt x="487" y="521"/>
                    <a:pt x="486" y="520"/>
                    <a:pt x="486" y="520"/>
                  </a:cubicBezTo>
                  <a:cubicBezTo>
                    <a:pt x="484" y="514"/>
                    <a:pt x="482" y="508"/>
                    <a:pt x="480" y="501"/>
                  </a:cubicBezTo>
                  <a:cubicBezTo>
                    <a:pt x="479" y="500"/>
                    <a:pt x="479" y="498"/>
                    <a:pt x="479" y="496"/>
                  </a:cubicBezTo>
                  <a:cubicBezTo>
                    <a:pt x="478" y="489"/>
                    <a:pt x="477" y="483"/>
                    <a:pt x="477" y="476"/>
                  </a:cubicBezTo>
                  <a:cubicBezTo>
                    <a:pt x="477" y="469"/>
                    <a:pt x="478" y="463"/>
                    <a:pt x="479" y="456"/>
                  </a:cubicBezTo>
                  <a:cubicBezTo>
                    <a:pt x="479" y="454"/>
                    <a:pt x="479" y="454"/>
                    <a:pt x="480" y="452"/>
                  </a:cubicBezTo>
                  <a:cubicBezTo>
                    <a:pt x="482" y="446"/>
                    <a:pt x="484" y="439"/>
                    <a:pt x="486" y="433"/>
                  </a:cubicBezTo>
                  <a:cubicBezTo>
                    <a:pt x="487" y="433"/>
                    <a:pt x="487" y="433"/>
                    <a:pt x="487" y="432"/>
                  </a:cubicBezTo>
                  <a:cubicBezTo>
                    <a:pt x="489" y="428"/>
                    <a:pt x="492" y="425"/>
                    <a:pt x="493" y="422"/>
                  </a:cubicBezTo>
                  <a:close/>
                  <a:moveTo>
                    <a:pt x="664" y="422"/>
                  </a:moveTo>
                  <a:cubicBezTo>
                    <a:pt x="666" y="425"/>
                    <a:pt x="668" y="428"/>
                    <a:pt x="670" y="432"/>
                  </a:cubicBezTo>
                  <a:cubicBezTo>
                    <a:pt x="671" y="433"/>
                    <a:pt x="671" y="433"/>
                    <a:pt x="671" y="433"/>
                  </a:cubicBezTo>
                  <a:cubicBezTo>
                    <a:pt x="674" y="439"/>
                    <a:pt x="676" y="446"/>
                    <a:pt x="678" y="452"/>
                  </a:cubicBezTo>
                  <a:cubicBezTo>
                    <a:pt x="678" y="454"/>
                    <a:pt x="679" y="454"/>
                    <a:pt x="679" y="456"/>
                  </a:cubicBezTo>
                  <a:cubicBezTo>
                    <a:pt x="680" y="463"/>
                    <a:pt x="681" y="469"/>
                    <a:pt x="681" y="476"/>
                  </a:cubicBezTo>
                  <a:cubicBezTo>
                    <a:pt x="681" y="483"/>
                    <a:pt x="680" y="489"/>
                    <a:pt x="679" y="496"/>
                  </a:cubicBezTo>
                  <a:cubicBezTo>
                    <a:pt x="679" y="498"/>
                    <a:pt x="678" y="500"/>
                    <a:pt x="678" y="501"/>
                  </a:cubicBezTo>
                  <a:cubicBezTo>
                    <a:pt x="676" y="508"/>
                    <a:pt x="674" y="514"/>
                    <a:pt x="671" y="520"/>
                  </a:cubicBezTo>
                  <a:cubicBezTo>
                    <a:pt x="671" y="520"/>
                    <a:pt x="671" y="521"/>
                    <a:pt x="670" y="521"/>
                  </a:cubicBezTo>
                  <a:cubicBezTo>
                    <a:pt x="668" y="524"/>
                    <a:pt x="666" y="528"/>
                    <a:pt x="664" y="531"/>
                  </a:cubicBezTo>
                  <a:cubicBezTo>
                    <a:pt x="662" y="528"/>
                    <a:pt x="659" y="524"/>
                    <a:pt x="658" y="521"/>
                  </a:cubicBezTo>
                  <a:cubicBezTo>
                    <a:pt x="658" y="521"/>
                    <a:pt x="657" y="520"/>
                    <a:pt x="657" y="520"/>
                  </a:cubicBezTo>
                  <a:cubicBezTo>
                    <a:pt x="654" y="514"/>
                    <a:pt x="651" y="508"/>
                    <a:pt x="651" y="501"/>
                  </a:cubicBezTo>
                  <a:cubicBezTo>
                    <a:pt x="650" y="500"/>
                    <a:pt x="650" y="498"/>
                    <a:pt x="649" y="496"/>
                  </a:cubicBezTo>
                  <a:cubicBezTo>
                    <a:pt x="648" y="489"/>
                    <a:pt x="647" y="483"/>
                    <a:pt x="647" y="476"/>
                  </a:cubicBezTo>
                  <a:cubicBezTo>
                    <a:pt x="647" y="469"/>
                    <a:pt x="648" y="463"/>
                    <a:pt x="649" y="456"/>
                  </a:cubicBezTo>
                  <a:cubicBezTo>
                    <a:pt x="650" y="454"/>
                    <a:pt x="650" y="454"/>
                    <a:pt x="651" y="452"/>
                  </a:cubicBezTo>
                  <a:cubicBezTo>
                    <a:pt x="651" y="446"/>
                    <a:pt x="654" y="439"/>
                    <a:pt x="657" y="433"/>
                  </a:cubicBezTo>
                  <a:cubicBezTo>
                    <a:pt x="657" y="433"/>
                    <a:pt x="658" y="433"/>
                    <a:pt x="658" y="432"/>
                  </a:cubicBezTo>
                  <a:cubicBezTo>
                    <a:pt x="659" y="428"/>
                    <a:pt x="662" y="425"/>
                    <a:pt x="664" y="422"/>
                  </a:cubicBezTo>
                  <a:close/>
                  <a:moveTo>
                    <a:pt x="749" y="374"/>
                  </a:moveTo>
                  <a:cubicBezTo>
                    <a:pt x="803" y="374"/>
                    <a:pt x="851" y="426"/>
                    <a:pt x="851" y="484"/>
                  </a:cubicBezTo>
                  <a:cubicBezTo>
                    <a:pt x="851" y="534"/>
                    <a:pt x="829" y="581"/>
                    <a:pt x="790" y="612"/>
                  </a:cubicBezTo>
                  <a:lnTo>
                    <a:pt x="659" y="722"/>
                  </a:lnTo>
                  <a:cubicBezTo>
                    <a:pt x="651" y="729"/>
                    <a:pt x="647" y="738"/>
                    <a:pt x="647" y="749"/>
                  </a:cubicBezTo>
                  <a:lnTo>
                    <a:pt x="647" y="986"/>
                  </a:lnTo>
                  <a:lnTo>
                    <a:pt x="511" y="986"/>
                  </a:lnTo>
                  <a:lnTo>
                    <a:pt x="511" y="749"/>
                  </a:lnTo>
                  <a:cubicBezTo>
                    <a:pt x="511" y="738"/>
                    <a:pt x="506" y="729"/>
                    <a:pt x="499" y="722"/>
                  </a:cubicBezTo>
                  <a:lnTo>
                    <a:pt x="367" y="612"/>
                  </a:lnTo>
                  <a:cubicBezTo>
                    <a:pt x="328" y="581"/>
                    <a:pt x="307" y="534"/>
                    <a:pt x="307" y="484"/>
                  </a:cubicBezTo>
                  <a:cubicBezTo>
                    <a:pt x="307" y="426"/>
                    <a:pt x="355" y="374"/>
                    <a:pt x="409" y="374"/>
                  </a:cubicBezTo>
                  <a:cubicBezTo>
                    <a:pt x="419" y="374"/>
                    <a:pt x="430" y="376"/>
                    <a:pt x="439" y="379"/>
                  </a:cubicBezTo>
                  <a:cubicBezTo>
                    <a:pt x="439" y="380"/>
                    <a:pt x="438" y="381"/>
                    <a:pt x="438" y="382"/>
                  </a:cubicBezTo>
                  <a:cubicBezTo>
                    <a:pt x="434" y="387"/>
                    <a:pt x="431" y="393"/>
                    <a:pt x="428" y="399"/>
                  </a:cubicBezTo>
                  <a:cubicBezTo>
                    <a:pt x="427" y="400"/>
                    <a:pt x="426" y="401"/>
                    <a:pt x="426" y="402"/>
                  </a:cubicBezTo>
                  <a:cubicBezTo>
                    <a:pt x="423" y="409"/>
                    <a:pt x="420" y="416"/>
                    <a:pt x="417" y="424"/>
                  </a:cubicBezTo>
                  <a:cubicBezTo>
                    <a:pt x="417" y="426"/>
                    <a:pt x="417" y="427"/>
                    <a:pt x="416" y="429"/>
                  </a:cubicBezTo>
                  <a:cubicBezTo>
                    <a:pt x="414" y="435"/>
                    <a:pt x="413" y="440"/>
                    <a:pt x="411" y="447"/>
                  </a:cubicBezTo>
                  <a:cubicBezTo>
                    <a:pt x="411" y="448"/>
                    <a:pt x="410" y="451"/>
                    <a:pt x="410" y="453"/>
                  </a:cubicBezTo>
                  <a:cubicBezTo>
                    <a:pt x="410" y="460"/>
                    <a:pt x="409" y="468"/>
                    <a:pt x="409" y="476"/>
                  </a:cubicBezTo>
                  <a:cubicBezTo>
                    <a:pt x="409" y="528"/>
                    <a:pt x="432" y="576"/>
                    <a:pt x="472" y="608"/>
                  </a:cubicBezTo>
                  <a:cubicBezTo>
                    <a:pt x="479" y="613"/>
                    <a:pt x="486" y="616"/>
                    <a:pt x="493" y="616"/>
                  </a:cubicBezTo>
                  <a:cubicBezTo>
                    <a:pt x="501" y="616"/>
                    <a:pt x="509" y="613"/>
                    <a:pt x="515" y="608"/>
                  </a:cubicBezTo>
                  <a:cubicBezTo>
                    <a:pt x="555" y="576"/>
                    <a:pt x="579" y="528"/>
                    <a:pt x="579" y="476"/>
                  </a:cubicBezTo>
                  <a:cubicBezTo>
                    <a:pt x="579" y="468"/>
                    <a:pt x="578" y="460"/>
                    <a:pt x="577" y="453"/>
                  </a:cubicBezTo>
                  <a:cubicBezTo>
                    <a:pt x="576" y="451"/>
                    <a:pt x="576" y="448"/>
                    <a:pt x="575" y="447"/>
                  </a:cubicBezTo>
                  <a:cubicBezTo>
                    <a:pt x="575" y="440"/>
                    <a:pt x="574" y="435"/>
                    <a:pt x="572" y="429"/>
                  </a:cubicBezTo>
                  <a:cubicBezTo>
                    <a:pt x="571" y="427"/>
                    <a:pt x="571" y="426"/>
                    <a:pt x="570" y="424"/>
                  </a:cubicBezTo>
                  <a:cubicBezTo>
                    <a:pt x="568" y="416"/>
                    <a:pt x="565" y="409"/>
                    <a:pt x="562" y="402"/>
                  </a:cubicBezTo>
                  <a:cubicBezTo>
                    <a:pt x="561" y="401"/>
                    <a:pt x="560" y="400"/>
                    <a:pt x="560" y="399"/>
                  </a:cubicBezTo>
                  <a:cubicBezTo>
                    <a:pt x="556" y="393"/>
                    <a:pt x="553" y="387"/>
                    <a:pt x="549" y="382"/>
                  </a:cubicBezTo>
                  <a:cubicBezTo>
                    <a:pt x="549" y="381"/>
                    <a:pt x="548" y="380"/>
                    <a:pt x="548" y="379"/>
                  </a:cubicBezTo>
                  <a:cubicBezTo>
                    <a:pt x="558" y="376"/>
                    <a:pt x="568" y="374"/>
                    <a:pt x="579" y="374"/>
                  </a:cubicBezTo>
                  <a:cubicBezTo>
                    <a:pt x="589" y="374"/>
                    <a:pt x="599" y="376"/>
                    <a:pt x="610" y="379"/>
                  </a:cubicBezTo>
                  <a:cubicBezTo>
                    <a:pt x="609" y="380"/>
                    <a:pt x="609" y="381"/>
                    <a:pt x="608" y="382"/>
                  </a:cubicBezTo>
                  <a:cubicBezTo>
                    <a:pt x="604" y="387"/>
                    <a:pt x="601" y="393"/>
                    <a:pt x="598" y="399"/>
                  </a:cubicBezTo>
                  <a:cubicBezTo>
                    <a:pt x="597" y="400"/>
                    <a:pt x="596" y="401"/>
                    <a:pt x="596" y="402"/>
                  </a:cubicBezTo>
                  <a:cubicBezTo>
                    <a:pt x="593" y="409"/>
                    <a:pt x="589" y="416"/>
                    <a:pt x="588" y="424"/>
                  </a:cubicBezTo>
                  <a:cubicBezTo>
                    <a:pt x="587" y="426"/>
                    <a:pt x="587" y="427"/>
                    <a:pt x="586" y="429"/>
                  </a:cubicBezTo>
                  <a:cubicBezTo>
                    <a:pt x="584" y="435"/>
                    <a:pt x="582" y="440"/>
                    <a:pt x="582" y="447"/>
                  </a:cubicBezTo>
                  <a:cubicBezTo>
                    <a:pt x="582" y="448"/>
                    <a:pt x="581" y="451"/>
                    <a:pt x="581" y="453"/>
                  </a:cubicBezTo>
                  <a:cubicBezTo>
                    <a:pt x="580" y="460"/>
                    <a:pt x="579" y="468"/>
                    <a:pt x="579" y="476"/>
                  </a:cubicBezTo>
                  <a:cubicBezTo>
                    <a:pt x="579" y="528"/>
                    <a:pt x="602" y="576"/>
                    <a:pt x="643" y="608"/>
                  </a:cubicBezTo>
                  <a:cubicBezTo>
                    <a:pt x="649" y="613"/>
                    <a:pt x="656" y="616"/>
                    <a:pt x="664" y="616"/>
                  </a:cubicBezTo>
                  <a:cubicBezTo>
                    <a:pt x="672" y="616"/>
                    <a:pt x="679" y="613"/>
                    <a:pt x="685" y="608"/>
                  </a:cubicBezTo>
                  <a:cubicBezTo>
                    <a:pt x="726" y="576"/>
                    <a:pt x="749" y="528"/>
                    <a:pt x="749" y="476"/>
                  </a:cubicBezTo>
                  <a:cubicBezTo>
                    <a:pt x="749" y="468"/>
                    <a:pt x="748" y="460"/>
                    <a:pt x="747" y="453"/>
                  </a:cubicBezTo>
                  <a:cubicBezTo>
                    <a:pt x="747" y="451"/>
                    <a:pt x="747" y="448"/>
                    <a:pt x="746" y="447"/>
                  </a:cubicBezTo>
                  <a:cubicBezTo>
                    <a:pt x="745" y="440"/>
                    <a:pt x="743" y="435"/>
                    <a:pt x="741" y="429"/>
                  </a:cubicBezTo>
                  <a:cubicBezTo>
                    <a:pt x="741" y="427"/>
                    <a:pt x="740" y="426"/>
                    <a:pt x="740" y="424"/>
                  </a:cubicBezTo>
                  <a:cubicBezTo>
                    <a:pt x="738" y="416"/>
                    <a:pt x="735" y="409"/>
                    <a:pt x="732" y="402"/>
                  </a:cubicBezTo>
                  <a:cubicBezTo>
                    <a:pt x="731" y="401"/>
                    <a:pt x="730" y="400"/>
                    <a:pt x="729" y="399"/>
                  </a:cubicBezTo>
                  <a:cubicBezTo>
                    <a:pt x="727" y="393"/>
                    <a:pt x="723" y="387"/>
                    <a:pt x="720" y="382"/>
                  </a:cubicBezTo>
                  <a:cubicBezTo>
                    <a:pt x="719" y="381"/>
                    <a:pt x="719" y="380"/>
                    <a:pt x="718" y="379"/>
                  </a:cubicBezTo>
                  <a:cubicBezTo>
                    <a:pt x="728" y="376"/>
                    <a:pt x="738" y="374"/>
                    <a:pt x="749" y="374"/>
                  </a:cubicBezTo>
                  <a:close/>
                  <a:moveTo>
                    <a:pt x="579" y="68"/>
                  </a:moveTo>
                  <a:cubicBezTo>
                    <a:pt x="860" y="68"/>
                    <a:pt x="1089" y="297"/>
                    <a:pt x="1089" y="578"/>
                  </a:cubicBezTo>
                  <a:cubicBezTo>
                    <a:pt x="1089" y="738"/>
                    <a:pt x="1013" y="890"/>
                    <a:pt x="884" y="986"/>
                  </a:cubicBezTo>
                  <a:lnTo>
                    <a:pt x="715" y="986"/>
                  </a:lnTo>
                  <a:lnTo>
                    <a:pt x="715" y="764"/>
                  </a:lnTo>
                  <a:lnTo>
                    <a:pt x="834" y="665"/>
                  </a:lnTo>
                  <a:cubicBezTo>
                    <a:pt x="888" y="620"/>
                    <a:pt x="919" y="554"/>
                    <a:pt x="919" y="484"/>
                  </a:cubicBezTo>
                  <a:cubicBezTo>
                    <a:pt x="919" y="387"/>
                    <a:pt x="841" y="306"/>
                    <a:pt x="749" y="306"/>
                  </a:cubicBezTo>
                  <a:cubicBezTo>
                    <a:pt x="719" y="306"/>
                    <a:pt x="690" y="315"/>
                    <a:pt x="664" y="330"/>
                  </a:cubicBezTo>
                  <a:cubicBezTo>
                    <a:pt x="637" y="315"/>
                    <a:pt x="608" y="307"/>
                    <a:pt x="579" y="307"/>
                  </a:cubicBezTo>
                  <a:cubicBezTo>
                    <a:pt x="550" y="307"/>
                    <a:pt x="520" y="315"/>
                    <a:pt x="494" y="330"/>
                  </a:cubicBezTo>
                  <a:cubicBezTo>
                    <a:pt x="468" y="315"/>
                    <a:pt x="439" y="306"/>
                    <a:pt x="409" y="306"/>
                  </a:cubicBezTo>
                  <a:cubicBezTo>
                    <a:pt x="316" y="306"/>
                    <a:pt x="238" y="387"/>
                    <a:pt x="238" y="484"/>
                  </a:cubicBezTo>
                  <a:cubicBezTo>
                    <a:pt x="238" y="554"/>
                    <a:pt x="270" y="620"/>
                    <a:pt x="323" y="665"/>
                  </a:cubicBezTo>
                  <a:lnTo>
                    <a:pt x="443" y="764"/>
                  </a:lnTo>
                  <a:lnTo>
                    <a:pt x="443" y="986"/>
                  </a:lnTo>
                  <a:lnTo>
                    <a:pt x="273" y="986"/>
                  </a:lnTo>
                  <a:cubicBezTo>
                    <a:pt x="145" y="890"/>
                    <a:pt x="68" y="738"/>
                    <a:pt x="68" y="578"/>
                  </a:cubicBezTo>
                  <a:cubicBezTo>
                    <a:pt x="68" y="297"/>
                    <a:pt x="298" y="68"/>
                    <a:pt x="579" y="68"/>
                  </a:cubicBezTo>
                  <a:close/>
                  <a:moveTo>
                    <a:pt x="885" y="1054"/>
                  </a:moveTo>
                  <a:cubicBezTo>
                    <a:pt x="904" y="1055"/>
                    <a:pt x="919" y="1070"/>
                    <a:pt x="919" y="1088"/>
                  </a:cubicBezTo>
                  <a:cubicBezTo>
                    <a:pt x="919" y="1107"/>
                    <a:pt x="904" y="1122"/>
                    <a:pt x="885" y="1122"/>
                  </a:cubicBezTo>
                  <a:lnTo>
                    <a:pt x="272" y="1122"/>
                  </a:lnTo>
                  <a:cubicBezTo>
                    <a:pt x="254" y="1122"/>
                    <a:pt x="238" y="1107"/>
                    <a:pt x="238" y="1088"/>
                  </a:cubicBezTo>
                  <a:cubicBezTo>
                    <a:pt x="238" y="1070"/>
                    <a:pt x="254" y="1054"/>
                    <a:pt x="272" y="1054"/>
                  </a:cubicBezTo>
                  <a:close/>
                  <a:moveTo>
                    <a:pt x="885" y="1190"/>
                  </a:moveTo>
                  <a:cubicBezTo>
                    <a:pt x="904" y="1190"/>
                    <a:pt x="919" y="1206"/>
                    <a:pt x="919" y="1224"/>
                  </a:cubicBezTo>
                  <a:cubicBezTo>
                    <a:pt x="919" y="1244"/>
                    <a:pt x="904" y="1259"/>
                    <a:pt x="885" y="1259"/>
                  </a:cubicBezTo>
                  <a:lnTo>
                    <a:pt x="272" y="1259"/>
                  </a:lnTo>
                  <a:cubicBezTo>
                    <a:pt x="254" y="1259"/>
                    <a:pt x="238" y="1244"/>
                    <a:pt x="238" y="1224"/>
                  </a:cubicBezTo>
                  <a:cubicBezTo>
                    <a:pt x="238" y="1206"/>
                    <a:pt x="254" y="1190"/>
                    <a:pt x="272" y="1190"/>
                  </a:cubicBezTo>
                  <a:close/>
                  <a:moveTo>
                    <a:pt x="885" y="1327"/>
                  </a:moveTo>
                  <a:cubicBezTo>
                    <a:pt x="904" y="1327"/>
                    <a:pt x="919" y="1341"/>
                    <a:pt x="919" y="1361"/>
                  </a:cubicBezTo>
                  <a:cubicBezTo>
                    <a:pt x="919" y="1379"/>
                    <a:pt x="904" y="1395"/>
                    <a:pt x="885" y="1395"/>
                  </a:cubicBezTo>
                  <a:lnTo>
                    <a:pt x="272" y="1395"/>
                  </a:lnTo>
                  <a:cubicBezTo>
                    <a:pt x="254" y="1395"/>
                    <a:pt x="238" y="1379"/>
                    <a:pt x="238" y="1361"/>
                  </a:cubicBezTo>
                  <a:cubicBezTo>
                    <a:pt x="238" y="1341"/>
                    <a:pt x="254" y="1327"/>
                    <a:pt x="272" y="1327"/>
                  </a:cubicBezTo>
                  <a:close/>
                  <a:moveTo>
                    <a:pt x="851" y="1463"/>
                  </a:moveTo>
                  <a:lnTo>
                    <a:pt x="851" y="1637"/>
                  </a:lnTo>
                  <a:lnTo>
                    <a:pt x="802" y="1604"/>
                  </a:lnTo>
                  <a:cubicBezTo>
                    <a:pt x="796" y="1600"/>
                    <a:pt x="789" y="1598"/>
                    <a:pt x="783" y="1598"/>
                  </a:cubicBezTo>
                  <a:cubicBezTo>
                    <a:pt x="776" y="1598"/>
                    <a:pt x="770" y="1600"/>
                    <a:pt x="764" y="1604"/>
                  </a:cubicBezTo>
                  <a:lnTo>
                    <a:pt x="681" y="1660"/>
                  </a:lnTo>
                  <a:lnTo>
                    <a:pt x="597" y="1604"/>
                  </a:lnTo>
                  <a:cubicBezTo>
                    <a:pt x="592" y="1600"/>
                    <a:pt x="585" y="1598"/>
                    <a:pt x="579" y="1598"/>
                  </a:cubicBezTo>
                  <a:cubicBezTo>
                    <a:pt x="572" y="1598"/>
                    <a:pt x="565" y="1600"/>
                    <a:pt x="560" y="1604"/>
                  </a:cubicBezTo>
                  <a:lnTo>
                    <a:pt x="477" y="1660"/>
                  </a:lnTo>
                  <a:lnTo>
                    <a:pt x="394" y="1604"/>
                  </a:lnTo>
                  <a:cubicBezTo>
                    <a:pt x="388" y="1600"/>
                    <a:pt x="382" y="1598"/>
                    <a:pt x="375" y="1598"/>
                  </a:cubicBezTo>
                  <a:cubicBezTo>
                    <a:pt x="368" y="1598"/>
                    <a:pt x="362" y="1600"/>
                    <a:pt x="355" y="1604"/>
                  </a:cubicBezTo>
                  <a:lnTo>
                    <a:pt x="307" y="1637"/>
                  </a:lnTo>
                  <a:lnTo>
                    <a:pt x="307" y="1463"/>
                  </a:lnTo>
                  <a:close/>
                  <a:moveTo>
                    <a:pt x="782" y="1673"/>
                  </a:moveTo>
                  <a:lnTo>
                    <a:pt x="831" y="1706"/>
                  </a:lnTo>
                  <a:lnTo>
                    <a:pt x="700" y="1837"/>
                  </a:lnTo>
                  <a:lnTo>
                    <a:pt x="457" y="1837"/>
                  </a:lnTo>
                  <a:lnTo>
                    <a:pt x="326" y="1706"/>
                  </a:lnTo>
                  <a:lnTo>
                    <a:pt x="375" y="1673"/>
                  </a:lnTo>
                  <a:lnTo>
                    <a:pt x="458" y="1729"/>
                  </a:lnTo>
                  <a:cubicBezTo>
                    <a:pt x="463" y="1733"/>
                    <a:pt x="470" y="1735"/>
                    <a:pt x="476" y="1735"/>
                  </a:cubicBezTo>
                  <a:cubicBezTo>
                    <a:pt x="483" y="1735"/>
                    <a:pt x="489" y="1733"/>
                    <a:pt x="495" y="1729"/>
                  </a:cubicBezTo>
                  <a:lnTo>
                    <a:pt x="579" y="1673"/>
                  </a:lnTo>
                  <a:lnTo>
                    <a:pt x="662" y="1729"/>
                  </a:lnTo>
                  <a:cubicBezTo>
                    <a:pt x="668" y="1733"/>
                    <a:pt x="674" y="1735"/>
                    <a:pt x="681" y="1735"/>
                  </a:cubicBezTo>
                  <a:cubicBezTo>
                    <a:pt x="687" y="1735"/>
                    <a:pt x="694" y="1733"/>
                    <a:pt x="699" y="1729"/>
                  </a:cubicBezTo>
                  <a:lnTo>
                    <a:pt x="782" y="1673"/>
                  </a:lnTo>
                  <a:close/>
                  <a:moveTo>
                    <a:pt x="633" y="1905"/>
                  </a:moveTo>
                  <a:lnTo>
                    <a:pt x="579" y="1959"/>
                  </a:lnTo>
                  <a:lnTo>
                    <a:pt x="525" y="1905"/>
                  </a:lnTo>
                  <a:close/>
                  <a:moveTo>
                    <a:pt x="579" y="0"/>
                  </a:moveTo>
                  <a:cubicBezTo>
                    <a:pt x="260" y="0"/>
                    <a:pt x="1" y="260"/>
                    <a:pt x="1" y="578"/>
                  </a:cubicBezTo>
                  <a:cubicBezTo>
                    <a:pt x="1" y="747"/>
                    <a:pt x="75" y="906"/>
                    <a:pt x="202" y="1016"/>
                  </a:cubicBezTo>
                  <a:cubicBezTo>
                    <a:pt x="183" y="1034"/>
                    <a:pt x="170" y="1060"/>
                    <a:pt x="170" y="1088"/>
                  </a:cubicBezTo>
                  <a:cubicBezTo>
                    <a:pt x="170" y="1114"/>
                    <a:pt x="181" y="1138"/>
                    <a:pt x="197" y="1156"/>
                  </a:cubicBezTo>
                  <a:cubicBezTo>
                    <a:pt x="181" y="1175"/>
                    <a:pt x="170" y="1198"/>
                    <a:pt x="170" y="1224"/>
                  </a:cubicBezTo>
                  <a:cubicBezTo>
                    <a:pt x="170" y="1251"/>
                    <a:pt x="181" y="1274"/>
                    <a:pt x="197" y="1293"/>
                  </a:cubicBezTo>
                  <a:cubicBezTo>
                    <a:pt x="181" y="1311"/>
                    <a:pt x="170" y="1335"/>
                    <a:pt x="170" y="1361"/>
                  </a:cubicBezTo>
                  <a:cubicBezTo>
                    <a:pt x="170" y="1405"/>
                    <a:pt x="199" y="1442"/>
                    <a:pt x="238" y="1457"/>
                  </a:cubicBezTo>
                  <a:lnTo>
                    <a:pt x="238" y="1700"/>
                  </a:lnTo>
                  <a:cubicBezTo>
                    <a:pt x="238" y="1710"/>
                    <a:pt x="242" y="1719"/>
                    <a:pt x="249" y="1725"/>
                  </a:cubicBezTo>
                  <a:lnTo>
                    <a:pt x="555" y="2031"/>
                  </a:lnTo>
                  <a:cubicBezTo>
                    <a:pt x="562" y="2037"/>
                    <a:pt x="570" y="2041"/>
                    <a:pt x="579" y="2041"/>
                  </a:cubicBezTo>
                  <a:cubicBezTo>
                    <a:pt x="588" y="2041"/>
                    <a:pt x="596" y="2037"/>
                    <a:pt x="603" y="2031"/>
                  </a:cubicBezTo>
                  <a:lnTo>
                    <a:pt x="909" y="1725"/>
                  </a:lnTo>
                  <a:cubicBezTo>
                    <a:pt x="915" y="1719"/>
                    <a:pt x="919" y="1710"/>
                    <a:pt x="919" y="1700"/>
                  </a:cubicBezTo>
                  <a:lnTo>
                    <a:pt x="919" y="1457"/>
                  </a:lnTo>
                  <a:cubicBezTo>
                    <a:pt x="959" y="1442"/>
                    <a:pt x="987" y="1405"/>
                    <a:pt x="987" y="1361"/>
                  </a:cubicBezTo>
                  <a:cubicBezTo>
                    <a:pt x="987" y="1335"/>
                    <a:pt x="976" y="1311"/>
                    <a:pt x="961" y="1293"/>
                  </a:cubicBezTo>
                  <a:cubicBezTo>
                    <a:pt x="977" y="1274"/>
                    <a:pt x="987" y="1251"/>
                    <a:pt x="987" y="1224"/>
                  </a:cubicBezTo>
                  <a:cubicBezTo>
                    <a:pt x="987" y="1198"/>
                    <a:pt x="976" y="1175"/>
                    <a:pt x="961" y="1156"/>
                  </a:cubicBezTo>
                  <a:cubicBezTo>
                    <a:pt x="977" y="1138"/>
                    <a:pt x="987" y="1114"/>
                    <a:pt x="987" y="1088"/>
                  </a:cubicBezTo>
                  <a:cubicBezTo>
                    <a:pt x="987" y="1060"/>
                    <a:pt x="975" y="1034"/>
                    <a:pt x="956" y="1016"/>
                  </a:cubicBezTo>
                  <a:cubicBezTo>
                    <a:pt x="1083" y="906"/>
                    <a:pt x="1157" y="747"/>
                    <a:pt x="1157" y="578"/>
                  </a:cubicBezTo>
                  <a:cubicBezTo>
                    <a:pt x="1157" y="260"/>
                    <a:pt x="898" y="0"/>
                    <a:pt x="5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2" name="Google Shape;202;p16"/>
            <p:cNvSpPr/>
            <p:nvPr/>
          </p:nvSpPr>
          <p:spPr>
            <a:xfrm>
              <a:off x="6173052" y="1587981"/>
              <a:ext cx="18445" cy="18545"/>
            </a:xfrm>
            <a:custGeom>
              <a:avLst/>
              <a:gdLst/>
              <a:ahLst/>
              <a:cxnLst/>
              <a:rect l="l" t="t" r="r" b="b"/>
              <a:pathLst>
                <a:path w="185" h="186" extrusionOk="0">
                  <a:moveTo>
                    <a:pt x="137" y="1"/>
                  </a:moveTo>
                  <a:lnTo>
                    <a:pt x="0" y="137"/>
                  </a:lnTo>
                  <a:lnTo>
                    <a:pt x="49" y="185"/>
                  </a:lnTo>
                  <a:lnTo>
                    <a:pt x="185" y="49"/>
                  </a:lnTo>
                  <a:lnTo>
                    <a:pt x="13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3" name="Google Shape;203;p16"/>
            <p:cNvSpPr/>
            <p:nvPr/>
          </p:nvSpPr>
          <p:spPr>
            <a:xfrm>
              <a:off x="6173052" y="1682996"/>
              <a:ext cx="18445" cy="18445"/>
            </a:xfrm>
            <a:custGeom>
              <a:avLst/>
              <a:gdLst/>
              <a:ahLst/>
              <a:cxnLst/>
              <a:rect l="l" t="t" r="r" b="b"/>
              <a:pathLst>
                <a:path w="185" h="185" extrusionOk="0">
                  <a:moveTo>
                    <a:pt x="49" y="1"/>
                  </a:moveTo>
                  <a:lnTo>
                    <a:pt x="0" y="49"/>
                  </a:lnTo>
                  <a:lnTo>
                    <a:pt x="137" y="185"/>
                  </a:lnTo>
                  <a:lnTo>
                    <a:pt x="185" y="137"/>
                  </a:lnTo>
                  <a:lnTo>
                    <a:pt x="4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4" name="Google Shape;204;p16"/>
            <p:cNvSpPr/>
            <p:nvPr/>
          </p:nvSpPr>
          <p:spPr>
            <a:xfrm>
              <a:off x="6189104" y="1641321"/>
              <a:ext cx="20439" cy="6879"/>
            </a:xfrm>
            <a:custGeom>
              <a:avLst/>
              <a:gdLst/>
              <a:ahLst/>
              <a:cxnLst/>
              <a:rect l="l" t="t" r="r" b="b"/>
              <a:pathLst>
                <a:path w="205" h="69" extrusionOk="0">
                  <a:moveTo>
                    <a:pt x="0" y="0"/>
                  </a:moveTo>
                  <a:lnTo>
                    <a:pt x="0" y="68"/>
                  </a:lnTo>
                  <a:lnTo>
                    <a:pt x="204" y="68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5" name="Google Shape;205;p16"/>
            <p:cNvSpPr/>
            <p:nvPr/>
          </p:nvSpPr>
          <p:spPr>
            <a:xfrm>
              <a:off x="6051017" y="1587981"/>
              <a:ext cx="18445" cy="18545"/>
            </a:xfrm>
            <a:custGeom>
              <a:avLst/>
              <a:gdLst/>
              <a:ahLst/>
              <a:cxnLst/>
              <a:rect l="l" t="t" r="r" b="b"/>
              <a:pathLst>
                <a:path w="185" h="186" extrusionOk="0">
                  <a:moveTo>
                    <a:pt x="48" y="1"/>
                  </a:moveTo>
                  <a:lnTo>
                    <a:pt x="0" y="49"/>
                  </a:lnTo>
                  <a:lnTo>
                    <a:pt x="137" y="185"/>
                  </a:lnTo>
                  <a:lnTo>
                    <a:pt x="185" y="137"/>
                  </a:lnTo>
                  <a:lnTo>
                    <a:pt x="4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6" name="Google Shape;206;p16"/>
            <p:cNvSpPr/>
            <p:nvPr/>
          </p:nvSpPr>
          <p:spPr>
            <a:xfrm>
              <a:off x="6051017" y="1682996"/>
              <a:ext cx="18445" cy="18445"/>
            </a:xfrm>
            <a:custGeom>
              <a:avLst/>
              <a:gdLst/>
              <a:ahLst/>
              <a:cxnLst/>
              <a:rect l="l" t="t" r="r" b="b"/>
              <a:pathLst>
                <a:path w="185" h="185" extrusionOk="0">
                  <a:moveTo>
                    <a:pt x="137" y="1"/>
                  </a:moveTo>
                  <a:lnTo>
                    <a:pt x="0" y="137"/>
                  </a:lnTo>
                  <a:lnTo>
                    <a:pt x="48" y="185"/>
                  </a:lnTo>
                  <a:lnTo>
                    <a:pt x="185" y="49"/>
                  </a:lnTo>
                  <a:lnTo>
                    <a:pt x="13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7" name="Google Shape;207;p16"/>
            <p:cNvSpPr/>
            <p:nvPr/>
          </p:nvSpPr>
          <p:spPr>
            <a:xfrm>
              <a:off x="6033071" y="1641321"/>
              <a:ext cx="20439" cy="6879"/>
            </a:xfrm>
            <a:custGeom>
              <a:avLst/>
              <a:gdLst/>
              <a:ahLst/>
              <a:cxnLst/>
              <a:rect l="l" t="t" r="r" b="b"/>
              <a:pathLst>
                <a:path w="205" h="69" extrusionOk="0">
                  <a:moveTo>
                    <a:pt x="0" y="0"/>
                  </a:moveTo>
                  <a:lnTo>
                    <a:pt x="0" y="68"/>
                  </a:lnTo>
                  <a:lnTo>
                    <a:pt x="205" y="68"/>
                  </a:lnTo>
                  <a:lnTo>
                    <a:pt x="20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8" name="Google Shape;208;p16"/>
            <p:cNvSpPr/>
            <p:nvPr/>
          </p:nvSpPr>
          <p:spPr>
            <a:xfrm>
              <a:off x="6161885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9" name="Google Shape;209;p16"/>
            <p:cNvSpPr/>
            <p:nvPr/>
          </p:nvSpPr>
          <p:spPr>
            <a:xfrm>
              <a:off x="6175445" y="1749895"/>
              <a:ext cx="6979" cy="6780"/>
            </a:xfrm>
            <a:custGeom>
              <a:avLst/>
              <a:gdLst/>
              <a:ahLst/>
              <a:cxnLst/>
              <a:rect l="l" t="t" r="r" b="b"/>
              <a:pathLst>
                <a:path w="70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0" name="Google Shape;210;p16"/>
            <p:cNvSpPr/>
            <p:nvPr/>
          </p:nvSpPr>
          <p:spPr>
            <a:xfrm>
              <a:off x="6189104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0" y="0"/>
                  </a:moveTo>
                  <a:lnTo>
                    <a:pt x="0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1" name="Google Shape;211;p16"/>
            <p:cNvSpPr/>
            <p:nvPr/>
          </p:nvSpPr>
          <p:spPr>
            <a:xfrm>
              <a:off x="6046630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2" name="Google Shape;212;p16"/>
            <p:cNvSpPr/>
            <p:nvPr/>
          </p:nvSpPr>
          <p:spPr>
            <a:xfrm>
              <a:off x="6060190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3" name="Google Shape;213;p16"/>
            <p:cNvSpPr/>
            <p:nvPr/>
          </p:nvSpPr>
          <p:spPr>
            <a:xfrm>
              <a:off x="6073749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0" y="0"/>
                  </a:moveTo>
                  <a:lnTo>
                    <a:pt x="0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214" name="Google Shape;214;p16"/>
          <p:cNvGrpSpPr/>
          <p:nvPr/>
        </p:nvGrpSpPr>
        <p:grpSpPr>
          <a:xfrm>
            <a:off x="12812185" y="5827311"/>
            <a:ext cx="447776" cy="432640"/>
            <a:chOff x="6252315" y="2481197"/>
            <a:chExt cx="191727" cy="185245"/>
          </a:xfrm>
        </p:grpSpPr>
        <p:sp>
          <p:nvSpPr>
            <p:cNvPr id="215" name="Google Shape;215;p16"/>
            <p:cNvSpPr/>
            <p:nvPr/>
          </p:nvSpPr>
          <p:spPr>
            <a:xfrm>
              <a:off x="6252315" y="2542014"/>
              <a:ext cx="165606" cy="82354"/>
            </a:xfrm>
            <a:custGeom>
              <a:avLst/>
              <a:gdLst/>
              <a:ahLst/>
              <a:cxnLst/>
              <a:rect l="l" t="t" r="r" b="b"/>
              <a:pathLst>
                <a:path w="1661" h="826" extrusionOk="0">
                  <a:moveTo>
                    <a:pt x="28" y="1"/>
                  </a:moveTo>
                  <a:cubicBezTo>
                    <a:pt x="13" y="1"/>
                    <a:pt x="1" y="13"/>
                    <a:pt x="1" y="28"/>
                  </a:cubicBezTo>
                  <a:lnTo>
                    <a:pt x="1" y="799"/>
                  </a:lnTo>
                  <a:cubicBezTo>
                    <a:pt x="1" y="814"/>
                    <a:pt x="13" y="826"/>
                    <a:pt x="28" y="826"/>
                  </a:cubicBezTo>
                  <a:lnTo>
                    <a:pt x="1119" y="826"/>
                  </a:lnTo>
                  <a:cubicBezTo>
                    <a:pt x="1135" y="826"/>
                    <a:pt x="1147" y="814"/>
                    <a:pt x="1147" y="799"/>
                  </a:cubicBezTo>
                  <a:cubicBezTo>
                    <a:pt x="1147" y="783"/>
                    <a:pt x="1135" y="771"/>
                    <a:pt x="1119" y="771"/>
                  </a:cubicBezTo>
                  <a:lnTo>
                    <a:pt x="56" y="771"/>
                  </a:lnTo>
                  <a:lnTo>
                    <a:pt x="56" y="56"/>
                  </a:lnTo>
                  <a:lnTo>
                    <a:pt x="1606" y="56"/>
                  </a:lnTo>
                  <a:lnTo>
                    <a:pt x="1606" y="125"/>
                  </a:lnTo>
                  <a:cubicBezTo>
                    <a:pt x="1606" y="139"/>
                    <a:pt x="1618" y="152"/>
                    <a:pt x="1634" y="152"/>
                  </a:cubicBezTo>
                  <a:cubicBezTo>
                    <a:pt x="1649" y="152"/>
                    <a:pt x="1661" y="139"/>
                    <a:pt x="1661" y="125"/>
                  </a:cubicBezTo>
                  <a:lnTo>
                    <a:pt x="1661" y="28"/>
                  </a:lnTo>
                  <a:cubicBezTo>
                    <a:pt x="1661" y="13"/>
                    <a:pt x="1649" y="1"/>
                    <a:pt x="163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6" name="Google Shape;216;p16"/>
            <p:cNvSpPr/>
            <p:nvPr/>
          </p:nvSpPr>
          <p:spPr>
            <a:xfrm>
              <a:off x="6258496" y="2500439"/>
              <a:ext cx="140281" cy="34397"/>
            </a:xfrm>
            <a:custGeom>
              <a:avLst/>
              <a:gdLst/>
              <a:ahLst/>
              <a:cxnLst/>
              <a:rect l="l" t="t" r="r" b="b"/>
              <a:pathLst>
                <a:path w="1407" h="345" extrusionOk="0">
                  <a:moveTo>
                    <a:pt x="94" y="0"/>
                  </a:moveTo>
                  <a:cubicBezTo>
                    <a:pt x="89" y="0"/>
                    <a:pt x="85" y="2"/>
                    <a:pt x="80" y="5"/>
                  </a:cubicBezTo>
                  <a:cubicBezTo>
                    <a:pt x="74" y="8"/>
                    <a:pt x="69" y="14"/>
                    <a:pt x="68" y="21"/>
                  </a:cubicBezTo>
                  <a:lnTo>
                    <a:pt x="4" y="310"/>
                  </a:lnTo>
                  <a:cubicBezTo>
                    <a:pt x="0" y="325"/>
                    <a:pt x="10" y="340"/>
                    <a:pt x="24" y="343"/>
                  </a:cubicBezTo>
                  <a:cubicBezTo>
                    <a:pt x="27" y="344"/>
                    <a:pt x="29" y="344"/>
                    <a:pt x="31" y="344"/>
                  </a:cubicBezTo>
                  <a:cubicBezTo>
                    <a:pt x="43" y="344"/>
                    <a:pt x="55" y="335"/>
                    <a:pt x="58" y="322"/>
                  </a:cubicBezTo>
                  <a:lnTo>
                    <a:pt x="115" y="61"/>
                  </a:lnTo>
                  <a:lnTo>
                    <a:pt x="1373" y="343"/>
                  </a:lnTo>
                  <a:cubicBezTo>
                    <a:pt x="1374" y="343"/>
                    <a:pt x="1377" y="344"/>
                    <a:pt x="1379" y="344"/>
                  </a:cubicBezTo>
                  <a:cubicBezTo>
                    <a:pt x="1394" y="344"/>
                    <a:pt x="1407" y="332"/>
                    <a:pt x="1407" y="316"/>
                  </a:cubicBezTo>
                  <a:cubicBezTo>
                    <a:pt x="1406" y="303"/>
                    <a:pt x="1397" y="293"/>
                    <a:pt x="1385" y="289"/>
                  </a:cubicBezTo>
                  <a:lnTo>
                    <a:pt x="100" y="1"/>
                  </a:lnTo>
                  <a:cubicBezTo>
                    <a:pt x="98" y="1"/>
                    <a:pt x="96" y="0"/>
                    <a:pt x="9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7" name="Google Shape;217;p16"/>
            <p:cNvSpPr/>
            <p:nvPr/>
          </p:nvSpPr>
          <p:spPr>
            <a:xfrm>
              <a:off x="6293491" y="2481197"/>
              <a:ext cx="89633" cy="37588"/>
            </a:xfrm>
            <a:custGeom>
              <a:avLst/>
              <a:gdLst/>
              <a:ahLst/>
              <a:cxnLst/>
              <a:rect l="l" t="t" r="r" b="b"/>
              <a:pathLst>
                <a:path w="899" h="377" extrusionOk="0">
                  <a:moveTo>
                    <a:pt x="98" y="0"/>
                  </a:moveTo>
                  <a:cubicBezTo>
                    <a:pt x="87" y="0"/>
                    <a:pt x="77" y="6"/>
                    <a:pt x="72" y="16"/>
                  </a:cubicBezTo>
                  <a:lnTo>
                    <a:pt x="8" y="144"/>
                  </a:lnTo>
                  <a:cubicBezTo>
                    <a:pt x="1" y="157"/>
                    <a:pt x="5" y="174"/>
                    <a:pt x="19" y="181"/>
                  </a:cubicBezTo>
                  <a:cubicBezTo>
                    <a:pt x="23" y="184"/>
                    <a:pt x="28" y="185"/>
                    <a:pt x="32" y="185"/>
                  </a:cubicBezTo>
                  <a:cubicBezTo>
                    <a:pt x="42" y="185"/>
                    <a:pt x="51" y="179"/>
                    <a:pt x="57" y="171"/>
                  </a:cubicBezTo>
                  <a:cubicBezTo>
                    <a:pt x="57" y="170"/>
                    <a:pt x="57" y="169"/>
                    <a:pt x="58" y="169"/>
                  </a:cubicBezTo>
                  <a:lnTo>
                    <a:pt x="110" y="63"/>
                  </a:lnTo>
                  <a:lnTo>
                    <a:pt x="857" y="374"/>
                  </a:lnTo>
                  <a:cubicBezTo>
                    <a:pt x="860" y="376"/>
                    <a:pt x="864" y="376"/>
                    <a:pt x="868" y="376"/>
                  </a:cubicBezTo>
                  <a:cubicBezTo>
                    <a:pt x="878" y="376"/>
                    <a:pt x="888" y="370"/>
                    <a:pt x="892" y="359"/>
                  </a:cubicBezTo>
                  <a:cubicBezTo>
                    <a:pt x="898" y="345"/>
                    <a:pt x="891" y="330"/>
                    <a:pt x="878" y="323"/>
                  </a:cubicBezTo>
                  <a:lnTo>
                    <a:pt x="107" y="2"/>
                  </a:lnTo>
                  <a:cubicBezTo>
                    <a:pt x="104" y="1"/>
                    <a:pt x="101" y="0"/>
                    <a:pt x="9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8" name="Google Shape;218;p16"/>
            <p:cNvSpPr/>
            <p:nvPr/>
          </p:nvSpPr>
          <p:spPr>
            <a:xfrm>
              <a:off x="6354708" y="2554875"/>
              <a:ext cx="31007" cy="5583"/>
            </a:xfrm>
            <a:custGeom>
              <a:avLst/>
              <a:gdLst/>
              <a:ahLst/>
              <a:cxnLst/>
              <a:rect l="l" t="t" r="r" b="b"/>
              <a:pathLst>
                <a:path w="311" h="56" extrusionOk="0">
                  <a:moveTo>
                    <a:pt x="29" y="0"/>
                  </a:moveTo>
                  <a:cubicBezTo>
                    <a:pt x="13" y="0"/>
                    <a:pt x="1" y="12"/>
                    <a:pt x="1" y="27"/>
                  </a:cubicBezTo>
                  <a:cubicBezTo>
                    <a:pt x="1" y="43"/>
                    <a:pt x="13" y="55"/>
                    <a:pt x="29" y="55"/>
                  </a:cubicBezTo>
                  <a:lnTo>
                    <a:pt x="284" y="55"/>
                  </a:lnTo>
                  <a:cubicBezTo>
                    <a:pt x="298" y="55"/>
                    <a:pt x="311" y="43"/>
                    <a:pt x="311" y="27"/>
                  </a:cubicBezTo>
                  <a:cubicBezTo>
                    <a:pt x="311" y="12"/>
                    <a:pt x="29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9" name="Google Shape;219;p16"/>
            <p:cNvSpPr/>
            <p:nvPr/>
          </p:nvSpPr>
          <p:spPr>
            <a:xfrm>
              <a:off x="6303761" y="2554975"/>
              <a:ext cx="56332" cy="56432"/>
            </a:xfrm>
            <a:custGeom>
              <a:avLst/>
              <a:gdLst/>
              <a:ahLst/>
              <a:cxnLst/>
              <a:rect l="l" t="t" r="r" b="b"/>
              <a:pathLst>
                <a:path w="565" h="566" extrusionOk="0">
                  <a:moveTo>
                    <a:pt x="283" y="52"/>
                  </a:moveTo>
                  <a:cubicBezTo>
                    <a:pt x="410" y="52"/>
                    <a:pt x="513" y="155"/>
                    <a:pt x="513" y="283"/>
                  </a:cubicBezTo>
                  <a:cubicBezTo>
                    <a:pt x="513" y="411"/>
                    <a:pt x="410" y="514"/>
                    <a:pt x="283" y="514"/>
                  </a:cubicBezTo>
                  <a:cubicBezTo>
                    <a:pt x="155" y="514"/>
                    <a:pt x="52" y="411"/>
                    <a:pt x="52" y="283"/>
                  </a:cubicBezTo>
                  <a:cubicBezTo>
                    <a:pt x="52" y="155"/>
                    <a:pt x="155" y="52"/>
                    <a:pt x="283" y="52"/>
                  </a:cubicBezTo>
                  <a:close/>
                  <a:moveTo>
                    <a:pt x="283" y="1"/>
                  </a:moveTo>
                  <a:cubicBezTo>
                    <a:pt x="127" y="1"/>
                    <a:pt x="0" y="127"/>
                    <a:pt x="0" y="283"/>
                  </a:cubicBezTo>
                  <a:cubicBezTo>
                    <a:pt x="0" y="439"/>
                    <a:pt x="127" y="566"/>
                    <a:pt x="283" y="566"/>
                  </a:cubicBezTo>
                  <a:cubicBezTo>
                    <a:pt x="438" y="566"/>
                    <a:pt x="565" y="439"/>
                    <a:pt x="565" y="283"/>
                  </a:cubicBezTo>
                  <a:cubicBezTo>
                    <a:pt x="565" y="127"/>
                    <a:pt x="438" y="1"/>
                    <a:pt x="28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20" name="Google Shape;220;p16"/>
            <p:cNvSpPr/>
            <p:nvPr/>
          </p:nvSpPr>
          <p:spPr>
            <a:xfrm>
              <a:off x="6373552" y="2563948"/>
              <a:ext cx="70490" cy="102494"/>
            </a:xfrm>
            <a:custGeom>
              <a:avLst/>
              <a:gdLst/>
              <a:ahLst/>
              <a:cxnLst/>
              <a:rect l="l" t="t" r="r" b="b"/>
              <a:pathLst>
                <a:path w="707" h="1028" extrusionOk="0">
                  <a:moveTo>
                    <a:pt x="353" y="64"/>
                  </a:moveTo>
                  <a:cubicBezTo>
                    <a:pt x="539" y="64"/>
                    <a:pt x="636" y="111"/>
                    <a:pt x="642" y="129"/>
                  </a:cubicBezTo>
                  <a:cubicBezTo>
                    <a:pt x="636" y="147"/>
                    <a:pt x="539" y="193"/>
                    <a:pt x="353" y="193"/>
                  </a:cubicBezTo>
                  <a:cubicBezTo>
                    <a:pt x="165" y="193"/>
                    <a:pt x="69" y="146"/>
                    <a:pt x="64" y="130"/>
                  </a:cubicBezTo>
                  <a:lnTo>
                    <a:pt x="64" y="129"/>
                  </a:lnTo>
                  <a:cubicBezTo>
                    <a:pt x="69" y="112"/>
                    <a:pt x="165" y="64"/>
                    <a:pt x="353" y="64"/>
                  </a:cubicBezTo>
                  <a:close/>
                  <a:moveTo>
                    <a:pt x="642" y="207"/>
                  </a:moveTo>
                  <a:lnTo>
                    <a:pt x="642" y="257"/>
                  </a:lnTo>
                  <a:cubicBezTo>
                    <a:pt x="637" y="275"/>
                    <a:pt x="541" y="321"/>
                    <a:pt x="353" y="321"/>
                  </a:cubicBezTo>
                  <a:cubicBezTo>
                    <a:pt x="165" y="321"/>
                    <a:pt x="69" y="275"/>
                    <a:pt x="64" y="257"/>
                  </a:cubicBezTo>
                  <a:lnTo>
                    <a:pt x="64" y="207"/>
                  </a:lnTo>
                  <a:cubicBezTo>
                    <a:pt x="132" y="241"/>
                    <a:pt x="246" y="257"/>
                    <a:pt x="353" y="257"/>
                  </a:cubicBezTo>
                  <a:cubicBezTo>
                    <a:pt x="461" y="257"/>
                    <a:pt x="574" y="241"/>
                    <a:pt x="642" y="207"/>
                  </a:cubicBezTo>
                  <a:close/>
                  <a:moveTo>
                    <a:pt x="642" y="335"/>
                  </a:moveTo>
                  <a:lnTo>
                    <a:pt x="642" y="385"/>
                  </a:lnTo>
                  <a:cubicBezTo>
                    <a:pt x="637" y="403"/>
                    <a:pt x="541" y="450"/>
                    <a:pt x="353" y="450"/>
                  </a:cubicBezTo>
                  <a:cubicBezTo>
                    <a:pt x="165" y="450"/>
                    <a:pt x="69" y="403"/>
                    <a:pt x="64" y="386"/>
                  </a:cubicBezTo>
                  <a:lnTo>
                    <a:pt x="64" y="335"/>
                  </a:lnTo>
                  <a:cubicBezTo>
                    <a:pt x="132" y="369"/>
                    <a:pt x="246" y="386"/>
                    <a:pt x="353" y="386"/>
                  </a:cubicBezTo>
                  <a:cubicBezTo>
                    <a:pt x="461" y="386"/>
                    <a:pt x="574" y="369"/>
                    <a:pt x="642" y="335"/>
                  </a:cubicBezTo>
                  <a:close/>
                  <a:moveTo>
                    <a:pt x="642" y="463"/>
                  </a:moveTo>
                  <a:lnTo>
                    <a:pt x="642" y="514"/>
                  </a:lnTo>
                  <a:cubicBezTo>
                    <a:pt x="637" y="532"/>
                    <a:pt x="541" y="579"/>
                    <a:pt x="353" y="579"/>
                  </a:cubicBezTo>
                  <a:cubicBezTo>
                    <a:pt x="165" y="579"/>
                    <a:pt x="69" y="532"/>
                    <a:pt x="64" y="514"/>
                  </a:cubicBezTo>
                  <a:lnTo>
                    <a:pt x="64" y="463"/>
                  </a:lnTo>
                  <a:cubicBezTo>
                    <a:pt x="132" y="498"/>
                    <a:pt x="246" y="514"/>
                    <a:pt x="353" y="514"/>
                  </a:cubicBezTo>
                  <a:cubicBezTo>
                    <a:pt x="461" y="514"/>
                    <a:pt x="574" y="498"/>
                    <a:pt x="642" y="463"/>
                  </a:cubicBezTo>
                  <a:close/>
                  <a:moveTo>
                    <a:pt x="642" y="592"/>
                  </a:moveTo>
                  <a:lnTo>
                    <a:pt x="642" y="642"/>
                  </a:lnTo>
                  <a:cubicBezTo>
                    <a:pt x="637" y="660"/>
                    <a:pt x="541" y="707"/>
                    <a:pt x="353" y="707"/>
                  </a:cubicBezTo>
                  <a:cubicBezTo>
                    <a:pt x="165" y="707"/>
                    <a:pt x="69" y="660"/>
                    <a:pt x="64" y="642"/>
                  </a:cubicBezTo>
                  <a:lnTo>
                    <a:pt x="64" y="592"/>
                  </a:lnTo>
                  <a:cubicBezTo>
                    <a:pt x="132" y="627"/>
                    <a:pt x="246" y="642"/>
                    <a:pt x="353" y="642"/>
                  </a:cubicBezTo>
                  <a:cubicBezTo>
                    <a:pt x="461" y="642"/>
                    <a:pt x="574" y="627"/>
                    <a:pt x="642" y="592"/>
                  </a:cubicBezTo>
                  <a:close/>
                  <a:moveTo>
                    <a:pt x="642" y="720"/>
                  </a:moveTo>
                  <a:lnTo>
                    <a:pt x="642" y="771"/>
                  </a:lnTo>
                  <a:cubicBezTo>
                    <a:pt x="637" y="788"/>
                    <a:pt x="541" y="835"/>
                    <a:pt x="353" y="835"/>
                  </a:cubicBezTo>
                  <a:cubicBezTo>
                    <a:pt x="165" y="835"/>
                    <a:pt x="69" y="788"/>
                    <a:pt x="64" y="771"/>
                  </a:cubicBezTo>
                  <a:lnTo>
                    <a:pt x="64" y="720"/>
                  </a:lnTo>
                  <a:cubicBezTo>
                    <a:pt x="132" y="755"/>
                    <a:pt x="246" y="771"/>
                    <a:pt x="353" y="771"/>
                  </a:cubicBezTo>
                  <a:cubicBezTo>
                    <a:pt x="461" y="771"/>
                    <a:pt x="574" y="755"/>
                    <a:pt x="642" y="720"/>
                  </a:cubicBezTo>
                  <a:close/>
                  <a:moveTo>
                    <a:pt x="642" y="848"/>
                  </a:moveTo>
                  <a:lnTo>
                    <a:pt x="642" y="899"/>
                  </a:lnTo>
                  <a:cubicBezTo>
                    <a:pt x="637" y="917"/>
                    <a:pt x="541" y="964"/>
                    <a:pt x="353" y="964"/>
                  </a:cubicBezTo>
                  <a:cubicBezTo>
                    <a:pt x="165" y="964"/>
                    <a:pt x="69" y="917"/>
                    <a:pt x="64" y="899"/>
                  </a:cubicBezTo>
                  <a:lnTo>
                    <a:pt x="64" y="848"/>
                  </a:lnTo>
                  <a:cubicBezTo>
                    <a:pt x="132" y="883"/>
                    <a:pt x="246" y="899"/>
                    <a:pt x="353" y="899"/>
                  </a:cubicBezTo>
                  <a:cubicBezTo>
                    <a:pt x="461" y="899"/>
                    <a:pt x="574" y="883"/>
                    <a:pt x="642" y="848"/>
                  </a:cubicBezTo>
                  <a:close/>
                  <a:moveTo>
                    <a:pt x="353" y="1"/>
                  </a:moveTo>
                  <a:cubicBezTo>
                    <a:pt x="183" y="1"/>
                    <a:pt x="0" y="41"/>
                    <a:pt x="0" y="129"/>
                  </a:cubicBezTo>
                  <a:lnTo>
                    <a:pt x="0" y="899"/>
                  </a:lnTo>
                  <a:cubicBezTo>
                    <a:pt x="0" y="987"/>
                    <a:pt x="183" y="1027"/>
                    <a:pt x="353" y="1027"/>
                  </a:cubicBezTo>
                  <a:cubicBezTo>
                    <a:pt x="523" y="1027"/>
                    <a:pt x="707" y="987"/>
                    <a:pt x="707" y="899"/>
                  </a:cubicBezTo>
                  <a:lnTo>
                    <a:pt x="707" y="129"/>
                  </a:lnTo>
                  <a:cubicBezTo>
                    <a:pt x="707" y="41"/>
                    <a:pt x="523" y="1"/>
                    <a:pt x="35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21" name="Google Shape;221;p16"/>
            <p:cNvSpPr/>
            <p:nvPr/>
          </p:nvSpPr>
          <p:spPr>
            <a:xfrm>
              <a:off x="6265176" y="2554875"/>
              <a:ext cx="43969" cy="56731"/>
            </a:xfrm>
            <a:custGeom>
              <a:avLst/>
              <a:gdLst/>
              <a:ahLst/>
              <a:cxnLst/>
              <a:rect l="l" t="t" r="r" b="b"/>
              <a:pathLst>
                <a:path w="441" h="569" extrusionOk="0">
                  <a:moveTo>
                    <a:pt x="171" y="0"/>
                  </a:moveTo>
                  <a:cubicBezTo>
                    <a:pt x="164" y="0"/>
                    <a:pt x="157" y="3"/>
                    <a:pt x="152" y="8"/>
                  </a:cubicBezTo>
                  <a:lnTo>
                    <a:pt x="8" y="148"/>
                  </a:lnTo>
                  <a:cubicBezTo>
                    <a:pt x="3" y="154"/>
                    <a:pt x="0" y="162"/>
                    <a:pt x="0" y="170"/>
                  </a:cubicBezTo>
                  <a:lnTo>
                    <a:pt x="0" y="398"/>
                  </a:lnTo>
                  <a:cubicBezTo>
                    <a:pt x="0" y="405"/>
                    <a:pt x="3" y="412"/>
                    <a:pt x="7" y="416"/>
                  </a:cubicBezTo>
                  <a:lnTo>
                    <a:pt x="138" y="560"/>
                  </a:lnTo>
                  <a:cubicBezTo>
                    <a:pt x="143" y="565"/>
                    <a:pt x="150" y="568"/>
                    <a:pt x="158" y="568"/>
                  </a:cubicBezTo>
                  <a:lnTo>
                    <a:pt x="413" y="568"/>
                  </a:lnTo>
                  <a:cubicBezTo>
                    <a:pt x="428" y="568"/>
                    <a:pt x="440" y="556"/>
                    <a:pt x="440" y="541"/>
                  </a:cubicBezTo>
                  <a:cubicBezTo>
                    <a:pt x="440" y="526"/>
                    <a:pt x="428" y="513"/>
                    <a:pt x="413" y="513"/>
                  </a:cubicBezTo>
                  <a:lnTo>
                    <a:pt x="171" y="513"/>
                  </a:lnTo>
                  <a:lnTo>
                    <a:pt x="55" y="388"/>
                  </a:lnTo>
                  <a:lnTo>
                    <a:pt x="55" y="179"/>
                  </a:lnTo>
                  <a:lnTo>
                    <a:pt x="182" y="55"/>
                  </a:lnTo>
                  <a:lnTo>
                    <a:pt x="413" y="55"/>
                  </a:lnTo>
                  <a:cubicBezTo>
                    <a:pt x="428" y="55"/>
                    <a:pt x="440" y="43"/>
                    <a:pt x="440" y="27"/>
                  </a:cubicBezTo>
                  <a:cubicBezTo>
                    <a:pt x="440" y="12"/>
                    <a:pt x="428" y="0"/>
                    <a:pt x="41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22" name="Google Shape;222;p16"/>
            <p:cNvSpPr/>
            <p:nvPr/>
          </p:nvSpPr>
          <p:spPr>
            <a:xfrm>
              <a:off x="6322305" y="2568734"/>
              <a:ext cx="19243" cy="28914"/>
            </a:xfrm>
            <a:custGeom>
              <a:avLst/>
              <a:gdLst/>
              <a:ahLst/>
              <a:cxnLst/>
              <a:rect l="l" t="t" r="r" b="b"/>
              <a:pathLst>
                <a:path w="193" h="290" extrusionOk="0">
                  <a:moveTo>
                    <a:pt x="97" y="1"/>
                  </a:moveTo>
                  <a:cubicBezTo>
                    <a:pt x="79" y="1"/>
                    <a:pt x="65" y="15"/>
                    <a:pt x="65" y="33"/>
                  </a:cubicBezTo>
                  <a:lnTo>
                    <a:pt x="65" y="34"/>
                  </a:lnTo>
                  <a:cubicBezTo>
                    <a:pt x="29" y="39"/>
                    <a:pt x="2" y="69"/>
                    <a:pt x="0" y="105"/>
                  </a:cubicBezTo>
                  <a:cubicBezTo>
                    <a:pt x="3" y="146"/>
                    <a:pt x="36" y="177"/>
                    <a:pt x="76" y="177"/>
                  </a:cubicBezTo>
                  <a:cubicBezTo>
                    <a:pt x="77" y="177"/>
                    <a:pt x="79" y="177"/>
                    <a:pt x="80" y="177"/>
                  </a:cubicBezTo>
                  <a:lnTo>
                    <a:pt x="113" y="177"/>
                  </a:lnTo>
                  <a:cubicBezTo>
                    <a:pt x="123" y="177"/>
                    <a:pt x="129" y="183"/>
                    <a:pt x="129" y="185"/>
                  </a:cubicBezTo>
                  <a:cubicBezTo>
                    <a:pt x="129" y="188"/>
                    <a:pt x="123" y="194"/>
                    <a:pt x="113" y="194"/>
                  </a:cubicBezTo>
                  <a:lnTo>
                    <a:pt x="32" y="194"/>
                  </a:lnTo>
                  <a:cubicBezTo>
                    <a:pt x="15" y="194"/>
                    <a:pt x="0" y="208"/>
                    <a:pt x="0" y="225"/>
                  </a:cubicBezTo>
                  <a:cubicBezTo>
                    <a:pt x="0" y="243"/>
                    <a:pt x="15" y="257"/>
                    <a:pt x="32" y="257"/>
                  </a:cubicBezTo>
                  <a:lnTo>
                    <a:pt x="65" y="257"/>
                  </a:lnTo>
                  <a:cubicBezTo>
                    <a:pt x="65" y="275"/>
                    <a:pt x="79" y="290"/>
                    <a:pt x="97" y="290"/>
                  </a:cubicBezTo>
                  <a:cubicBezTo>
                    <a:pt x="114" y="290"/>
                    <a:pt x="129" y="275"/>
                    <a:pt x="129" y="257"/>
                  </a:cubicBezTo>
                  <a:lnTo>
                    <a:pt x="129" y="256"/>
                  </a:lnTo>
                  <a:cubicBezTo>
                    <a:pt x="164" y="251"/>
                    <a:pt x="191" y="222"/>
                    <a:pt x="193" y="186"/>
                  </a:cubicBezTo>
                  <a:cubicBezTo>
                    <a:pt x="190" y="145"/>
                    <a:pt x="157" y="113"/>
                    <a:pt x="117" y="113"/>
                  </a:cubicBezTo>
                  <a:cubicBezTo>
                    <a:pt x="116" y="113"/>
                    <a:pt x="114" y="113"/>
                    <a:pt x="113" y="113"/>
                  </a:cubicBezTo>
                  <a:lnTo>
                    <a:pt x="80" y="113"/>
                  </a:lnTo>
                  <a:cubicBezTo>
                    <a:pt x="71" y="113"/>
                    <a:pt x="65" y="107"/>
                    <a:pt x="65" y="105"/>
                  </a:cubicBezTo>
                  <a:cubicBezTo>
                    <a:pt x="65" y="103"/>
                    <a:pt x="71" y="97"/>
                    <a:pt x="80" y="97"/>
                  </a:cubicBezTo>
                  <a:lnTo>
                    <a:pt x="161" y="97"/>
                  </a:lnTo>
                  <a:cubicBezTo>
                    <a:pt x="179" y="97"/>
                    <a:pt x="193" y="83"/>
                    <a:pt x="193" y="65"/>
                  </a:cubicBezTo>
                  <a:cubicBezTo>
                    <a:pt x="193" y="47"/>
                    <a:pt x="179" y="33"/>
                    <a:pt x="161" y="33"/>
                  </a:cubicBezTo>
                  <a:lnTo>
                    <a:pt x="129" y="33"/>
                  </a:lnTo>
                  <a:cubicBezTo>
                    <a:pt x="129" y="15"/>
                    <a:pt x="114" y="1"/>
                    <a:pt x="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223" name="Google Shape;223;p16"/>
          <p:cNvGrpSpPr/>
          <p:nvPr/>
        </p:nvGrpSpPr>
        <p:grpSpPr>
          <a:xfrm>
            <a:off x="12952831" y="6565610"/>
            <a:ext cx="402139" cy="401906"/>
            <a:chOff x="6265375" y="3369328"/>
            <a:chExt cx="172186" cy="172087"/>
          </a:xfrm>
        </p:grpSpPr>
        <p:sp>
          <p:nvSpPr>
            <p:cNvPr id="224" name="Google Shape;224;p16"/>
            <p:cNvSpPr/>
            <p:nvPr/>
          </p:nvSpPr>
          <p:spPr>
            <a:xfrm>
              <a:off x="6265375" y="3369328"/>
              <a:ext cx="172186" cy="172087"/>
            </a:xfrm>
            <a:custGeom>
              <a:avLst/>
              <a:gdLst/>
              <a:ahLst/>
              <a:cxnLst/>
              <a:rect l="l" t="t" r="r" b="b"/>
              <a:pathLst>
                <a:path w="1727" h="1726" extrusionOk="0">
                  <a:moveTo>
                    <a:pt x="979" y="172"/>
                  </a:moveTo>
                  <a:lnTo>
                    <a:pt x="979" y="287"/>
                  </a:lnTo>
                  <a:lnTo>
                    <a:pt x="691" y="287"/>
                  </a:lnTo>
                  <a:lnTo>
                    <a:pt x="691" y="172"/>
                  </a:lnTo>
                  <a:close/>
                  <a:moveTo>
                    <a:pt x="1008" y="58"/>
                  </a:moveTo>
                  <a:cubicBezTo>
                    <a:pt x="1055" y="58"/>
                    <a:pt x="1094" y="96"/>
                    <a:pt x="1094" y="144"/>
                  </a:cubicBezTo>
                  <a:lnTo>
                    <a:pt x="1094" y="287"/>
                  </a:lnTo>
                  <a:lnTo>
                    <a:pt x="1036" y="287"/>
                  </a:lnTo>
                  <a:lnTo>
                    <a:pt x="1036" y="144"/>
                  </a:lnTo>
                  <a:cubicBezTo>
                    <a:pt x="1036" y="128"/>
                    <a:pt x="1023" y="115"/>
                    <a:pt x="1008" y="115"/>
                  </a:cubicBezTo>
                  <a:lnTo>
                    <a:pt x="662" y="115"/>
                  </a:lnTo>
                  <a:cubicBezTo>
                    <a:pt x="646" y="115"/>
                    <a:pt x="634" y="128"/>
                    <a:pt x="634" y="144"/>
                  </a:cubicBezTo>
                  <a:lnTo>
                    <a:pt x="634" y="287"/>
                  </a:lnTo>
                  <a:lnTo>
                    <a:pt x="576" y="287"/>
                  </a:lnTo>
                  <a:lnTo>
                    <a:pt x="576" y="144"/>
                  </a:lnTo>
                  <a:cubicBezTo>
                    <a:pt x="576" y="96"/>
                    <a:pt x="615" y="58"/>
                    <a:pt x="662" y="58"/>
                  </a:cubicBezTo>
                  <a:close/>
                  <a:moveTo>
                    <a:pt x="950" y="834"/>
                  </a:moveTo>
                  <a:lnTo>
                    <a:pt x="950" y="892"/>
                  </a:lnTo>
                  <a:lnTo>
                    <a:pt x="719" y="892"/>
                  </a:lnTo>
                  <a:lnTo>
                    <a:pt x="719" y="834"/>
                  </a:lnTo>
                  <a:close/>
                  <a:moveTo>
                    <a:pt x="1525" y="345"/>
                  </a:moveTo>
                  <a:cubicBezTo>
                    <a:pt x="1573" y="345"/>
                    <a:pt x="1611" y="383"/>
                    <a:pt x="1611" y="431"/>
                  </a:cubicBezTo>
                  <a:lnTo>
                    <a:pt x="1611" y="575"/>
                  </a:lnTo>
                  <a:lnTo>
                    <a:pt x="1611" y="747"/>
                  </a:lnTo>
                  <a:cubicBezTo>
                    <a:pt x="1611" y="827"/>
                    <a:pt x="1547" y="892"/>
                    <a:pt x="1468" y="892"/>
                  </a:cubicBezTo>
                  <a:lnTo>
                    <a:pt x="1449" y="892"/>
                  </a:lnTo>
                  <a:cubicBezTo>
                    <a:pt x="1401" y="873"/>
                    <a:pt x="1349" y="863"/>
                    <a:pt x="1295" y="863"/>
                  </a:cubicBezTo>
                  <a:cubicBezTo>
                    <a:pt x="1241" y="863"/>
                    <a:pt x="1189" y="873"/>
                    <a:pt x="1141" y="892"/>
                  </a:cubicBezTo>
                  <a:lnTo>
                    <a:pt x="1008" y="892"/>
                  </a:lnTo>
                  <a:lnTo>
                    <a:pt x="1008" y="805"/>
                  </a:lnTo>
                  <a:cubicBezTo>
                    <a:pt x="1008" y="789"/>
                    <a:pt x="994" y="776"/>
                    <a:pt x="979" y="776"/>
                  </a:cubicBezTo>
                  <a:lnTo>
                    <a:pt x="691" y="776"/>
                  </a:lnTo>
                  <a:cubicBezTo>
                    <a:pt x="675" y="776"/>
                    <a:pt x="662" y="789"/>
                    <a:pt x="662" y="805"/>
                  </a:cubicBezTo>
                  <a:lnTo>
                    <a:pt x="662" y="892"/>
                  </a:lnTo>
                  <a:lnTo>
                    <a:pt x="202" y="892"/>
                  </a:lnTo>
                  <a:cubicBezTo>
                    <a:pt x="123" y="892"/>
                    <a:pt x="58" y="827"/>
                    <a:pt x="58" y="747"/>
                  </a:cubicBezTo>
                  <a:lnTo>
                    <a:pt x="58" y="489"/>
                  </a:lnTo>
                  <a:lnTo>
                    <a:pt x="58" y="431"/>
                  </a:lnTo>
                  <a:cubicBezTo>
                    <a:pt x="58" y="383"/>
                    <a:pt x="97" y="345"/>
                    <a:pt x="145" y="345"/>
                  </a:cubicBezTo>
                  <a:close/>
                  <a:moveTo>
                    <a:pt x="1611" y="888"/>
                  </a:moveTo>
                  <a:lnTo>
                    <a:pt x="1611" y="1002"/>
                  </a:lnTo>
                  <a:cubicBezTo>
                    <a:pt x="1589" y="977"/>
                    <a:pt x="1564" y="955"/>
                    <a:pt x="1536" y="937"/>
                  </a:cubicBezTo>
                  <a:cubicBezTo>
                    <a:pt x="1565" y="926"/>
                    <a:pt x="1591" y="910"/>
                    <a:pt x="1611" y="888"/>
                  </a:cubicBezTo>
                  <a:close/>
                  <a:moveTo>
                    <a:pt x="346" y="949"/>
                  </a:moveTo>
                  <a:lnTo>
                    <a:pt x="346" y="1036"/>
                  </a:lnTo>
                  <a:lnTo>
                    <a:pt x="259" y="1036"/>
                  </a:lnTo>
                  <a:lnTo>
                    <a:pt x="259" y="949"/>
                  </a:lnTo>
                  <a:close/>
                  <a:moveTo>
                    <a:pt x="58" y="888"/>
                  </a:moveTo>
                  <a:cubicBezTo>
                    <a:pt x="95" y="926"/>
                    <a:pt x="146" y="949"/>
                    <a:pt x="202" y="949"/>
                  </a:cubicBezTo>
                  <a:lnTo>
                    <a:pt x="202" y="1064"/>
                  </a:lnTo>
                  <a:cubicBezTo>
                    <a:pt x="202" y="1080"/>
                    <a:pt x="215" y="1093"/>
                    <a:pt x="231" y="1093"/>
                  </a:cubicBezTo>
                  <a:lnTo>
                    <a:pt x="375" y="1093"/>
                  </a:lnTo>
                  <a:cubicBezTo>
                    <a:pt x="390" y="1093"/>
                    <a:pt x="403" y="1080"/>
                    <a:pt x="403" y="1064"/>
                  </a:cubicBezTo>
                  <a:lnTo>
                    <a:pt x="403" y="949"/>
                  </a:lnTo>
                  <a:lnTo>
                    <a:pt x="1037" y="949"/>
                  </a:lnTo>
                  <a:cubicBezTo>
                    <a:pt x="932" y="1028"/>
                    <a:pt x="864" y="1153"/>
                    <a:pt x="864" y="1294"/>
                  </a:cubicBezTo>
                  <a:cubicBezTo>
                    <a:pt x="864" y="1379"/>
                    <a:pt x="889" y="1457"/>
                    <a:pt x="931" y="1525"/>
                  </a:cubicBezTo>
                  <a:lnTo>
                    <a:pt x="145" y="1525"/>
                  </a:lnTo>
                  <a:cubicBezTo>
                    <a:pt x="97" y="1525"/>
                    <a:pt x="58" y="1485"/>
                    <a:pt x="58" y="1438"/>
                  </a:cubicBezTo>
                  <a:lnTo>
                    <a:pt x="58" y="888"/>
                  </a:lnTo>
                  <a:close/>
                  <a:moveTo>
                    <a:pt x="1324" y="922"/>
                  </a:moveTo>
                  <a:cubicBezTo>
                    <a:pt x="1507" y="936"/>
                    <a:pt x="1654" y="1082"/>
                    <a:pt x="1668" y="1265"/>
                  </a:cubicBezTo>
                  <a:lnTo>
                    <a:pt x="1611" y="1265"/>
                  </a:lnTo>
                  <a:lnTo>
                    <a:pt x="1611" y="1323"/>
                  </a:lnTo>
                  <a:lnTo>
                    <a:pt x="1668" y="1323"/>
                  </a:lnTo>
                  <a:cubicBezTo>
                    <a:pt x="1654" y="1506"/>
                    <a:pt x="1507" y="1653"/>
                    <a:pt x="1324" y="1667"/>
                  </a:cubicBezTo>
                  <a:lnTo>
                    <a:pt x="1324" y="1610"/>
                  </a:lnTo>
                  <a:lnTo>
                    <a:pt x="1266" y="1610"/>
                  </a:lnTo>
                  <a:lnTo>
                    <a:pt x="1266" y="1667"/>
                  </a:lnTo>
                  <a:cubicBezTo>
                    <a:pt x="1162" y="1659"/>
                    <a:pt x="1070" y="1608"/>
                    <a:pt x="1008" y="1532"/>
                  </a:cubicBezTo>
                  <a:lnTo>
                    <a:pt x="1008" y="1525"/>
                  </a:lnTo>
                  <a:lnTo>
                    <a:pt x="1001" y="1525"/>
                  </a:lnTo>
                  <a:cubicBezTo>
                    <a:pt x="957" y="1468"/>
                    <a:pt x="928" y="1399"/>
                    <a:pt x="923" y="1323"/>
                  </a:cubicBezTo>
                  <a:lnTo>
                    <a:pt x="979" y="1323"/>
                  </a:lnTo>
                  <a:lnTo>
                    <a:pt x="979" y="1265"/>
                  </a:lnTo>
                  <a:lnTo>
                    <a:pt x="923" y="1265"/>
                  </a:lnTo>
                  <a:cubicBezTo>
                    <a:pt x="937" y="1082"/>
                    <a:pt x="1083" y="936"/>
                    <a:pt x="1266" y="922"/>
                  </a:cubicBezTo>
                  <a:lnTo>
                    <a:pt x="1266" y="978"/>
                  </a:lnTo>
                  <a:lnTo>
                    <a:pt x="1324" y="978"/>
                  </a:lnTo>
                  <a:lnTo>
                    <a:pt x="1324" y="922"/>
                  </a:lnTo>
                  <a:close/>
                  <a:moveTo>
                    <a:pt x="662" y="0"/>
                  </a:moveTo>
                  <a:cubicBezTo>
                    <a:pt x="583" y="0"/>
                    <a:pt x="519" y="65"/>
                    <a:pt x="519" y="144"/>
                  </a:cubicBezTo>
                  <a:lnTo>
                    <a:pt x="519" y="287"/>
                  </a:lnTo>
                  <a:lnTo>
                    <a:pt x="145" y="287"/>
                  </a:lnTo>
                  <a:cubicBezTo>
                    <a:pt x="65" y="287"/>
                    <a:pt x="1" y="352"/>
                    <a:pt x="1" y="431"/>
                  </a:cubicBezTo>
                  <a:lnTo>
                    <a:pt x="1" y="489"/>
                  </a:lnTo>
                  <a:lnTo>
                    <a:pt x="1" y="747"/>
                  </a:lnTo>
                  <a:lnTo>
                    <a:pt x="1" y="1438"/>
                  </a:lnTo>
                  <a:cubicBezTo>
                    <a:pt x="1" y="1518"/>
                    <a:pt x="65" y="1582"/>
                    <a:pt x="145" y="1582"/>
                  </a:cubicBezTo>
                  <a:lnTo>
                    <a:pt x="974" y="1582"/>
                  </a:lnTo>
                  <a:cubicBezTo>
                    <a:pt x="1053" y="1670"/>
                    <a:pt x="1167" y="1725"/>
                    <a:pt x="1295" y="1725"/>
                  </a:cubicBezTo>
                  <a:cubicBezTo>
                    <a:pt x="1533" y="1725"/>
                    <a:pt x="1726" y="1532"/>
                    <a:pt x="1726" y="1294"/>
                  </a:cubicBezTo>
                  <a:cubicBezTo>
                    <a:pt x="1726" y="1216"/>
                    <a:pt x="1705" y="1143"/>
                    <a:pt x="1669" y="1080"/>
                  </a:cubicBezTo>
                  <a:lnTo>
                    <a:pt x="1669" y="747"/>
                  </a:lnTo>
                  <a:lnTo>
                    <a:pt x="1669" y="575"/>
                  </a:lnTo>
                  <a:lnTo>
                    <a:pt x="1669" y="431"/>
                  </a:lnTo>
                  <a:cubicBezTo>
                    <a:pt x="1669" y="352"/>
                    <a:pt x="1604" y="287"/>
                    <a:pt x="1525" y="287"/>
                  </a:cubicBezTo>
                  <a:lnTo>
                    <a:pt x="1151" y="287"/>
                  </a:lnTo>
                  <a:lnTo>
                    <a:pt x="1151" y="144"/>
                  </a:lnTo>
                  <a:cubicBezTo>
                    <a:pt x="1151" y="65"/>
                    <a:pt x="1087" y="0"/>
                    <a:pt x="100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25" name="Google Shape;225;p16"/>
            <p:cNvSpPr/>
            <p:nvPr/>
          </p:nvSpPr>
          <p:spPr>
            <a:xfrm>
              <a:off x="6391598" y="3472518"/>
              <a:ext cx="22134" cy="45165"/>
            </a:xfrm>
            <a:custGeom>
              <a:avLst/>
              <a:gdLst/>
              <a:ahLst/>
              <a:cxnLst/>
              <a:rect l="l" t="t" r="r" b="b"/>
              <a:pathLst>
                <a:path w="222" h="453" extrusionOk="0">
                  <a:moveTo>
                    <a:pt x="0" y="1"/>
                  </a:moveTo>
                  <a:lnTo>
                    <a:pt x="0" y="259"/>
                  </a:lnTo>
                  <a:cubicBezTo>
                    <a:pt x="0" y="267"/>
                    <a:pt x="4" y="274"/>
                    <a:pt x="9" y="279"/>
                  </a:cubicBezTo>
                  <a:lnTo>
                    <a:pt x="181" y="452"/>
                  </a:lnTo>
                  <a:lnTo>
                    <a:pt x="222" y="411"/>
                  </a:lnTo>
                  <a:lnTo>
                    <a:pt x="58" y="247"/>
                  </a:lnTo>
                  <a:lnTo>
                    <a:pt x="5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26" name="Google Shape;226;p16"/>
            <p:cNvSpPr/>
            <p:nvPr/>
          </p:nvSpPr>
          <p:spPr>
            <a:xfrm>
              <a:off x="6391598" y="3443804"/>
              <a:ext cx="5783" cy="5882"/>
            </a:xfrm>
            <a:custGeom>
              <a:avLst/>
              <a:gdLst/>
              <a:ahLst/>
              <a:cxnLst/>
              <a:rect l="l" t="t" r="r" b="b"/>
              <a:pathLst>
                <a:path w="58" h="59" extrusionOk="0">
                  <a:moveTo>
                    <a:pt x="0" y="0"/>
                  </a:moveTo>
                  <a:lnTo>
                    <a:pt x="0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27" name="Google Shape;227;p16"/>
            <p:cNvSpPr/>
            <p:nvPr/>
          </p:nvSpPr>
          <p:spPr>
            <a:xfrm>
              <a:off x="6403063" y="3443804"/>
              <a:ext cx="5783" cy="5882"/>
            </a:xfrm>
            <a:custGeom>
              <a:avLst/>
              <a:gdLst/>
              <a:ahLst/>
              <a:cxnLst/>
              <a:rect l="l" t="t" r="r" b="b"/>
              <a:pathLst>
                <a:path w="58" h="59" extrusionOk="0">
                  <a:moveTo>
                    <a:pt x="0" y="0"/>
                  </a:moveTo>
                  <a:lnTo>
                    <a:pt x="0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28" name="Google Shape;228;p16"/>
            <p:cNvSpPr/>
            <p:nvPr/>
          </p:nvSpPr>
          <p:spPr>
            <a:xfrm>
              <a:off x="6380032" y="3443804"/>
              <a:ext cx="5882" cy="5882"/>
            </a:xfrm>
            <a:custGeom>
              <a:avLst/>
              <a:gdLst/>
              <a:ahLst/>
              <a:cxnLst/>
              <a:rect l="l" t="t" r="r" b="b"/>
              <a:pathLst>
                <a:path w="59" h="59" extrusionOk="0">
                  <a:moveTo>
                    <a:pt x="1" y="0"/>
                  </a:moveTo>
                  <a:lnTo>
                    <a:pt x="1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229" name="Google Shape;229;p16"/>
          <p:cNvGrpSpPr/>
          <p:nvPr/>
        </p:nvGrpSpPr>
        <p:grpSpPr>
          <a:xfrm>
            <a:off x="12483635" y="8613287"/>
            <a:ext cx="253578" cy="362321"/>
            <a:chOff x="6064477" y="4246093"/>
            <a:chExt cx="108576" cy="155137"/>
          </a:xfrm>
        </p:grpSpPr>
        <p:sp>
          <p:nvSpPr>
            <p:cNvPr id="230" name="Google Shape;230;p16"/>
            <p:cNvSpPr/>
            <p:nvPr/>
          </p:nvSpPr>
          <p:spPr>
            <a:xfrm>
              <a:off x="6064477" y="4246093"/>
              <a:ext cx="108576" cy="155137"/>
            </a:xfrm>
            <a:custGeom>
              <a:avLst/>
              <a:gdLst/>
              <a:ahLst/>
              <a:cxnLst/>
              <a:rect l="l" t="t" r="r" b="b"/>
              <a:pathLst>
                <a:path w="1089" h="1556" extrusionOk="0">
                  <a:moveTo>
                    <a:pt x="959" y="53"/>
                  </a:moveTo>
                  <a:cubicBezTo>
                    <a:pt x="1002" y="53"/>
                    <a:pt x="1037" y="88"/>
                    <a:pt x="1037" y="130"/>
                  </a:cubicBezTo>
                  <a:lnTo>
                    <a:pt x="1037" y="156"/>
                  </a:lnTo>
                  <a:lnTo>
                    <a:pt x="52" y="156"/>
                  </a:lnTo>
                  <a:lnTo>
                    <a:pt x="52" y="130"/>
                  </a:lnTo>
                  <a:cubicBezTo>
                    <a:pt x="52" y="88"/>
                    <a:pt x="87" y="53"/>
                    <a:pt x="130" y="53"/>
                  </a:cubicBezTo>
                  <a:close/>
                  <a:moveTo>
                    <a:pt x="1037" y="208"/>
                  </a:moveTo>
                  <a:lnTo>
                    <a:pt x="1037" y="1296"/>
                  </a:lnTo>
                  <a:lnTo>
                    <a:pt x="52" y="1296"/>
                  </a:lnTo>
                  <a:lnTo>
                    <a:pt x="52" y="208"/>
                  </a:lnTo>
                  <a:close/>
                  <a:moveTo>
                    <a:pt x="1037" y="1348"/>
                  </a:moveTo>
                  <a:lnTo>
                    <a:pt x="1037" y="1426"/>
                  </a:lnTo>
                  <a:cubicBezTo>
                    <a:pt x="1037" y="1469"/>
                    <a:pt x="1002" y="1504"/>
                    <a:pt x="959" y="1504"/>
                  </a:cubicBezTo>
                  <a:lnTo>
                    <a:pt x="130" y="1504"/>
                  </a:lnTo>
                  <a:cubicBezTo>
                    <a:pt x="87" y="1504"/>
                    <a:pt x="52" y="1469"/>
                    <a:pt x="52" y="1426"/>
                  </a:cubicBezTo>
                  <a:lnTo>
                    <a:pt x="52" y="1348"/>
                  </a:lnTo>
                  <a:close/>
                  <a:moveTo>
                    <a:pt x="130" y="0"/>
                  </a:moveTo>
                  <a:cubicBezTo>
                    <a:pt x="58" y="0"/>
                    <a:pt x="1" y="59"/>
                    <a:pt x="1" y="130"/>
                  </a:cubicBezTo>
                  <a:lnTo>
                    <a:pt x="1" y="1426"/>
                  </a:lnTo>
                  <a:cubicBezTo>
                    <a:pt x="1" y="1498"/>
                    <a:pt x="58" y="1555"/>
                    <a:pt x="130" y="1555"/>
                  </a:cubicBezTo>
                  <a:lnTo>
                    <a:pt x="959" y="1555"/>
                  </a:lnTo>
                  <a:cubicBezTo>
                    <a:pt x="1031" y="1555"/>
                    <a:pt x="1089" y="1498"/>
                    <a:pt x="1089" y="1426"/>
                  </a:cubicBezTo>
                  <a:lnTo>
                    <a:pt x="1089" y="130"/>
                  </a:lnTo>
                  <a:cubicBezTo>
                    <a:pt x="1089" y="59"/>
                    <a:pt x="1031" y="0"/>
                    <a:pt x="95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31" name="Google Shape;231;p16"/>
            <p:cNvSpPr/>
            <p:nvPr/>
          </p:nvSpPr>
          <p:spPr>
            <a:xfrm>
              <a:off x="6078036" y="4277499"/>
              <a:ext cx="80360" cy="77269"/>
            </a:xfrm>
            <a:custGeom>
              <a:avLst/>
              <a:gdLst/>
              <a:ahLst/>
              <a:cxnLst/>
              <a:rect l="l" t="t" r="r" b="b"/>
              <a:pathLst>
                <a:path w="806" h="775" extrusionOk="0">
                  <a:moveTo>
                    <a:pt x="197" y="52"/>
                  </a:moveTo>
                  <a:cubicBezTo>
                    <a:pt x="204" y="52"/>
                    <a:pt x="210" y="55"/>
                    <a:pt x="215" y="60"/>
                  </a:cubicBezTo>
                  <a:lnTo>
                    <a:pt x="216" y="60"/>
                  </a:lnTo>
                  <a:lnTo>
                    <a:pt x="298" y="142"/>
                  </a:lnTo>
                  <a:cubicBezTo>
                    <a:pt x="307" y="152"/>
                    <a:pt x="307" y="168"/>
                    <a:pt x="298" y="179"/>
                  </a:cubicBezTo>
                  <a:lnTo>
                    <a:pt x="231" y="245"/>
                  </a:lnTo>
                  <a:cubicBezTo>
                    <a:pt x="225" y="250"/>
                    <a:pt x="223" y="257"/>
                    <a:pt x="223" y="263"/>
                  </a:cubicBezTo>
                  <a:cubicBezTo>
                    <a:pt x="223" y="270"/>
                    <a:pt x="225" y="277"/>
                    <a:pt x="231" y="282"/>
                  </a:cubicBezTo>
                  <a:lnTo>
                    <a:pt x="515" y="567"/>
                  </a:lnTo>
                  <a:cubicBezTo>
                    <a:pt x="520" y="572"/>
                    <a:pt x="527" y="575"/>
                    <a:pt x="534" y="575"/>
                  </a:cubicBezTo>
                  <a:cubicBezTo>
                    <a:pt x="540" y="575"/>
                    <a:pt x="547" y="572"/>
                    <a:pt x="552" y="567"/>
                  </a:cubicBezTo>
                  <a:lnTo>
                    <a:pt x="619" y="500"/>
                  </a:lnTo>
                  <a:cubicBezTo>
                    <a:pt x="624" y="495"/>
                    <a:pt x="631" y="493"/>
                    <a:pt x="637" y="493"/>
                  </a:cubicBezTo>
                  <a:cubicBezTo>
                    <a:pt x="644" y="493"/>
                    <a:pt x="651" y="495"/>
                    <a:pt x="656" y="500"/>
                  </a:cubicBezTo>
                  <a:lnTo>
                    <a:pt x="738" y="582"/>
                  </a:lnTo>
                  <a:cubicBezTo>
                    <a:pt x="748" y="592"/>
                    <a:pt x="748" y="609"/>
                    <a:pt x="738" y="619"/>
                  </a:cubicBezTo>
                  <a:lnTo>
                    <a:pt x="688" y="669"/>
                  </a:lnTo>
                  <a:cubicBezTo>
                    <a:pt x="654" y="703"/>
                    <a:pt x="609" y="722"/>
                    <a:pt x="560" y="722"/>
                  </a:cubicBezTo>
                  <a:cubicBezTo>
                    <a:pt x="512" y="722"/>
                    <a:pt x="465" y="703"/>
                    <a:pt x="431" y="669"/>
                  </a:cubicBezTo>
                  <a:lnTo>
                    <a:pt x="128" y="366"/>
                  </a:lnTo>
                  <a:cubicBezTo>
                    <a:pt x="58" y="296"/>
                    <a:pt x="58" y="180"/>
                    <a:pt x="128" y="110"/>
                  </a:cubicBezTo>
                  <a:lnTo>
                    <a:pt x="179" y="60"/>
                  </a:lnTo>
                  <a:cubicBezTo>
                    <a:pt x="183" y="55"/>
                    <a:pt x="190" y="52"/>
                    <a:pt x="197" y="52"/>
                  </a:cubicBezTo>
                  <a:close/>
                  <a:moveTo>
                    <a:pt x="197" y="1"/>
                  </a:moveTo>
                  <a:cubicBezTo>
                    <a:pt x="177" y="1"/>
                    <a:pt x="157" y="8"/>
                    <a:pt x="142" y="23"/>
                  </a:cubicBezTo>
                  <a:lnTo>
                    <a:pt x="92" y="73"/>
                  </a:lnTo>
                  <a:cubicBezTo>
                    <a:pt x="1" y="164"/>
                    <a:pt x="1" y="312"/>
                    <a:pt x="92" y="403"/>
                  </a:cubicBezTo>
                  <a:lnTo>
                    <a:pt x="395" y="706"/>
                  </a:lnTo>
                  <a:cubicBezTo>
                    <a:pt x="439" y="750"/>
                    <a:pt x="498" y="774"/>
                    <a:pt x="560" y="774"/>
                  </a:cubicBezTo>
                  <a:cubicBezTo>
                    <a:pt x="622" y="774"/>
                    <a:pt x="681" y="750"/>
                    <a:pt x="725" y="706"/>
                  </a:cubicBezTo>
                  <a:lnTo>
                    <a:pt x="774" y="655"/>
                  </a:lnTo>
                  <a:cubicBezTo>
                    <a:pt x="805" y="626"/>
                    <a:pt x="805" y="576"/>
                    <a:pt x="774" y="545"/>
                  </a:cubicBezTo>
                  <a:lnTo>
                    <a:pt x="692" y="463"/>
                  </a:lnTo>
                  <a:cubicBezTo>
                    <a:pt x="678" y="449"/>
                    <a:pt x="658" y="442"/>
                    <a:pt x="638" y="442"/>
                  </a:cubicBezTo>
                  <a:cubicBezTo>
                    <a:pt x="618" y="442"/>
                    <a:pt x="597" y="449"/>
                    <a:pt x="582" y="463"/>
                  </a:cubicBezTo>
                  <a:lnTo>
                    <a:pt x="534" y="512"/>
                  </a:lnTo>
                  <a:lnTo>
                    <a:pt x="286" y="263"/>
                  </a:lnTo>
                  <a:lnTo>
                    <a:pt x="334" y="215"/>
                  </a:lnTo>
                  <a:cubicBezTo>
                    <a:pt x="364" y="185"/>
                    <a:pt x="364" y="136"/>
                    <a:pt x="334" y="105"/>
                  </a:cubicBezTo>
                  <a:lnTo>
                    <a:pt x="251" y="23"/>
                  </a:lnTo>
                  <a:cubicBezTo>
                    <a:pt x="237" y="8"/>
                    <a:pt x="217" y="1"/>
                    <a:pt x="1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32" name="Google Shape;232;p16"/>
            <p:cNvSpPr/>
            <p:nvPr/>
          </p:nvSpPr>
          <p:spPr>
            <a:xfrm>
              <a:off x="6116122" y="4359751"/>
              <a:ext cx="5284" cy="5284"/>
            </a:xfrm>
            <a:custGeom>
              <a:avLst/>
              <a:gdLst/>
              <a:ahLst/>
              <a:cxnLst/>
              <a:rect l="l" t="t" r="r" b="b"/>
              <a:pathLst>
                <a:path w="53" h="53" extrusionOk="0">
                  <a:moveTo>
                    <a:pt x="0" y="1"/>
                  </a:moveTo>
                  <a:lnTo>
                    <a:pt x="0" y="53"/>
                  </a:lnTo>
                  <a:lnTo>
                    <a:pt x="53" y="53"/>
                  </a:lnTo>
                  <a:lnTo>
                    <a:pt x="5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33" name="Google Shape;233;p16"/>
            <p:cNvSpPr/>
            <p:nvPr/>
          </p:nvSpPr>
          <p:spPr>
            <a:xfrm>
              <a:off x="6105853" y="4359751"/>
              <a:ext cx="5185" cy="5284"/>
            </a:xfrm>
            <a:custGeom>
              <a:avLst/>
              <a:gdLst/>
              <a:ahLst/>
              <a:cxnLst/>
              <a:rect l="l" t="t" r="r" b="b"/>
              <a:pathLst>
                <a:path w="52" h="53" extrusionOk="0">
                  <a:moveTo>
                    <a:pt x="0" y="1"/>
                  </a:moveTo>
                  <a:lnTo>
                    <a:pt x="0" y="53"/>
                  </a:lnTo>
                  <a:lnTo>
                    <a:pt x="52" y="53"/>
                  </a:lnTo>
                  <a:lnTo>
                    <a:pt x="5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34" name="Google Shape;234;p16"/>
            <p:cNvSpPr/>
            <p:nvPr/>
          </p:nvSpPr>
          <p:spPr>
            <a:xfrm>
              <a:off x="6126491" y="4359751"/>
              <a:ext cx="5284" cy="5284"/>
            </a:xfrm>
            <a:custGeom>
              <a:avLst/>
              <a:gdLst/>
              <a:ahLst/>
              <a:cxnLst/>
              <a:rect l="l" t="t" r="r" b="b"/>
              <a:pathLst>
                <a:path w="53" h="53" extrusionOk="0">
                  <a:moveTo>
                    <a:pt x="0" y="1"/>
                  </a:moveTo>
                  <a:lnTo>
                    <a:pt x="0" y="53"/>
                  </a:lnTo>
                  <a:lnTo>
                    <a:pt x="53" y="53"/>
                  </a:lnTo>
                  <a:lnTo>
                    <a:pt x="5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35" name="Google Shape;235;p16"/>
            <p:cNvSpPr/>
            <p:nvPr/>
          </p:nvSpPr>
          <p:spPr>
            <a:xfrm>
              <a:off x="6118714" y="4302922"/>
              <a:ext cx="12961" cy="13061"/>
            </a:xfrm>
            <a:custGeom>
              <a:avLst/>
              <a:gdLst/>
              <a:ahLst/>
              <a:cxnLst/>
              <a:rect l="l" t="t" r="r" b="b"/>
              <a:pathLst>
                <a:path w="130" h="131" extrusionOk="0">
                  <a:moveTo>
                    <a:pt x="1" y="0"/>
                  </a:moveTo>
                  <a:lnTo>
                    <a:pt x="1" y="53"/>
                  </a:lnTo>
                  <a:cubicBezTo>
                    <a:pt x="43" y="53"/>
                    <a:pt x="78" y="88"/>
                    <a:pt x="78" y="131"/>
                  </a:cubicBezTo>
                  <a:lnTo>
                    <a:pt x="130" y="131"/>
                  </a:lnTo>
                  <a:cubicBezTo>
                    <a:pt x="130" y="59"/>
                    <a:pt x="72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36" name="Google Shape;236;p16"/>
            <p:cNvSpPr/>
            <p:nvPr/>
          </p:nvSpPr>
          <p:spPr>
            <a:xfrm>
              <a:off x="6118714" y="4292553"/>
              <a:ext cx="23330" cy="23430"/>
            </a:xfrm>
            <a:custGeom>
              <a:avLst/>
              <a:gdLst/>
              <a:ahLst/>
              <a:cxnLst/>
              <a:rect l="l" t="t" r="r" b="b"/>
              <a:pathLst>
                <a:path w="234" h="235" extrusionOk="0">
                  <a:moveTo>
                    <a:pt x="1" y="1"/>
                  </a:moveTo>
                  <a:lnTo>
                    <a:pt x="1" y="53"/>
                  </a:lnTo>
                  <a:cubicBezTo>
                    <a:pt x="101" y="53"/>
                    <a:pt x="182" y="134"/>
                    <a:pt x="182" y="235"/>
                  </a:cubicBezTo>
                  <a:lnTo>
                    <a:pt x="234" y="235"/>
                  </a:lnTo>
                  <a:cubicBezTo>
                    <a:pt x="234" y="105"/>
                    <a:pt x="129" y="1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37" name="Google Shape;237;p16"/>
            <p:cNvSpPr/>
            <p:nvPr/>
          </p:nvSpPr>
          <p:spPr>
            <a:xfrm>
              <a:off x="6118714" y="4282284"/>
              <a:ext cx="33699" cy="33699"/>
            </a:xfrm>
            <a:custGeom>
              <a:avLst/>
              <a:gdLst/>
              <a:ahLst/>
              <a:cxnLst/>
              <a:rect l="l" t="t" r="r" b="b"/>
              <a:pathLst>
                <a:path w="338" h="338" extrusionOk="0">
                  <a:moveTo>
                    <a:pt x="1" y="1"/>
                  </a:moveTo>
                  <a:lnTo>
                    <a:pt x="1" y="52"/>
                  </a:lnTo>
                  <a:cubicBezTo>
                    <a:pt x="158" y="52"/>
                    <a:pt x="286" y="180"/>
                    <a:pt x="286" y="338"/>
                  </a:cubicBezTo>
                  <a:lnTo>
                    <a:pt x="338" y="338"/>
                  </a:lnTo>
                  <a:cubicBezTo>
                    <a:pt x="338" y="152"/>
                    <a:pt x="187" y="1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238" name="Google Shape;238;p16"/>
          <p:cNvSpPr txBox="1"/>
          <p:nvPr/>
        </p:nvSpPr>
        <p:spPr>
          <a:xfrm>
            <a:off x="2830164" y="1957513"/>
            <a:ext cx="2196940" cy="1367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savodxonlikni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endParaRPr sz="2400" dirty="0"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239" name="Google Shape;239;p16"/>
          <p:cNvSpPr txBox="1"/>
          <p:nvPr/>
        </p:nvSpPr>
        <p:spPr>
          <a:xfrm>
            <a:off x="2303223" y="3988349"/>
            <a:ext cx="2867074" cy="1367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tafakkur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endParaRPr sz="2400" dirty="0"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240" name="Google Shape;240;p16"/>
          <p:cNvSpPr txBox="1"/>
          <p:nvPr/>
        </p:nvSpPr>
        <p:spPr>
          <a:xfrm>
            <a:off x="2303222" y="6067472"/>
            <a:ext cx="2853675" cy="1367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xavfsizligini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endParaRPr sz="2400" dirty="0"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241" name="Google Shape;241;p16"/>
          <p:cNvSpPr txBox="1"/>
          <p:nvPr/>
        </p:nvSpPr>
        <p:spPr>
          <a:xfrm>
            <a:off x="2825102" y="8110731"/>
            <a:ext cx="2781989" cy="1367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faoliyatni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endParaRPr sz="2400" dirty="0"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242" name="Google Shape;242;p16"/>
          <p:cNvSpPr txBox="1"/>
          <p:nvPr/>
        </p:nvSpPr>
        <p:spPr>
          <a:xfrm>
            <a:off x="12994106" y="1957513"/>
            <a:ext cx="3291175" cy="1367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endParaRPr sz="2400" dirty="0"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243" name="Google Shape;243;p16"/>
          <p:cNvSpPr txBox="1"/>
          <p:nvPr/>
        </p:nvSpPr>
        <p:spPr>
          <a:xfrm>
            <a:off x="13327066" y="4722861"/>
            <a:ext cx="3484959" cy="27120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kundalik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hayotdagi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endParaRPr sz="2400" dirty="0"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245" name="Google Shape;245;p16"/>
          <p:cNvSpPr txBox="1"/>
          <p:nvPr/>
        </p:nvSpPr>
        <p:spPr>
          <a:xfrm>
            <a:off x="12994107" y="8110737"/>
            <a:ext cx="2196940" cy="1367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etikasi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mas’uliyatni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endParaRPr sz="2400" dirty="0"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246" name="Google Shape;246;p16"/>
          <p:cNvSpPr txBox="1"/>
          <p:nvPr/>
        </p:nvSpPr>
        <p:spPr>
          <a:xfrm>
            <a:off x="7621654" y="4088762"/>
            <a:ext cx="2983966" cy="13802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</a:t>
            </a:r>
            <a:r>
              <a:rPr lang="uz-Latn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fanini o‘qitishning dolzarb vazifalari 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Fira Sans"/>
              <a:cs typeface="Times New Roman" panose="02020603050405020304" pitchFamily="18" charset="0"/>
              <a:sym typeface="Fira Sans"/>
            </a:endParaRPr>
          </a:p>
        </p:txBody>
      </p:sp>
      <p:pic>
        <p:nvPicPr>
          <p:cNvPr id="247" name="Graphic 2">
            <a:extLst>
              <a:ext uri="{FF2B5EF4-FFF2-40B4-BE49-F238E27FC236}">
                <a16:creationId xmlns:a16="http://schemas.microsoft.com/office/drawing/2014/main" id="{992AA97B-16DB-4A6E-A178-9A3E04A604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84996"/>
            <a:ext cx="17995899" cy="1447801"/>
          </a:xfrm>
          <a:prstGeom prst="rect">
            <a:avLst/>
          </a:prstGeom>
        </p:spPr>
      </p:pic>
      <p:pic>
        <p:nvPicPr>
          <p:cNvPr id="248" name="Рисунок 247">
            <a:extLst>
              <a:ext uri="{FF2B5EF4-FFF2-40B4-BE49-F238E27FC236}">
                <a16:creationId xmlns:a16="http://schemas.microsoft.com/office/drawing/2014/main" id="{D90C07D1-C7F3-4B36-A3B2-6A52AC00673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58562"/>
            <a:ext cx="2362199" cy="923081"/>
          </a:xfrm>
          <a:prstGeom prst="rect">
            <a:avLst/>
          </a:prstGeom>
        </p:spPr>
      </p:pic>
      <p:pic>
        <p:nvPicPr>
          <p:cNvPr id="249" name="Рисунок 248">
            <a:extLst>
              <a:ext uri="{FF2B5EF4-FFF2-40B4-BE49-F238E27FC236}">
                <a16:creationId xmlns:a16="http://schemas.microsoft.com/office/drawing/2014/main" id="{E0DFD3E5-4973-4312-9EDC-7EC022041DF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189378"/>
            <a:ext cx="3325188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18"/>
          <p:cNvSpPr/>
          <p:nvPr/>
        </p:nvSpPr>
        <p:spPr>
          <a:xfrm>
            <a:off x="5889872" y="5802615"/>
            <a:ext cx="3103425" cy="2285979"/>
          </a:xfrm>
          <a:custGeom>
            <a:avLst/>
            <a:gdLst/>
            <a:ahLst/>
            <a:cxnLst/>
            <a:rect l="l" t="t" r="r" b="b"/>
            <a:pathLst>
              <a:path w="16659" h="12271" extrusionOk="0">
                <a:moveTo>
                  <a:pt x="3" y="0"/>
                </a:moveTo>
                <a:cubicBezTo>
                  <a:pt x="2" y="27"/>
                  <a:pt x="1" y="54"/>
                  <a:pt x="1" y="82"/>
                </a:cubicBezTo>
                <a:cubicBezTo>
                  <a:pt x="1" y="4835"/>
                  <a:pt x="1848" y="9140"/>
                  <a:pt x="4839" y="12271"/>
                </a:cubicBezTo>
                <a:lnTo>
                  <a:pt x="16658" y="0"/>
                </a:lnTo>
                <a:close/>
              </a:path>
            </a:pathLst>
          </a:custGeom>
          <a:solidFill>
            <a:schemeClr val="accent2"/>
          </a:solidFill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29" name="Google Shape;329;p18"/>
          <p:cNvSpPr/>
          <p:nvPr/>
        </p:nvSpPr>
        <p:spPr>
          <a:xfrm>
            <a:off x="8993108" y="3517000"/>
            <a:ext cx="3103425" cy="2285794"/>
          </a:xfrm>
          <a:custGeom>
            <a:avLst/>
            <a:gdLst/>
            <a:ahLst/>
            <a:cxnLst/>
            <a:rect l="l" t="t" r="r" b="b"/>
            <a:pathLst>
              <a:path w="16659" h="12270" extrusionOk="0">
                <a:moveTo>
                  <a:pt x="11820" y="0"/>
                </a:moveTo>
                <a:lnTo>
                  <a:pt x="0" y="12269"/>
                </a:lnTo>
                <a:lnTo>
                  <a:pt x="16657" y="12269"/>
                </a:lnTo>
                <a:cubicBezTo>
                  <a:pt x="16657" y="12243"/>
                  <a:pt x="16658" y="12216"/>
                  <a:pt x="16658" y="12189"/>
                </a:cubicBezTo>
                <a:cubicBezTo>
                  <a:pt x="16658" y="7436"/>
                  <a:pt x="14811" y="3130"/>
                  <a:pt x="11820" y="0"/>
                </a:cubicBezTo>
                <a:close/>
              </a:path>
            </a:pathLst>
          </a:cu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30" name="Google Shape;330;p18"/>
          <p:cNvSpPr txBox="1">
            <a:spLocks noGrp="1"/>
          </p:cNvSpPr>
          <p:nvPr>
            <p:ph type="title"/>
          </p:nvPr>
        </p:nvSpPr>
        <p:spPr>
          <a:xfrm>
            <a:off x="1074047" y="1716643"/>
            <a:ext cx="16196310" cy="774627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XXI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</a:t>
            </a:r>
            <a:endParaRPr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1" name="Google Shape;331;p18"/>
          <p:cNvSpPr/>
          <p:nvPr/>
        </p:nvSpPr>
        <p:spPr>
          <a:xfrm>
            <a:off x="5751270" y="3600831"/>
            <a:ext cx="3242025" cy="2201963"/>
          </a:xfrm>
          <a:custGeom>
            <a:avLst/>
            <a:gdLst/>
            <a:ahLst/>
            <a:cxnLst/>
            <a:rect l="l" t="t" r="r" b="b"/>
            <a:pathLst>
              <a:path w="17403" h="11820" extrusionOk="0">
                <a:moveTo>
                  <a:pt x="5133" y="1"/>
                </a:moveTo>
                <a:cubicBezTo>
                  <a:pt x="1976" y="3017"/>
                  <a:pt x="15" y="7197"/>
                  <a:pt x="0" y="11819"/>
                </a:cubicBezTo>
                <a:lnTo>
                  <a:pt x="17402" y="11819"/>
                </a:lnTo>
                <a:lnTo>
                  <a:pt x="5133" y="1"/>
                </a:ln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32" name="Google Shape;332;p18"/>
          <p:cNvSpPr/>
          <p:nvPr/>
        </p:nvSpPr>
        <p:spPr>
          <a:xfrm>
            <a:off x="6707501" y="2699551"/>
            <a:ext cx="2285794" cy="3103240"/>
          </a:xfrm>
          <a:custGeom>
            <a:avLst/>
            <a:gdLst/>
            <a:ahLst/>
            <a:cxnLst/>
            <a:rect l="l" t="t" r="r" b="b"/>
            <a:pathLst>
              <a:path w="12270" h="16658" extrusionOk="0">
                <a:moveTo>
                  <a:pt x="12189" y="1"/>
                </a:moveTo>
                <a:cubicBezTo>
                  <a:pt x="7436" y="1"/>
                  <a:pt x="3129" y="1848"/>
                  <a:pt x="0" y="4839"/>
                </a:cubicBezTo>
                <a:lnTo>
                  <a:pt x="12269" y="16657"/>
                </a:lnTo>
                <a:lnTo>
                  <a:pt x="12269" y="1"/>
                </a:lnTo>
                <a:cubicBezTo>
                  <a:pt x="12242" y="1"/>
                  <a:pt x="12216" y="1"/>
                  <a:pt x="12189" y="1"/>
                </a:cubicBezTo>
                <a:close/>
              </a:path>
            </a:pathLst>
          </a:cu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33" name="Google Shape;333;p18"/>
          <p:cNvSpPr/>
          <p:nvPr/>
        </p:nvSpPr>
        <p:spPr>
          <a:xfrm>
            <a:off x="8993108" y="5802615"/>
            <a:ext cx="3242212" cy="2201963"/>
          </a:xfrm>
          <a:custGeom>
            <a:avLst/>
            <a:gdLst/>
            <a:ahLst/>
            <a:cxnLst/>
            <a:rect l="l" t="t" r="r" b="b"/>
            <a:pathLst>
              <a:path w="17404" h="11820" extrusionOk="0">
                <a:moveTo>
                  <a:pt x="0" y="0"/>
                </a:moveTo>
                <a:lnTo>
                  <a:pt x="12270" y="11820"/>
                </a:lnTo>
                <a:cubicBezTo>
                  <a:pt x="15428" y="8803"/>
                  <a:pt x="17388" y="4624"/>
                  <a:pt x="17404" y="0"/>
                </a:cubicBezTo>
                <a:close/>
              </a:path>
            </a:pathLst>
          </a:custGeom>
          <a:solidFill>
            <a:schemeClr val="accent5"/>
          </a:solidFill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34" name="Google Shape;334;p18"/>
          <p:cNvSpPr/>
          <p:nvPr/>
        </p:nvSpPr>
        <p:spPr>
          <a:xfrm>
            <a:off x="10789513" y="6463392"/>
            <a:ext cx="647921" cy="603398"/>
          </a:xfrm>
          <a:custGeom>
            <a:avLst/>
            <a:gdLst/>
            <a:ahLst/>
            <a:cxnLst/>
            <a:rect l="l" t="t" r="r" b="b"/>
            <a:pathLst>
              <a:path w="3478" h="3239" extrusionOk="0">
                <a:moveTo>
                  <a:pt x="3389" y="1907"/>
                </a:moveTo>
                <a:cubicBezTo>
                  <a:pt x="3364" y="1907"/>
                  <a:pt x="3341" y="1925"/>
                  <a:pt x="3336" y="1950"/>
                </a:cubicBezTo>
                <a:cubicBezTo>
                  <a:pt x="3334" y="1958"/>
                  <a:pt x="3331" y="1968"/>
                  <a:pt x="3330" y="1977"/>
                </a:cubicBezTo>
                <a:cubicBezTo>
                  <a:pt x="3323" y="2006"/>
                  <a:pt x="3341" y="2035"/>
                  <a:pt x="3370" y="2041"/>
                </a:cubicBezTo>
                <a:cubicBezTo>
                  <a:pt x="3374" y="2042"/>
                  <a:pt x="3378" y="2043"/>
                  <a:pt x="3383" y="2043"/>
                </a:cubicBezTo>
                <a:cubicBezTo>
                  <a:pt x="3407" y="2043"/>
                  <a:pt x="3429" y="2027"/>
                  <a:pt x="3435" y="2001"/>
                </a:cubicBezTo>
                <a:cubicBezTo>
                  <a:pt x="3437" y="1992"/>
                  <a:pt x="3440" y="1982"/>
                  <a:pt x="3441" y="1972"/>
                </a:cubicBezTo>
                <a:cubicBezTo>
                  <a:pt x="3447" y="1944"/>
                  <a:pt x="3429" y="1915"/>
                  <a:pt x="3400" y="1908"/>
                </a:cubicBezTo>
                <a:cubicBezTo>
                  <a:pt x="3397" y="1907"/>
                  <a:pt x="3393" y="1907"/>
                  <a:pt x="3389" y="1907"/>
                </a:cubicBezTo>
                <a:close/>
                <a:moveTo>
                  <a:pt x="1851" y="1418"/>
                </a:moveTo>
                <a:cubicBezTo>
                  <a:pt x="1831" y="1418"/>
                  <a:pt x="1812" y="1429"/>
                  <a:pt x="1802" y="1449"/>
                </a:cubicBezTo>
                <a:lnTo>
                  <a:pt x="1640" y="1773"/>
                </a:lnTo>
                <a:cubicBezTo>
                  <a:pt x="1622" y="1810"/>
                  <a:pt x="1648" y="1852"/>
                  <a:pt x="1688" y="1852"/>
                </a:cubicBezTo>
                <a:lnTo>
                  <a:pt x="1926" y="1852"/>
                </a:lnTo>
                <a:lnTo>
                  <a:pt x="1802" y="2099"/>
                </a:lnTo>
                <a:cubicBezTo>
                  <a:pt x="1784" y="2135"/>
                  <a:pt x="1811" y="2178"/>
                  <a:pt x="1850" y="2178"/>
                </a:cubicBezTo>
                <a:cubicBezTo>
                  <a:pt x="1871" y="2178"/>
                  <a:pt x="1890" y="2166"/>
                  <a:pt x="1899" y="2148"/>
                </a:cubicBezTo>
                <a:lnTo>
                  <a:pt x="2062" y="1822"/>
                </a:lnTo>
                <a:cubicBezTo>
                  <a:pt x="2080" y="1786"/>
                  <a:pt x="2054" y="1744"/>
                  <a:pt x="2014" y="1744"/>
                </a:cubicBezTo>
                <a:lnTo>
                  <a:pt x="1776" y="1744"/>
                </a:lnTo>
                <a:lnTo>
                  <a:pt x="1899" y="1497"/>
                </a:lnTo>
                <a:cubicBezTo>
                  <a:pt x="1912" y="1469"/>
                  <a:pt x="1902" y="1437"/>
                  <a:pt x="1875" y="1424"/>
                </a:cubicBezTo>
                <a:cubicBezTo>
                  <a:pt x="1867" y="1420"/>
                  <a:pt x="1859" y="1418"/>
                  <a:pt x="1851" y="1418"/>
                </a:cubicBezTo>
                <a:close/>
                <a:moveTo>
                  <a:pt x="1431" y="496"/>
                </a:moveTo>
                <a:cubicBezTo>
                  <a:pt x="1401" y="496"/>
                  <a:pt x="1376" y="520"/>
                  <a:pt x="1376" y="550"/>
                </a:cubicBezTo>
                <a:lnTo>
                  <a:pt x="1376" y="1113"/>
                </a:lnTo>
                <a:lnTo>
                  <a:pt x="1092" y="1113"/>
                </a:lnTo>
                <a:cubicBezTo>
                  <a:pt x="1061" y="1113"/>
                  <a:pt x="1038" y="1138"/>
                  <a:pt x="1038" y="1167"/>
                </a:cubicBezTo>
                <a:cubicBezTo>
                  <a:pt x="1038" y="1197"/>
                  <a:pt x="1061" y="1222"/>
                  <a:pt x="1092" y="1222"/>
                </a:cubicBezTo>
                <a:lnTo>
                  <a:pt x="1139" y="1222"/>
                </a:lnTo>
                <a:lnTo>
                  <a:pt x="1139" y="1825"/>
                </a:lnTo>
                <a:cubicBezTo>
                  <a:pt x="1139" y="2218"/>
                  <a:pt x="1458" y="2536"/>
                  <a:pt x="1850" y="2536"/>
                </a:cubicBezTo>
                <a:cubicBezTo>
                  <a:pt x="2243" y="2536"/>
                  <a:pt x="2563" y="2218"/>
                  <a:pt x="2563" y="1825"/>
                </a:cubicBezTo>
                <a:lnTo>
                  <a:pt x="2563" y="1405"/>
                </a:lnTo>
                <a:cubicBezTo>
                  <a:pt x="2563" y="1374"/>
                  <a:pt x="2539" y="1351"/>
                  <a:pt x="2509" y="1351"/>
                </a:cubicBezTo>
                <a:cubicBezTo>
                  <a:pt x="2478" y="1351"/>
                  <a:pt x="2455" y="1374"/>
                  <a:pt x="2455" y="1405"/>
                </a:cubicBezTo>
                <a:lnTo>
                  <a:pt x="2455" y="1825"/>
                </a:lnTo>
                <a:cubicBezTo>
                  <a:pt x="2455" y="2158"/>
                  <a:pt x="2183" y="2428"/>
                  <a:pt x="1850" y="2428"/>
                </a:cubicBezTo>
                <a:cubicBezTo>
                  <a:pt x="1518" y="2428"/>
                  <a:pt x="1247" y="2158"/>
                  <a:pt x="1247" y="1825"/>
                </a:cubicBezTo>
                <a:lnTo>
                  <a:pt x="1247" y="1222"/>
                </a:lnTo>
                <a:lnTo>
                  <a:pt x="2610" y="1222"/>
                </a:lnTo>
                <a:cubicBezTo>
                  <a:pt x="2640" y="1222"/>
                  <a:pt x="2664" y="1197"/>
                  <a:pt x="2664" y="1167"/>
                </a:cubicBezTo>
                <a:cubicBezTo>
                  <a:pt x="2664" y="1138"/>
                  <a:pt x="2640" y="1113"/>
                  <a:pt x="2610" y="1113"/>
                </a:cubicBezTo>
                <a:lnTo>
                  <a:pt x="2325" y="1113"/>
                </a:lnTo>
                <a:lnTo>
                  <a:pt x="2325" y="550"/>
                </a:lnTo>
                <a:cubicBezTo>
                  <a:pt x="2325" y="520"/>
                  <a:pt x="2301" y="496"/>
                  <a:pt x="2271" y="496"/>
                </a:cubicBezTo>
                <a:cubicBezTo>
                  <a:pt x="2242" y="496"/>
                  <a:pt x="2217" y="520"/>
                  <a:pt x="2217" y="550"/>
                </a:cubicBezTo>
                <a:lnTo>
                  <a:pt x="2217" y="1113"/>
                </a:lnTo>
                <a:lnTo>
                  <a:pt x="1485" y="1113"/>
                </a:lnTo>
                <a:lnTo>
                  <a:pt x="1485" y="550"/>
                </a:lnTo>
                <a:cubicBezTo>
                  <a:pt x="1485" y="520"/>
                  <a:pt x="1460" y="496"/>
                  <a:pt x="1431" y="496"/>
                </a:cubicBezTo>
                <a:close/>
                <a:moveTo>
                  <a:pt x="1850" y="1"/>
                </a:moveTo>
                <a:cubicBezTo>
                  <a:pt x="1430" y="1"/>
                  <a:pt x="1018" y="162"/>
                  <a:pt x="701" y="479"/>
                </a:cubicBezTo>
                <a:cubicBezTo>
                  <a:pt x="0" y="1180"/>
                  <a:pt x="86" y="2322"/>
                  <a:pt x="857" y="2917"/>
                </a:cubicBezTo>
                <a:cubicBezTo>
                  <a:pt x="867" y="2925"/>
                  <a:pt x="879" y="2929"/>
                  <a:pt x="890" y="2929"/>
                </a:cubicBezTo>
                <a:cubicBezTo>
                  <a:pt x="942" y="2929"/>
                  <a:pt x="964" y="2863"/>
                  <a:pt x="923" y="2831"/>
                </a:cubicBezTo>
                <a:cubicBezTo>
                  <a:pt x="549" y="2542"/>
                  <a:pt x="333" y="2104"/>
                  <a:pt x="332" y="1631"/>
                </a:cubicBezTo>
                <a:cubicBezTo>
                  <a:pt x="331" y="792"/>
                  <a:pt x="1012" y="110"/>
                  <a:pt x="1850" y="110"/>
                </a:cubicBezTo>
                <a:cubicBezTo>
                  <a:pt x="2689" y="110"/>
                  <a:pt x="3370" y="791"/>
                  <a:pt x="3370" y="1628"/>
                </a:cubicBezTo>
                <a:cubicBezTo>
                  <a:pt x="3370" y="1658"/>
                  <a:pt x="3394" y="1683"/>
                  <a:pt x="3424" y="1683"/>
                </a:cubicBezTo>
                <a:cubicBezTo>
                  <a:pt x="3454" y="1683"/>
                  <a:pt x="3478" y="1658"/>
                  <a:pt x="3478" y="1628"/>
                </a:cubicBezTo>
                <a:cubicBezTo>
                  <a:pt x="3478" y="729"/>
                  <a:pt x="2751" y="1"/>
                  <a:pt x="1850" y="1"/>
                </a:cubicBezTo>
                <a:close/>
                <a:moveTo>
                  <a:pt x="3322" y="2132"/>
                </a:moveTo>
                <a:cubicBezTo>
                  <a:pt x="3300" y="2132"/>
                  <a:pt x="3279" y="2145"/>
                  <a:pt x="3271" y="2167"/>
                </a:cubicBezTo>
                <a:cubicBezTo>
                  <a:pt x="3079" y="2674"/>
                  <a:pt x="2628" y="3042"/>
                  <a:pt x="2094" y="3128"/>
                </a:cubicBezTo>
                <a:cubicBezTo>
                  <a:pt x="2085" y="3129"/>
                  <a:pt x="2077" y="3130"/>
                  <a:pt x="2068" y="3130"/>
                </a:cubicBezTo>
                <a:cubicBezTo>
                  <a:pt x="1979" y="3130"/>
                  <a:pt x="1905" y="3058"/>
                  <a:pt x="1905" y="2967"/>
                </a:cubicBezTo>
                <a:lnTo>
                  <a:pt x="1905" y="2774"/>
                </a:lnTo>
                <a:lnTo>
                  <a:pt x="1966" y="2774"/>
                </a:lnTo>
                <a:cubicBezTo>
                  <a:pt x="1996" y="2774"/>
                  <a:pt x="2021" y="2750"/>
                  <a:pt x="2021" y="2720"/>
                </a:cubicBezTo>
                <a:cubicBezTo>
                  <a:pt x="2021" y="2690"/>
                  <a:pt x="1996" y="2666"/>
                  <a:pt x="1966" y="2666"/>
                </a:cubicBezTo>
                <a:lnTo>
                  <a:pt x="1735" y="2666"/>
                </a:lnTo>
                <a:cubicBezTo>
                  <a:pt x="1706" y="2666"/>
                  <a:pt x="1681" y="2690"/>
                  <a:pt x="1681" y="2720"/>
                </a:cubicBezTo>
                <a:cubicBezTo>
                  <a:pt x="1681" y="2750"/>
                  <a:pt x="1706" y="2774"/>
                  <a:pt x="1735" y="2774"/>
                </a:cubicBezTo>
                <a:lnTo>
                  <a:pt x="1796" y="2774"/>
                </a:lnTo>
                <a:lnTo>
                  <a:pt x="1796" y="2967"/>
                </a:lnTo>
                <a:cubicBezTo>
                  <a:pt x="1796" y="3119"/>
                  <a:pt x="1921" y="3238"/>
                  <a:pt x="2068" y="3238"/>
                </a:cubicBezTo>
                <a:cubicBezTo>
                  <a:pt x="2082" y="3238"/>
                  <a:pt x="2096" y="3237"/>
                  <a:pt x="2111" y="3235"/>
                </a:cubicBezTo>
                <a:cubicBezTo>
                  <a:pt x="2683" y="3142"/>
                  <a:pt x="3166" y="2749"/>
                  <a:pt x="3372" y="2206"/>
                </a:cubicBezTo>
                <a:cubicBezTo>
                  <a:pt x="3383" y="2178"/>
                  <a:pt x="3369" y="2146"/>
                  <a:pt x="3341" y="2136"/>
                </a:cubicBezTo>
                <a:cubicBezTo>
                  <a:pt x="3335" y="2133"/>
                  <a:pt x="3328" y="2132"/>
                  <a:pt x="3322" y="2132"/>
                </a:cubicBezTo>
                <a:close/>
              </a:path>
            </a:pathLst>
          </a:custGeom>
          <a:solidFill>
            <a:srgbClr val="F4F4F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35" name="Google Shape;335;p18"/>
          <p:cNvSpPr/>
          <p:nvPr/>
        </p:nvSpPr>
        <p:spPr>
          <a:xfrm>
            <a:off x="8003716" y="3413049"/>
            <a:ext cx="493486" cy="577317"/>
          </a:xfrm>
          <a:custGeom>
            <a:avLst/>
            <a:gdLst/>
            <a:ahLst/>
            <a:cxnLst/>
            <a:rect l="l" t="t" r="r" b="b"/>
            <a:pathLst>
              <a:path w="2649" h="3099" extrusionOk="0">
                <a:moveTo>
                  <a:pt x="1711" y="1"/>
                </a:moveTo>
                <a:cubicBezTo>
                  <a:pt x="1681" y="1"/>
                  <a:pt x="1657" y="25"/>
                  <a:pt x="1657" y="55"/>
                </a:cubicBezTo>
                <a:lnTo>
                  <a:pt x="1657" y="327"/>
                </a:lnTo>
                <a:lnTo>
                  <a:pt x="1766" y="327"/>
                </a:lnTo>
                <a:lnTo>
                  <a:pt x="1766" y="179"/>
                </a:lnTo>
                <a:cubicBezTo>
                  <a:pt x="2448" y="720"/>
                  <a:pt x="2561" y="1712"/>
                  <a:pt x="2020" y="2394"/>
                </a:cubicBezTo>
                <a:cubicBezTo>
                  <a:pt x="1712" y="2781"/>
                  <a:pt x="1253" y="2990"/>
                  <a:pt x="785" y="2990"/>
                </a:cubicBezTo>
                <a:cubicBezTo>
                  <a:pt x="536" y="2990"/>
                  <a:pt x="284" y="2931"/>
                  <a:pt x="52" y="2809"/>
                </a:cubicBezTo>
                <a:lnTo>
                  <a:pt x="0" y="2905"/>
                </a:lnTo>
                <a:cubicBezTo>
                  <a:pt x="250" y="3037"/>
                  <a:pt x="519" y="3099"/>
                  <a:pt x="783" y="3099"/>
                </a:cubicBezTo>
                <a:cubicBezTo>
                  <a:pt x="1389" y="3099"/>
                  <a:pt x="1975" y="2771"/>
                  <a:pt x="2276" y="2197"/>
                </a:cubicBezTo>
                <a:cubicBezTo>
                  <a:pt x="2648" y="1489"/>
                  <a:pt x="2471" y="617"/>
                  <a:pt x="1852" y="109"/>
                </a:cubicBezTo>
                <a:lnTo>
                  <a:pt x="1983" y="109"/>
                </a:lnTo>
                <a:lnTo>
                  <a:pt x="1983" y="1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36" name="Google Shape;336;p18"/>
          <p:cNvSpPr/>
          <p:nvPr/>
        </p:nvSpPr>
        <p:spPr>
          <a:xfrm>
            <a:off x="7803452" y="3362563"/>
            <a:ext cx="493486" cy="577317"/>
          </a:xfrm>
          <a:custGeom>
            <a:avLst/>
            <a:gdLst/>
            <a:ahLst/>
            <a:cxnLst/>
            <a:rect l="l" t="t" r="r" b="b"/>
            <a:pathLst>
              <a:path w="2649" h="3099" extrusionOk="0">
                <a:moveTo>
                  <a:pt x="1866" y="1"/>
                </a:moveTo>
                <a:cubicBezTo>
                  <a:pt x="1260" y="1"/>
                  <a:pt x="675" y="328"/>
                  <a:pt x="373" y="902"/>
                </a:cubicBezTo>
                <a:cubicBezTo>
                  <a:pt x="0" y="1610"/>
                  <a:pt x="178" y="2483"/>
                  <a:pt x="797" y="2990"/>
                </a:cubicBezTo>
                <a:lnTo>
                  <a:pt x="666" y="2990"/>
                </a:lnTo>
                <a:lnTo>
                  <a:pt x="666" y="3098"/>
                </a:lnTo>
                <a:lnTo>
                  <a:pt x="938" y="3098"/>
                </a:lnTo>
                <a:cubicBezTo>
                  <a:pt x="968" y="3098"/>
                  <a:pt x="992" y="3074"/>
                  <a:pt x="992" y="3044"/>
                </a:cubicBezTo>
                <a:lnTo>
                  <a:pt x="992" y="2773"/>
                </a:lnTo>
                <a:lnTo>
                  <a:pt x="883" y="2773"/>
                </a:lnTo>
                <a:lnTo>
                  <a:pt x="883" y="2921"/>
                </a:lnTo>
                <a:cubicBezTo>
                  <a:pt x="200" y="2381"/>
                  <a:pt x="85" y="1390"/>
                  <a:pt x="626" y="707"/>
                </a:cubicBezTo>
                <a:cubicBezTo>
                  <a:pt x="933" y="317"/>
                  <a:pt x="1393" y="108"/>
                  <a:pt x="1862" y="108"/>
                </a:cubicBezTo>
                <a:cubicBezTo>
                  <a:pt x="2112" y="108"/>
                  <a:pt x="2364" y="167"/>
                  <a:pt x="2597" y="290"/>
                </a:cubicBezTo>
                <a:lnTo>
                  <a:pt x="2649" y="194"/>
                </a:lnTo>
                <a:cubicBezTo>
                  <a:pt x="2398" y="63"/>
                  <a:pt x="2130" y="1"/>
                  <a:pt x="1866" y="1"/>
                </a:cubicBezTo>
                <a:close/>
              </a:path>
            </a:pathLst>
          </a:custGeom>
          <a:solidFill>
            <a:srgbClr val="F4F4F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37" name="Google Shape;337;p18"/>
          <p:cNvSpPr/>
          <p:nvPr/>
        </p:nvSpPr>
        <p:spPr>
          <a:xfrm>
            <a:off x="7917278" y="3443599"/>
            <a:ext cx="466101" cy="465914"/>
          </a:xfrm>
          <a:custGeom>
            <a:avLst/>
            <a:gdLst/>
            <a:ahLst/>
            <a:cxnLst/>
            <a:rect l="l" t="t" r="r" b="b"/>
            <a:pathLst>
              <a:path w="2502" h="2501" extrusionOk="0">
                <a:moveTo>
                  <a:pt x="1251" y="109"/>
                </a:moveTo>
                <a:cubicBezTo>
                  <a:pt x="1881" y="109"/>
                  <a:pt x="2392" y="620"/>
                  <a:pt x="2392" y="1251"/>
                </a:cubicBezTo>
                <a:cubicBezTo>
                  <a:pt x="2392" y="1881"/>
                  <a:pt x="1881" y="2392"/>
                  <a:pt x="1251" y="2392"/>
                </a:cubicBezTo>
                <a:cubicBezTo>
                  <a:pt x="620" y="2392"/>
                  <a:pt x="110" y="1881"/>
                  <a:pt x="110" y="1251"/>
                </a:cubicBezTo>
                <a:cubicBezTo>
                  <a:pt x="110" y="620"/>
                  <a:pt x="620" y="109"/>
                  <a:pt x="1251" y="109"/>
                </a:cubicBezTo>
                <a:close/>
                <a:moveTo>
                  <a:pt x="1251" y="0"/>
                </a:moveTo>
                <a:cubicBezTo>
                  <a:pt x="560" y="0"/>
                  <a:pt x="1" y="560"/>
                  <a:pt x="1" y="1251"/>
                </a:cubicBezTo>
                <a:cubicBezTo>
                  <a:pt x="1" y="1940"/>
                  <a:pt x="560" y="2500"/>
                  <a:pt x="1251" y="2500"/>
                </a:cubicBezTo>
                <a:cubicBezTo>
                  <a:pt x="1942" y="2500"/>
                  <a:pt x="2501" y="1940"/>
                  <a:pt x="2501" y="1251"/>
                </a:cubicBezTo>
                <a:cubicBezTo>
                  <a:pt x="2501" y="560"/>
                  <a:pt x="1942" y="0"/>
                  <a:pt x="1251" y="0"/>
                </a:cubicBezTo>
                <a:close/>
              </a:path>
            </a:pathLst>
          </a:custGeom>
          <a:solidFill>
            <a:srgbClr val="F4F4F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38" name="Google Shape;338;p18"/>
          <p:cNvSpPr/>
          <p:nvPr/>
        </p:nvSpPr>
        <p:spPr>
          <a:xfrm>
            <a:off x="7957702" y="3484025"/>
            <a:ext cx="385064" cy="384877"/>
          </a:xfrm>
          <a:custGeom>
            <a:avLst/>
            <a:gdLst/>
            <a:ahLst/>
            <a:cxnLst/>
            <a:rect l="l" t="t" r="r" b="b"/>
            <a:pathLst>
              <a:path w="2067" h="2066" extrusionOk="0">
                <a:moveTo>
                  <a:pt x="1088" y="112"/>
                </a:moveTo>
                <a:cubicBezTo>
                  <a:pt x="1295" y="124"/>
                  <a:pt x="1492" y="206"/>
                  <a:pt x="1647" y="344"/>
                </a:cubicBezTo>
                <a:lnTo>
                  <a:pt x="1538" y="452"/>
                </a:lnTo>
                <a:lnTo>
                  <a:pt x="1616" y="528"/>
                </a:lnTo>
                <a:lnTo>
                  <a:pt x="1725" y="420"/>
                </a:lnTo>
                <a:cubicBezTo>
                  <a:pt x="1863" y="574"/>
                  <a:pt x="1945" y="772"/>
                  <a:pt x="1958" y="979"/>
                </a:cubicBezTo>
                <a:lnTo>
                  <a:pt x="1795" y="979"/>
                </a:lnTo>
                <a:lnTo>
                  <a:pt x="1795" y="1088"/>
                </a:lnTo>
                <a:lnTo>
                  <a:pt x="1958" y="1088"/>
                </a:lnTo>
                <a:cubicBezTo>
                  <a:pt x="1946" y="1295"/>
                  <a:pt x="1864" y="1491"/>
                  <a:pt x="1726" y="1646"/>
                </a:cubicBezTo>
                <a:lnTo>
                  <a:pt x="1618" y="1537"/>
                </a:lnTo>
                <a:lnTo>
                  <a:pt x="1540" y="1614"/>
                </a:lnTo>
                <a:lnTo>
                  <a:pt x="1649" y="1723"/>
                </a:lnTo>
                <a:cubicBezTo>
                  <a:pt x="1494" y="1862"/>
                  <a:pt x="1297" y="1945"/>
                  <a:pt x="1088" y="1957"/>
                </a:cubicBezTo>
                <a:lnTo>
                  <a:pt x="1088" y="1794"/>
                </a:lnTo>
                <a:lnTo>
                  <a:pt x="980" y="1794"/>
                </a:lnTo>
                <a:lnTo>
                  <a:pt x="980" y="1957"/>
                </a:lnTo>
                <a:cubicBezTo>
                  <a:pt x="773" y="1945"/>
                  <a:pt x="576" y="1864"/>
                  <a:pt x="421" y="1726"/>
                </a:cubicBezTo>
                <a:lnTo>
                  <a:pt x="530" y="1617"/>
                </a:lnTo>
                <a:lnTo>
                  <a:pt x="453" y="1540"/>
                </a:lnTo>
                <a:lnTo>
                  <a:pt x="344" y="1648"/>
                </a:lnTo>
                <a:cubicBezTo>
                  <a:pt x="205" y="1493"/>
                  <a:pt x="124" y="1296"/>
                  <a:pt x="113" y="1088"/>
                </a:cubicBezTo>
                <a:lnTo>
                  <a:pt x="272" y="1088"/>
                </a:lnTo>
                <a:lnTo>
                  <a:pt x="272" y="979"/>
                </a:lnTo>
                <a:lnTo>
                  <a:pt x="113" y="979"/>
                </a:lnTo>
                <a:cubicBezTo>
                  <a:pt x="125" y="772"/>
                  <a:pt x="206" y="575"/>
                  <a:pt x="344" y="421"/>
                </a:cubicBezTo>
                <a:lnTo>
                  <a:pt x="453" y="529"/>
                </a:lnTo>
                <a:lnTo>
                  <a:pt x="530" y="452"/>
                </a:lnTo>
                <a:lnTo>
                  <a:pt x="421" y="344"/>
                </a:lnTo>
                <a:cubicBezTo>
                  <a:pt x="576" y="206"/>
                  <a:pt x="773" y="124"/>
                  <a:pt x="980" y="112"/>
                </a:cubicBezTo>
                <a:lnTo>
                  <a:pt x="980" y="272"/>
                </a:lnTo>
                <a:lnTo>
                  <a:pt x="1088" y="272"/>
                </a:lnTo>
                <a:lnTo>
                  <a:pt x="1088" y="112"/>
                </a:lnTo>
                <a:close/>
                <a:moveTo>
                  <a:pt x="1034" y="1"/>
                </a:moveTo>
                <a:cubicBezTo>
                  <a:pt x="464" y="1"/>
                  <a:pt x="1" y="463"/>
                  <a:pt x="1" y="1034"/>
                </a:cubicBezTo>
                <a:cubicBezTo>
                  <a:pt x="1" y="1604"/>
                  <a:pt x="464" y="2066"/>
                  <a:pt x="1034" y="2066"/>
                </a:cubicBezTo>
                <a:cubicBezTo>
                  <a:pt x="1604" y="2066"/>
                  <a:pt x="2067" y="1604"/>
                  <a:pt x="2067" y="1034"/>
                </a:cubicBezTo>
                <a:cubicBezTo>
                  <a:pt x="2067" y="463"/>
                  <a:pt x="1604" y="1"/>
                  <a:pt x="1034" y="1"/>
                </a:cubicBezTo>
                <a:close/>
              </a:path>
            </a:pathLst>
          </a:custGeom>
          <a:solidFill>
            <a:srgbClr val="F4F4F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39" name="Google Shape;339;p18"/>
          <p:cNvSpPr/>
          <p:nvPr/>
        </p:nvSpPr>
        <p:spPr>
          <a:xfrm>
            <a:off x="8140080" y="3554817"/>
            <a:ext cx="78242" cy="189644"/>
          </a:xfrm>
          <a:custGeom>
            <a:avLst/>
            <a:gdLst/>
            <a:ahLst/>
            <a:cxnLst/>
            <a:rect l="l" t="t" r="r" b="b"/>
            <a:pathLst>
              <a:path w="420" h="1018" extrusionOk="0">
                <a:moveTo>
                  <a:pt x="1" y="0"/>
                </a:moveTo>
                <a:lnTo>
                  <a:pt x="1" y="654"/>
                </a:lnTo>
                <a:cubicBezTo>
                  <a:pt x="1" y="668"/>
                  <a:pt x="6" y="682"/>
                  <a:pt x="16" y="692"/>
                </a:cubicBezTo>
                <a:lnTo>
                  <a:pt x="342" y="1018"/>
                </a:lnTo>
                <a:lnTo>
                  <a:pt x="420" y="941"/>
                </a:lnTo>
                <a:lnTo>
                  <a:pt x="109" y="631"/>
                </a:lnTo>
                <a:lnTo>
                  <a:pt x="109" y="0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40" name="Google Shape;340;p18"/>
          <p:cNvSpPr/>
          <p:nvPr/>
        </p:nvSpPr>
        <p:spPr>
          <a:xfrm>
            <a:off x="8993107" y="2560577"/>
            <a:ext cx="2202148" cy="3242212"/>
          </a:xfrm>
          <a:custGeom>
            <a:avLst/>
            <a:gdLst/>
            <a:ahLst/>
            <a:cxnLst/>
            <a:rect l="l" t="t" r="r" b="b"/>
            <a:pathLst>
              <a:path w="11821" h="17404" extrusionOk="0">
                <a:moveTo>
                  <a:pt x="0" y="1"/>
                </a:moveTo>
                <a:lnTo>
                  <a:pt x="0" y="17403"/>
                </a:lnTo>
                <a:lnTo>
                  <a:pt x="11820" y="5134"/>
                </a:lnTo>
                <a:cubicBezTo>
                  <a:pt x="8803" y="1977"/>
                  <a:pt x="4623" y="16"/>
                  <a:pt x="0" y="1"/>
                </a:cubicBezTo>
                <a:close/>
              </a:path>
            </a:pathLst>
          </a:cu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41" name="Google Shape;341;p18"/>
          <p:cNvSpPr/>
          <p:nvPr/>
        </p:nvSpPr>
        <p:spPr>
          <a:xfrm>
            <a:off x="9509879" y="3358837"/>
            <a:ext cx="600044" cy="635253"/>
          </a:xfrm>
          <a:custGeom>
            <a:avLst/>
            <a:gdLst/>
            <a:ahLst/>
            <a:cxnLst/>
            <a:rect l="l" t="t" r="r" b="b"/>
            <a:pathLst>
              <a:path w="3221" h="3410" extrusionOk="0">
                <a:moveTo>
                  <a:pt x="1254" y="1470"/>
                </a:moveTo>
                <a:cubicBezTo>
                  <a:pt x="1240" y="1470"/>
                  <a:pt x="1225" y="1475"/>
                  <a:pt x="1214" y="1486"/>
                </a:cubicBezTo>
                <a:lnTo>
                  <a:pt x="1036" y="1665"/>
                </a:lnTo>
                <a:cubicBezTo>
                  <a:pt x="1013" y="1687"/>
                  <a:pt x="1013" y="1723"/>
                  <a:pt x="1036" y="1746"/>
                </a:cubicBezTo>
                <a:lnTo>
                  <a:pt x="1214" y="1924"/>
                </a:lnTo>
                <a:cubicBezTo>
                  <a:pt x="1225" y="1935"/>
                  <a:pt x="1240" y="1940"/>
                  <a:pt x="1254" y="1940"/>
                </a:cubicBezTo>
                <a:cubicBezTo>
                  <a:pt x="1269" y="1940"/>
                  <a:pt x="1283" y="1935"/>
                  <a:pt x="1294" y="1924"/>
                </a:cubicBezTo>
                <a:cubicBezTo>
                  <a:pt x="1317" y="1901"/>
                  <a:pt x="1317" y="1865"/>
                  <a:pt x="1294" y="1844"/>
                </a:cubicBezTo>
                <a:lnTo>
                  <a:pt x="1156" y="1706"/>
                </a:lnTo>
                <a:lnTo>
                  <a:pt x="1294" y="1568"/>
                </a:lnTo>
                <a:cubicBezTo>
                  <a:pt x="1317" y="1545"/>
                  <a:pt x="1317" y="1509"/>
                  <a:pt x="1294" y="1486"/>
                </a:cubicBezTo>
                <a:cubicBezTo>
                  <a:pt x="1283" y="1475"/>
                  <a:pt x="1269" y="1470"/>
                  <a:pt x="1254" y="1470"/>
                </a:cubicBezTo>
                <a:close/>
                <a:moveTo>
                  <a:pt x="1960" y="1470"/>
                </a:moveTo>
                <a:cubicBezTo>
                  <a:pt x="1945" y="1470"/>
                  <a:pt x="1930" y="1475"/>
                  <a:pt x="1920" y="1486"/>
                </a:cubicBezTo>
                <a:cubicBezTo>
                  <a:pt x="1897" y="1509"/>
                  <a:pt x="1897" y="1545"/>
                  <a:pt x="1920" y="1568"/>
                </a:cubicBezTo>
                <a:lnTo>
                  <a:pt x="2057" y="1706"/>
                </a:lnTo>
                <a:lnTo>
                  <a:pt x="1920" y="1844"/>
                </a:lnTo>
                <a:cubicBezTo>
                  <a:pt x="1884" y="1879"/>
                  <a:pt x="1909" y="1940"/>
                  <a:pt x="1960" y="1940"/>
                </a:cubicBezTo>
                <a:cubicBezTo>
                  <a:pt x="1975" y="1940"/>
                  <a:pt x="1989" y="1935"/>
                  <a:pt x="2000" y="1924"/>
                </a:cubicBezTo>
                <a:lnTo>
                  <a:pt x="2178" y="1746"/>
                </a:lnTo>
                <a:cubicBezTo>
                  <a:pt x="2201" y="1723"/>
                  <a:pt x="2201" y="1687"/>
                  <a:pt x="2178" y="1665"/>
                </a:cubicBezTo>
                <a:lnTo>
                  <a:pt x="2000" y="1486"/>
                </a:lnTo>
                <a:cubicBezTo>
                  <a:pt x="1989" y="1475"/>
                  <a:pt x="1974" y="1470"/>
                  <a:pt x="1960" y="1470"/>
                </a:cubicBezTo>
                <a:close/>
                <a:moveTo>
                  <a:pt x="1753" y="1406"/>
                </a:moveTo>
                <a:cubicBezTo>
                  <a:pt x="1733" y="1406"/>
                  <a:pt x="1714" y="1416"/>
                  <a:pt x="1704" y="1434"/>
                </a:cubicBezTo>
                <a:lnTo>
                  <a:pt x="1419" y="1919"/>
                </a:lnTo>
                <a:cubicBezTo>
                  <a:pt x="1403" y="1946"/>
                  <a:pt x="1412" y="1981"/>
                  <a:pt x="1439" y="1996"/>
                </a:cubicBezTo>
                <a:cubicBezTo>
                  <a:pt x="1448" y="2002"/>
                  <a:pt x="1458" y="2005"/>
                  <a:pt x="1468" y="2005"/>
                </a:cubicBezTo>
                <a:cubicBezTo>
                  <a:pt x="1488" y="2005"/>
                  <a:pt x="1507" y="1994"/>
                  <a:pt x="1517" y="1976"/>
                </a:cubicBezTo>
                <a:lnTo>
                  <a:pt x="1803" y="1492"/>
                </a:lnTo>
                <a:cubicBezTo>
                  <a:pt x="1818" y="1465"/>
                  <a:pt x="1810" y="1430"/>
                  <a:pt x="1782" y="1414"/>
                </a:cubicBezTo>
                <a:cubicBezTo>
                  <a:pt x="1772" y="1409"/>
                  <a:pt x="1763" y="1406"/>
                  <a:pt x="1753" y="1406"/>
                </a:cubicBezTo>
                <a:close/>
                <a:moveTo>
                  <a:pt x="1608" y="736"/>
                </a:moveTo>
                <a:cubicBezTo>
                  <a:pt x="1472" y="736"/>
                  <a:pt x="1334" y="765"/>
                  <a:pt x="1203" y="825"/>
                </a:cubicBezTo>
                <a:cubicBezTo>
                  <a:pt x="586" y="1112"/>
                  <a:pt x="447" y="1933"/>
                  <a:pt x="940" y="2405"/>
                </a:cubicBezTo>
                <a:cubicBezTo>
                  <a:pt x="951" y="2416"/>
                  <a:pt x="965" y="2421"/>
                  <a:pt x="979" y="2421"/>
                </a:cubicBezTo>
                <a:cubicBezTo>
                  <a:pt x="994" y="2421"/>
                  <a:pt x="1009" y="2415"/>
                  <a:pt x="1020" y="2403"/>
                </a:cubicBezTo>
                <a:cubicBezTo>
                  <a:pt x="1042" y="2381"/>
                  <a:pt x="1041" y="2345"/>
                  <a:pt x="1018" y="2323"/>
                </a:cubicBezTo>
                <a:cubicBezTo>
                  <a:pt x="584" y="1906"/>
                  <a:pt x="707" y="1182"/>
                  <a:pt x="1251" y="929"/>
                </a:cubicBezTo>
                <a:cubicBezTo>
                  <a:pt x="1367" y="876"/>
                  <a:pt x="1489" y="850"/>
                  <a:pt x="1609" y="850"/>
                </a:cubicBezTo>
                <a:cubicBezTo>
                  <a:pt x="1932" y="850"/>
                  <a:pt x="2242" y="1034"/>
                  <a:pt x="2387" y="1346"/>
                </a:cubicBezTo>
                <a:cubicBezTo>
                  <a:pt x="2585" y="1774"/>
                  <a:pt x="2398" y="2283"/>
                  <a:pt x="1970" y="2481"/>
                </a:cubicBezTo>
                <a:cubicBezTo>
                  <a:pt x="1856" y="2534"/>
                  <a:pt x="1734" y="2561"/>
                  <a:pt x="1611" y="2561"/>
                </a:cubicBezTo>
                <a:cubicBezTo>
                  <a:pt x="1512" y="2561"/>
                  <a:pt x="1412" y="2543"/>
                  <a:pt x="1316" y="2508"/>
                </a:cubicBezTo>
                <a:cubicBezTo>
                  <a:pt x="1310" y="2506"/>
                  <a:pt x="1303" y="2505"/>
                  <a:pt x="1297" y="2505"/>
                </a:cubicBezTo>
                <a:cubicBezTo>
                  <a:pt x="1273" y="2505"/>
                  <a:pt x="1252" y="2519"/>
                  <a:pt x="1243" y="2542"/>
                </a:cubicBezTo>
                <a:cubicBezTo>
                  <a:pt x="1232" y="2572"/>
                  <a:pt x="1247" y="2604"/>
                  <a:pt x="1277" y="2615"/>
                </a:cubicBezTo>
                <a:cubicBezTo>
                  <a:pt x="1386" y="2655"/>
                  <a:pt x="1499" y="2675"/>
                  <a:pt x="1611" y="2675"/>
                </a:cubicBezTo>
                <a:cubicBezTo>
                  <a:pt x="2315" y="2675"/>
                  <a:pt x="2787" y="1940"/>
                  <a:pt x="2490" y="1298"/>
                </a:cubicBezTo>
                <a:cubicBezTo>
                  <a:pt x="2326" y="944"/>
                  <a:pt x="1975" y="736"/>
                  <a:pt x="1608" y="736"/>
                </a:cubicBezTo>
                <a:close/>
                <a:moveTo>
                  <a:pt x="1372" y="0"/>
                </a:moveTo>
                <a:cubicBezTo>
                  <a:pt x="1343" y="0"/>
                  <a:pt x="1320" y="21"/>
                  <a:pt x="1315" y="49"/>
                </a:cubicBezTo>
                <a:lnTo>
                  <a:pt x="1268" y="386"/>
                </a:lnTo>
                <a:cubicBezTo>
                  <a:pt x="1030" y="448"/>
                  <a:pt x="814" y="572"/>
                  <a:pt x="640" y="749"/>
                </a:cubicBezTo>
                <a:lnTo>
                  <a:pt x="324" y="622"/>
                </a:lnTo>
                <a:cubicBezTo>
                  <a:pt x="317" y="619"/>
                  <a:pt x="310" y="617"/>
                  <a:pt x="302" y="617"/>
                </a:cubicBezTo>
                <a:cubicBezTo>
                  <a:pt x="283" y="617"/>
                  <a:pt x="264" y="628"/>
                  <a:pt x="254" y="646"/>
                </a:cubicBezTo>
                <a:lnTo>
                  <a:pt x="15" y="1059"/>
                </a:lnTo>
                <a:cubicBezTo>
                  <a:pt x="0" y="1084"/>
                  <a:pt x="6" y="1115"/>
                  <a:pt x="29" y="1133"/>
                </a:cubicBezTo>
                <a:lnTo>
                  <a:pt x="297" y="1342"/>
                </a:lnTo>
                <a:cubicBezTo>
                  <a:pt x="232" y="1579"/>
                  <a:pt x="232" y="1831"/>
                  <a:pt x="297" y="2068"/>
                </a:cubicBezTo>
                <a:lnTo>
                  <a:pt x="29" y="2277"/>
                </a:lnTo>
                <a:cubicBezTo>
                  <a:pt x="6" y="2295"/>
                  <a:pt x="0" y="2326"/>
                  <a:pt x="15" y="2351"/>
                </a:cubicBezTo>
                <a:lnTo>
                  <a:pt x="254" y="2765"/>
                </a:lnTo>
                <a:cubicBezTo>
                  <a:pt x="264" y="2783"/>
                  <a:pt x="283" y="2793"/>
                  <a:pt x="303" y="2793"/>
                </a:cubicBezTo>
                <a:cubicBezTo>
                  <a:pt x="310" y="2793"/>
                  <a:pt x="317" y="2792"/>
                  <a:pt x="324" y="2789"/>
                </a:cubicBezTo>
                <a:lnTo>
                  <a:pt x="640" y="2662"/>
                </a:lnTo>
                <a:cubicBezTo>
                  <a:pt x="814" y="2838"/>
                  <a:pt x="1030" y="2963"/>
                  <a:pt x="1268" y="3024"/>
                </a:cubicBezTo>
                <a:lnTo>
                  <a:pt x="1315" y="3361"/>
                </a:lnTo>
                <a:cubicBezTo>
                  <a:pt x="1320" y="3389"/>
                  <a:pt x="1343" y="3410"/>
                  <a:pt x="1372" y="3410"/>
                </a:cubicBezTo>
                <a:lnTo>
                  <a:pt x="1850" y="3410"/>
                </a:lnTo>
                <a:cubicBezTo>
                  <a:pt x="1878" y="3410"/>
                  <a:pt x="1902" y="3389"/>
                  <a:pt x="1906" y="3361"/>
                </a:cubicBezTo>
                <a:lnTo>
                  <a:pt x="1954" y="3024"/>
                </a:lnTo>
                <a:cubicBezTo>
                  <a:pt x="2085" y="2990"/>
                  <a:pt x="2211" y="2937"/>
                  <a:pt x="2327" y="2864"/>
                </a:cubicBezTo>
                <a:cubicBezTo>
                  <a:pt x="2353" y="2848"/>
                  <a:pt x="2362" y="2813"/>
                  <a:pt x="2346" y="2786"/>
                </a:cubicBezTo>
                <a:cubicBezTo>
                  <a:pt x="2335" y="2768"/>
                  <a:pt x="2316" y="2759"/>
                  <a:pt x="2297" y="2759"/>
                </a:cubicBezTo>
                <a:cubicBezTo>
                  <a:pt x="2287" y="2759"/>
                  <a:pt x="2277" y="2761"/>
                  <a:pt x="2267" y="2767"/>
                </a:cubicBezTo>
                <a:cubicBezTo>
                  <a:pt x="2150" y="2840"/>
                  <a:pt x="2023" y="2892"/>
                  <a:pt x="1890" y="2923"/>
                </a:cubicBezTo>
                <a:cubicBezTo>
                  <a:pt x="1866" y="2928"/>
                  <a:pt x="1849" y="2946"/>
                  <a:pt x="1845" y="2970"/>
                </a:cubicBezTo>
                <a:lnTo>
                  <a:pt x="1800" y="3296"/>
                </a:lnTo>
                <a:lnTo>
                  <a:pt x="1421" y="3296"/>
                </a:lnTo>
                <a:lnTo>
                  <a:pt x="1376" y="2970"/>
                </a:lnTo>
                <a:cubicBezTo>
                  <a:pt x="1372" y="2946"/>
                  <a:pt x="1355" y="2928"/>
                  <a:pt x="1332" y="2923"/>
                </a:cubicBezTo>
                <a:cubicBezTo>
                  <a:pt x="1087" y="2867"/>
                  <a:pt x="868" y="2739"/>
                  <a:pt x="696" y="2555"/>
                </a:cubicBezTo>
                <a:cubicBezTo>
                  <a:pt x="686" y="2543"/>
                  <a:pt x="670" y="2537"/>
                  <a:pt x="655" y="2537"/>
                </a:cubicBezTo>
                <a:cubicBezTo>
                  <a:pt x="648" y="2537"/>
                  <a:pt x="640" y="2538"/>
                  <a:pt x="633" y="2541"/>
                </a:cubicBezTo>
                <a:lnTo>
                  <a:pt x="328" y="2664"/>
                </a:lnTo>
                <a:lnTo>
                  <a:pt x="138" y="2337"/>
                </a:lnTo>
                <a:lnTo>
                  <a:pt x="398" y="2134"/>
                </a:lnTo>
                <a:cubicBezTo>
                  <a:pt x="416" y="2119"/>
                  <a:pt x="424" y="2095"/>
                  <a:pt x="417" y="2072"/>
                </a:cubicBezTo>
                <a:cubicBezTo>
                  <a:pt x="343" y="1830"/>
                  <a:pt x="345" y="1572"/>
                  <a:pt x="417" y="1338"/>
                </a:cubicBezTo>
                <a:cubicBezTo>
                  <a:pt x="424" y="1315"/>
                  <a:pt x="416" y="1291"/>
                  <a:pt x="398" y="1277"/>
                </a:cubicBezTo>
                <a:lnTo>
                  <a:pt x="138" y="1073"/>
                </a:lnTo>
                <a:lnTo>
                  <a:pt x="328" y="746"/>
                </a:lnTo>
                <a:lnTo>
                  <a:pt x="633" y="869"/>
                </a:lnTo>
                <a:cubicBezTo>
                  <a:pt x="640" y="872"/>
                  <a:pt x="648" y="873"/>
                  <a:pt x="655" y="873"/>
                </a:cubicBezTo>
                <a:cubicBezTo>
                  <a:pt x="670" y="873"/>
                  <a:pt x="686" y="867"/>
                  <a:pt x="696" y="855"/>
                </a:cubicBezTo>
                <a:cubicBezTo>
                  <a:pt x="868" y="671"/>
                  <a:pt x="1087" y="543"/>
                  <a:pt x="1332" y="488"/>
                </a:cubicBezTo>
                <a:cubicBezTo>
                  <a:pt x="1355" y="483"/>
                  <a:pt x="1372" y="464"/>
                  <a:pt x="1376" y="440"/>
                </a:cubicBezTo>
                <a:lnTo>
                  <a:pt x="1421" y="115"/>
                </a:lnTo>
                <a:lnTo>
                  <a:pt x="1800" y="115"/>
                </a:lnTo>
                <a:lnTo>
                  <a:pt x="1845" y="440"/>
                </a:lnTo>
                <a:cubicBezTo>
                  <a:pt x="1849" y="464"/>
                  <a:pt x="1866" y="483"/>
                  <a:pt x="1890" y="488"/>
                </a:cubicBezTo>
                <a:cubicBezTo>
                  <a:pt x="2133" y="543"/>
                  <a:pt x="2353" y="671"/>
                  <a:pt x="2525" y="855"/>
                </a:cubicBezTo>
                <a:cubicBezTo>
                  <a:pt x="2536" y="867"/>
                  <a:pt x="2551" y="873"/>
                  <a:pt x="2566" y="873"/>
                </a:cubicBezTo>
                <a:cubicBezTo>
                  <a:pt x="2574" y="873"/>
                  <a:pt x="2581" y="872"/>
                  <a:pt x="2588" y="869"/>
                </a:cubicBezTo>
                <a:lnTo>
                  <a:pt x="2894" y="746"/>
                </a:lnTo>
                <a:lnTo>
                  <a:pt x="3083" y="1073"/>
                </a:lnTo>
                <a:lnTo>
                  <a:pt x="2823" y="1277"/>
                </a:lnTo>
                <a:cubicBezTo>
                  <a:pt x="2805" y="1291"/>
                  <a:pt x="2797" y="1315"/>
                  <a:pt x="2804" y="1338"/>
                </a:cubicBezTo>
                <a:cubicBezTo>
                  <a:pt x="2879" y="1581"/>
                  <a:pt x="2876" y="1838"/>
                  <a:pt x="2804" y="2072"/>
                </a:cubicBezTo>
                <a:cubicBezTo>
                  <a:pt x="2797" y="2095"/>
                  <a:pt x="2805" y="2119"/>
                  <a:pt x="2823" y="2134"/>
                </a:cubicBezTo>
                <a:lnTo>
                  <a:pt x="3083" y="2337"/>
                </a:lnTo>
                <a:lnTo>
                  <a:pt x="2894" y="2664"/>
                </a:lnTo>
                <a:lnTo>
                  <a:pt x="2588" y="2541"/>
                </a:lnTo>
                <a:cubicBezTo>
                  <a:pt x="2581" y="2538"/>
                  <a:pt x="2574" y="2537"/>
                  <a:pt x="2567" y="2537"/>
                </a:cubicBezTo>
                <a:cubicBezTo>
                  <a:pt x="2544" y="2537"/>
                  <a:pt x="2523" y="2551"/>
                  <a:pt x="2514" y="2573"/>
                </a:cubicBezTo>
                <a:cubicBezTo>
                  <a:pt x="2502" y="2601"/>
                  <a:pt x="2516" y="2635"/>
                  <a:pt x="2546" y="2647"/>
                </a:cubicBezTo>
                <a:lnTo>
                  <a:pt x="2897" y="2789"/>
                </a:lnTo>
                <a:cubicBezTo>
                  <a:pt x="2903" y="2792"/>
                  <a:pt x="2911" y="2793"/>
                  <a:pt x="2918" y="2793"/>
                </a:cubicBezTo>
                <a:cubicBezTo>
                  <a:pt x="2938" y="2793"/>
                  <a:pt x="2957" y="2783"/>
                  <a:pt x="2967" y="2765"/>
                </a:cubicBezTo>
                <a:lnTo>
                  <a:pt x="3207" y="2351"/>
                </a:lnTo>
                <a:cubicBezTo>
                  <a:pt x="3220" y="2326"/>
                  <a:pt x="3214" y="2295"/>
                  <a:pt x="3192" y="2277"/>
                </a:cubicBezTo>
                <a:lnTo>
                  <a:pt x="2925" y="2068"/>
                </a:lnTo>
                <a:cubicBezTo>
                  <a:pt x="2989" y="1831"/>
                  <a:pt x="2989" y="1579"/>
                  <a:pt x="2925" y="1342"/>
                </a:cubicBezTo>
                <a:lnTo>
                  <a:pt x="3192" y="1133"/>
                </a:lnTo>
                <a:cubicBezTo>
                  <a:pt x="3214" y="1115"/>
                  <a:pt x="3220" y="1084"/>
                  <a:pt x="3207" y="1059"/>
                </a:cubicBezTo>
                <a:lnTo>
                  <a:pt x="2967" y="646"/>
                </a:lnTo>
                <a:cubicBezTo>
                  <a:pt x="2957" y="628"/>
                  <a:pt x="2938" y="617"/>
                  <a:pt x="2919" y="617"/>
                </a:cubicBezTo>
                <a:cubicBezTo>
                  <a:pt x="2911" y="617"/>
                  <a:pt x="2904" y="619"/>
                  <a:pt x="2897" y="622"/>
                </a:cubicBezTo>
                <a:lnTo>
                  <a:pt x="2581" y="749"/>
                </a:lnTo>
                <a:cubicBezTo>
                  <a:pt x="2408" y="572"/>
                  <a:pt x="2192" y="448"/>
                  <a:pt x="1954" y="386"/>
                </a:cubicBezTo>
                <a:lnTo>
                  <a:pt x="1906" y="49"/>
                </a:lnTo>
                <a:cubicBezTo>
                  <a:pt x="1902" y="21"/>
                  <a:pt x="1878" y="0"/>
                  <a:pt x="1850" y="0"/>
                </a:cubicBezTo>
                <a:close/>
              </a:path>
            </a:pathLst>
          </a:custGeom>
          <a:solidFill>
            <a:srgbClr val="F4F4F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42" name="Google Shape;342;p18"/>
          <p:cNvSpPr/>
          <p:nvPr/>
        </p:nvSpPr>
        <p:spPr>
          <a:xfrm>
            <a:off x="10846330" y="4648910"/>
            <a:ext cx="577876" cy="514723"/>
          </a:xfrm>
          <a:custGeom>
            <a:avLst/>
            <a:gdLst/>
            <a:ahLst/>
            <a:cxnLst/>
            <a:rect l="l" t="t" r="r" b="b"/>
            <a:pathLst>
              <a:path w="3102" h="2763" extrusionOk="0">
                <a:moveTo>
                  <a:pt x="2564" y="1083"/>
                </a:moveTo>
                <a:cubicBezTo>
                  <a:pt x="2536" y="1083"/>
                  <a:pt x="2513" y="1106"/>
                  <a:pt x="2513" y="1134"/>
                </a:cubicBezTo>
                <a:lnTo>
                  <a:pt x="2513" y="1343"/>
                </a:lnTo>
                <a:cubicBezTo>
                  <a:pt x="2513" y="1371"/>
                  <a:pt x="2536" y="1394"/>
                  <a:pt x="2564" y="1394"/>
                </a:cubicBezTo>
                <a:cubicBezTo>
                  <a:pt x="2592" y="1394"/>
                  <a:pt x="2616" y="1371"/>
                  <a:pt x="2616" y="1343"/>
                </a:cubicBezTo>
                <a:lnTo>
                  <a:pt x="2616" y="1134"/>
                </a:lnTo>
                <a:cubicBezTo>
                  <a:pt x="2616" y="1106"/>
                  <a:pt x="2592" y="1083"/>
                  <a:pt x="2564" y="1083"/>
                </a:cubicBezTo>
                <a:close/>
                <a:moveTo>
                  <a:pt x="2643" y="1549"/>
                </a:moveTo>
                <a:cubicBezTo>
                  <a:pt x="2489" y="1549"/>
                  <a:pt x="2335" y="1608"/>
                  <a:pt x="2218" y="1725"/>
                </a:cubicBezTo>
                <a:cubicBezTo>
                  <a:pt x="2198" y="1746"/>
                  <a:pt x="2198" y="1778"/>
                  <a:pt x="2218" y="1798"/>
                </a:cubicBezTo>
                <a:cubicBezTo>
                  <a:pt x="2227" y="1808"/>
                  <a:pt x="2240" y="1813"/>
                  <a:pt x="2254" y="1813"/>
                </a:cubicBezTo>
                <a:cubicBezTo>
                  <a:pt x="2267" y="1813"/>
                  <a:pt x="2280" y="1808"/>
                  <a:pt x="2290" y="1798"/>
                </a:cubicBezTo>
                <a:cubicBezTo>
                  <a:pt x="2388" y="1700"/>
                  <a:pt x="2516" y="1651"/>
                  <a:pt x="2643" y="1651"/>
                </a:cubicBezTo>
                <a:cubicBezTo>
                  <a:pt x="2771" y="1651"/>
                  <a:pt x="2899" y="1700"/>
                  <a:pt x="2997" y="1798"/>
                </a:cubicBezTo>
                <a:cubicBezTo>
                  <a:pt x="3007" y="1808"/>
                  <a:pt x="3020" y="1813"/>
                  <a:pt x="3033" y="1813"/>
                </a:cubicBezTo>
                <a:cubicBezTo>
                  <a:pt x="3079" y="1813"/>
                  <a:pt x="3101" y="1758"/>
                  <a:pt x="3069" y="1725"/>
                </a:cubicBezTo>
                <a:cubicBezTo>
                  <a:pt x="2952" y="1608"/>
                  <a:pt x="2798" y="1549"/>
                  <a:pt x="2643" y="1549"/>
                </a:cubicBezTo>
                <a:close/>
                <a:moveTo>
                  <a:pt x="2643" y="1818"/>
                </a:moveTo>
                <a:cubicBezTo>
                  <a:pt x="2558" y="1818"/>
                  <a:pt x="2473" y="1851"/>
                  <a:pt x="2408" y="1916"/>
                </a:cubicBezTo>
                <a:cubicBezTo>
                  <a:pt x="2388" y="1936"/>
                  <a:pt x="2388" y="1968"/>
                  <a:pt x="2408" y="1988"/>
                </a:cubicBezTo>
                <a:cubicBezTo>
                  <a:pt x="2418" y="1998"/>
                  <a:pt x="2431" y="2003"/>
                  <a:pt x="2444" y="2003"/>
                </a:cubicBezTo>
                <a:cubicBezTo>
                  <a:pt x="2457" y="2003"/>
                  <a:pt x="2471" y="1998"/>
                  <a:pt x="2481" y="1988"/>
                </a:cubicBezTo>
                <a:cubicBezTo>
                  <a:pt x="2526" y="1943"/>
                  <a:pt x="2585" y="1921"/>
                  <a:pt x="2643" y="1921"/>
                </a:cubicBezTo>
                <a:cubicBezTo>
                  <a:pt x="2702" y="1921"/>
                  <a:pt x="2761" y="1943"/>
                  <a:pt x="2806" y="1988"/>
                </a:cubicBezTo>
                <a:cubicBezTo>
                  <a:pt x="2816" y="1998"/>
                  <a:pt x="2829" y="2003"/>
                  <a:pt x="2843" y="2003"/>
                </a:cubicBezTo>
                <a:cubicBezTo>
                  <a:pt x="2856" y="2003"/>
                  <a:pt x="2869" y="1998"/>
                  <a:pt x="2879" y="1988"/>
                </a:cubicBezTo>
                <a:cubicBezTo>
                  <a:pt x="2899" y="1968"/>
                  <a:pt x="2899" y="1936"/>
                  <a:pt x="2879" y="1916"/>
                </a:cubicBezTo>
                <a:cubicBezTo>
                  <a:pt x="2814" y="1851"/>
                  <a:pt x="2729" y="1818"/>
                  <a:pt x="2643" y="1818"/>
                </a:cubicBezTo>
                <a:close/>
                <a:moveTo>
                  <a:pt x="2643" y="2055"/>
                </a:moveTo>
                <a:cubicBezTo>
                  <a:pt x="2619" y="2055"/>
                  <a:pt x="2595" y="2065"/>
                  <a:pt x="2576" y="2083"/>
                </a:cubicBezTo>
                <a:cubicBezTo>
                  <a:pt x="2515" y="2144"/>
                  <a:pt x="2558" y="2248"/>
                  <a:pt x="2643" y="2248"/>
                </a:cubicBezTo>
                <a:cubicBezTo>
                  <a:pt x="2729" y="2248"/>
                  <a:pt x="2772" y="2145"/>
                  <a:pt x="2711" y="2083"/>
                </a:cubicBezTo>
                <a:cubicBezTo>
                  <a:pt x="2692" y="2065"/>
                  <a:pt x="2668" y="2055"/>
                  <a:pt x="2643" y="2055"/>
                </a:cubicBezTo>
                <a:close/>
                <a:moveTo>
                  <a:pt x="2020" y="0"/>
                </a:moveTo>
                <a:cubicBezTo>
                  <a:pt x="1991" y="0"/>
                  <a:pt x="1968" y="23"/>
                  <a:pt x="1968" y="52"/>
                </a:cubicBezTo>
                <a:cubicBezTo>
                  <a:pt x="1968" y="80"/>
                  <a:pt x="1991" y="102"/>
                  <a:pt x="2020" y="102"/>
                </a:cubicBezTo>
                <a:lnTo>
                  <a:pt x="2020" y="397"/>
                </a:lnTo>
                <a:lnTo>
                  <a:pt x="1721" y="204"/>
                </a:lnTo>
                <a:cubicBezTo>
                  <a:pt x="1646" y="156"/>
                  <a:pt x="1560" y="131"/>
                  <a:pt x="1473" y="131"/>
                </a:cubicBezTo>
                <a:cubicBezTo>
                  <a:pt x="1387" y="131"/>
                  <a:pt x="1301" y="156"/>
                  <a:pt x="1225" y="204"/>
                </a:cubicBezTo>
                <a:lnTo>
                  <a:pt x="31" y="980"/>
                </a:lnTo>
                <a:cubicBezTo>
                  <a:pt x="7" y="995"/>
                  <a:pt x="0" y="1027"/>
                  <a:pt x="16" y="1051"/>
                </a:cubicBezTo>
                <a:cubicBezTo>
                  <a:pt x="25" y="1066"/>
                  <a:pt x="42" y="1074"/>
                  <a:pt x="59" y="1074"/>
                </a:cubicBezTo>
                <a:cubicBezTo>
                  <a:pt x="68" y="1074"/>
                  <a:pt x="78" y="1071"/>
                  <a:pt x="86" y="1065"/>
                </a:cubicBezTo>
                <a:lnTo>
                  <a:pt x="341" y="900"/>
                </a:lnTo>
                <a:lnTo>
                  <a:pt x="341" y="2455"/>
                </a:lnTo>
                <a:cubicBezTo>
                  <a:pt x="341" y="2625"/>
                  <a:pt x="479" y="2763"/>
                  <a:pt x="648" y="2763"/>
                </a:cubicBezTo>
                <a:lnTo>
                  <a:pt x="2308" y="2763"/>
                </a:lnTo>
                <a:cubicBezTo>
                  <a:pt x="2477" y="2763"/>
                  <a:pt x="2616" y="2625"/>
                  <a:pt x="2616" y="2455"/>
                </a:cubicBezTo>
                <a:cubicBezTo>
                  <a:pt x="2616" y="2427"/>
                  <a:pt x="2592" y="2404"/>
                  <a:pt x="2564" y="2404"/>
                </a:cubicBezTo>
                <a:cubicBezTo>
                  <a:pt x="2536" y="2404"/>
                  <a:pt x="2513" y="2427"/>
                  <a:pt x="2513" y="2455"/>
                </a:cubicBezTo>
                <a:cubicBezTo>
                  <a:pt x="2513" y="2568"/>
                  <a:pt x="2421" y="2660"/>
                  <a:pt x="2308" y="2660"/>
                </a:cubicBezTo>
                <a:lnTo>
                  <a:pt x="1968" y="2660"/>
                </a:lnTo>
                <a:lnTo>
                  <a:pt x="1968" y="1810"/>
                </a:lnTo>
                <a:cubicBezTo>
                  <a:pt x="1968" y="1692"/>
                  <a:pt x="1872" y="1596"/>
                  <a:pt x="1753" y="1596"/>
                </a:cubicBezTo>
                <a:lnTo>
                  <a:pt x="1195" y="1596"/>
                </a:lnTo>
                <a:cubicBezTo>
                  <a:pt x="1077" y="1596"/>
                  <a:pt x="981" y="1692"/>
                  <a:pt x="981" y="1810"/>
                </a:cubicBezTo>
                <a:lnTo>
                  <a:pt x="981" y="2448"/>
                </a:lnTo>
                <a:cubicBezTo>
                  <a:pt x="981" y="2476"/>
                  <a:pt x="1004" y="2500"/>
                  <a:pt x="1032" y="2500"/>
                </a:cubicBezTo>
                <a:cubicBezTo>
                  <a:pt x="1061" y="2500"/>
                  <a:pt x="1084" y="2476"/>
                  <a:pt x="1084" y="2448"/>
                </a:cubicBezTo>
                <a:lnTo>
                  <a:pt x="1084" y="1810"/>
                </a:lnTo>
                <a:cubicBezTo>
                  <a:pt x="1084" y="1749"/>
                  <a:pt x="1134" y="1698"/>
                  <a:pt x="1195" y="1698"/>
                </a:cubicBezTo>
                <a:lnTo>
                  <a:pt x="1753" y="1698"/>
                </a:lnTo>
                <a:cubicBezTo>
                  <a:pt x="1815" y="1698"/>
                  <a:pt x="1866" y="1749"/>
                  <a:pt x="1866" y="1810"/>
                </a:cubicBezTo>
                <a:lnTo>
                  <a:pt x="1866" y="2660"/>
                </a:lnTo>
                <a:lnTo>
                  <a:pt x="648" y="2660"/>
                </a:lnTo>
                <a:cubicBezTo>
                  <a:pt x="535" y="2660"/>
                  <a:pt x="443" y="2568"/>
                  <a:pt x="443" y="2455"/>
                </a:cubicBezTo>
                <a:lnTo>
                  <a:pt x="443" y="834"/>
                </a:lnTo>
                <a:lnTo>
                  <a:pt x="1281" y="290"/>
                </a:lnTo>
                <a:cubicBezTo>
                  <a:pt x="1339" y="252"/>
                  <a:pt x="1406" y="233"/>
                  <a:pt x="1473" y="233"/>
                </a:cubicBezTo>
                <a:cubicBezTo>
                  <a:pt x="1540" y="233"/>
                  <a:pt x="1607" y="252"/>
                  <a:pt x="1665" y="290"/>
                </a:cubicBezTo>
                <a:cubicBezTo>
                  <a:pt x="2816" y="1037"/>
                  <a:pt x="2868" y="1075"/>
                  <a:pt x="2883" y="1075"/>
                </a:cubicBezTo>
                <a:cubicBezTo>
                  <a:pt x="2885" y="1075"/>
                  <a:pt x="2886" y="1074"/>
                  <a:pt x="2888" y="1074"/>
                </a:cubicBezTo>
                <a:cubicBezTo>
                  <a:pt x="2939" y="1074"/>
                  <a:pt x="2959" y="1007"/>
                  <a:pt x="2916" y="980"/>
                </a:cubicBezTo>
                <a:lnTo>
                  <a:pt x="2122" y="465"/>
                </a:lnTo>
                <a:lnTo>
                  <a:pt x="2122" y="102"/>
                </a:lnTo>
                <a:lnTo>
                  <a:pt x="2455" y="102"/>
                </a:lnTo>
                <a:lnTo>
                  <a:pt x="2455" y="449"/>
                </a:lnTo>
                <a:cubicBezTo>
                  <a:pt x="2455" y="477"/>
                  <a:pt x="2478" y="500"/>
                  <a:pt x="2507" y="500"/>
                </a:cubicBezTo>
                <a:cubicBezTo>
                  <a:pt x="2535" y="500"/>
                  <a:pt x="2557" y="477"/>
                  <a:pt x="2557" y="449"/>
                </a:cubicBezTo>
                <a:lnTo>
                  <a:pt x="2557" y="102"/>
                </a:lnTo>
                <a:lnTo>
                  <a:pt x="2564" y="102"/>
                </a:lnTo>
                <a:cubicBezTo>
                  <a:pt x="2592" y="102"/>
                  <a:pt x="2616" y="80"/>
                  <a:pt x="2616" y="52"/>
                </a:cubicBezTo>
                <a:cubicBezTo>
                  <a:pt x="2616" y="23"/>
                  <a:pt x="2592" y="0"/>
                  <a:pt x="2564" y="0"/>
                </a:cubicBezTo>
                <a:close/>
              </a:path>
            </a:pathLst>
          </a:custGeom>
          <a:solidFill>
            <a:srgbClr val="F4F4F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43" name="Google Shape;343;p18"/>
          <p:cNvSpPr/>
          <p:nvPr/>
        </p:nvSpPr>
        <p:spPr>
          <a:xfrm>
            <a:off x="8993107" y="5802616"/>
            <a:ext cx="2285794" cy="3103425"/>
          </a:xfrm>
          <a:custGeom>
            <a:avLst/>
            <a:gdLst/>
            <a:ahLst/>
            <a:cxnLst/>
            <a:rect l="l" t="t" r="r" b="b"/>
            <a:pathLst>
              <a:path w="12270" h="16659" extrusionOk="0">
                <a:moveTo>
                  <a:pt x="0" y="0"/>
                </a:moveTo>
                <a:lnTo>
                  <a:pt x="0" y="16657"/>
                </a:lnTo>
                <a:cubicBezTo>
                  <a:pt x="28" y="16657"/>
                  <a:pt x="55" y="16658"/>
                  <a:pt x="81" y="16658"/>
                </a:cubicBezTo>
                <a:cubicBezTo>
                  <a:pt x="4835" y="16658"/>
                  <a:pt x="9140" y="14810"/>
                  <a:pt x="12270" y="1182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44" name="Google Shape;344;p18"/>
          <p:cNvSpPr/>
          <p:nvPr/>
        </p:nvSpPr>
        <p:spPr>
          <a:xfrm>
            <a:off x="9508948" y="7611881"/>
            <a:ext cx="601906" cy="602093"/>
          </a:xfrm>
          <a:custGeom>
            <a:avLst/>
            <a:gdLst/>
            <a:ahLst/>
            <a:cxnLst/>
            <a:rect l="l" t="t" r="r" b="b"/>
            <a:pathLst>
              <a:path w="3231" h="3232" extrusionOk="0">
                <a:moveTo>
                  <a:pt x="259" y="108"/>
                </a:moveTo>
                <a:cubicBezTo>
                  <a:pt x="342" y="108"/>
                  <a:pt x="411" y="177"/>
                  <a:pt x="411" y="260"/>
                </a:cubicBezTo>
                <a:cubicBezTo>
                  <a:pt x="411" y="343"/>
                  <a:pt x="342" y="411"/>
                  <a:pt x="259" y="411"/>
                </a:cubicBezTo>
                <a:cubicBezTo>
                  <a:pt x="176" y="411"/>
                  <a:pt x="108" y="343"/>
                  <a:pt x="108" y="260"/>
                </a:cubicBezTo>
                <a:cubicBezTo>
                  <a:pt x="108" y="177"/>
                  <a:pt x="176" y="108"/>
                  <a:pt x="259" y="108"/>
                </a:cubicBezTo>
                <a:close/>
                <a:moveTo>
                  <a:pt x="2972" y="108"/>
                </a:moveTo>
                <a:cubicBezTo>
                  <a:pt x="3055" y="108"/>
                  <a:pt x="3123" y="177"/>
                  <a:pt x="3123" y="260"/>
                </a:cubicBezTo>
                <a:cubicBezTo>
                  <a:pt x="3123" y="343"/>
                  <a:pt x="3055" y="411"/>
                  <a:pt x="2972" y="411"/>
                </a:cubicBezTo>
                <a:cubicBezTo>
                  <a:pt x="2888" y="411"/>
                  <a:pt x="2820" y="343"/>
                  <a:pt x="2820" y="260"/>
                </a:cubicBezTo>
                <a:cubicBezTo>
                  <a:pt x="2820" y="177"/>
                  <a:pt x="2888" y="108"/>
                  <a:pt x="2972" y="108"/>
                </a:cubicBezTo>
                <a:close/>
                <a:moveTo>
                  <a:pt x="2972" y="0"/>
                </a:moveTo>
                <a:cubicBezTo>
                  <a:pt x="2769" y="0"/>
                  <a:pt x="2645" y="225"/>
                  <a:pt x="2752" y="397"/>
                </a:cubicBezTo>
                <a:lnTo>
                  <a:pt x="2489" y="659"/>
                </a:lnTo>
                <a:cubicBezTo>
                  <a:pt x="2468" y="680"/>
                  <a:pt x="2468" y="714"/>
                  <a:pt x="2489" y="735"/>
                </a:cubicBezTo>
                <a:cubicBezTo>
                  <a:pt x="2500" y="746"/>
                  <a:pt x="2514" y="751"/>
                  <a:pt x="2527" y="751"/>
                </a:cubicBezTo>
                <a:cubicBezTo>
                  <a:pt x="2541" y="751"/>
                  <a:pt x="2555" y="746"/>
                  <a:pt x="2565" y="735"/>
                </a:cubicBezTo>
                <a:lnTo>
                  <a:pt x="2826" y="474"/>
                </a:lnTo>
                <a:cubicBezTo>
                  <a:pt x="2872" y="505"/>
                  <a:pt x="2922" y="519"/>
                  <a:pt x="2970" y="519"/>
                </a:cubicBezTo>
                <a:cubicBezTo>
                  <a:pt x="3105" y="519"/>
                  <a:pt x="3231" y="412"/>
                  <a:pt x="3231" y="260"/>
                </a:cubicBezTo>
                <a:cubicBezTo>
                  <a:pt x="3231" y="117"/>
                  <a:pt x="3115" y="0"/>
                  <a:pt x="2972" y="0"/>
                </a:cubicBezTo>
                <a:close/>
                <a:moveTo>
                  <a:pt x="259" y="0"/>
                </a:moveTo>
                <a:cubicBezTo>
                  <a:pt x="116" y="0"/>
                  <a:pt x="0" y="117"/>
                  <a:pt x="0" y="260"/>
                </a:cubicBezTo>
                <a:cubicBezTo>
                  <a:pt x="0" y="411"/>
                  <a:pt x="125" y="519"/>
                  <a:pt x="260" y="519"/>
                </a:cubicBezTo>
                <a:cubicBezTo>
                  <a:pt x="306" y="519"/>
                  <a:pt x="353" y="507"/>
                  <a:pt x="397" y="480"/>
                </a:cubicBezTo>
                <a:lnTo>
                  <a:pt x="658" y="742"/>
                </a:lnTo>
                <a:cubicBezTo>
                  <a:pt x="669" y="753"/>
                  <a:pt x="683" y="758"/>
                  <a:pt x="696" y="758"/>
                </a:cubicBezTo>
                <a:cubicBezTo>
                  <a:pt x="710" y="758"/>
                  <a:pt x="724" y="753"/>
                  <a:pt x="734" y="742"/>
                </a:cubicBezTo>
                <a:cubicBezTo>
                  <a:pt x="756" y="721"/>
                  <a:pt x="756" y="687"/>
                  <a:pt x="734" y="666"/>
                </a:cubicBezTo>
                <a:lnTo>
                  <a:pt x="473" y="405"/>
                </a:lnTo>
                <a:cubicBezTo>
                  <a:pt x="590" y="234"/>
                  <a:pt x="467" y="0"/>
                  <a:pt x="259" y="0"/>
                </a:cubicBezTo>
                <a:close/>
                <a:moveTo>
                  <a:pt x="1561" y="628"/>
                </a:moveTo>
                <a:lnTo>
                  <a:pt x="1561" y="1562"/>
                </a:lnTo>
                <a:lnTo>
                  <a:pt x="1086" y="1562"/>
                </a:lnTo>
                <a:cubicBezTo>
                  <a:pt x="1102" y="1237"/>
                  <a:pt x="1254" y="996"/>
                  <a:pt x="1383" y="848"/>
                </a:cubicBezTo>
                <a:cubicBezTo>
                  <a:pt x="1403" y="826"/>
                  <a:pt x="1401" y="792"/>
                  <a:pt x="1378" y="772"/>
                </a:cubicBezTo>
                <a:cubicBezTo>
                  <a:pt x="1368" y="763"/>
                  <a:pt x="1355" y="759"/>
                  <a:pt x="1343" y="759"/>
                </a:cubicBezTo>
                <a:cubicBezTo>
                  <a:pt x="1328" y="759"/>
                  <a:pt x="1313" y="765"/>
                  <a:pt x="1302" y="777"/>
                </a:cubicBezTo>
                <a:cubicBezTo>
                  <a:pt x="1161" y="939"/>
                  <a:pt x="994" y="1203"/>
                  <a:pt x="978" y="1562"/>
                </a:cubicBezTo>
                <a:lnTo>
                  <a:pt x="628" y="1562"/>
                </a:lnTo>
                <a:cubicBezTo>
                  <a:pt x="655" y="1059"/>
                  <a:pt x="1059" y="655"/>
                  <a:pt x="1561" y="628"/>
                </a:cubicBezTo>
                <a:close/>
                <a:moveTo>
                  <a:pt x="1670" y="677"/>
                </a:moveTo>
                <a:cubicBezTo>
                  <a:pt x="1820" y="796"/>
                  <a:pt x="2124" y="1092"/>
                  <a:pt x="2145" y="1562"/>
                </a:cubicBezTo>
                <a:lnTo>
                  <a:pt x="1670" y="1562"/>
                </a:lnTo>
                <a:lnTo>
                  <a:pt x="1670" y="677"/>
                </a:lnTo>
                <a:close/>
                <a:moveTo>
                  <a:pt x="1561" y="1670"/>
                </a:moveTo>
                <a:lnTo>
                  <a:pt x="1561" y="2554"/>
                </a:lnTo>
                <a:cubicBezTo>
                  <a:pt x="1295" y="2343"/>
                  <a:pt x="1103" y="2033"/>
                  <a:pt x="1086" y="1670"/>
                </a:cubicBezTo>
                <a:close/>
                <a:moveTo>
                  <a:pt x="978" y="1670"/>
                </a:moveTo>
                <a:cubicBezTo>
                  <a:pt x="998" y="2127"/>
                  <a:pt x="1261" y="2435"/>
                  <a:pt x="1436" y="2589"/>
                </a:cubicBezTo>
                <a:cubicBezTo>
                  <a:pt x="996" y="2508"/>
                  <a:pt x="652" y="2133"/>
                  <a:pt x="628" y="1670"/>
                </a:cubicBezTo>
                <a:close/>
                <a:moveTo>
                  <a:pt x="1796" y="643"/>
                </a:moveTo>
                <a:lnTo>
                  <a:pt x="1796" y="643"/>
                </a:lnTo>
                <a:cubicBezTo>
                  <a:pt x="2255" y="728"/>
                  <a:pt x="2605" y="1132"/>
                  <a:pt x="2605" y="1616"/>
                </a:cubicBezTo>
                <a:cubicBezTo>
                  <a:pt x="2605" y="2144"/>
                  <a:pt x="2190" y="2576"/>
                  <a:pt x="1670" y="2604"/>
                </a:cubicBezTo>
                <a:lnTo>
                  <a:pt x="1670" y="1670"/>
                </a:lnTo>
                <a:lnTo>
                  <a:pt x="2145" y="1670"/>
                </a:lnTo>
                <a:cubicBezTo>
                  <a:pt x="2129" y="2007"/>
                  <a:pt x="1966" y="2254"/>
                  <a:pt x="1829" y="2405"/>
                </a:cubicBezTo>
                <a:cubicBezTo>
                  <a:pt x="1809" y="2427"/>
                  <a:pt x="1811" y="2461"/>
                  <a:pt x="1833" y="2481"/>
                </a:cubicBezTo>
                <a:cubicBezTo>
                  <a:pt x="1843" y="2490"/>
                  <a:pt x="1856" y="2495"/>
                  <a:pt x="1869" y="2495"/>
                </a:cubicBezTo>
                <a:cubicBezTo>
                  <a:pt x="1884" y="2495"/>
                  <a:pt x="1898" y="2489"/>
                  <a:pt x="1909" y="2477"/>
                </a:cubicBezTo>
                <a:cubicBezTo>
                  <a:pt x="2059" y="2312"/>
                  <a:pt x="2237" y="2041"/>
                  <a:pt x="2253" y="1670"/>
                </a:cubicBezTo>
                <a:lnTo>
                  <a:pt x="2423" y="1670"/>
                </a:lnTo>
                <a:cubicBezTo>
                  <a:pt x="2453" y="1670"/>
                  <a:pt x="2477" y="1646"/>
                  <a:pt x="2477" y="1616"/>
                </a:cubicBezTo>
                <a:cubicBezTo>
                  <a:pt x="2477" y="1587"/>
                  <a:pt x="2453" y="1562"/>
                  <a:pt x="2423" y="1562"/>
                </a:cubicBezTo>
                <a:lnTo>
                  <a:pt x="2253" y="1562"/>
                </a:lnTo>
                <a:cubicBezTo>
                  <a:pt x="2234" y="1105"/>
                  <a:pt x="1970" y="797"/>
                  <a:pt x="1796" y="643"/>
                </a:cubicBezTo>
                <a:close/>
                <a:moveTo>
                  <a:pt x="1615" y="519"/>
                </a:moveTo>
                <a:cubicBezTo>
                  <a:pt x="1010" y="519"/>
                  <a:pt x="519" y="1011"/>
                  <a:pt x="519" y="1616"/>
                </a:cubicBezTo>
                <a:cubicBezTo>
                  <a:pt x="519" y="1901"/>
                  <a:pt x="628" y="2161"/>
                  <a:pt x="806" y="2356"/>
                </a:cubicBezTo>
                <a:lnTo>
                  <a:pt x="573" y="2589"/>
                </a:lnTo>
                <a:cubicBezTo>
                  <a:pt x="539" y="2623"/>
                  <a:pt x="563" y="2682"/>
                  <a:pt x="611" y="2682"/>
                </a:cubicBezTo>
                <a:cubicBezTo>
                  <a:pt x="624" y="2682"/>
                  <a:pt x="638" y="2676"/>
                  <a:pt x="649" y="2666"/>
                </a:cubicBezTo>
                <a:lnTo>
                  <a:pt x="883" y="2432"/>
                </a:lnTo>
                <a:cubicBezTo>
                  <a:pt x="1078" y="2607"/>
                  <a:pt x="1335" y="2713"/>
                  <a:pt x="1615" y="2713"/>
                </a:cubicBezTo>
                <a:cubicBezTo>
                  <a:pt x="2221" y="2713"/>
                  <a:pt x="2713" y="2221"/>
                  <a:pt x="2713" y="1616"/>
                </a:cubicBezTo>
                <a:cubicBezTo>
                  <a:pt x="2713" y="1011"/>
                  <a:pt x="2221" y="519"/>
                  <a:pt x="1615" y="519"/>
                </a:cubicBezTo>
                <a:close/>
                <a:moveTo>
                  <a:pt x="259" y="2821"/>
                </a:moveTo>
                <a:cubicBezTo>
                  <a:pt x="342" y="2821"/>
                  <a:pt x="411" y="2889"/>
                  <a:pt x="411" y="2972"/>
                </a:cubicBezTo>
                <a:cubicBezTo>
                  <a:pt x="411" y="3056"/>
                  <a:pt x="342" y="3124"/>
                  <a:pt x="259" y="3124"/>
                </a:cubicBezTo>
                <a:cubicBezTo>
                  <a:pt x="176" y="3124"/>
                  <a:pt x="108" y="3056"/>
                  <a:pt x="108" y="2972"/>
                </a:cubicBezTo>
                <a:cubicBezTo>
                  <a:pt x="108" y="2889"/>
                  <a:pt x="176" y="2821"/>
                  <a:pt x="259" y="2821"/>
                </a:cubicBezTo>
                <a:close/>
                <a:moveTo>
                  <a:pt x="2972" y="2821"/>
                </a:moveTo>
                <a:cubicBezTo>
                  <a:pt x="3055" y="2821"/>
                  <a:pt x="3123" y="2889"/>
                  <a:pt x="3123" y="2972"/>
                </a:cubicBezTo>
                <a:cubicBezTo>
                  <a:pt x="3123" y="3056"/>
                  <a:pt x="3055" y="3124"/>
                  <a:pt x="2972" y="3124"/>
                </a:cubicBezTo>
                <a:cubicBezTo>
                  <a:pt x="2888" y="3124"/>
                  <a:pt x="2820" y="3056"/>
                  <a:pt x="2820" y="2972"/>
                </a:cubicBezTo>
                <a:cubicBezTo>
                  <a:pt x="2820" y="2889"/>
                  <a:pt x="2888" y="2821"/>
                  <a:pt x="2972" y="2821"/>
                </a:cubicBezTo>
                <a:close/>
                <a:moveTo>
                  <a:pt x="259" y="2713"/>
                </a:moveTo>
                <a:cubicBezTo>
                  <a:pt x="116" y="2713"/>
                  <a:pt x="0" y="2829"/>
                  <a:pt x="0" y="2972"/>
                </a:cubicBezTo>
                <a:cubicBezTo>
                  <a:pt x="0" y="3116"/>
                  <a:pt x="116" y="3232"/>
                  <a:pt x="259" y="3232"/>
                </a:cubicBezTo>
                <a:cubicBezTo>
                  <a:pt x="402" y="3232"/>
                  <a:pt x="519" y="3116"/>
                  <a:pt x="519" y="2972"/>
                </a:cubicBezTo>
                <a:cubicBezTo>
                  <a:pt x="519" y="2829"/>
                  <a:pt x="402" y="2713"/>
                  <a:pt x="259" y="2713"/>
                </a:cubicBezTo>
                <a:close/>
                <a:moveTo>
                  <a:pt x="2527" y="2481"/>
                </a:moveTo>
                <a:cubicBezTo>
                  <a:pt x="2514" y="2481"/>
                  <a:pt x="2500" y="2486"/>
                  <a:pt x="2489" y="2497"/>
                </a:cubicBezTo>
                <a:cubicBezTo>
                  <a:pt x="2468" y="2517"/>
                  <a:pt x="2468" y="2552"/>
                  <a:pt x="2489" y="2573"/>
                </a:cubicBezTo>
                <a:lnTo>
                  <a:pt x="2752" y="2835"/>
                </a:lnTo>
                <a:cubicBezTo>
                  <a:pt x="2645" y="3007"/>
                  <a:pt x="2769" y="3232"/>
                  <a:pt x="2972" y="3232"/>
                </a:cubicBezTo>
                <a:cubicBezTo>
                  <a:pt x="3115" y="3232"/>
                  <a:pt x="3231" y="3116"/>
                  <a:pt x="3231" y="2972"/>
                </a:cubicBezTo>
                <a:cubicBezTo>
                  <a:pt x="3231" y="2820"/>
                  <a:pt x="3105" y="2713"/>
                  <a:pt x="2970" y="2713"/>
                </a:cubicBezTo>
                <a:cubicBezTo>
                  <a:pt x="2922" y="2713"/>
                  <a:pt x="2872" y="2727"/>
                  <a:pt x="2826" y="2758"/>
                </a:cubicBezTo>
                <a:lnTo>
                  <a:pt x="2565" y="2497"/>
                </a:lnTo>
                <a:cubicBezTo>
                  <a:pt x="2555" y="2486"/>
                  <a:pt x="2541" y="2481"/>
                  <a:pt x="2527" y="2481"/>
                </a:cubicBezTo>
                <a:close/>
              </a:path>
            </a:pathLst>
          </a:custGeom>
          <a:solidFill>
            <a:srgbClr val="F4F4F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45" name="Google Shape;345;p18"/>
          <p:cNvSpPr/>
          <p:nvPr/>
        </p:nvSpPr>
        <p:spPr>
          <a:xfrm>
            <a:off x="6791146" y="5802616"/>
            <a:ext cx="2202148" cy="3242212"/>
          </a:xfrm>
          <a:custGeom>
            <a:avLst/>
            <a:gdLst/>
            <a:ahLst/>
            <a:cxnLst/>
            <a:rect l="l" t="t" r="r" b="b"/>
            <a:pathLst>
              <a:path w="11821" h="17404" extrusionOk="0">
                <a:moveTo>
                  <a:pt x="11820" y="0"/>
                </a:moveTo>
                <a:lnTo>
                  <a:pt x="1" y="12271"/>
                </a:lnTo>
                <a:cubicBezTo>
                  <a:pt x="3018" y="15428"/>
                  <a:pt x="7198" y="17389"/>
                  <a:pt x="11820" y="17404"/>
                </a:cubicBezTo>
                <a:lnTo>
                  <a:pt x="11820" y="0"/>
                </a:lnTo>
                <a:close/>
              </a:path>
            </a:pathLst>
          </a:custGeom>
          <a:solidFill>
            <a:schemeClr val="accent3"/>
          </a:solidFill>
          <a:ln w="952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46" name="Google Shape;346;p18"/>
          <p:cNvSpPr/>
          <p:nvPr/>
        </p:nvSpPr>
        <p:spPr>
          <a:xfrm>
            <a:off x="7888402" y="7651004"/>
            <a:ext cx="523664" cy="523851"/>
          </a:xfrm>
          <a:custGeom>
            <a:avLst/>
            <a:gdLst/>
            <a:ahLst/>
            <a:cxnLst/>
            <a:rect l="l" t="t" r="r" b="b"/>
            <a:pathLst>
              <a:path w="2811" h="2812" extrusionOk="0">
                <a:moveTo>
                  <a:pt x="2234" y="84"/>
                </a:moveTo>
                <a:cubicBezTo>
                  <a:pt x="2234" y="121"/>
                  <a:pt x="2218" y="156"/>
                  <a:pt x="2189" y="180"/>
                </a:cubicBezTo>
                <a:lnTo>
                  <a:pt x="1536" y="711"/>
                </a:lnTo>
                <a:cubicBezTo>
                  <a:pt x="1498" y="742"/>
                  <a:pt x="1452" y="758"/>
                  <a:pt x="1406" y="758"/>
                </a:cubicBezTo>
                <a:cubicBezTo>
                  <a:pt x="1360" y="758"/>
                  <a:pt x="1313" y="742"/>
                  <a:pt x="1276" y="711"/>
                </a:cubicBezTo>
                <a:lnTo>
                  <a:pt x="623" y="180"/>
                </a:lnTo>
                <a:cubicBezTo>
                  <a:pt x="594" y="156"/>
                  <a:pt x="577" y="121"/>
                  <a:pt x="577" y="84"/>
                </a:cubicBezTo>
                <a:close/>
                <a:moveTo>
                  <a:pt x="577" y="249"/>
                </a:moveTo>
                <a:lnTo>
                  <a:pt x="1055" y="638"/>
                </a:lnTo>
                <a:lnTo>
                  <a:pt x="577" y="1027"/>
                </a:lnTo>
                <a:lnTo>
                  <a:pt x="577" y="249"/>
                </a:lnTo>
                <a:close/>
                <a:moveTo>
                  <a:pt x="2234" y="249"/>
                </a:moveTo>
                <a:lnTo>
                  <a:pt x="2234" y="1027"/>
                </a:lnTo>
                <a:lnTo>
                  <a:pt x="1757" y="638"/>
                </a:lnTo>
                <a:lnTo>
                  <a:pt x="2234" y="249"/>
                </a:lnTo>
                <a:close/>
                <a:moveTo>
                  <a:pt x="1692" y="690"/>
                </a:moveTo>
                <a:lnTo>
                  <a:pt x="2189" y="1096"/>
                </a:lnTo>
                <a:cubicBezTo>
                  <a:pt x="2218" y="1120"/>
                  <a:pt x="2234" y="1155"/>
                  <a:pt x="2234" y="1192"/>
                </a:cubicBezTo>
                <a:lnTo>
                  <a:pt x="577" y="1192"/>
                </a:lnTo>
                <a:cubicBezTo>
                  <a:pt x="577" y="1155"/>
                  <a:pt x="594" y="1120"/>
                  <a:pt x="623" y="1096"/>
                </a:cubicBezTo>
                <a:lnTo>
                  <a:pt x="1119" y="690"/>
                </a:lnTo>
                <a:lnTo>
                  <a:pt x="1223" y="776"/>
                </a:lnTo>
                <a:cubicBezTo>
                  <a:pt x="1277" y="819"/>
                  <a:pt x="1341" y="840"/>
                  <a:pt x="1406" y="840"/>
                </a:cubicBezTo>
                <a:cubicBezTo>
                  <a:pt x="1470" y="840"/>
                  <a:pt x="1535" y="819"/>
                  <a:pt x="1588" y="776"/>
                </a:cubicBezTo>
                <a:lnTo>
                  <a:pt x="1692" y="690"/>
                </a:lnTo>
                <a:close/>
                <a:moveTo>
                  <a:pt x="2606" y="286"/>
                </a:moveTo>
                <a:cubicBezTo>
                  <a:pt x="2674" y="286"/>
                  <a:pt x="2729" y="342"/>
                  <a:pt x="2729" y="410"/>
                </a:cubicBezTo>
                <a:lnTo>
                  <a:pt x="2729" y="1851"/>
                </a:lnTo>
                <a:lnTo>
                  <a:pt x="83" y="1851"/>
                </a:lnTo>
                <a:lnTo>
                  <a:pt x="83" y="410"/>
                </a:lnTo>
                <a:cubicBezTo>
                  <a:pt x="83" y="342"/>
                  <a:pt x="138" y="286"/>
                  <a:pt x="206" y="286"/>
                </a:cubicBezTo>
                <a:lnTo>
                  <a:pt x="495" y="286"/>
                </a:lnTo>
                <a:lnTo>
                  <a:pt x="495" y="369"/>
                </a:lnTo>
                <a:lnTo>
                  <a:pt x="206" y="369"/>
                </a:lnTo>
                <a:cubicBezTo>
                  <a:pt x="183" y="369"/>
                  <a:pt x="165" y="387"/>
                  <a:pt x="165" y="410"/>
                </a:cubicBezTo>
                <a:lnTo>
                  <a:pt x="165" y="986"/>
                </a:lnTo>
                <a:cubicBezTo>
                  <a:pt x="165" y="1009"/>
                  <a:pt x="183" y="1027"/>
                  <a:pt x="206" y="1027"/>
                </a:cubicBezTo>
                <a:cubicBezTo>
                  <a:pt x="229" y="1027"/>
                  <a:pt x="248" y="1009"/>
                  <a:pt x="248" y="986"/>
                </a:cubicBezTo>
                <a:lnTo>
                  <a:pt x="248" y="451"/>
                </a:lnTo>
                <a:lnTo>
                  <a:pt x="495" y="451"/>
                </a:lnTo>
                <a:lnTo>
                  <a:pt x="495" y="1234"/>
                </a:lnTo>
                <a:cubicBezTo>
                  <a:pt x="495" y="1256"/>
                  <a:pt x="514" y="1275"/>
                  <a:pt x="536" y="1275"/>
                </a:cubicBezTo>
                <a:lnTo>
                  <a:pt x="2276" y="1275"/>
                </a:lnTo>
                <a:cubicBezTo>
                  <a:pt x="2298" y="1275"/>
                  <a:pt x="2317" y="1256"/>
                  <a:pt x="2317" y="1234"/>
                </a:cubicBezTo>
                <a:lnTo>
                  <a:pt x="2317" y="451"/>
                </a:lnTo>
                <a:lnTo>
                  <a:pt x="2564" y="451"/>
                </a:lnTo>
                <a:lnTo>
                  <a:pt x="2564" y="1686"/>
                </a:lnTo>
                <a:lnTo>
                  <a:pt x="248" y="1686"/>
                </a:lnTo>
                <a:lnTo>
                  <a:pt x="248" y="1151"/>
                </a:lnTo>
                <a:cubicBezTo>
                  <a:pt x="248" y="1128"/>
                  <a:pt x="229" y="1110"/>
                  <a:pt x="206" y="1110"/>
                </a:cubicBezTo>
                <a:cubicBezTo>
                  <a:pt x="183" y="1110"/>
                  <a:pt x="165" y="1128"/>
                  <a:pt x="165" y="1151"/>
                </a:cubicBezTo>
                <a:lnTo>
                  <a:pt x="165" y="1727"/>
                </a:lnTo>
                <a:cubicBezTo>
                  <a:pt x="165" y="1750"/>
                  <a:pt x="183" y="1769"/>
                  <a:pt x="206" y="1769"/>
                </a:cubicBezTo>
                <a:lnTo>
                  <a:pt x="2606" y="1769"/>
                </a:lnTo>
                <a:cubicBezTo>
                  <a:pt x="2628" y="1769"/>
                  <a:pt x="2647" y="1750"/>
                  <a:pt x="2647" y="1727"/>
                </a:cubicBezTo>
                <a:lnTo>
                  <a:pt x="2647" y="410"/>
                </a:lnTo>
                <a:cubicBezTo>
                  <a:pt x="2647" y="387"/>
                  <a:pt x="2628" y="369"/>
                  <a:pt x="2606" y="369"/>
                </a:cubicBezTo>
                <a:lnTo>
                  <a:pt x="2317" y="369"/>
                </a:lnTo>
                <a:lnTo>
                  <a:pt x="2317" y="286"/>
                </a:lnTo>
                <a:close/>
                <a:moveTo>
                  <a:pt x="2729" y="1933"/>
                </a:moveTo>
                <a:lnTo>
                  <a:pt x="2729" y="2221"/>
                </a:lnTo>
                <a:cubicBezTo>
                  <a:pt x="2729" y="2289"/>
                  <a:pt x="2674" y="2345"/>
                  <a:pt x="2606" y="2345"/>
                </a:cubicBezTo>
                <a:lnTo>
                  <a:pt x="206" y="2345"/>
                </a:lnTo>
                <a:cubicBezTo>
                  <a:pt x="138" y="2345"/>
                  <a:pt x="83" y="2289"/>
                  <a:pt x="83" y="2221"/>
                </a:cubicBezTo>
                <a:lnTo>
                  <a:pt x="83" y="1933"/>
                </a:lnTo>
                <a:close/>
                <a:moveTo>
                  <a:pt x="1641" y="2427"/>
                </a:moveTo>
                <a:lnTo>
                  <a:pt x="1697" y="2623"/>
                </a:lnTo>
                <a:cubicBezTo>
                  <a:pt x="1708" y="2663"/>
                  <a:pt x="1731" y="2699"/>
                  <a:pt x="1760" y="2729"/>
                </a:cubicBezTo>
                <a:lnTo>
                  <a:pt x="1051" y="2729"/>
                </a:lnTo>
                <a:cubicBezTo>
                  <a:pt x="1081" y="2699"/>
                  <a:pt x="1104" y="2663"/>
                  <a:pt x="1115" y="2623"/>
                </a:cubicBezTo>
                <a:lnTo>
                  <a:pt x="1171" y="2427"/>
                </a:lnTo>
                <a:close/>
                <a:moveTo>
                  <a:pt x="536" y="1"/>
                </a:moveTo>
                <a:cubicBezTo>
                  <a:pt x="514" y="1"/>
                  <a:pt x="495" y="19"/>
                  <a:pt x="495" y="43"/>
                </a:cubicBezTo>
                <a:lnTo>
                  <a:pt x="495" y="204"/>
                </a:lnTo>
                <a:lnTo>
                  <a:pt x="206" y="204"/>
                </a:lnTo>
                <a:cubicBezTo>
                  <a:pt x="93" y="204"/>
                  <a:pt x="1" y="297"/>
                  <a:pt x="1" y="410"/>
                </a:cubicBezTo>
                <a:lnTo>
                  <a:pt x="1" y="2221"/>
                </a:lnTo>
                <a:cubicBezTo>
                  <a:pt x="1" y="2335"/>
                  <a:pt x="93" y="2427"/>
                  <a:pt x="206" y="2427"/>
                </a:cubicBezTo>
                <a:lnTo>
                  <a:pt x="1085" y="2427"/>
                </a:lnTo>
                <a:lnTo>
                  <a:pt x="1036" y="2601"/>
                </a:lnTo>
                <a:cubicBezTo>
                  <a:pt x="1016" y="2670"/>
                  <a:pt x="938" y="2729"/>
                  <a:pt x="865" y="2729"/>
                </a:cubicBezTo>
                <a:lnTo>
                  <a:pt x="555" y="2729"/>
                </a:lnTo>
                <a:cubicBezTo>
                  <a:pt x="533" y="2729"/>
                  <a:pt x="514" y="2748"/>
                  <a:pt x="514" y="2770"/>
                </a:cubicBezTo>
                <a:cubicBezTo>
                  <a:pt x="514" y="2793"/>
                  <a:pt x="533" y="2811"/>
                  <a:pt x="555" y="2811"/>
                </a:cubicBezTo>
                <a:lnTo>
                  <a:pt x="2256" y="2811"/>
                </a:lnTo>
                <a:cubicBezTo>
                  <a:pt x="2279" y="2811"/>
                  <a:pt x="2298" y="2793"/>
                  <a:pt x="2298" y="2770"/>
                </a:cubicBezTo>
                <a:cubicBezTo>
                  <a:pt x="2298" y="2748"/>
                  <a:pt x="2279" y="2729"/>
                  <a:pt x="2256" y="2729"/>
                </a:cubicBezTo>
                <a:lnTo>
                  <a:pt x="1946" y="2729"/>
                </a:lnTo>
                <a:cubicBezTo>
                  <a:pt x="1874" y="2729"/>
                  <a:pt x="1796" y="2670"/>
                  <a:pt x="1776" y="2601"/>
                </a:cubicBezTo>
                <a:lnTo>
                  <a:pt x="1726" y="2427"/>
                </a:lnTo>
                <a:lnTo>
                  <a:pt x="2606" y="2427"/>
                </a:lnTo>
                <a:cubicBezTo>
                  <a:pt x="2719" y="2427"/>
                  <a:pt x="2811" y="2335"/>
                  <a:pt x="2811" y="2221"/>
                </a:cubicBezTo>
                <a:lnTo>
                  <a:pt x="2811" y="410"/>
                </a:lnTo>
                <a:cubicBezTo>
                  <a:pt x="2811" y="297"/>
                  <a:pt x="2719" y="204"/>
                  <a:pt x="2606" y="204"/>
                </a:cubicBezTo>
                <a:lnTo>
                  <a:pt x="2317" y="204"/>
                </a:lnTo>
                <a:lnTo>
                  <a:pt x="2317" y="43"/>
                </a:lnTo>
                <a:cubicBezTo>
                  <a:pt x="2317" y="19"/>
                  <a:pt x="2298" y="1"/>
                  <a:pt x="2276" y="1"/>
                </a:cubicBezTo>
                <a:close/>
              </a:path>
            </a:pathLst>
          </a:custGeom>
          <a:solidFill>
            <a:srgbClr val="F6FF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47" name="Google Shape;347;p18"/>
          <p:cNvSpPr/>
          <p:nvPr/>
        </p:nvSpPr>
        <p:spPr>
          <a:xfrm>
            <a:off x="8127225" y="8026193"/>
            <a:ext cx="46013" cy="46387"/>
          </a:xfrm>
          <a:custGeom>
            <a:avLst/>
            <a:gdLst/>
            <a:ahLst/>
            <a:cxnLst/>
            <a:rect l="l" t="t" r="r" b="b"/>
            <a:pathLst>
              <a:path w="247" h="249" extrusionOk="0">
                <a:moveTo>
                  <a:pt x="124" y="84"/>
                </a:moveTo>
                <a:cubicBezTo>
                  <a:pt x="147" y="84"/>
                  <a:pt x="165" y="102"/>
                  <a:pt x="165" y="125"/>
                </a:cubicBezTo>
                <a:cubicBezTo>
                  <a:pt x="165" y="148"/>
                  <a:pt x="147" y="166"/>
                  <a:pt x="124" y="166"/>
                </a:cubicBezTo>
                <a:cubicBezTo>
                  <a:pt x="101" y="166"/>
                  <a:pt x="83" y="148"/>
                  <a:pt x="83" y="125"/>
                </a:cubicBezTo>
                <a:cubicBezTo>
                  <a:pt x="83" y="102"/>
                  <a:pt x="101" y="84"/>
                  <a:pt x="124" y="84"/>
                </a:cubicBezTo>
                <a:close/>
                <a:moveTo>
                  <a:pt x="124" y="1"/>
                </a:moveTo>
                <a:cubicBezTo>
                  <a:pt x="56" y="1"/>
                  <a:pt x="1" y="57"/>
                  <a:pt x="1" y="125"/>
                </a:cubicBezTo>
                <a:cubicBezTo>
                  <a:pt x="1" y="193"/>
                  <a:pt x="56" y="248"/>
                  <a:pt x="124" y="248"/>
                </a:cubicBezTo>
                <a:cubicBezTo>
                  <a:pt x="192" y="248"/>
                  <a:pt x="247" y="193"/>
                  <a:pt x="247" y="125"/>
                </a:cubicBezTo>
                <a:cubicBezTo>
                  <a:pt x="247" y="57"/>
                  <a:pt x="192" y="1"/>
                  <a:pt x="124" y="1"/>
                </a:cubicBezTo>
                <a:close/>
              </a:path>
            </a:pathLst>
          </a:custGeom>
          <a:solidFill>
            <a:srgbClr val="F6FF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48" name="Google Shape;348;p18"/>
          <p:cNvSpPr/>
          <p:nvPr/>
        </p:nvSpPr>
        <p:spPr>
          <a:xfrm>
            <a:off x="6594236" y="6449606"/>
            <a:ext cx="403506" cy="591475"/>
          </a:xfrm>
          <a:custGeom>
            <a:avLst/>
            <a:gdLst/>
            <a:ahLst/>
            <a:cxnLst/>
            <a:rect l="l" t="t" r="r" b="b"/>
            <a:pathLst>
              <a:path w="2166" h="3175" extrusionOk="0">
                <a:moveTo>
                  <a:pt x="618" y="2751"/>
                </a:moveTo>
                <a:cubicBezTo>
                  <a:pt x="658" y="2751"/>
                  <a:pt x="695" y="2767"/>
                  <a:pt x="724" y="2794"/>
                </a:cubicBezTo>
                <a:cubicBezTo>
                  <a:pt x="752" y="2822"/>
                  <a:pt x="768" y="2858"/>
                  <a:pt x="768" y="2897"/>
                </a:cubicBezTo>
                <a:cubicBezTo>
                  <a:pt x="768" y="2935"/>
                  <a:pt x="752" y="2972"/>
                  <a:pt x="724" y="3000"/>
                </a:cubicBezTo>
                <a:cubicBezTo>
                  <a:pt x="695" y="3027"/>
                  <a:pt x="658" y="3043"/>
                  <a:pt x="618" y="3043"/>
                </a:cubicBezTo>
                <a:cubicBezTo>
                  <a:pt x="578" y="3043"/>
                  <a:pt x="539" y="3027"/>
                  <a:pt x="511" y="3000"/>
                </a:cubicBezTo>
                <a:cubicBezTo>
                  <a:pt x="482" y="2972"/>
                  <a:pt x="467" y="2935"/>
                  <a:pt x="467" y="2897"/>
                </a:cubicBezTo>
                <a:cubicBezTo>
                  <a:pt x="467" y="2858"/>
                  <a:pt x="482" y="2822"/>
                  <a:pt x="511" y="2794"/>
                </a:cubicBezTo>
                <a:cubicBezTo>
                  <a:pt x="539" y="2767"/>
                  <a:pt x="578" y="2751"/>
                  <a:pt x="618" y="2751"/>
                </a:cubicBezTo>
                <a:close/>
                <a:moveTo>
                  <a:pt x="1755" y="1"/>
                </a:moveTo>
                <a:cubicBezTo>
                  <a:pt x="1287" y="1"/>
                  <a:pt x="846" y="177"/>
                  <a:pt x="514" y="497"/>
                </a:cubicBezTo>
                <a:cubicBezTo>
                  <a:pt x="183" y="816"/>
                  <a:pt x="0" y="1241"/>
                  <a:pt x="0" y="1694"/>
                </a:cubicBezTo>
                <a:cubicBezTo>
                  <a:pt x="0" y="2074"/>
                  <a:pt x="134" y="2445"/>
                  <a:pt x="378" y="2743"/>
                </a:cubicBezTo>
                <a:cubicBezTo>
                  <a:pt x="346" y="2788"/>
                  <a:pt x="330" y="2841"/>
                  <a:pt x="330" y="2897"/>
                </a:cubicBezTo>
                <a:cubicBezTo>
                  <a:pt x="330" y="2971"/>
                  <a:pt x="359" y="3041"/>
                  <a:pt x="414" y="3093"/>
                </a:cubicBezTo>
                <a:cubicBezTo>
                  <a:pt x="468" y="3146"/>
                  <a:pt x="541" y="3175"/>
                  <a:pt x="618" y="3175"/>
                </a:cubicBezTo>
                <a:cubicBezTo>
                  <a:pt x="695" y="3175"/>
                  <a:pt x="767" y="3146"/>
                  <a:pt x="821" y="3093"/>
                </a:cubicBezTo>
                <a:cubicBezTo>
                  <a:pt x="875" y="3041"/>
                  <a:pt x="905" y="2971"/>
                  <a:pt x="905" y="2897"/>
                </a:cubicBezTo>
                <a:cubicBezTo>
                  <a:pt x="905" y="2823"/>
                  <a:pt x="875" y="2753"/>
                  <a:pt x="821" y="2700"/>
                </a:cubicBezTo>
                <a:cubicBezTo>
                  <a:pt x="767" y="2648"/>
                  <a:pt x="695" y="2619"/>
                  <a:pt x="618" y="2619"/>
                </a:cubicBezTo>
                <a:cubicBezTo>
                  <a:pt x="568" y="2619"/>
                  <a:pt x="521" y="2631"/>
                  <a:pt x="479" y="2653"/>
                </a:cubicBezTo>
                <a:cubicBezTo>
                  <a:pt x="259" y="2380"/>
                  <a:pt x="138" y="2041"/>
                  <a:pt x="138" y="1694"/>
                </a:cubicBezTo>
                <a:cubicBezTo>
                  <a:pt x="138" y="834"/>
                  <a:pt x="863" y="133"/>
                  <a:pt x="1755" y="133"/>
                </a:cubicBezTo>
                <a:cubicBezTo>
                  <a:pt x="1864" y="133"/>
                  <a:pt x="1972" y="144"/>
                  <a:pt x="2077" y="164"/>
                </a:cubicBezTo>
                <a:cubicBezTo>
                  <a:pt x="2082" y="165"/>
                  <a:pt x="2087" y="165"/>
                  <a:pt x="2091" y="165"/>
                </a:cubicBezTo>
                <a:cubicBezTo>
                  <a:pt x="2123" y="165"/>
                  <a:pt x="2151" y="144"/>
                  <a:pt x="2158" y="112"/>
                </a:cubicBezTo>
                <a:cubicBezTo>
                  <a:pt x="2166" y="77"/>
                  <a:pt x="2141" y="42"/>
                  <a:pt x="2105" y="35"/>
                </a:cubicBezTo>
                <a:cubicBezTo>
                  <a:pt x="1990" y="12"/>
                  <a:pt x="1872" y="1"/>
                  <a:pt x="1755" y="1"/>
                </a:cubicBezTo>
                <a:close/>
              </a:path>
            </a:pathLst>
          </a:custGeom>
          <a:solidFill>
            <a:srgbClr val="F6FF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49" name="Google Shape;349;p18"/>
          <p:cNvSpPr/>
          <p:nvPr/>
        </p:nvSpPr>
        <p:spPr>
          <a:xfrm>
            <a:off x="6845171" y="6489100"/>
            <a:ext cx="402948" cy="591475"/>
          </a:xfrm>
          <a:custGeom>
            <a:avLst/>
            <a:gdLst/>
            <a:ahLst/>
            <a:cxnLst/>
            <a:rect l="l" t="t" r="r" b="b"/>
            <a:pathLst>
              <a:path w="2163" h="3175" extrusionOk="0">
                <a:moveTo>
                  <a:pt x="1545" y="134"/>
                </a:moveTo>
                <a:cubicBezTo>
                  <a:pt x="1585" y="134"/>
                  <a:pt x="1624" y="148"/>
                  <a:pt x="1652" y="175"/>
                </a:cubicBezTo>
                <a:cubicBezTo>
                  <a:pt x="1711" y="232"/>
                  <a:pt x="1711" y="325"/>
                  <a:pt x="1652" y="382"/>
                </a:cubicBezTo>
                <a:cubicBezTo>
                  <a:pt x="1624" y="409"/>
                  <a:pt x="1585" y="424"/>
                  <a:pt x="1545" y="424"/>
                </a:cubicBezTo>
                <a:cubicBezTo>
                  <a:pt x="1505" y="424"/>
                  <a:pt x="1468" y="409"/>
                  <a:pt x="1439" y="382"/>
                </a:cubicBezTo>
                <a:cubicBezTo>
                  <a:pt x="1411" y="354"/>
                  <a:pt x="1395" y="318"/>
                  <a:pt x="1395" y="278"/>
                </a:cubicBezTo>
                <a:cubicBezTo>
                  <a:pt x="1395" y="240"/>
                  <a:pt x="1411" y="203"/>
                  <a:pt x="1439" y="175"/>
                </a:cubicBezTo>
                <a:cubicBezTo>
                  <a:pt x="1468" y="148"/>
                  <a:pt x="1505" y="134"/>
                  <a:pt x="1545" y="134"/>
                </a:cubicBezTo>
                <a:close/>
                <a:moveTo>
                  <a:pt x="1545" y="1"/>
                </a:moveTo>
                <a:cubicBezTo>
                  <a:pt x="1468" y="1"/>
                  <a:pt x="1396" y="30"/>
                  <a:pt x="1342" y="82"/>
                </a:cubicBezTo>
                <a:cubicBezTo>
                  <a:pt x="1288" y="134"/>
                  <a:pt x="1258" y="204"/>
                  <a:pt x="1258" y="278"/>
                </a:cubicBezTo>
                <a:cubicBezTo>
                  <a:pt x="1258" y="353"/>
                  <a:pt x="1288" y="423"/>
                  <a:pt x="1342" y="475"/>
                </a:cubicBezTo>
                <a:cubicBezTo>
                  <a:pt x="1396" y="527"/>
                  <a:pt x="1468" y="556"/>
                  <a:pt x="1545" y="556"/>
                </a:cubicBezTo>
                <a:cubicBezTo>
                  <a:pt x="1595" y="556"/>
                  <a:pt x="1642" y="545"/>
                  <a:pt x="1684" y="522"/>
                </a:cubicBezTo>
                <a:cubicBezTo>
                  <a:pt x="1904" y="795"/>
                  <a:pt x="2026" y="1134"/>
                  <a:pt x="2026" y="1482"/>
                </a:cubicBezTo>
                <a:cubicBezTo>
                  <a:pt x="2026" y="2343"/>
                  <a:pt x="1300" y="3042"/>
                  <a:pt x="408" y="3042"/>
                </a:cubicBezTo>
                <a:cubicBezTo>
                  <a:pt x="301" y="3042"/>
                  <a:pt x="194" y="3032"/>
                  <a:pt x="89" y="3012"/>
                </a:cubicBezTo>
                <a:cubicBezTo>
                  <a:pt x="84" y="3011"/>
                  <a:pt x="79" y="3011"/>
                  <a:pt x="75" y="3011"/>
                </a:cubicBezTo>
                <a:cubicBezTo>
                  <a:pt x="43" y="3011"/>
                  <a:pt x="15" y="3033"/>
                  <a:pt x="9" y="3064"/>
                </a:cubicBezTo>
                <a:cubicBezTo>
                  <a:pt x="1" y="3100"/>
                  <a:pt x="25" y="3135"/>
                  <a:pt x="62" y="3142"/>
                </a:cubicBezTo>
                <a:cubicBezTo>
                  <a:pt x="175" y="3163"/>
                  <a:pt x="291" y="3175"/>
                  <a:pt x="408" y="3175"/>
                </a:cubicBezTo>
                <a:cubicBezTo>
                  <a:pt x="876" y="3175"/>
                  <a:pt x="1317" y="2998"/>
                  <a:pt x="1649" y="2679"/>
                </a:cubicBezTo>
                <a:cubicBezTo>
                  <a:pt x="1980" y="2359"/>
                  <a:pt x="2163" y="1934"/>
                  <a:pt x="2163" y="1482"/>
                </a:cubicBezTo>
                <a:cubicBezTo>
                  <a:pt x="2163" y="1101"/>
                  <a:pt x="2029" y="730"/>
                  <a:pt x="1785" y="432"/>
                </a:cubicBezTo>
                <a:cubicBezTo>
                  <a:pt x="1860" y="325"/>
                  <a:pt x="1847" y="177"/>
                  <a:pt x="1749" y="82"/>
                </a:cubicBezTo>
                <a:cubicBezTo>
                  <a:pt x="1695" y="30"/>
                  <a:pt x="1622" y="1"/>
                  <a:pt x="1545" y="1"/>
                </a:cubicBezTo>
                <a:close/>
              </a:path>
            </a:pathLst>
          </a:custGeom>
          <a:solidFill>
            <a:srgbClr val="F6FF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0" name="Google Shape;350;p18"/>
          <p:cNvSpPr/>
          <p:nvPr/>
        </p:nvSpPr>
        <p:spPr>
          <a:xfrm>
            <a:off x="6688688" y="6540890"/>
            <a:ext cx="464983" cy="448404"/>
          </a:xfrm>
          <a:custGeom>
            <a:avLst/>
            <a:gdLst/>
            <a:ahLst/>
            <a:cxnLst/>
            <a:rect l="l" t="t" r="r" b="b"/>
            <a:pathLst>
              <a:path w="2496" h="2407" extrusionOk="0">
                <a:moveTo>
                  <a:pt x="1393" y="132"/>
                </a:moveTo>
                <a:lnTo>
                  <a:pt x="1393" y="246"/>
                </a:lnTo>
                <a:cubicBezTo>
                  <a:pt x="1393" y="276"/>
                  <a:pt x="1416" y="303"/>
                  <a:pt x="1448" y="310"/>
                </a:cubicBezTo>
                <a:cubicBezTo>
                  <a:pt x="1559" y="333"/>
                  <a:pt x="1665" y="375"/>
                  <a:pt x="1761" y="435"/>
                </a:cubicBezTo>
                <a:cubicBezTo>
                  <a:pt x="1772" y="442"/>
                  <a:pt x="1785" y="446"/>
                  <a:pt x="1798" y="446"/>
                </a:cubicBezTo>
                <a:cubicBezTo>
                  <a:pt x="1816" y="446"/>
                  <a:pt x="1833" y="439"/>
                  <a:pt x="1847" y="427"/>
                </a:cubicBezTo>
                <a:lnTo>
                  <a:pt x="1930" y="346"/>
                </a:lnTo>
                <a:lnTo>
                  <a:pt x="2136" y="545"/>
                </a:lnTo>
                <a:lnTo>
                  <a:pt x="2053" y="626"/>
                </a:lnTo>
                <a:cubicBezTo>
                  <a:pt x="2030" y="647"/>
                  <a:pt x="2026" y="682"/>
                  <a:pt x="2044" y="708"/>
                </a:cubicBezTo>
                <a:cubicBezTo>
                  <a:pt x="2106" y="801"/>
                  <a:pt x="2150" y="902"/>
                  <a:pt x="2174" y="1011"/>
                </a:cubicBezTo>
                <a:cubicBezTo>
                  <a:pt x="2181" y="1040"/>
                  <a:pt x="2209" y="1062"/>
                  <a:pt x="2241" y="1062"/>
                </a:cubicBezTo>
                <a:lnTo>
                  <a:pt x="2358" y="1062"/>
                </a:lnTo>
                <a:lnTo>
                  <a:pt x="2358" y="1343"/>
                </a:lnTo>
                <a:lnTo>
                  <a:pt x="2241" y="1343"/>
                </a:lnTo>
                <a:cubicBezTo>
                  <a:pt x="2209" y="1343"/>
                  <a:pt x="2181" y="1365"/>
                  <a:pt x="2174" y="1396"/>
                </a:cubicBezTo>
                <a:cubicBezTo>
                  <a:pt x="2150" y="1504"/>
                  <a:pt x="2106" y="1605"/>
                  <a:pt x="2044" y="1698"/>
                </a:cubicBezTo>
                <a:cubicBezTo>
                  <a:pt x="2026" y="1724"/>
                  <a:pt x="2030" y="1759"/>
                  <a:pt x="2053" y="1781"/>
                </a:cubicBezTo>
                <a:lnTo>
                  <a:pt x="2136" y="1861"/>
                </a:lnTo>
                <a:lnTo>
                  <a:pt x="1930" y="2060"/>
                </a:lnTo>
                <a:lnTo>
                  <a:pt x="1847" y="1980"/>
                </a:lnTo>
                <a:cubicBezTo>
                  <a:pt x="1833" y="1967"/>
                  <a:pt x="1816" y="1960"/>
                  <a:pt x="1798" y="1960"/>
                </a:cubicBezTo>
                <a:cubicBezTo>
                  <a:pt x="1785" y="1960"/>
                  <a:pt x="1772" y="1964"/>
                  <a:pt x="1761" y="1971"/>
                </a:cubicBezTo>
                <a:cubicBezTo>
                  <a:pt x="1665" y="2031"/>
                  <a:pt x="1559" y="2073"/>
                  <a:pt x="1448" y="2096"/>
                </a:cubicBezTo>
                <a:cubicBezTo>
                  <a:pt x="1416" y="2103"/>
                  <a:pt x="1393" y="2130"/>
                  <a:pt x="1393" y="2161"/>
                </a:cubicBezTo>
                <a:lnTo>
                  <a:pt x="1393" y="2275"/>
                </a:lnTo>
                <a:lnTo>
                  <a:pt x="1103" y="2275"/>
                </a:lnTo>
                <a:lnTo>
                  <a:pt x="1103" y="2161"/>
                </a:lnTo>
                <a:cubicBezTo>
                  <a:pt x="1103" y="2130"/>
                  <a:pt x="1080" y="2103"/>
                  <a:pt x="1049" y="2096"/>
                </a:cubicBezTo>
                <a:cubicBezTo>
                  <a:pt x="937" y="2073"/>
                  <a:pt x="831" y="2031"/>
                  <a:pt x="735" y="1971"/>
                </a:cubicBezTo>
                <a:cubicBezTo>
                  <a:pt x="724" y="1964"/>
                  <a:pt x="711" y="1960"/>
                  <a:pt x="698" y="1960"/>
                </a:cubicBezTo>
                <a:cubicBezTo>
                  <a:pt x="680" y="1960"/>
                  <a:pt x="663" y="1967"/>
                  <a:pt x="650" y="1980"/>
                </a:cubicBezTo>
                <a:lnTo>
                  <a:pt x="566" y="2060"/>
                </a:lnTo>
                <a:lnTo>
                  <a:pt x="360" y="1861"/>
                </a:lnTo>
                <a:lnTo>
                  <a:pt x="443" y="1781"/>
                </a:lnTo>
                <a:cubicBezTo>
                  <a:pt x="466" y="1759"/>
                  <a:pt x="470" y="1724"/>
                  <a:pt x="452" y="1698"/>
                </a:cubicBezTo>
                <a:cubicBezTo>
                  <a:pt x="390" y="1605"/>
                  <a:pt x="347" y="1504"/>
                  <a:pt x="322" y="1396"/>
                </a:cubicBezTo>
                <a:cubicBezTo>
                  <a:pt x="315" y="1365"/>
                  <a:pt x="288" y="1343"/>
                  <a:pt x="255" y="1343"/>
                </a:cubicBezTo>
                <a:lnTo>
                  <a:pt x="138" y="1343"/>
                </a:lnTo>
                <a:lnTo>
                  <a:pt x="138" y="1062"/>
                </a:lnTo>
                <a:lnTo>
                  <a:pt x="255" y="1062"/>
                </a:lnTo>
                <a:cubicBezTo>
                  <a:pt x="288" y="1062"/>
                  <a:pt x="315" y="1040"/>
                  <a:pt x="322" y="1011"/>
                </a:cubicBezTo>
                <a:cubicBezTo>
                  <a:pt x="347" y="902"/>
                  <a:pt x="390" y="801"/>
                  <a:pt x="452" y="708"/>
                </a:cubicBezTo>
                <a:cubicBezTo>
                  <a:pt x="470" y="682"/>
                  <a:pt x="466" y="647"/>
                  <a:pt x="443" y="626"/>
                </a:cubicBezTo>
                <a:lnTo>
                  <a:pt x="361" y="545"/>
                </a:lnTo>
                <a:lnTo>
                  <a:pt x="567" y="346"/>
                </a:lnTo>
                <a:lnTo>
                  <a:pt x="650" y="427"/>
                </a:lnTo>
                <a:cubicBezTo>
                  <a:pt x="663" y="439"/>
                  <a:pt x="680" y="446"/>
                  <a:pt x="698" y="446"/>
                </a:cubicBezTo>
                <a:cubicBezTo>
                  <a:pt x="711" y="446"/>
                  <a:pt x="724" y="442"/>
                  <a:pt x="735" y="435"/>
                </a:cubicBezTo>
                <a:cubicBezTo>
                  <a:pt x="831" y="375"/>
                  <a:pt x="937" y="333"/>
                  <a:pt x="1049" y="310"/>
                </a:cubicBezTo>
                <a:cubicBezTo>
                  <a:pt x="1080" y="303"/>
                  <a:pt x="1103" y="276"/>
                  <a:pt x="1103" y="246"/>
                </a:cubicBezTo>
                <a:lnTo>
                  <a:pt x="1103" y="132"/>
                </a:lnTo>
                <a:close/>
                <a:moveTo>
                  <a:pt x="1034" y="0"/>
                </a:moveTo>
                <a:cubicBezTo>
                  <a:pt x="996" y="0"/>
                  <a:pt x="966" y="30"/>
                  <a:pt x="966" y="66"/>
                </a:cubicBezTo>
                <a:lnTo>
                  <a:pt x="966" y="193"/>
                </a:lnTo>
                <a:cubicBezTo>
                  <a:pt x="875" y="217"/>
                  <a:pt x="789" y="251"/>
                  <a:pt x="708" y="296"/>
                </a:cubicBezTo>
                <a:lnTo>
                  <a:pt x="615" y="207"/>
                </a:lnTo>
                <a:cubicBezTo>
                  <a:pt x="601" y="193"/>
                  <a:pt x="584" y="187"/>
                  <a:pt x="566" y="187"/>
                </a:cubicBezTo>
                <a:cubicBezTo>
                  <a:pt x="549" y="187"/>
                  <a:pt x="531" y="193"/>
                  <a:pt x="518" y="207"/>
                </a:cubicBezTo>
                <a:lnTo>
                  <a:pt x="215" y="499"/>
                </a:lnTo>
                <a:cubicBezTo>
                  <a:pt x="202" y="511"/>
                  <a:pt x="195" y="528"/>
                  <a:pt x="195" y="545"/>
                </a:cubicBezTo>
                <a:cubicBezTo>
                  <a:pt x="195" y="563"/>
                  <a:pt x="202" y="580"/>
                  <a:pt x="215" y="592"/>
                </a:cubicBezTo>
                <a:lnTo>
                  <a:pt x="308" y="682"/>
                </a:lnTo>
                <a:cubicBezTo>
                  <a:pt x="261" y="760"/>
                  <a:pt x="225" y="843"/>
                  <a:pt x="202" y="930"/>
                </a:cubicBezTo>
                <a:lnTo>
                  <a:pt x="69" y="930"/>
                </a:lnTo>
                <a:cubicBezTo>
                  <a:pt x="31" y="930"/>
                  <a:pt x="1" y="960"/>
                  <a:pt x="1" y="997"/>
                </a:cubicBezTo>
                <a:lnTo>
                  <a:pt x="1" y="1410"/>
                </a:lnTo>
                <a:cubicBezTo>
                  <a:pt x="1" y="1427"/>
                  <a:pt x="8" y="1444"/>
                  <a:pt x="21" y="1457"/>
                </a:cubicBezTo>
                <a:cubicBezTo>
                  <a:pt x="33" y="1469"/>
                  <a:pt x="51" y="1476"/>
                  <a:pt x="69" y="1476"/>
                </a:cubicBezTo>
                <a:lnTo>
                  <a:pt x="202" y="1476"/>
                </a:lnTo>
                <a:cubicBezTo>
                  <a:pt x="225" y="1563"/>
                  <a:pt x="261" y="1646"/>
                  <a:pt x="308" y="1724"/>
                </a:cubicBezTo>
                <a:lnTo>
                  <a:pt x="214" y="1815"/>
                </a:lnTo>
                <a:cubicBezTo>
                  <a:pt x="188" y="1840"/>
                  <a:pt x="188" y="1882"/>
                  <a:pt x="214" y="1908"/>
                </a:cubicBezTo>
                <a:lnTo>
                  <a:pt x="517" y="2201"/>
                </a:lnTo>
                <a:cubicBezTo>
                  <a:pt x="530" y="2213"/>
                  <a:pt x="547" y="2220"/>
                  <a:pt x="566" y="2220"/>
                </a:cubicBezTo>
                <a:cubicBezTo>
                  <a:pt x="584" y="2220"/>
                  <a:pt x="601" y="2213"/>
                  <a:pt x="614" y="2201"/>
                </a:cubicBezTo>
                <a:lnTo>
                  <a:pt x="708" y="2110"/>
                </a:lnTo>
                <a:cubicBezTo>
                  <a:pt x="789" y="2155"/>
                  <a:pt x="875" y="2189"/>
                  <a:pt x="966" y="2213"/>
                </a:cubicBezTo>
                <a:lnTo>
                  <a:pt x="966" y="2341"/>
                </a:lnTo>
                <a:cubicBezTo>
                  <a:pt x="966" y="2377"/>
                  <a:pt x="996" y="2407"/>
                  <a:pt x="1034" y="2407"/>
                </a:cubicBezTo>
                <a:lnTo>
                  <a:pt x="1462" y="2407"/>
                </a:lnTo>
                <a:cubicBezTo>
                  <a:pt x="1500" y="2407"/>
                  <a:pt x="1531" y="2377"/>
                  <a:pt x="1531" y="2341"/>
                </a:cubicBezTo>
                <a:lnTo>
                  <a:pt x="1531" y="2213"/>
                </a:lnTo>
                <a:cubicBezTo>
                  <a:pt x="1621" y="2189"/>
                  <a:pt x="1707" y="2155"/>
                  <a:pt x="1788" y="2110"/>
                </a:cubicBezTo>
                <a:lnTo>
                  <a:pt x="1882" y="2201"/>
                </a:lnTo>
                <a:cubicBezTo>
                  <a:pt x="1895" y="2213"/>
                  <a:pt x="1912" y="2220"/>
                  <a:pt x="1930" y="2220"/>
                </a:cubicBezTo>
                <a:cubicBezTo>
                  <a:pt x="1949" y="2220"/>
                  <a:pt x="1966" y="2213"/>
                  <a:pt x="1979" y="2201"/>
                </a:cubicBezTo>
                <a:lnTo>
                  <a:pt x="2282" y="1908"/>
                </a:lnTo>
                <a:cubicBezTo>
                  <a:pt x="2308" y="1882"/>
                  <a:pt x="2308" y="1840"/>
                  <a:pt x="2282" y="1815"/>
                </a:cubicBezTo>
                <a:lnTo>
                  <a:pt x="2188" y="1724"/>
                </a:lnTo>
                <a:cubicBezTo>
                  <a:pt x="2235" y="1646"/>
                  <a:pt x="2271" y="1563"/>
                  <a:pt x="2294" y="1476"/>
                </a:cubicBezTo>
                <a:lnTo>
                  <a:pt x="2427" y="1476"/>
                </a:lnTo>
                <a:cubicBezTo>
                  <a:pt x="2465" y="1476"/>
                  <a:pt x="2495" y="1446"/>
                  <a:pt x="2495" y="1410"/>
                </a:cubicBezTo>
                <a:lnTo>
                  <a:pt x="2495" y="997"/>
                </a:lnTo>
                <a:cubicBezTo>
                  <a:pt x="2495" y="960"/>
                  <a:pt x="2465" y="930"/>
                  <a:pt x="2427" y="930"/>
                </a:cubicBezTo>
                <a:lnTo>
                  <a:pt x="2294" y="930"/>
                </a:lnTo>
                <a:cubicBezTo>
                  <a:pt x="2270" y="843"/>
                  <a:pt x="2235" y="760"/>
                  <a:pt x="2188" y="682"/>
                </a:cubicBezTo>
                <a:lnTo>
                  <a:pt x="2281" y="592"/>
                </a:lnTo>
                <a:cubicBezTo>
                  <a:pt x="2294" y="580"/>
                  <a:pt x="2301" y="563"/>
                  <a:pt x="2301" y="545"/>
                </a:cubicBezTo>
                <a:cubicBezTo>
                  <a:pt x="2301" y="528"/>
                  <a:pt x="2294" y="511"/>
                  <a:pt x="2281" y="499"/>
                </a:cubicBezTo>
                <a:lnTo>
                  <a:pt x="1978" y="207"/>
                </a:lnTo>
                <a:cubicBezTo>
                  <a:pt x="1965" y="193"/>
                  <a:pt x="1947" y="187"/>
                  <a:pt x="1930" y="187"/>
                </a:cubicBezTo>
                <a:cubicBezTo>
                  <a:pt x="1912" y="187"/>
                  <a:pt x="1895" y="193"/>
                  <a:pt x="1881" y="207"/>
                </a:cubicBezTo>
                <a:lnTo>
                  <a:pt x="1788" y="296"/>
                </a:lnTo>
                <a:cubicBezTo>
                  <a:pt x="1707" y="251"/>
                  <a:pt x="1621" y="217"/>
                  <a:pt x="1531" y="193"/>
                </a:cubicBezTo>
                <a:lnTo>
                  <a:pt x="1531" y="66"/>
                </a:lnTo>
                <a:cubicBezTo>
                  <a:pt x="1531" y="30"/>
                  <a:pt x="1500" y="0"/>
                  <a:pt x="1462" y="0"/>
                </a:cubicBezTo>
                <a:close/>
              </a:path>
            </a:pathLst>
          </a:custGeom>
          <a:solidFill>
            <a:srgbClr val="F6FF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1" name="Google Shape;351;p18"/>
          <p:cNvSpPr/>
          <p:nvPr/>
        </p:nvSpPr>
        <p:spPr>
          <a:xfrm>
            <a:off x="6815552" y="6663284"/>
            <a:ext cx="211255" cy="203802"/>
          </a:xfrm>
          <a:custGeom>
            <a:avLst/>
            <a:gdLst/>
            <a:ahLst/>
            <a:cxnLst/>
            <a:rect l="l" t="t" r="r" b="b"/>
            <a:pathLst>
              <a:path w="1134" h="1094" extrusionOk="0">
                <a:moveTo>
                  <a:pt x="567" y="133"/>
                </a:moveTo>
                <a:cubicBezTo>
                  <a:pt x="804" y="133"/>
                  <a:pt x="996" y="319"/>
                  <a:pt x="996" y="547"/>
                </a:cubicBezTo>
                <a:cubicBezTo>
                  <a:pt x="996" y="775"/>
                  <a:pt x="804" y="961"/>
                  <a:pt x="567" y="961"/>
                </a:cubicBezTo>
                <a:cubicBezTo>
                  <a:pt x="330" y="961"/>
                  <a:pt x="138" y="775"/>
                  <a:pt x="138" y="547"/>
                </a:cubicBezTo>
                <a:cubicBezTo>
                  <a:pt x="138" y="319"/>
                  <a:pt x="330" y="133"/>
                  <a:pt x="567" y="133"/>
                </a:cubicBezTo>
                <a:close/>
                <a:moveTo>
                  <a:pt x="567" y="0"/>
                </a:moveTo>
                <a:cubicBezTo>
                  <a:pt x="255" y="0"/>
                  <a:pt x="1" y="245"/>
                  <a:pt x="1" y="547"/>
                </a:cubicBezTo>
                <a:cubicBezTo>
                  <a:pt x="1" y="848"/>
                  <a:pt x="255" y="1093"/>
                  <a:pt x="567" y="1093"/>
                </a:cubicBezTo>
                <a:cubicBezTo>
                  <a:pt x="879" y="1093"/>
                  <a:pt x="1133" y="848"/>
                  <a:pt x="1133" y="547"/>
                </a:cubicBezTo>
                <a:cubicBezTo>
                  <a:pt x="1133" y="245"/>
                  <a:pt x="879" y="0"/>
                  <a:pt x="567" y="0"/>
                </a:cubicBezTo>
                <a:close/>
              </a:path>
            </a:pathLst>
          </a:custGeom>
          <a:solidFill>
            <a:srgbClr val="F6FF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2" name="Google Shape;352;p18"/>
          <p:cNvSpPr/>
          <p:nvPr/>
        </p:nvSpPr>
        <p:spPr>
          <a:xfrm>
            <a:off x="7025875" y="6471588"/>
            <a:ext cx="25709" cy="24963"/>
          </a:xfrm>
          <a:custGeom>
            <a:avLst/>
            <a:gdLst/>
            <a:ahLst/>
            <a:cxnLst/>
            <a:rect l="l" t="t" r="r" b="b"/>
            <a:pathLst>
              <a:path w="138" h="134" extrusionOk="0">
                <a:moveTo>
                  <a:pt x="69" y="1"/>
                </a:moveTo>
                <a:cubicBezTo>
                  <a:pt x="51" y="1"/>
                  <a:pt x="33" y="8"/>
                  <a:pt x="21" y="20"/>
                </a:cubicBezTo>
                <a:cubicBezTo>
                  <a:pt x="8" y="33"/>
                  <a:pt x="1" y="49"/>
                  <a:pt x="1" y="67"/>
                </a:cubicBezTo>
                <a:cubicBezTo>
                  <a:pt x="1" y="84"/>
                  <a:pt x="8" y="101"/>
                  <a:pt x="21" y="114"/>
                </a:cubicBezTo>
                <a:cubicBezTo>
                  <a:pt x="33" y="126"/>
                  <a:pt x="51" y="133"/>
                  <a:pt x="69" y="133"/>
                </a:cubicBezTo>
                <a:cubicBezTo>
                  <a:pt x="87" y="133"/>
                  <a:pt x="105" y="126"/>
                  <a:pt x="118" y="114"/>
                </a:cubicBezTo>
                <a:cubicBezTo>
                  <a:pt x="130" y="101"/>
                  <a:pt x="138" y="84"/>
                  <a:pt x="138" y="67"/>
                </a:cubicBezTo>
                <a:cubicBezTo>
                  <a:pt x="138" y="49"/>
                  <a:pt x="130" y="33"/>
                  <a:pt x="118" y="20"/>
                </a:cubicBezTo>
                <a:cubicBezTo>
                  <a:pt x="105" y="8"/>
                  <a:pt x="87" y="1"/>
                  <a:pt x="69" y="1"/>
                </a:cubicBezTo>
                <a:close/>
              </a:path>
            </a:pathLst>
          </a:custGeom>
          <a:solidFill>
            <a:srgbClr val="F6FF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3" name="Google Shape;353;p18"/>
          <p:cNvSpPr/>
          <p:nvPr/>
        </p:nvSpPr>
        <p:spPr>
          <a:xfrm>
            <a:off x="6791333" y="7034005"/>
            <a:ext cx="25709" cy="24776"/>
          </a:xfrm>
          <a:custGeom>
            <a:avLst/>
            <a:gdLst/>
            <a:ahLst/>
            <a:cxnLst/>
            <a:rect l="l" t="t" r="r" b="b"/>
            <a:pathLst>
              <a:path w="138" h="133" extrusionOk="0">
                <a:moveTo>
                  <a:pt x="69" y="1"/>
                </a:moveTo>
                <a:cubicBezTo>
                  <a:pt x="50" y="1"/>
                  <a:pt x="33" y="8"/>
                  <a:pt x="21" y="20"/>
                </a:cubicBezTo>
                <a:cubicBezTo>
                  <a:pt x="8" y="32"/>
                  <a:pt x="1" y="50"/>
                  <a:pt x="1" y="66"/>
                </a:cubicBezTo>
                <a:cubicBezTo>
                  <a:pt x="1" y="84"/>
                  <a:pt x="8" y="101"/>
                  <a:pt x="21" y="113"/>
                </a:cubicBezTo>
                <a:cubicBezTo>
                  <a:pt x="33" y="126"/>
                  <a:pt x="50" y="133"/>
                  <a:pt x="69" y="133"/>
                </a:cubicBezTo>
                <a:cubicBezTo>
                  <a:pt x="87" y="133"/>
                  <a:pt x="105" y="126"/>
                  <a:pt x="118" y="113"/>
                </a:cubicBezTo>
                <a:cubicBezTo>
                  <a:pt x="130" y="101"/>
                  <a:pt x="138" y="84"/>
                  <a:pt x="138" y="66"/>
                </a:cubicBezTo>
                <a:cubicBezTo>
                  <a:pt x="138" y="50"/>
                  <a:pt x="130" y="32"/>
                  <a:pt x="118" y="20"/>
                </a:cubicBezTo>
                <a:cubicBezTo>
                  <a:pt x="105" y="8"/>
                  <a:pt x="87" y="1"/>
                  <a:pt x="69" y="1"/>
                </a:cubicBezTo>
                <a:close/>
              </a:path>
            </a:pathLst>
          </a:custGeom>
          <a:solidFill>
            <a:srgbClr val="F6FF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4" name="Google Shape;354;p18"/>
          <p:cNvSpPr/>
          <p:nvPr/>
        </p:nvSpPr>
        <p:spPr>
          <a:xfrm>
            <a:off x="6616407" y="4612022"/>
            <a:ext cx="497770" cy="588307"/>
          </a:xfrm>
          <a:custGeom>
            <a:avLst/>
            <a:gdLst/>
            <a:ahLst/>
            <a:cxnLst/>
            <a:rect l="l" t="t" r="r" b="b"/>
            <a:pathLst>
              <a:path w="2672" h="3158" extrusionOk="0">
                <a:moveTo>
                  <a:pt x="1037" y="369"/>
                </a:moveTo>
                <a:cubicBezTo>
                  <a:pt x="1277" y="369"/>
                  <a:pt x="1472" y="558"/>
                  <a:pt x="1472" y="790"/>
                </a:cubicBezTo>
                <a:lnTo>
                  <a:pt x="1472" y="948"/>
                </a:lnTo>
                <a:lnTo>
                  <a:pt x="600" y="948"/>
                </a:lnTo>
                <a:lnTo>
                  <a:pt x="600" y="790"/>
                </a:lnTo>
                <a:cubicBezTo>
                  <a:pt x="600" y="558"/>
                  <a:pt x="796" y="369"/>
                  <a:pt x="1037" y="369"/>
                </a:cubicBezTo>
                <a:close/>
                <a:moveTo>
                  <a:pt x="1037" y="106"/>
                </a:moveTo>
                <a:cubicBezTo>
                  <a:pt x="1427" y="106"/>
                  <a:pt x="1745" y="413"/>
                  <a:pt x="1745" y="790"/>
                </a:cubicBezTo>
                <a:lnTo>
                  <a:pt x="1745" y="948"/>
                </a:lnTo>
                <a:lnTo>
                  <a:pt x="1581" y="948"/>
                </a:lnTo>
                <a:lnTo>
                  <a:pt x="1581" y="790"/>
                </a:lnTo>
                <a:cubicBezTo>
                  <a:pt x="1581" y="500"/>
                  <a:pt x="1337" y="265"/>
                  <a:pt x="1037" y="265"/>
                </a:cubicBezTo>
                <a:cubicBezTo>
                  <a:pt x="735" y="265"/>
                  <a:pt x="491" y="500"/>
                  <a:pt x="491" y="790"/>
                </a:cubicBezTo>
                <a:lnTo>
                  <a:pt x="491" y="948"/>
                </a:lnTo>
                <a:lnTo>
                  <a:pt x="328" y="948"/>
                </a:lnTo>
                <a:lnTo>
                  <a:pt x="328" y="790"/>
                </a:lnTo>
                <a:cubicBezTo>
                  <a:pt x="328" y="413"/>
                  <a:pt x="645" y="106"/>
                  <a:pt x="1037" y="106"/>
                </a:cubicBezTo>
                <a:close/>
                <a:moveTo>
                  <a:pt x="436" y="1421"/>
                </a:moveTo>
                <a:lnTo>
                  <a:pt x="436" y="1579"/>
                </a:lnTo>
                <a:lnTo>
                  <a:pt x="109" y="1579"/>
                </a:lnTo>
                <a:lnTo>
                  <a:pt x="109" y="1421"/>
                </a:lnTo>
                <a:close/>
                <a:moveTo>
                  <a:pt x="436" y="1684"/>
                </a:moveTo>
                <a:lnTo>
                  <a:pt x="436" y="1842"/>
                </a:lnTo>
                <a:lnTo>
                  <a:pt x="109" y="1842"/>
                </a:lnTo>
                <a:lnTo>
                  <a:pt x="109" y="1684"/>
                </a:lnTo>
                <a:close/>
                <a:moveTo>
                  <a:pt x="436" y="1947"/>
                </a:moveTo>
                <a:lnTo>
                  <a:pt x="436" y="2105"/>
                </a:lnTo>
                <a:lnTo>
                  <a:pt x="109" y="2105"/>
                </a:lnTo>
                <a:lnTo>
                  <a:pt x="109" y="1947"/>
                </a:lnTo>
                <a:close/>
                <a:moveTo>
                  <a:pt x="2178" y="1947"/>
                </a:moveTo>
                <a:cubicBezTo>
                  <a:pt x="2169" y="2059"/>
                  <a:pt x="2142" y="2167"/>
                  <a:pt x="2099" y="2268"/>
                </a:cubicBezTo>
                <a:lnTo>
                  <a:pt x="1767" y="1947"/>
                </a:lnTo>
                <a:close/>
                <a:moveTo>
                  <a:pt x="436" y="2211"/>
                </a:moveTo>
                <a:lnTo>
                  <a:pt x="436" y="2368"/>
                </a:lnTo>
                <a:lnTo>
                  <a:pt x="109" y="2368"/>
                </a:lnTo>
                <a:lnTo>
                  <a:pt x="109" y="2211"/>
                </a:lnTo>
                <a:close/>
                <a:moveTo>
                  <a:pt x="2400" y="1947"/>
                </a:moveTo>
                <a:lnTo>
                  <a:pt x="2400" y="1969"/>
                </a:lnTo>
                <a:cubicBezTo>
                  <a:pt x="2400" y="2130"/>
                  <a:pt x="2357" y="2290"/>
                  <a:pt x="2277" y="2439"/>
                </a:cubicBezTo>
                <a:lnTo>
                  <a:pt x="2182" y="2347"/>
                </a:lnTo>
                <a:cubicBezTo>
                  <a:pt x="2241" y="2223"/>
                  <a:pt x="2277" y="2088"/>
                  <a:pt x="2288" y="1947"/>
                </a:cubicBezTo>
                <a:close/>
                <a:moveTo>
                  <a:pt x="1963" y="1053"/>
                </a:moveTo>
                <a:lnTo>
                  <a:pt x="1963" y="1317"/>
                </a:lnTo>
                <a:lnTo>
                  <a:pt x="818" y="1317"/>
                </a:lnTo>
                <a:cubicBezTo>
                  <a:pt x="788" y="1317"/>
                  <a:pt x="763" y="1340"/>
                  <a:pt x="763" y="1369"/>
                </a:cubicBezTo>
                <a:lnTo>
                  <a:pt x="763" y="1969"/>
                </a:lnTo>
                <a:cubicBezTo>
                  <a:pt x="763" y="2243"/>
                  <a:pt x="873" y="2508"/>
                  <a:pt x="1071" y="2736"/>
                </a:cubicBezTo>
                <a:lnTo>
                  <a:pt x="273" y="2736"/>
                </a:lnTo>
                <a:cubicBezTo>
                  <a:pt x="183" y="2736"/>
                  <a:pt x="109" y="2666"/>
                  <a:pt x="109" y="2578"/>
                </a:cubicBezTo>
                <a:lnTo>
                  <a:pt x="109" y="2474"/>
                </a:lnTo>
                <a:lnTo>
                  <a:pt x="491" y="2474"/>
                </a:lnTo>
                <a:cubicBezTo>
                  <a:pt x="521" y="2474"/>
                  <a:pt x="545" y="2450"/>
                  <a:pt x="545" y="2421"/>
                </a:cubicBezTo>
                <a:lnTo>
                  <a:pt x="545" y="2157"/>
                </a:lnTo>
                <a:lnTo>
                  <a:pt x="545" y="1895"/>
                </a:lnTo>
                <a:lnTo>
                  <a:pt x="545" y="1632"/>
                </a:lnTo>
                <a:lnTo>
                  <a:pt x="545" y="1369"/>
                </a:lnTo>
                <a:cubicBezTo>
                  <a:pt x="545" y="1340"/>
                  <a:pt x="521" y="1317"/>
                  <a:pt x="491" y="1317"/>
                </a:cubicBezTo>
                <a:lnTo>
                  <a:pt x="109" y="1317"/>
                </a:lnTo>
                <a:lnTo>
                  <a:pt x="109" y="1053"/>
                </a:lnTo>
                <a:close/>
                <a:moveTo>
                  <a:pt x="2181" y="1632"/>
                </a:moveTo>
                <a:lnTo>
                  <a:pt x="2181" y="1842"/>
                </a:lnTo>
                <a:lnTo>
                  <a:pt x="1636" y="1842"/>
                </a:lnTo>
                <a:cubicBezTo>
                  <a:pt x="1614" y="1842"/>
                  <a:pt x="1594" y="1855"/>
                  <a:pt x="1586" y="1875"/>
                </a:cubicBezTo>
                <a:cubicBezTo>
                  <a:pt x="1577" y="1895"/>
                  <a:pt x="1581" y="1917"/>
                  <a:pt x="1597" y="1932"/>
                </a:cubicBezTo>
                <a:lnTo>
                  <a:pt x="2049" y="2369"/>
                </a:lnTo>
                <a:cubicBezTo>
                  <a:pt x="1955" y="2537"/>
                  <a:pt x="1814" y="2681"/>
                  <a:pt x="1636" y="2782"/>
                </a:cubicBezTo>
                <a:cubicBezTo>
                  <a:pt x="1299" y="2592"/>
                  <a:pt x="1091" y="2245"/>
                  <a:pt x="1091" y="1867"/>
                </a:cubicBezTo>
                <a:lnTo>
                  <a:pt x="1091" y="1632"/>
                </a:lnTo>
                <a:close/>
                <a:moveTo>
                  <a:pt x="2400" y="1421"/>
                </a:moveTo>
                <a:lnTo>
                  <a:pt x="2400" y="1842"/>
                </a:lnTo>
                <a:lnTo>
                  <a:pt x="2290" y="1842"/>
                </a:lnTo>
                <a:lnTo>
                  <a:pt x="2290" y="1579"/>
                </a:lnTo>
                <a:cubicBezTo>
                  <a:pt x="2290" y="1551"/>
                  <a:pt x="2266" y="1526"/>
                  <a:pt x="2236" y="1526"/>
                </a:cubicBezTo>
                <a:lnTo>
                  <a:pt x="1037" y="1526"/>
                </a:lnTo>
                <a:cubicBezTo>
                  <a:pt x="1006" y="1526"/>
                  <a:pt x="982" y="1551"/>
                  <a:pt x="982" y="1579"/>
                </a:cubicBezTo>
                <a:lnTo>
                  <a:pt x="982" y="1867"/>
                </a:lnTo>
                <a:cubicBezTo>
                  <a:pt x="982" y="2293"/>
                  <a:pt x="1223" y="2684"/>
                  <a:pt x="1610" y="2888"/>
                </a:cubicBezTo>
                <a:cubicBezTo>
                  <a:pt x="1618" y="2893"/>
                  <a:pt x="1627" y="2894"/>
                  <a:pt x="1636" y="2894"/>
                </a:cubicBezTo>
                <a:cubicBezTo>
                  <a:pt x="1645" y="2894"/>
                  <a:pt x="1654" y="2893"/>
                  <a:pt x="1662" y="2888"/>
                </a:cubicBezTo>
                <a:cubicBezTo>
                  <a:pt x="1861" y="2784"/>
                  <a:pt x="2022" y="2629"/>
                  <a:pt x="2130" y="2446"/>
                </a:cubicBezTo>
                <a:lnTo>
                  <a:pt x="2221" y="2533"/>
                </a:lnTo>
                <a:cubicBezTo>
                  <a:pt x="2090" y="2732"/>
                  <a:pt x="1891" y="2909"/>
                  <a:pt x="1636" y="3045"/>
                </a:cubicBezTo>
                <a:cubicBezTo>
                  <a:pt x="1157" y="2790"/>
                  <a:pt x="872" y="2389"/>
                  <a:pt x="872" y="1969"/>
                </a:cubicBezTo>
                <a:lnTo>
                  <a:pt x="872" y="1421"/>
                </a:lnTo>
                <a:close/>
                <a:moveTo>
                  <a:pt x="1037" y="1"/>
                </a:moveTo>
                <a:cubicBezTo>
                  <a:pt x="585" y="1"/>
                  <a:pt x="219" y="355"/>
                  <a:pt x="219" y="790"/>
                </a:cubicBezTo>
                <a:lnTo>
                  <a:pt x="219" y="948"/>
                </a:lnTo>
                <a:lnTo>
                  <a:pt x="54" y="948"/>
                </a:lnTo>
                <a:cubicBezTo>
                  <a:pt x="25" y="948"/>
                  <a:pt x="0" y="972"/>
                  <a:pt x="0" y="1001"/>
                </a:cubicBezTo>
                <a:lnTo>
                  <a:pt x="0" y="1369"/>
                </a:lnTo>
                <a:lnTo>
                  <a:pt x="0" y="1632"/>
                </a:lnTo>
                <a:lnTo>
                  <a:pt x="0" y="1895"/>
                </a:lnTo>
                <a:lnTo>
                  <a:pt x="0" y="2157"/>
                </a:lnTo>
                <a:lnTo>
                  <a:pt x="0" y="2421"/>
                </a:lnTo>
                <a:lnTo>
                  <a:pt x="0" y="2578"/>
                </a:lnTo>
                <a:cubicBezTo>
                  <a:pt x="0" y="2724"/>
                  <a:pt x="122" y="2842"/>
                  <a:pt x="273" y="2842"/>
                </a:cubicBezTo>
                <a:lnTo>
                  <a:pt x="1170" y="2842"/>
                </a:lnTo>
                <a:cubicBezTo>
                  <a:pt x="1293" y="2959"/>
                  <a:pt x="1441" y="3064"/>
                  <a:pt x="1610" y="3151"/>
                </a:cubicBezTo>
                <a:cubicBezTo>
                  <a:pt x="1618" y="3155"/>
                  <a:pt x="1627" y="3157"/>
                  <a:pt x="1636" y="3157"/>
                </a:cubicBezTo>
                <a:cubicBezTo>
                  <a:pt x="1645" y="3157"/>
                  <a:pt x="1654" y="3155"/>
                  <a:pt x="1662" y="3151"/>
                </a:cubicBezTo>
                <a:cubicBezTo>
                  <a:pt x="1937" y="3010"/>
                  <a:pt x="2154" y="2822"/>
                  <a:pt x="2300" y="2610"/>
                </a:cubicBezTo>
                <a:lnTo>
                  <a:pt x="2486" y="2789"/>
                </a:lnTo>
                <a:lnTo>
                  <a:pt x="2290" y="2789"/>
                </a:lnTo>
                <a:lnTo>
                  <a:pt x="2290" y="2894"/>
                </a:lnTo>
                <a:lnTo>
                  <a:pt x="2618" y="2894"/>
                </a:lnTo>
                <a:cubicBezTo>
                  <a:pt x="2648" y="2894"/>
                  <a:pt x="2672" y="2871"/>
                  <a:pt x="2672" y="2842"/>
                </a:cubicBezTo>
                <a:lnTo>
                  <a:pt x="2672" y="2526"/>
                </a:lnTo>
                <a:lnTo>
                  <a:pt x="2563" y="2526"/>
                </a:lnTo>
                <a:lnTo>
                  <a:pt x="2563" y="2715"/>
                </a:lnTo>
                <a:lnTo>
                  <a:pt x="2358" y="2516"/>
                </a:lnTo>
                <a:cubicBezTo>
                  <a:pt x="2455" y="2344"/>
                  <a:pt x="2509" y="2158"/>
                  <a:pt x="2509" y="1969"/>
                </a:cubicBezTo>
                <a:lnTo>
                  <a:pt x="2509" y="1947"/>
                </a:lnTo>
                <a:lnTo>
                  <a:pt x="2618" y="1947"/>
                </a:lnTo>
                <a:lnTo>
                  <a:pt x="2618" y="1842"/>
                </a:lnTo>
                <a:lnTo>
                  <a:pt x="2509" y="1842"/>
                </a:lnTo>
                <a:lnTo>
                  <a:pt x="2509" y="1369"/>
                </a:lnTo>
                <a:cubicBezTo>
                  <a:pt x="2509" y="1340"/>
                  <a:pt x="2484" y="1317"/>
                  <a:pt x="2454" y="1317"/>
                </a:cubicBezTo>
                <a:lnTo>
                  <a:pt x="2072" y="1317"/>
                </a:lnTo>
                <a:lnTo>
                  <a:pt x="2072" y="1001"/>
                </a:lnTo>
                <a:cubicBezTo>
                  <a:pt x="2072" y="972"/>
                  <a:pt x="2048" y="948"/>
                  <a:pt x="2018" y="948"/>
                </a:cubicBezTo>
                <a:lnTo>
                  <a:pt x="1854" y="948"/>
                </a:lnTo>
                <a:lnTo>
                  <a:pt x="1854" y="790"/>
                </a:lnTo>
                <a:cubicBezTo>
                  <a:pt x="1854" y="355"/>
                  <a:pt x="1487" y="1"/>
                  <a:pt x="1037" y="1"/>
                </a:cubicBezTo>
                <a:close/>
              </a:path>
            </a:pathLst>
          </a:custGeom>
          <a:solidFill>
            <a:srgbClr val="F6FF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5" name="Google Shape;355;p18"/>
          <p:cNvSpPr/>
          <p:nvPr/>
        </p:nvSpPr>
        <p:spPr>
          <a:xfrm>
            <a:off x="7124422" y="4955172"/>
            <a:ext cx="20491" cy="19747"/>
          </a:xfrm>
          <a:custGeom>
            <a:avLst/>
            <a:gdLst/>
            <a:ahLst/>
            <a:cxnLst/>
            <a:rect l="l" t="t" r="r" b="b"/>
            <a:pathLst>
              <a:path w="110" h="106" extrusionOk="0">
                <a:moveTo>
                  <a:pt x="0" y="0"/>
                </a:moveTo>
                <a:lnTo>
                  <a:pt x="0" y="105"/>
                </a:lnTo>
                <a:lnTo>
                  <a:pt x="109" y="105"/>
                </a:lnTo>
                <a:lnTo>
                  <a:pt x="109" y="0"/>
                </a:lnTo>
                <a:close/>
              </a:path>
            </a:pathLst>
          </a:custGeom>
          <a:solidFill>
            <a:srgbClr val="F6FF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6" name="Google Shape;356;p18"/>
          <p:cNvSpPr/>
          <p:nvPr/>
        </p:nvSpPr>
        <p:spPr>
          <a:xfrm>
            <a:off x="7164846" y="4955172"/>
            <a:ext cx="20491" cy="19747"/>
          </a:xfrm>
          <a:custGeom>
            <a:avLst/>
            <a:gdLst/>
            <a:ahLst/>
            <a:cxnLst/>
            <a:rect l="l" t="t" r="r" b="b"/>
            <a:pathLst>
              <a:path w="110" h="106" extrusionOk="0">
                <a:moveTo>
                  <a:pt x="0" y="0"/>
                </a:moveTo>
                <a:lnTo>
                  <a:pt x="0" y="105"/>
                </a:lnTo>
                <a:lnTo>
                  <a:pt x="110" y="105"/>
                </a:lnTo>
                <a:lnTo>
                  <a:pt x="110" y="0"/>
                </a:lnTo>
                <a:close/>
              </a:path>
            </a:pathLst>
          </a:custGeom>
          <a:solidFill>
            <a:srgbClr val="F6FF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7" name="Google Shape;357;p18"/>
          <p:cNvSpPr/>
          <p:nvPr/>
        </p:nvSpPr>
        <p:spPr>
          <a:xfrm>
            <a:off x="7205457" y="4955172"/>
            <a:ext cx="20491" cy="19747"/>
          </a:xfrm>
          <a:custGeom>
            <a:avLst/>
            <a:gdLst/>
            <a:ahLst/>
            <a:cxnLst/>
            <a:rect l="l" t="t" r="r" b="b"/>
            <a:pathLst>
              <a:path w="110" h="106" extrusionOk="0">
                <a:moveTo>
                  <a:pt x="1" y="0"/>
                </a:moveTo>
                <a:lnTo>
                  <a:pt x="1" y="105"/>
                </a:lnTo>
                <a:lnTo>
                  <a:pt x="110" y="105"/>
                </a:lnTo>
                <a:lnTo>
                  <a:pt x="110" y="0"/>
                </a:lnTo>
                <a:close/>
              </a:path>
            </a:pathLst>
          </a:custGeom>
          <a:solidFill>
            <a:srgbClr val="F6FF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8" name="Google Shape;358;p18"/>
          <p:cNvSpPr/>
          <p:nvPr/>
        </p:nvSpPr>
        <p:spPr>
          <a:xfrm>
            <a:off x="7164846" y="4690451"/>
            <a:ext cx="20491" cy="19932"/>
          </a:xfrm>
          <a:custGeom>
            <a:avLst/>
            <a:gdLst/>
            <a:ahLst/>
            <a:cxnLst/>
            <a:rect l="l" t="t" r="r" b="b"/>
            <a:pathLst>
              <a:path w="110" h="107" extrusionOk="0">
                <a:moveTo>
                  <a:pt x="0" y="1"/>
                </a:moveTo>
                <a:lnTo>
                  <a:pt x="0" y="106"/>
                </a:lnTo>
                <a:lnTo>
                  <a:pt x="110" y="106"/>
                </a:lnTo>
                <a:lnTo>
                  <a:pt x="110" y="1"/>
                </a:lnTo>
                <a:close/>
              </a:path>
            </a:pathLst>
          </a:custGeom>
          <a:solidFill>
            <a:srgbClr val="F6FF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9" name="Google Shape;359;p18"/>
          <p:cNvSpPr/>
          <p:nvPr/>
        </p:nvSpPr>
        <p:spPr>
          <a:xfrm>
            <a:off x="7205457" y="4690451"/>
            <a:ext cx="20491" cy="19932"/>
          </a:xfrm>
          <a:custGeom>
            <a:avLst/>
            <a:gdLst/>
            <a:ahLst/>
            <a:cxnLst/>
            <a:rect l="l" t="t" r="r" b="b"/>
            <a:pathLst>
              <a:path w="110" h="107" extrusionOk="0">
                <a:moveTo>
                  <a:pt x="1" y="1"/>
                </a:moveTo>
                <a:lnTo>
                  <a:pt x="1" y="106"/>
                </a:lnTo>
                <a:lnTo>
                  <a:pt x="110" y="106"/>
                </a:lnTo>
                <a:lnTo>
                  <a:pt x="110" y="1"/>
                </a:lnTo>
                <a:close/>
              </a:path>
            </a:pathLst>
          </a:custGeom>
          <a:solidFill>
            <a:srgbClr val="F6FF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0" name="Google Shape;360;p18"/>
          <p:cNvSpPr/>
          <p:nvPr/>
        </p:nvSpPr>
        <p:spPr>
          <a:xfrm>
            <a:off x="7052140" y="4752115"/>
            <a:ext cx="153504" cy="92587"/>
          </a:xfrm>
          <a:custGeom>
            <a:avLst/>
            <a:gdLst/>
            <a:ahLst/>
            <a:cxnLst/>
            <a:rect l="l" t="t" r="r" b="b"/>
            <a:pathLst>
              <a:path w="824" h="497" extrusionOk="0">
                <a:moveTo>
                  <a:pt x="240" y="1"/>
                </a:moveTo>
                <a:lnTo>
                  <a:pt x="22" y="211"/>
                </a:lnTo>
                <a:cubicBezTo>
                  <a:pt x="0" y="232"/>
                  <a:pt x="0" y="265"/>
                  <a:pt x="22" y="286"/>
                </a:cubicBezTo>
                <a:lnTo>
                  <a:pt x="240" y="497"/>
                </a:lnTo>
                <a:lnTo>
                  <a:pt x="317" y="421"/>
                </a:lnTo>
                <a:lnTo>
                  <a:pt x="192" y="301"/>
                </a:lnTo>
                <a:lnTo>
                  <a:pt x="824" y="301"/>
                </a:lnTo>
                <a:lnTo>
                  <a:pt x="824" y="196"/>
                </a:lnTo>
                <a:lnTo>
                  <a:pt x="192" y="196"/>
                </a:lnTo>
                <a:lnTo>
                  <a:pt x="317" y="76"/>
                </a:lnTo>
                <a:lnTo>
                  <a:pt x="240" y="1"/>
                </a:lnTo>
                <a:close/>
              </a:path>
            </a:pathLst>
          </a:custGeom>
          <a:solidFill>
            <a:srgbClr val="F6FF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1" name="Google Shape;361;p18"/>
          <p:cNvSpPr/>
          <p:nvPr/>
        </p:nvSpPr>
        <p:spPr>
          <a:xfrm>
            <a:off x="7102998" y="4840417"/>
            <a:ext cx="122952" cy="92400"/>
          </a:xfrm>
          <a:custGeom>
            <a:avLst/>
            <a:gdLst/>
            <a:ahLst/>
            <a:cxnLst/>
            <a:rect l="l" t="t" r="r" b="b"/>
            <a:pathLst>
              <a:path w="660" h="496" extrusionOk="0">
                <a:moveTo>
                  <a:pt x="240" y="1"/>
                </a:moveTo>
                <a:lnTo>
                  <a:pt x="22" y="211"/>
                </a:lnTo>
                <a:cubicBezTo>
                  <a:pt x="1" y="231"/>
                  <a:pt x="1" y="264"/>
                  <a:pt x="22" y="285"/>
                </a:cubicBezTo>
                <a:lnTo>
                  <a:pt x="240" y="496"/>
                </a:lnTo>
                <a:lnTo>
                  <a:pt x="317" y="422"/>
                </a:lnTo>
                <a:lnTo>
                  <a:pt x="192" y="300"/>
                </a:lnTo>
                <a:lnTo>
                  <a:pt x="660" y="300"/>
                </a:lnTo>
                <a:lnTo>
                  <a:pt x="660" y="195"/>
                </a:lnTo>
                <a:lnTo>
                  <a:pt x="192" y="195"/>
                </a:lnTo>
                <a:lnTo>
                  <a:pt x="317" y="75"/>
                </a:lnTo>
                <a:lnTo>
                  <a:pt x="240" y="1"/>
                </a:lnTo>
                <a:close/>
              </a:path>
            </a:pathLst>
          </a:custGeom>
          <a:solidFill>
            <a:srgbClr val="F6FF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2" name="Google Shape;362;p18"/>
          <p:cNvSpPr/>
          <p:nvPr/>
        </p:nvSpPr>
        <p:spPr>
          <a:xfrm>
            <a:off x="6991222" y="4654126"/>
            <a:ext cx="153689" cy="92587"/>
          </a:xfrm>
          <a:custGeom>
            <a:avLst/>
            <a:gdLst/>
            <a:ahLst/>
            <a:cxnLst/>
            <a:rect l="l" t="t" r="r" b="b"/>
            <a:pathLst>
              <a:path w="825" h="497" extrusionOk="0">
                <a:moveTo>
                  <a:pt x="240" y="1"/>
                </a:moveTo>
                <a:lnTo>
                  <a:pt x="22" y="211"/>
                </a:lnTo>
                <a:cubicBezTo>
                  <a:pt x="1" y="232"/>
                  <a:pt x="1" y="266"/>
                  <a:pt x="22" y="286"/>
                </a:cubicBezTo>
                <a:lnTo>
                  <a:pt x="240" y="496"/>
                </a:lnTo>
                <a:lnTo>
                  <a:pt x="317" y="422"/>
                </a:lnTo>
                <a:lnTo>
                  <a:pt x="192" y="301"/>
                </a:lnTo>
                <a:lnTo>
                  <a:pt x="824" y="301"/>
                </a:lnTo>
                <a:lnTo>
                  <a:pt x="824" y="196"/>
                </a:lnTo>
                <a:lnTo>
                  <a:pt x="192" y="196"/>
                </a:lnTo>
                <a:lnTo>
                  <a:pt x="317" y="75"/>
                </a:lnTo>
                <a:lnTo>
                  <a:pt x="240" y="1"/>
                </a:lnTo>
                <a:close/>
              </a:path>
            </a:pathLst>
          </a:custGeom>
          <a:solidFill>
            <a:srgbClr val="F6FF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3" name="Google Shape;363;p18"/>
          <p:cNvSpPr/>
          <p:nvPr/>
        </p:nvSpPr>
        <p:spPr>
          <a:xfrm>
            <a:off x="7548792" y="4409338"/>
            <a:ext cx="2888818" cy="2786916"/>
          </a:xfrm>
          <a:custGeom>
            <a:avLst/>
            <a:gdLst/>
            <a:ahLst/>
            <a:cxnLst/>
            <a:rect l="l" t="t" r="r" b="b"/>
            <a:pathLst>
              <a:path w="15507" h="14960" extrusionOk="0">
                <a:moveTo>
                  <a:pt x="7753" y="0"/>
                </a:moveTo>
                <a:cubicBezTo>
                  <a:pt x="3472" y="0"/>
                  <a:pt x="0" y="3349"/>
                  <a:pt x="0" y="7479"/>
                </a:cubicBezTo>
                <a:cubicBezTo>
                  <a:pt x="0" y="11610"/>
                  <a:pt x="3472" y="14959"/>
                  <a:pt x="7753" y="14959"/>
                </a:cubicBezTo>
                <a:cubicBezTo>
                  <a:pt x="12035" y="14959"/>
                  <a:pt x="15507" y="11610"/>
                  <a:pt x="15507" y="7479"/>
                </a:cubicBezTo>
                <a:cubicBezTo>
                  <a:pt x="15507" y="3349"/>
                  <a:pt x="12035" y="0"/>
                  <a:pt x="7753" y="0"/>
                </a:cubicBezTo>
                <a:close/>
              </a:path>
            </a:pathLst>
          </a:custGeom>
          <a:solidFill>
            <a:srgbClr val="F6FF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4" name="Google Shape;364;p18"/>
          <p:cNvSpPr/>
          <p:nvPr/>
        </p:nvSpPr>
        <p:spPr>
          <a:xfrm>
            <a:off x="16444950" y="6352721"/>
            <a:ext cx="552347" cy="514361"/>
          </a:xfrm>
          <a:custGeom>
            <a:avLst/>
            <a:gdLst/>
            <a:ahLst/>
            <a:cxnLst/>
            <a:rect l="l" t="t" r="r" b="b"/>
            <a:pathLst>
              <a:path w="2661" h="2478" extrusionOk="0">
                <a:moveTo>
                  <a:pt x="2592" y="1459"/>
                </a:moveTo>
                <a:cubicBezTo>
                  <a:pt x="2573" y="1459"/>
                  <a:pt x="2555" y="1472"/>
                  <a:pt x="2551" y="1492"/>
                </a:cubicBezTo>
                <a:cubicBezTo>
                  <a:pt x="2550" y="1499"/>
                  <a:pt x="2548" y="1506"/>
                  <a:pt x="2547" y="1512"/>
                </a:cubicBezTo>
                <a:cubicBezTo>
                  <a:pt x="2542" y="1535"/>
                  <a:pt x="2555" y="1557"/>
                  <a:pt x="2578" y="1562"/>
                </a:cubicBezTo>
                <a:cubicBezTo>
                  <a:pt x="2581" y="1563"/>
                  <a:pt x="2584" y="1563"/>
                  <a:pt x="2587" y="1563"/>
                </a:cubicBezTo>
                <a:cubicBezTo>
                  <a:pt x="2606" y="1563"/>
                  <a:pt x="2623" y="1551"/>
                  <a:pt x="2627" y="1531"/>
                </a:cubicBezTo>
                <a:cubicBezTo>
                  <a:pt x="2629" y="1524"/>
                  <a:pt x="2631" y="1517"/>
                  <a:pt x="2633" y="1510"/>
                </a:cubicBezTo>
                <a:cubicBezTo>
                  <a:pt x="2637" y="1487"/>
                  <a:pt x="2623" y="1465"/>
                  <a:pt x="2600" y="1460"/>
                </a:cubicBezTo>
                <a:cubicBezTo>
                  <a:pt x="2598" y="1459"/>
                  <a:pt x="2595" y="1459"/>
                  <a:pt x="2592" y="1459"/>
                </a:cubicBezTo>
                <a:close/>
                <a:moveTo>
                  <a:pt x="1415" y="1085"/>
                </a:moveTo>
                <a:cubicBezTo>
                  <a:pt x="1400" y="1085"/>
                  <a:pt x="1385" y="1094"/>
                  <a:pt x="1378" y="1108"/>
                </a:cubicBezTo>
                <a:lnTo>
                  <a:pt x="1254" y="1357"/>
                </a:lnTo>
                <a:cubicBezTo>
                  <a:pt x="1240" y="1385"/>
                  <a:pt x="1260" y="1417"/>
                  <a:pt x="1291" y="1417"/>
                </a:cubicBezTo>
                <a:lnTo>
                  <a:pt x="1473" y="1417"/>
                </a:lnTo>
                <a:lnTo>
                  <a:pt x="1378" y="1607"/>
                </a:lnTo>
                <a:cubicBezTo>
                  <a:pt x="1365" y="1634"/>
                  <a:pt x="1385" y="1666"/>
                  <a:pt x="1415" y="1666"/>
                </a:cubicBezTo>
                <a:cubicBezTo>
                  <a:pt x="1430" y="1666"/>
                  <a:pt x="1445" y="1658"/>
                  <a:pt x="1452" y="1643"/>
                </a:cubicBezTo>
                <a:lnTo>
                  <a:pt x="1577" y="1394"/>
                </a:lnTo>
                <a:cubicBezTo>
                  <a:pt x="1591" y="1366"/>
                  <a:pt x="1571" y="1334"/>
                  <a:pt x="1540" y="1334"/>
                </a:cubicBezTo>
                <a:lnTo>
                  <a:pt x="1358" y="1334"/>
                </a:lnTo>
                <a:lnTo>
                  <a:pt x="1452" y="1146"/>
                </a:lnTo>
                <a:cubicBezTo>
                  <a:pt x="1463" y="1125"/>
                  <a:pt x="1455" y="1100"/>
                  <a:pt x="1434" y="1090"/>
                </a:cubicBezTo>
                <a:cubicBezTo>
                  <a:pt x="1428" y="1087"/>
                  <a:pt x="1422" y="1085"/>
                  <a:pt x="1415" y="1085"/>
                </a:cubicBezTo>
                <a:close/>
                <a:moveTo>
                  <a:pt x="1094" y="380"/>
                </a:moveTo>
                <a:cubicBezTo>
                  <a:pt x="1070" y="380"/>
                  <a:pt x="1052" y="398"/>
                  <a:pt x="1052" y="422"/>
                </a:cubicBezTo>
                <a:lnTo>
                  <a:pt x="1052" y="852"/>
                </a:lnTo>
                <a:lnTo>
                  <a:pt x="835" y="852"/>
                </a:lnTo>
                <a:cubicBezTo>
                  <a:pt x="811" y="852"/>
                  <a:pt x="793" y="871"/>
                  <a:pt x="793" y="893"/>
                </a:cubicBezTo>
                <a:cubicBezTo>
                  <a:pt x="793" y="916"/>
                  <a:pt x="811" y="935"/>
                  <a:pt x="835" y="935"/>
                </a:cubicBezTo>
                <a:lnTo>
                  <a:pt x="871" y="935"/>
                </a:lnTo>
                <a:lnTo>
                  <a:pt x="871" y="1396"/>
                </a:lnTo>
                <a:cubicBezTo>
                  <a:pt x="871" y="1696"/>
                  <a:pt x="1115" y="1941"/>
                  <a:pt x="1415" y="1941"/>
                </a:cubicBezTo>
                <a:cubicBezTo>
                  <a:pt x="1716" y="1941"/>
                  <a:pt x="1960" y="1696"/>
                  <a:pt x="1960" y="1396"/>
                </a:cubicBezTo>
                <a:lnTo>
                  <a:pt x="1960" y="1075"/>
                </a:lnTo>
                <a:cubicBezTo>
                  <a:pt x="1960" y="1052"/>
                  <a:pt x="1941" y="1034"/>
                  <a:pt x="1918" y="1034"/>
                </a:cubicBezTo>
                <a:cubicBezTo>
                  <a:pt x="1896" y="1034"/>
                  <a:pt x="1877" y="1052"/>
                  <a:pt x="1877" y="1075"/>
                </a:cubicBezTo>
                <a:lnTo>
                  <a:pt x="1877" y="1396"/>
                </a:lnTo>
                <a:cubicBezTo>
                  <a:pt x="1877" y="1651"/>
                  <a:pt x="1669" y="1858"/>
                  <a:pt x="1415" y="1858"/>
                </a:cubicBezTo>
                <a:cubicBezTo>
                  <a:pt x="1160" y="1858"/>
                  <a:pt x="953" y="1651"/>
                  <a:pt x="953" y="1396"/>
                </a:cubicBezTo>
                <a:lnTo>
                  <a:pt x="953" y="935"/>
                </a:lnTo>
                <a:lnTo>
                  <a:pt x="1996" y="935"/>
                </a:lnTo>
                <a:cubicBezTo>
                  <a:pt x="2020" y="935"/>
                  <a:pt x="2038" y="916"/>
                  <a:pt x="2038" y="893"/>
                </a:cubicBezTo>
                <a:cubicBezTo>
                  <a:pt x="2038" y="871"/>
                  <a:pt x="2020" y="852"/>
                  <a:pt x="1996" y="852"/>
                </a:cubicBezTo>
                <a:lnTo>
                  <a:pt x="1779" y="852"/>
                </a:lnTo>
                <a:lnTo>
                  <a:pt x="1779" y="422"/>
                </a:lnTo>
                <a:cubicBezTo>
                  <a:pt x="1779" y="398"/>
                  <a:pt x="1760" y="380"/>
                  <a:pt x="1737" y="380"/>
                </a:cubicBezTo>
                <a:cubicBezTo>
                  <a:pt x="1714" y="380"/>
                  <a:pt x="1696" y="398"/>
                  <a:pt x="1696" y="422"/>
                </a:cubicBezTo>
                <a:lnTo>
                  <a:pt x="1696" y="852"/>
                </a:lnTo>
                <a:lnTo>
                  <a:pt x="1135" y="852"/>
                </a:lnTo>
                <a:lnTo>
                  <a:pt x="1135" y="422"/>
                </a:lnTo>
                <a:cubicBezTo>
                  <a:pt x="1135" y="398"/>
                  <a:pt x="1117" y="380"/>
                  <a:pt x="1094" y="380"/>
                </a:cubicBezTo>
                <a:close/>
                <a:moveTo>
                  <a:pt x="1415" y="1"/>
                </a:moveTo>
                <a:cubicBezTo>
                  <a:pt x="1093" y="1"/>
                  <a:pt x="777" y="124"/>
                  <a:pt x="535" y="367"/>
                </a:cubicBezTo>
                <a:cubicBezTo>
                  <a:pt x="0" y="903"/>
                  <a:pt x="66" y="1777"/>
                  <a:pt x="655" y="2232"/>
                </a:cubicBezTo>
                <a:cubicBezTo>
                  <a:pt x="663" y="2238"/>
                  <a:pt x="671" y="2240"/>
                  <a:pt x="680" y="2240"/>
                </a:cubicBezTo>
                <a:cubicBezTo>
                  <a:pt x="719" y="2240"/>
                  <a:pt x="737" y="2191"/>
                  <a:pt x="706" y="2166"/>
                </a:cubicBezTo>
                <a:cubicBezTo>
                  <a:pt x="419" y="1944"/>
                  <a:pt x="254" y="1610"/>
                  <a:pt x="253" y="1248"/>
                </a:cubicBezTo>
                <a:cubicBezTo>
                  <a:pt x="252" y="607"/>
                  <a:pt x="774" y="84"/>
                  <a:pt x="1415" y="84"/>
                </a:cubicBezTo>
                <a:cubicBezTo>
                  <a:pt x="2056" y="84"/>
                  <a:pt x="2578" y="605"/>
                  <a:pt x="2578" y="1246"/>
                </a:cubicBezTo>
                <a:cubicBezTo>
                  <a:pt x="2578" y="1269"/>
                  <a:pt x="2596" y="1288"/>
                  <a:pt x="2619" y="1288"/>
                </a:cubicBezTo>
                <a:cubicBezTo>
                  <a:pt x="2641" y="1288"/>
                  <a:pt x="2660" y="1269"/>
                  <a:pt x="2660" y="1246"/>
                </a:cubicBezTo>
                <a:cubicBezTo>
                  <a:pt x="2660" y="558"/>
                  <a:pt x="2103" y="1"/>
                  <a:pt x="1415" y="1"/>
                </a:cubicBezTo>
                <a:close/>
                <a:moveTo>
                  <a:pt x="2540" y="1632"/>
                </a:moveTo>
                <a:cubicBezTo>
                  <a:pt x="2524" y="1632"/>
                  <a:pt x="2508" y="1642"/>
                  <a:pt x="2502" y="1658"/>
                </a:cubicBezTo>
                <a:cubicBezTo>
                  <a:pt x="2355" y="2046"/>
                  <a:pt x="2010" y="2328"/>
                  <a:pt x="1601" y="2393"/>
                </a:cubicBezTo>
                <a:cubicBezTo>
                  <a:pt x="1595" y="2394"/>
                  <a:pt x="1588" y="2395"/>
                  <a:pt x="1581" y="2395"/>
                </a:cubicBezTo>
                <a:cubicBezTo>
                  <a:pt x="1514" y="2395"/>
                  <a:pt x="1456" y="2340"/>
                  <a:pt x="1456" y="2270"/>
                </a:cubicBezTo>
                <a:lnTo>
                  <a:pt x="1456" y="2123"/>
                </a:lnTo>
                <a:lnTo>
                  <a:pt x="1504" y="2123"/>
                </a:lnTo>
                <a:cubicBezTo>
                  <a:pt x="1526" y="2123"/>
                  <a:pt x="1545" y="2104"/>
                  <a:pt x="1545" y="2082"/>
                </a:cubicBezTo>
                <a:cubicBezTo>
                  <a:pt x="1545" y="2058"/>
                  <a:pt x="1526" y="2040"/>
                  <a:pt x="1504" y="2040"/>
                </a:cubicBezTo>
                <a:lnTo>
                  <a:pt x="1327" y="2040"/>
                </a:lnTo>
                <a:cubicBezTo>
                  <a:pt x="1304" y="2040"/>
                  <a:pt x="1285" y="2058"/>
                  <a:pt x="1285" y="2082"/>
                </a:cubicBezTo>
                <a:cubicBezTo>
                  <a:pt x="1285" y="2104"/>
                  <a:pt x="1304" y="2123"/>
                  <a:pt x="1327" y="2123"/>
                </a:cubicBezTo>
                <a:lnTo>
                  <a:pt x="1373" y="2123"/>
                </a:lnTo>
                <a:lnTo>
                  <a:pt x="1373" y="2270"/>
                </a:lnTo>
                <a:cubicBezTo>
                  <a:pt x="1373" y="2386"/>
                  <a:pt x="1469" y="2478"/>
                  <a:pt x="1582" y="2478"/>
                </a:cubicBezTo>
                <a:cubicBezTo>
                  <a:pt x="1592" y="2478"/>
                  <a:pt x="1603" y="2477"/>
                  <a:pt x="1614" y="2475"/>
                </a:cubicBezTo>
                <a:cubicBezTo>
                  <a:pt x="2052" y="2405"/>
                  <a:pt x="2422" y="2103"/>
                  <a:pt x="2579" y="1688"/>
                </a:cubicBezTo>
                <a:cubicBezTo>
                  <a:pt x="2588" y="1667"/>
                  <a:pt x="2577" y="1642"/>
                  <a:pt x="2556" y="1635"/>
                </a:cubicBezTo>
                <a:cubicBezTo>
                  <a:pt x="2551" y="1632"/>
                  <a:pt x="2545" y="1632"/>
                  <a:pt x="2540" y="163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365" name="Google Shape;365;p18"/>
          <p:cNvGrpSpPr/>
          <p:nvPr/>
        </p:nvGrpSpPr>
        <p:grpSpPr>
          <a:xfrm>
            <a:off x="1049761" y="2797921"/>
            <a:ext cx="606106" cy="548609"/>
            <a:chOff x="457200" y="2403224"/>
            <a:chExt cx="307972" cy="278757"/>
          </a:xfrm>
        </p:grpSpPr>
        <p:sp>
          <p:nvSpPr>
            <p:cNvPr id="366" name="Google Shape;366;p18"/>
            <p:cNvSpPr/>
            <p:nvPr/>
          </p:nvSpPr>
          <p:spPr>
            <a:xfrm>
              <a:off x="546110" y="2425689"/>
              <a:ext cx="219061" cy="256292"/>
            </a:xfrm>
            <a:custGeom>
              <a:avLst/>
              <a:gdLst/>
              <a:ahLst/>
              <a:cxnLst/>
              <a:rect l="l" t="t" r="r" b="b"/>
              <a:pathLst>
                <a:path w="2077" h="2430" extrusionOk="0">
                  <a:moveTo>
                    <a:pt x="1342" y="0"/>
                  </a:moveTo>
                  <a:cubicBezTo>
                    <a:pt x="1318" y="0"/>
                    <a:pt x="1300" y="19"/>
                    <a:pt x="1300" y="43"/>
                  </a:cubicBezTo>
                  <a:lnTo>
                    <a:pt x="1300" y="256"/>
                  </a:lnTo>
                  <a:lnTo>
                    <a:pt x="1384" y="256"/>
                  </a:lnTo>
                  <a:lnTo>
                    <a:pt x="1384" y="141"/>
                  </a:lnTo>
                  <a:cubicBezTo>
                    <a:pt x="1920" y="565"/>
                    <a:pt x="2009" y="1342"/>
                    <a:pt x="1584" y="1877"/>
                  </a:cubicBezTo>
                  <a:cubicBezTo>
                    <a:pt x="1343" y="2181"/>
                    <a:pt x="983" y="2345"/>
                    <a:pt x="615" y="2345"/>
                  </a:cubicBezTo>
                  <a:cubicBezTo>
                    <a:pt x="420" y="2345"/>
                    <a:pt x="223" y="2299"/>
                    <a:pt x="41" y="2203"/>
                  </a:cubicBezTo>
                  <a:lnTo>
                    <a:pt x="1" y="2278"/>
                  </a:lnTo>
                  <a:cubicBezTo>
                    <a:pt x="197" y="2381"/>
                    <a:pt x="407" y="2430"/>
                    <a:pt x="614" y="2430"/>
                  </a:cubicBezTo>
                  <a:cubicBezTo>
                    <a:pt x="1089" y="2430"/>
                    <a:pt x="1549" y="2173"/>
                    <a:pt x="1785" y="1723"/>
                  </a:cubicBezTo>
                  <a:cubicBezTo>
                    <a:pt x="2077" y="1167"/>
                    <a:pt x="1938" y="484"/>
                    <a:pt x="1453" y="86"/>
                  </a:cubicBezTo>
                  <a:lnTo>
                    <a:pt x="1556" y="86"/>
                  </a:lnTo>
                  <a:lnTo>
                    <a:pt x="1556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67" name="Google Shape;367;p18"/>
            <p:cNvSpPr/>
            <p:nvPr/>
          </p:nvSpPr>
          <p:spPr>
            <a:xfrm>
              <a:off x="457200" y="2403224"/>
              <a:ext cx="219167" cy="256292"/>
            </a:xfrm>
            <a:custGeom>
              <a:avLst/>
              <a:gdLst/>
              <a:ahLst/>
              <a:cxnLst/>
              <a:rect l="l" t="t" r="r" b="b"/>
              <a:pathLst>
                <a:path w="2078" h="2430" extrusionOk="0">
                  <a:moveTo>
                    <a:pt x="1464" y="1"/>
                  </a:moveTo>
                  <a:cubicBezTo>
                    <a:pt x="989" y="1"/>
                    <a:pt x="529" y="258"/>
                    <a:pt x="293" y="708"/>
                  </a:cubicBezTo>
                  <a:cubicBezTo>
                    <a:pt x="0" y="1263"/>
                    <a:pt x="140" y="1947"/>
                    <a:pt x="624" y="2345"/>
                  </a:cubicBezTo>
                  <a:lnTo>
                    <a:pt x="522" y="2345"/>
                  </a:lnTo>
                  <a:lnTo>
                    <a:pt x="522" y="2430"/>
                  </a:lnTo>
                  <a:lnTo>
                    <a:pt x="735" y="2430"/>
                  </a:lnTo>
                  <a:cubicBezTo>
                    <a:pt x="759" y="2430"/>
                    <a:pt x="778" y="2411"/>
                    <a:pt x="778" y="2387"/>
                  </a:cubicBezTo>
                  <a:lnTo>
                    <a:pt x="778" y="2174"/>
                  </a:lnTo>
                  <a:lnTo>
                    <a:pt x="693" y="2174"/>
                  </a:lnTo>
                  <a:lnTo>
                    <a:pt x="693" y="2291"/>
                  </a:lnTo>
                  <a:cubicBezTo>
                    <a:pt x="157" y="1867"/>
                    <a:pt x="66" y="1090"/>
                    <a:pt x="491" y="554"/>
                  </a:cubicBezTo>
                  <a:cubicBezTo>
                    <a:pt x="732" y="249"/>
                    <a:pt x="1093" y="85"/>
                    <a:pt x="1461" y="85"/>
                  </a:cubicBezTo>
                  <a:cubicBezTo>
                    <a:pt x="1657" y="85"/>
                    <a:pt x="1854" y="132"/>
                    <a:pt x="2037" y="228"/>
                  </a:cubicBezTo>
                  <a:lnTo>
                    <a:pt x="2077" y="153"/>
                  </a:lnTo>
                  <a:cubicBezTo>
                    <a:pt x="1881" y="50"/>
                    <a:pt x="1671" y="1"/>
                    <a:pt x="146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68" name="Google Shape;368;p18"/>
            <p:cNvSpPr/>
            <p:nvPr/>
          </p:nvSpPr>
          <p:spPr>
            <a:xfrm>
              <a:off x="507720" y="2439189"/>
              <a:ext cx="206932" cy="206932"/>
            </a:xfrm>
            <a:custGeom>
              <a:avLst/>
              <a:gdLst/>
              <a:ahLst/>
              <a:cxnLst/>
              <a:rect l="l" t="t" r="r" b="b"/>
              <a:pathLst>
                <a:path w="1962" h="1962" extrusionOk="0">
                  <a:moveTo>
                    <a:pt x="981" y="86"/>
                  </a:moveTo>
                  <a:cubicBezTo>
                    <a:pt x="1476" y="86"/>
                    <a:pt x="1877" y="487"/>
                    <a:pt x="1877" y="981"/>
                  </a:cubicBezTo>
                  <a:cubicBezTo>
                    <a:pt x="1877" y="1475"/>
                    <a:pt x="1476" y="1876"/>
                    <a:pt x="981" y="1876"/>
                  </a:cubicBezTo>
                  <a:cubicBezTo>
                    <a:pt x="487" y="1876"/>
                    <a:pt x="86" y="1475"/>
                    <a:pt x="86" y="981"/>
                  </a:cubicBezTo>
                  <a:cubicBezTo>
                    <a:pt x="86" y="487"/>
                    <a:pt x="487" y="86"/>
                    <a:pt x="981" y="86"/>
                  </a:cubicBezTo>
                  <a:close/>
                  <a:moveTo>
                    <a:pt x="981" y="0"/>
                  </a:moveTo>
                  <a:cubicBezTo>
                    <a:pt x="440" y="0"/>
                    <a:pt x="0" y="440"/>
                    <a:pt x="0" y="981"/>
                  </a:cubicBezTo>
                  <a:cubicBezTo>
                    <a:pt x="0" y="1522"/>
                    <a:pt x="440" y="1961"/>
                    <a:pt x="981" y="1961"/>
                  </a:cubicBezTo>
                  <a:cubicBezTo>
                    <a:pt x="1523" y="1961"/>
                    <a:pt x="1962" y="1522"/>
                    <a:pt x="1962" y="981"/>
                  </a:cubicBezTo>
                  <a:cubicBezTo>
                    <a:pt x="1962" y="440"/>
                    <a:pt x="1523" y="0"/>
                    <a:pt x="98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69" name="Google Shape;369;p18"/>
            <p:cNvSpPr/>
            <p:nvPr/>
          </p:nvSpPr>
          <p:spPr>
            <a:xfrm>
              <a:off x="525755" y="2457119"/>
              <a:ext cx="170967" cy="171072"/>
            </a:xfrm>
            <a:custGeom>
              <a:avLst/>
              <a:gdLst/>
              <a:ahLst/>
              <a:cxnLst/>
              <a:rect l="l" t="t" r="r" b="b"/>
              <a:pathLst>
                <a:path w="1621" h="1622" extrusionOk="0">
                  <a:moveTo>
                    <a:pt x="853" y="88"/>
                  </a:moveTo>
                  <a:cubicBezTo>
                    <a:pt x="1015" y="98"/>
                    <a:pt x="1170" y="161"/>
                    <a:pt x="1291" y="270"/>
                  </a:cubicBezTo>
                  <a:lnTo>
                    <a:pt x="1206" y="355"/>
                  </a:lnTo>
                  <a:lnTo>
                    <a:pt x="1267" y="414"/>
                  </a:lnTo>
                  <a:lnTo>
                    <a:pt x="1352" y="330"/>
                  </a:lnTo>
                  <a:cubicBezTo>
                    <a:pt x="1461" y="451"/>
                    <a:pt x="1525" y="606"/>
                    <a:pt x="1535" y="768"/>
                  </a:cubicBezTo>
                  <a:lnTo>
                    <a:pt x="1407" y="768"/>
                  </a:lnTo>
                  <a:lnTo>
                    <a:pt x="1407" y="854"/>
                  </a:lnTo>
                  <a:lnTo>
                    <a:pt x="1535" y="854"/>
                  </a:lnTo>
                  <a:cubicBezTo>
                    <a:pt x="1526" y="1015"/>
                    <a:pt x="1461" y="1170"/>
                    <a:pt x="1353" y="1291"/>
                  </a:cubicBezTo>
                  <a:lnTo>
                    <a:pt x="1268" y="1206"/>
                  </a:lnTo>
                  <a:lnTo>
                    <a:pt x="1207" y="1267"/>
                  </a:lnTo>
                  <a:lnTo>
                    <a:pt x="1293" y="1351"/>
                  </a:lnTo>
                  <a:cubicBezTo>
                    <a:pt x="1171" y="1461"/>
                    <a:pt x="1016" y="1526"/>
                    <a:pt x="853" y="1536"/>
                  </a:cubicBezTo>
                  <a:lnTo>
                    <a:pt x="853" y="1407"/>
                  </a:lnTo>
                  <a:lnTo>
                    <a:pt x="768" y="1407"/>
                  </a:lnTo>
                  <a:lnTo>
                    <a:pt x="768" y="1536"/>
                  </a:lnTo>
                  <a:cubicBezTo>
                    <a:pt x="606" y="1526"/>
                    <a:pt x="451" y="1462"/>
                    <a:pt x="330" y="1354"/>
                  </a:cubicBezTo>
                  <a:lnTo>
                    <a:pt x="415" y="1268"/>
                  </a:lnTo>
                  <a:lnTo>
                    <a:pt x="354" y="1208"/>
                  </a:lnTo>
                  <a:lnTo>
                    <a:pt x="270" y="1294"/>
                  </a:lnTo>
                  <a:cubicBezTo>
                    <a:pt x="160" y="1172"/>
                    <a:pt x="97" y="1016"/>
                    <a:pt x="88" y="854"/>
                  </a:cubicBezTo>
                  <a:lnTo>
                    <a:pt x="214" y="854"/>
                  </a:lnTo>
                  <a:lnTo>
                    <a:pt x="214" y="768"/>
                  </a:lnTo>
                  <a:lnTo>
                    <a:pt x="88" y="768"/>
                  </a:lnTo>
                  <a:cubicBezTo>
                    <a:pt x="98" y="606"/>
                    <a:pt x="161" y="452"/>
                    <a:pt x="270" y="331"/>
                  </a:cubicBezTo>
                  <a:lnTo>
                    <a:pt x="354" y="415"/>
                  </a:lnTo>
                  <a:lnTo>
                    <a:pt x="415" y="355"/>
                  </a:lnTo>
                  <a:lnTo>
                    <a:pt x="330" y="270"/>
                  </a:lnTo>
                  <a:cubicBezTo>
                    <a:pt x="451" y="161"/>
                    <a:pt x="606" y="98"/>
                    <a:pt x="768" y="88"/>
                  </a:cubicBezTo>
                  <a:lnTo>
                    <a:pt x="768" y="214"/>
                  </a:lnTo>
                  <a:lnTo>
                    <a:pt x="853" y="214"/>
                  </a:lnTo>
                  <a:lnTo>
                    <a:pt x="853" y="88"/>
                  </a:lnTo>
                  <a:close/>
                  <a:moveTo>
                    <a:pt x="810" y="1"/>
                  </a:moveTo>
                  <a:cubicBezTo>
                    <a:pt x="363" y="1"/>
                    <a:pt x="1" y="364"/>
                    <a:pt x="1" y="811"/>
                  </a:cubicBezTo>
                  <a:cubicBezTo>
                    <a:pt x="1" y="1258"/>
                    <a:pt x="363" y="1621"/>
                    <a:pt x="810" y="1621"/>
                  </a:cubicBezTo>
                  <a:cubicBezTo>
                    <a:pt x="1258" y="1621"/>
                    <a:pt x="1620" y="1258"/>
                    <a:pt x="1620" y="811"/>
                  </a:cubicBezTo>
                  <a:cubicBezTo>
                    <a:pt x="1620" y="364"/>
                    <a:pt x="1258" y="1"/>
                    <a:pt x="81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70" name="Google Shape;370;p18"/>
            <p:cNvSpPr/>
            <p:nvPr/>
          </p:nvSpPr>
          <p:spPr>
            <a:xfrm>
              <a:off x="606650" y="2488654"/>
              <a:ext cx="34805" cy="84165"/>
            </a:xfrm>
            <a:custGeom>
              <a:avLst/>
              <a:gdLst/>
              <a:ahLst/>
              <a:cxnLst/>
              <a:rect l="l" t="t" r="r" b="b"/>
              <a:pathLst>
                <a:path w="330" h="798" extrusionOk="0">
                  <a:moveTo>
                    <a:pt x="1" y="0"/>
                  </a:moveTo>
                  <a:lnTo>
                    <a:pt x="1" y="512"/>
                  </a:lnTo>
                  <a:cubicBezTo>
                    <a:pt x="0" y="523"/>
                    <a:pt x="5" y="534"/>
                    <a:pt x="13" y="542"/>
                  </a:cubicBezTo>
                  <a:lnTo>
                    <a:pt x="269" y="797"/>
                  </a:lnTo>
                  <a:lnTo>
                    <a:pt x="329" y="737"/>
                  </a:lnTo>
                  <a:lnTo>
                    <a:pt x="86" y="494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371" name="Google Shape;371;p18"/>
          <p:cNvSpPr/>
          <p:nvPr/>
        </p:nvSpPr>
        <p:spPr>
          <a:xfrm>
            <a:off x="16445989" y="2756935"/>
            <a:ext cx="550270" cy="582859"/>
          </a:xfrm>
          <a:custGeom>
            <a:avLst/>
            <a:gdLst/>
            <a:ahLst/>
            <a:cxnLst/>
            <a:rect l="l" t="t" r="r" b="b"/>
            <a:pathLst>
              <a:path w="2651" h="2808" extrusionOk="0">
                <a:moveTo>
                  <a:pt x="1033" y="1210"/>
                </a:moveTo>
                <a:cubicBezTo>
                  <a:pt x="1021" y="1210"/>
                  <a:pt x="1009" y="1215"/>
                  <a:pt x="999" y="1224"/>
                </a:cubicBezTo>
                <a:lnTo>
                  <a:pt x="852" y="1371"/>
                </a:lnTo>
                <a:cubicBezTo>
                  <a:pt x="834" y="1389"/>
                  <a:pt x="834" y="1419"/>
                  <a:pt x="852" y="1437"/>
                </a:cubicBezTo>
                <a:lnTo>
                  <a:pt x="999" y="1584"/>
                </a:lnTo>
                <a:cubicBezTo>
                  <a:pt x="1009" y="1593"/>
                  <a:pt x="1021" y="1598"/>
                  <a:pt x="1033" y="1598"/>
                </a:cubicBezTo>
                <a:cubicBezTo>
                  <a:pt x="1045" y="1598"/>
                  <a:pt x="1057" y="1593"/>
                  <a:pt x="1066" y="1584"/>
                </a:cubicBezTo>
                <a:cubicBezTo>
                  <a:pt x="1084" y="1565"/>
                  <a:pt x="1084" y="1536"/>
                  <a:pt x="1066" y="1517"/>
                </a:cubicBezTo>
                <a:lnTo>
                  <a:pt x="951" y="1404"/>
                </a:lnTo>
                <a:lnTo>
                  <a:pt x="1066" y="1290"/>
                </a:lnTo>
                <a:cubicBezTo>
                  <a:pt x="1084" y="1272"/>
                  <a:pt x="1084" y="1242"/>
                  <a:pt x="1066" y="1224"/>
                </a:cubicBezTo>
                <a:cubicBezTo>
                  <a:pt x="1057" y="1215"/>
                  <a:pt x="1045" y="1210"/>
                  <a:pt x="1033" y="1210"/>
                </a:cubicBezTo>
                <a:close/>
                <a:moveTo>
                  <a:pt x="1613" y="1210"/>
                </a:moveTo>
                <a:cubicBezTo>
                  <a:pt x="1601" y="1210"/>
                  <a:pt x="1589" y="1215"/>
                  <a:pt x="1580" y="1224"/>
                </a:cubicBezTo>
                <a:cubicBezTo>
                  <a:pt x="1562" y="1242"/>
                  <a:pt x="1562" y="1272"/>
                  <a:pt x="1580" y="1290"/>
                </a:cubicBezTo>
                <a:lnTo>
                  <a:pt x="1693" y="1404"/>
                </a:lnTo>
                <a:lnTo>
                  <a:pt x="1580" y="1517"/>
                </a:lnTo>
                <a:cubicBezTo>
                  <a:pt x="1550" y="1547"/>
                  <a:pt x="1571" y="1598"/>
                  <a:pt x="1613" y="1598"/>
                </a:cubicBezTo>
                <a:cubicBezTo>
                  <a:pt x="1624" y="1598"/>
                  <a:pt x="1637" y="1593"/>
                  <a:pt x="1646" y="1584"/>
                </a:cubicBezTo>
                <a:lnTo>
                  <a:pt x="1793" y="1437"/>
                </a:lnTo>
                <a:cubicBezTo>
                  <a:pt x="1811" y="1419"/>
                  <a:pt x="1811" y="1389"/>
                  <a:pt x="1793" y="1371"/>
                </a:cubicBezTo>
                <a:lnTo>
                  <a:pt x="1646" y="1224"/>
                </a:lnTo>
                <a:cubicBezTo>
                  <a:pt x="1637" y="1215"/>
                  <a:pt x="1625" y="1210"/>
                  <a:pt x="1613" y="1210"/>
                </a:cubicBezTo>
                <a:close/>
                <a:moveTo>
                  <a:pt x="1443" y="1157"/>
                </a:moveTo>
                <a:cubicBezTo>
                  <a:pt x="1426" y="1157"/>
                  <a:pt x="1411" y="1166"/>
                  <a:pt x="1402" y="1180"/>
                </a:cubicBezTo>
                <a:lnTo>
                  <a:pt x="1168" y="1579"/>
                </a:lnTo>
                <a:cubicBezTo>
                  <a:pt x="1155" y="1602"/>
                  <a:pt x="1162" y="1631"/>
                  <a:pt x="1184" y="1644"/>
                </a:cubicBezTo>
                <a:cubicBezTo>
                  <a:pt x="1192" y="1648"/>
                  <a:pt x="1200" y="1650"/>
                  <a:pt x="1208" y="1650"/>
                </a:cubicBezTo>
                <a:cubicBezTo>
                  <a:pt x="1224" y="1650"/>
                  <a:pt x="1239" y="1642"/>
                  <a:pt x="1248" y="1627"/>
                </a:cubicBezTo>
                <a:lnTo>
                  <a:pt x="1483" y="1228"/>
                </a:lnTo>
                <a:cubicBezTo>
                  <a:pt x="1496" y="1206"/>
                  <a:pt x="1489" y="1177"/>
                  <a:pt x="1466" y="1164"/>
                </a:cubicBezTo>
                <a:cubicBezTo>
                  <a:pt x="1459" y="1160"/>
                  <a:pt x="1451" y="1157"/>
                  <a:pt x="1443" y="1157"/>
                </a:cubicBezTo>
                <a:close/>
                <a:moveTo>
                  <a:pt x="1324" y="606"/>
                </a:moveTo>
                <a:cubicBezTo>
                  <a:pt x="1212" y="606"/>
                  <a:pt x="1098" y="630"/>
                  <a:pt x="990" y="680"/>
                </a:cubicBezTo>
                <a:cubicBezTo>
                  <a:pt x="482" y="916"/>
                  <a:pt x="367" y="1592"/>
                  <a:pt x="773" y="1980"/>
                </a:cubicBezTo>
                <a:cubicBezTo>
                  <a:pt x="783" y="1989"/>
                  <a:pt x="794" y="1993"/>
                  <a:pt x="806" y="1993"/>
                </a:cubicBezTo>
                <a:cubicBezTo>
                  <a:pt x="818" y="1993"/>
                  <a:pt x="831" y="1988"/>
                  <a:pt x="840" y="1978"/>
                </a:cubicBezTo>
                <a:cubicBezTo>
                  <a:pt x="858" y="1960"/>
                  <a:pt x="857" y="1930"/>
                  <a:pt x="838" y="1912"/>
                </a:cubicBezTo>
                <a:cubicBezTo>
                  <a:pt x="481" y="1570"/>
                  <a:pt x="581" y="973"/>
                  <a:pt x="1029" y="766"/>
                </a:cubicBezTo>
                <a:cubicBezTo>
                  <a:pt x="1125" y="721"/>
                  <a:pt x="1225" y="700"/>
                  <a:pt x="1324" y="700"/>
                </a:cubicBezTo>
                <a:cubicBezTo>
                  <a:pt x="1590" y="700"/>
                  <a:pt x="1845" y="852"/>
                  <a:pt x="1964" y="1108"/>
                </a:cubicBezTo>
                <a:cubicBezTo>
                  <a:pt x="2127" y="1460"/>
                  <a:pt x="1974" y="1880"/>
                  <a:pt x="1621" y="2042"/>
                </a:cubicBezTo>
                <a:cubicBezTo>
                  <a:pt x="1527" y="2086"/>
                  <a:pt x="1426" y="2108"/>
                  <a:pt x="1325" y="2108"/>
                </a:cubicBezTo>
                <a:cubicBezTo>
                  <a:pt x="1244" y="2108"/>
                  <a:pt x="1162" y="2094"/>
                  <a:pt x="1083" y="2065"/>
                </a:cubicBezTo>
                <a:cubicBezTo>
                  <a:pt x="1078" y="2063"/>
                  <a:pt x="1072" y="2062"/>
                  <a:pt x="1067" y="2062"/>
                </a:cubicBezTo>
                <a:cubicBezTo>
                  <a:pt x="1048" y="2062"/>
                  <a:pt x="1030" y="2074"/>
                  <a:pt x="1023" y="2093"/>
                </a:cubicBezTo>
                <a:cubicBezTo>
                  <a:pt x="1014" y="2117"/>
                  <a:pt x="1026" y="2144"/>
                  <a:pt x="1051" y="2153"/>
                </a:cubicBezTo>
                <a:cubicBezTo>
                  <a:pt x="1140" y="2185"/>
                  <a:pt x="1233" y="2202"/>
                  <a:pt x="1326" y="2202"/>
                </a:cubicBezTo>
                <a:cubicBezTo>
                  <a:pt x="1906" y="2202"/>
                  <a:pt x="2294" y="1597"/>
                  <a:pt x="2049" y="1069"/>
                </a:cubicBezTo>
                <a:cubicBezTo>
                  <a:pt x="1914" y="778"/>
                  <a:pt x="1625" y="606"/>
                  <a:pt x="1324" y="606"/>
                </a:cubicBezTo>
                <a:close/>
                <a:moveTo>
                  <a:pt x="1129" y="1"/>
                </a:moveTo>
                <a:cubicBezTo>
                  <a:pt x="1106" y="1"/>
                  <a:pt x="1086" y="18"/>
                  <a:pt x="1082" y="41"/>
                </a:cubicBezTo>
                <a:lnTo>
                  <a:pt x="1043" y="319"/>
                </a:lnTo>
                <a:cubicBezTo>
                  <a:pt x="847" y="369"/>
                  <a:pt x="669" y="471"/>
                  <a:pt x="527" y="617"/>
                </a:cubicBezTo>
                <a:lnTo>
                  <a:pt x="267" y="512"/>
                </a:lnTo>
                <a:cubicBezTo>
                  <a:pt x="261" y="510"/>
                  <a:pt x="255" y="509"/>
                  <a:pt x="249" y="509"/>
                </a:cubicBezTo>
                <a:cubicBezTo>
                  <a:pt x="233" y="509"/>
                  <a:pt x="217" y="517"/>
                  <a:pt x="208" y="533"/>
                </a:cubicBezTo>
                <a:lnTo>
                  <a:pt x="12" y="873"/>
                </a:lnTo>
                <a:cubicBezTo>
                  <a:pt x="0" y="893"/>
                  <a:pt x="6" y="918"/>
                  <a:pt x="24" y="933"/>
                </a:cubicBezTo>
                <a:lnTo>
                  <a:pt x="244" y="1105"/>
                </a:lnTo>
                <a:cubicBezTo>
                  <a:pt x="191" y="1300"/>
                  <a:pt x="191" y="1508"/>
                  <a:pt x="244" y="1703"/>
                </a:cubicBezTo>
                <a:lnTo>
                  <a:pt x="24" y="1875"/>
                </a:lnTo>
                <a:cubicBezTo>
                  <a:pt x="6" y="1889"/>
                  <a:pt x="0" y="1915"/>
                  <a:pt x="12" y="1936"/>
                </a:cubicBezTo>
                <a:lnTo>
                  <a:pt x="208" y="2276"/>
                </a:lnTo>
                <a:cubicBezTo>
                  <a:pt x="217" y="2291"/>
                  <a:pt x="232" y="2299"/>
                  <a:pt x="248" y="2299"/>
                </a:cubicBezTo>
                <a:cubicBezTo>
                  <a:pt x="255" y="2299"/>
                  <a:pt x="261" y="2298"/>
                  <a:pt x="267" y="2295"/>
                </a:cubicBezTo>
                <a:lnTo>
                  <a:pt x="527" y="2191"/>
                </a:lnTo>
                <a:cubicBezTo>
                  <a:pt x="669" y="2336"/>
                  <a:pt x="847" y="2439"/>
                  <a:pt x="1043" y="2489"/>
                </a:cubicBezTo>
                <a:lnTo>
                  <a:pt x="1082" y="2767"/>
                </a:lnTo>
                <a:cubicBezTo>
                  <a:pt x="1086" y="2790"/>
                  <a:pt x="1106" y="2807"/>
                  <a:pt x="1129" y="2807"/>
                </a:cubicBezTo>
                <a:lnTo>
                  <a:pt x="1522" y="2807"/>
                </a:lnTo>
                <a:cubicBezTo>
                  <a:pt x="1545" y="2807"/>
                  <a:pt x="1565" y="2790"/>
                  <a:pt x="1569" y="2767"/>
                </a:cubicBezTo>
                <a:lnTo>
                  <a:pt x="1607" y="2489"/>
                </a:lnTo>
                <a:cubicBezTo>
                  <a:pt x="1716" y="2461"/>
                  <a:pt x="1819" y="2418"/>
                  <a:pt x="1915" y="2358"/>
                </a:cubicBezTo>
                <a:cubicBezTo>
                  <a:pt x="1937" y="2344"/>
                  <a:pt x="1944" y="2316"/>
                  <a:pt x="1930" y="2294"/>
                </a:cubicBezTo>
                <a:cubicBezTo>
                  <a:pt x="1922" y="2279"/>
                  <a:pt x="1906" y="2271"/>
                  <a:pt x="1890" y="2271"/>
                </a:cubicBezTo>
                <a:cubicBezTo>
                  <a:pt x="1882" y="2271"/>
                  <a:pt x="1873" y="2273"/>
                  <a:pt x="1865" y="2278"/>
                </a:cubicBezTo>
                <a:cubicBezTo>
                  <a:pt x="1769" y="2337"/>
                  <a:pt x="1665" y="2381"/>
                  <a:pt x="1555" y="2405"/>
                </a:cubicBezTo>
                <a:cubicBezTo>
                  <a:pt x="1536" y="2410"/>
                  <a:pt x="1521" y="2426"/>
                  <a:pt x="1519" y="2445"/>
                </a:cubicBezTo>
                <a:lnTo>
                  <a:pt x="1481" y="2714"/>
                </a:lnTo>
                <a:lnTo>
                  <a:pt x="1170" y="2714"/>
                </a:lnTo>
                <a:lnTo>
                  <a:pt x="1132" y="2445"/>
                </a:lnTo>
                <a:cubicBezTo>
                  <a:pt x="1129" y="2426"/>
                  <a:pt x="1115" y="2410"/>
                  <a:pt x="1095" y="2405"/>
                </a:cubicBezTo>
                <a:cubicBezTo>
                  <a:pt x="895" y="2360"/>
                  <a:pt x="714" y="2255"/>
                  <a:pt x="573" y="2103"/>
                </a:cubicBezTo>
                <a:cubicBezTo>
                  <a:pt x="564" y="2094"/>
                  <a:pt x="551" y="2089"/>
                  <a:pt x="538" y="2089"/>
                </a:cubicBezTo>
                <a:cubicBezTo>
                  <a:pt x="533" y="2089"/>
                  <a:pt x="527" y="2090"/>
                  <a:pt x="521" y="2092"/>
                </a:cubicBezTo>
                <a:lnTo>
                  <a:pt x="269" y="2193"/>
                </a:lnTo>
                <a:lnTo>
                  <a:pt x="114" y="1923"/>
                </a:lnTo>
                <a:lnTo>
                  <a:pt x="327" y="1757"/>
                </a:lnTo>
                <a:cubicBezTo>
                  <a:pt x="343" y="1745"/>
                  <a:pt x="349" y="1724"/>
                  <a:pt x="343" y="1706"/>
                </a:cubicBezTo>
                <a:cubicBezTo>
                  <a:pt x="282" y="1506"/>
                  <a:pt x="284" y="1294"/>
                  <a:pt x="343" y="1102"/>
                </a:cubicBezTo>
                <a:cubicBezTo>
                  <a:pt x="349" y="1084"/>
                  <a:pt x="343" y="1063"/>
                  <a:pt x="327" y="1051"/>
                </a:cubicBezTo>
                <a:lnTo>
                  <a:pt x="114" y="884"/>
                </a:lnTo>
                <a:lnTo>
                  <a:pt x="269" y="615"/>
                </a:lnTo>
                <a:lnTo>
                  <a:pt x="521" y="716"/>
                </a:lnTo>
                <a:cubicBezTo>
                  <a:pt x="527" y="718"/>
                  <a:pt x="533" y="719"/>
                  <a:pt x="538" y="719"/>
                </a:cubicBezTo>
                <a:cubicBezTo>
                  <a:pt x="551" y="719"/>
                  <a:pt x="564" y="714"/>
                  <a:pt x="573" y="705"/>
                </a:cubicBezTo>
                <a:cubicBezTo>
                  <a:pt x="714" y="553"/>
                  <a:pt x="895" y="448"/>
                  <a:pt x="1095" y="402"/>
                </a:cubicBezTo>
                <a:cubicBezTo>
                  <a:pt x="1115" y="398"/>
                  <a:pt x="1129" y="382"/>
                  <a:pt x="1132" y="363"/>
                </a:cubicBezTo>
                <a:lnTo>
                  <a:pt x="1170" y="95"/>
                </a:lnTo>
                <a:lnTo>
                  <a:pt x="1481" y="95"/>
                </a:lnTo>
                <a:lnTo>
                  <a:pt x="1519" y="363"/>
                </a:lnTo>
                <a:cubicBezTo>
                  <a:pt x="1521" y="382"/>
                  <a:pt x="1536" y="398"/>
                  <a:pt x="1555" y="402"/>
                </a:cubicBezTo>
                <a:cubicBezTo>
                  <a:pt x="1755" y="448"/>
                  <a:pt x="1936" y="553"/>
                  <a:pt x="2078" y="705"/>
                </a:cubicBezTo>
                <a:cubicBezTo>
                  <a:pt x="2087" y="714"/>
                  <a:pt x="2099" y="720"/>
                  <a:pt x="2112" y="720"/>
                </a:cubicBezTo>
                <a:cubicBezTo>
                  <a:pt x="2118" y="720"/>
                  <a:pt x="2124" y="718"/>
                  <a:pt x="2130" y="716"/>
                </a:cubicBezTo>
                <a:lnTo>
                  <a:pt x="2382" y="615"/>
                </a:lnTo>
                <a:lnTo>
                  <a:pt x="2537" y="884"/>
                </a:lnTo>
                <a:lnTo>
                  <a:pt x="2324" y="1051"/>
                </a:lnTo>
                <a:cubicBezTo>
                  <a:pt x="2308" y="1063"/>
                  <a:pt x="2302" y="1084"/>
                  <a:pt x="2308" y="1102"/>
                </a:cubicBezTo>
                <a:cubicBezTo>
                  <a:pt x="2369" y="1302"/>
                  <a:pt x="2367" y="1514"/>
                  <a:pt x="2308" y="1706"/>
                </a:cubicBezTo>
                <a:cubicBezTo>
                  <a:pt x="2302" y="1724"/>
                  <a:pt x="2308" y="1745"/>
                  <a:pt x="2324" y="1757"/>
                </a:cubicBezTo>
                <a:lnTo>
                  <a:pt x="2537" y="1923"/>
                </a:lnTo>
                <a:lnTo>
                  <a:pt x="2382" y="2193"/>
                </a:lnTo>
                <a:lnTo>
                  <a:pt x="2130" y="2092"/>
                </a:lnTo>
                <a:cubicBezTo>
                  <a:pt x="2124" y="2090"/>
                  <a:pt x="2118" y="2089"/>
                  <a:pt x="2112" y="2089"/>
                </a:cubicBezTo>
                <a:cubicBezTo>
                  <a:pt x="2094" y="2089"/>
                  <a:pt x="2076" y="2100"/>
                  <a:pt x="2069" y="2118"/>
                </a:cubicBezTo>
                <a:cubicBezTo>
                  <a:pt x="2059" y="2142"/>
                  <a:pt x="2071" y="2170"/>
                  <a:pt x="2095" y="2179"/>
                </a:cubicBezTo>
                <a:lnTo>
                  <a:pt x="2384" y="2296"/>
                </a:lnTo>
                <a:cubicBezTo>
                  <a:pt x="2390" y="2299"/>
                  <a:pt x="2396" y="2300"/>
                  <a:pt x="2402" y="2300"/>
                </a:cubicBezTo>
                <a:cubicBezTo>
                  <a:pt x="2418" y="2300"/>
                  <a:pt x="2434" y="2291"/>
                  <a:pt x="2443" y="2276"/>
                </a:cubicBezTo>
                <a:lnTo>
                  <a:pt x="2639" y="1936"/>
                </a:lnTo>
                <a:cubicBezTo>
                  <a:pt x="2650" y="1915"/>
                  <a:pt x="2645" y="1889"/>
                  <a:pt x="2627" y="1875"/>
                </a:cubicBezTo>
                <a:lnTo>
                  <a:pt x="2407" y="1703"/>
                </a:lnTo>
                <a:cubicBezTo>
                  <a:pt x="2460" y="1508"/>
                  <a:pt x="2460" y="1300"/>
                  <a:pt x="2407" y="1105"/>
                </a:cubicBezTo>
                <a:lnTo>
                  <a:pt x="2627" y="933"/>
                </a:lnTo>
                <a:cubicBezTo>
                  <a:pt x="2645" y="918"/>
                  <a:pt x="2650" y="893"/>
                  <a:pt x="2639" y="873"/>
                </a:cubicBezTo>
                <a:lnTo>
                  <a:pt x="2443" y="533"/>
                </a:lnTo>
                <a:cubicBezTo>
                  <a:pt x="2434" y="517"/>
                  <a:pt x="2418" y="509"/>
                  <a:pt x="2402" y="509"/>
                </a:cubicBezTo>
                <a:cubicBezTo>
                  <a:pt x="2396" y="509"/>
                  <a:pt x="2390" y="510"/>
                  <a:pt x="2384" y="512"/>
                </a:cubicBezTo>
                <a:lnTo>
                  <a:pt x="2124" y="617"/>
                </a:lnTo>
                <a:cubicBezTo>
                  <a:pt x="1981" y="471"/>
                  <a:pt x="1803" y="369"/>
                  <a:pt x="1607" y="319"/>
                </a:cubicBezTo>
                <a:lnTo>
                  <a:pt x="1569" y="41"/>
                </a:lnTo>
                <a:cubicBezTo>
                  <a:pt x="1565" y="18"/>
                  <a:pt x="1545" y="1"/>
                  <a:pt x="1521" y="1"/>
                </a:cubicBezTo>
                <a:close/>
              </a:path>
            </a:pathLst>
          </a:custGeom>
          <a:solidFill>
            <a:schemeClr val="lt2"/>
          </a:solidFill>
          <a:ln>
            <a:solidFill>
              <a:srgbClr val="7030A0"/>
            </a:solidFill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72" name="Google Shape;372;p18"/>
          <p:cNvSpPr/>
          <p:nvPr/>
        </p:nvSpPr>
        <p:spPr>
          <a:xfrm>
            <a:off x="16458650" y="4618570"/>
            <a:ext cx="524947" cy="467449"/>
          </a:xfrm>
          <a:custGeom>
            <a:avLst/>
            <a:gdLst/>
            <a:ahLst/>
            <a:cxnLst/>
            <a:rect l="l" t="t" r="r" b="b"/>
            <a:pathLst>
              <a:path w="2529" h="2252" extrusionOk="0">
                <a:moveTo>
                  <a:pt x="2090" y="884"/>
                </a:moveTo>
                <a:cubicBezTo>
                  <a:pt x="2068" y="884"/>
                  <a:pt x="2048" y="903"/>
                  <a:pt x="2048" y="925"/>
                </a:cubicBezTo>
                <a:lnTo>
                  <a:pt x="2048" y="1095"/>
                </a:lnTo>
                <a:cubicBezTo>
                  <a:pt x="2048" y="1118"/>
                  <a:pt x="2068" y="1137"/>
                  <a:pt x="2090" y="1137"/>
                </a:cubicBezTo>
                <a:cubicBezTo>
                  <a:pt x="2113" y="1137"/>
                  <a:pt x="2132" y="1118"/>
                  <a:pt x="2132" y="1095"/>
                </a:cubicBezTo>
                <a:lnTo>
                  <a:pt x="2132" y="925"/>
                </a:lnTo>
                <a:cubicBezTo>
                  <a:pt x="2132" y="903"/>
                  <a:pt x="2113" y="884"/>
                  <a:pt x="2090" y="884"/>
                </a:cubicBezTo>
                <a:close/>
                <a:moveTo>
                  <a:pt x="2155" y="1263"/>
                </a:moveTo>
                <a:cubicBezTo>
                  <a:pt x="2029" y="1263"/>
                  <a:pt x="1904" y="1311"/>
                  <a:pt x="1807" y="1407"/>
                </a:cubicBezTo>
                <a:cubicBezTo>
                  <a:pt x="1792" y="1423"/>
                  <a:pt x="1792" y="1450"/>
                  <a:pt x="1807" y="1466"/>
                </a:cubicBezTo>
                <a:cubicBezTo>
                  <a:pt x="1816" y="1474"/>
                  <a:pt x="1826" y="1478"/>
                  <a:pt x="1837" y="1478"/>
                </a:cubicBezTo>
                <a:cubicBezTo>
                  <a:pt x="1848" y="1478"/>
                  <a:pt x="1859" y="1474"/>
                  <a:pt x="1867" y="1466"/>
                </a:cubicBezTo>
                <a:cubicBezTo>
                  <a:pt x="1946" y="1386"/>
                  <a:pt x="2050" y="1347"/>
                  <a:pt x="2155" y="1347"/>
                </a:cubicBezTo>
                <a:cubicBezTo>
                  <a:pt x="2259" y="1347"/>
                  <a:pt x="2363" y="1386"/>
                  <a:pt x="2443" y="1466"/>
                </a:cubicBezTo>
                <a:cubicBezTo>
                  <a:pt x="2451" y="1475"/>
                  <a:pt x="2461" y="1478"/>
                  <a:pt x="2472" y="1478"/>
                </a:cubicBezTo>
                <a:cubicBezTo>
                  <a:pt x="2509" y="1478"/>
                  <a:pt x="2529" y="1434"/>
                  <a:pt x="2502" y="1407"/>
                </a:cubicBezTo>
                <a:cubicBezTo>
                  <a:pt x="2406" y="1311"/>
                  <a:pt x="2280" y="1263"/>
                  <a:pt x="2155" y="1263"/>
                </a:cubicBezTo>
                <a:close/>
                <a:moveTo>
                  <a:pt x="2155" y="1483"/>
                </a:moveTo>
                <a:cubicBezTo>
                  <a:pt x="2085" y="1483"/>
                  <a:pt x="2016" y="1509"/>
                  <a:pt x="1963" y="1562"/>
                </a:cubicBezTo>
                <a:cubicBezTo>
                  <a:pt x="1946" y="1579"/>
                  <a:pt x="1946" y="1605"/>
                  <a:pt x="1963" y="1621"/>
                </a:cubicBezTo>
                <a:cubicBezTo>
                  <a:pt x="1971" y="1630"/>
                  <a:pt x="1982" y="1634"/>
                  <a:pt x="1993" y="1634"/>
                </a:cubicBezTo>
                <a:cubicBezTo>
                  <a:pt x="2003" y="1634"/>
                  <a:pt x="2014" y="1630"/>
                  <a:pt x="2022" y="1621"/>
                </a:cubicBezTo>
                <a:cubicBezTo>
                  <a:pt x="2059" y="1585"/>
                  <a:pt x="2107" y="1566"/>
                  <a:pt x="2155" y="1566"/>
                </a:cubicBezTo>
                <a:cubicBezTo>
                  <a:pt x="2203" y="1566"/>
                  <a:pt x="2251" y="1585"/>
                  <a:pt x="2288" y="1621"/>
                </a:cubicBezTo>
                <a:cubicBezTo>
                  <a:pt x="2296" y="1630"/>
                  <a:pt x="2307" y="1634"/>
                  <a:pt x="2317" y="1634"/>
                </a:cubicBezTo>
                <a:cubicBezTo>
                  <a:pt x="2328" y="1634"/>
                  <a:pt x="2339" y="1630"/>
                  <a:pt x="2347" y="1621"/>
                </a:cubicBezTo>
                <a:cubicBezTo>
                  <a:pt x="2363" y="1605"/>
                  <a:pt x="2363" y="1579"/>
                  <a:pt x="2347" y="1562"/>
                </a:cubicBezTo>
                <a:cubicBezTo>
                  <a:pt x="2294" y="1509"/>
                  <a:pt x="2224" y="1483"/>
                  <a:pt x="2155" y="1483"/>
                </a:cubicBezTo>
                <a:close/>
                <a:moveTo>
                  <a:pt x="2155" y="1676"/>
                </a:moveTo>
                <a:cubicBezTo>
                  <a:pt x="2134" y="1676"/>
                  <a:pt x="2114" y="1684"/>
                  <a:pt x="2099" y="1699"/>
                </a:cubicBezTo>
                <a:cubicBezTo>
                  <a:pt x="2050" y="1748"/>
                  <a:pt x="2085" y="1833"/>
                  <a:pt x="2155" y="1833"/>
                </a:cubicBezTo>
                <a:cubicBezTo>
                  <a:pt x="2224" y="1833"/>
                  <a:pt x="2260" y="1748"/>
                  <a:pt x="2210" y="1699"/>
                </a:cubicBezTo>
                <a:cubicBezTo>
                  <a:pt x="2195" y="1684"/>
                  <a:pt x="2175" y="1676"/>
                  <a:pt x="2155" y="1676"/>
                </a:cubicBezTo>
                <a:close/>
                <a:moveTo>
                  <a:pt x="1647" y="1"/>
                </a:moveTo>
                <a:cubicBezTo>
                  <a:pt x="1623" y="1"/>
                  <a:pt x="1605" y="20"/>
                  <a:pt x="1605" y="43"/>
                </a:cubicBezTo>
                <a:cubicBezTo>
                  <a:pt x="1605" y="66"/>
                  <a:pt x="1623" y="85"/>
                  <a:pt x="1647" y="85"/>
                </a:cubicBezTo>
                <a:lnTo>
                  <a:pt x="1647" y="325"/>
                </a:lnTo>
                <a:lnTo>
                  <a:pt x="1403" y="168"/>
                </a:lnTo>
                <a:cubicBezTo>
                  <a:pt x="1342" y="128"/>
                  <a:pt x="1272" y="108"/>
                  <a:pt x="1201" y="108"/>
                </a:cubicBezTo>
                <a:cubicBezTo>
                  <a:pt x="1131" y="108"/>
                  <a:pt x="1061" y="128"/>
                  <a:pt x="999" y="168"/>
                </a:cubicBezTo>
                <a:lnTo>
                  <a:pt x="25" y="799"/>
                </a:lnTo>
                <a:cubicBezTo>
                  <a:pt x="6" y="812"/>
                  <a:pt x="1" y="837"/>
                  <a:pt x="13" y="857"/>
                </a:cubicBezTo>
                <a:cubicBezTo>
                  <a:pt x="21" y="870"/>
                  <a:pt x="34" y="876"/>
                  <a:pt x="48" y="876"/>
                </a:cubicBezTo>
                <a:cubicBezTo>
                  <a:pt x="56" y="876"/>
                  <a:pt x="64" y="874"/>
                  <a:pt x="71" y="870"/>
                </a:cubicBezTo>
                <a:lnTo>
                  <a:pt x="278" y="735"/>
                </a:lnTo>
                <a:lnTo>
                  <a:pt x="278" y="2001"/>
                </a:lnTo>
                <a:cubicBezTo>
                  <a:pt x="278" y="2140"/>
                  <a:pt x="390" y="2252"/>
                  <a:pt x="529" y="2252"/>
                </a:cubicBezTo>
                <a:lnTo>
                  <a:pt x="1882" y="2252"/>
                </a:lnTo>
                <a:cubicBezTo>
                  <a:pt x="2020" y="2252"/>
                  <a:pt x="2132" y="2140"/>
                  <a:pt x="2132" y="2001"/>
                </a:cubicBezTo>
                <a:cubicBezTo>
                  <a:pt x="2132" y="1978"/>
                  <a:pt x="2113" y="1959"/>
                  <a:pt x="2090" y="1959"/>
                </a:cubicBezTo>
                <a:cubicBezTo>
                  <a:pt x="2068" y="1959"/>
                  <a:pt x="2048" y="1978"/>
                  <a:pt x="2048" y="2001"/>
                </a:cubicBezTo>
                <a:cubicBezTo>
                  <a:pt x="2048" y="2094"/>
                  <a:pt x="1973" y="2169"/>
                  <a:pt x="1882" y="2169"/>
                </a:cubicBezTo>
                <a:lnTo>
                  <a:pt x="1605" y="2169"/>
                </a:lnTo>
                <a:lnTo>
                  <a:pt x="1605" y="1476"/>
                </a:lnTo>
                <a:cubicBezTo>
                  <a:pt x="1605" y="1380"/>
                  <a:pt x="1526" y="1302"/>
                  <a:pt x="1429" y="1302"/>
                </a:cubicBezTo>
                <a:lnTo>
                  <a:pt x="975" y="1302"/>
                </a:lnTo>
                <a:cubicBezTo>
                  <a:pt x="878" y="1302"/>
                  <a:pt x="801" y="1380"/>
                  <a:pt x="801" y="1476"/>
                </a:cubicBezTo>
                <a:lnTo>
                  <a:pt x="801" y="1996"/>
                </a:lnTo>
                <a:cubicBezTo>
                  <a:pt x="801" y="2019"/>
                  <a:pt x="819" y="2038"/>
                  <a:pt x="842" y="2038"/>
                </a:cubicBezTo>
                <a:cubicBezTo>
                  <a:pt x="865" y="2038"/>
                  <a:pt x="884" y="2019"/>
                  <a:pt x="884" y="1996"/>
                </a:cubicBezTo>
                <a:lnTo>
                  <a:pt x="884" y="1476"/>
                </a:lnTo>
                <a:cubicBezTo>
                  <a:pt x="884" y="1426"/>
                  <a:pt x="925" y="1385"/>
                  <a:pt x="975" y="1385"/>
                </a:cubicBezTo>
                <a:lnTo>
                  <a:pt x="1429" y="1385"/>
                </a:lnTo>
                <a:cubicBezTo>
                  <a:pt x="1480" y="1385"/>
                  <a:pt x="1521" y="1426"/>
                  <a:pt x="1521" y="1476"/>
                </a:cubicBezTo>
                <a:lnTo>
                  <a:pt x="1521" y="2169"/>
                </a:lnTo>
                <a:lnTo>
                  <a:pt x="529" y="2169"/>
                </a:lnTo>
                <a:cubicBezTo>
                  <a:pt x="437" y="2169"/>
                  <a:pt x="362" y="2094"/>
                  <a:pt x="362" y="2001"/>
                </a:cubicBezTo>
                <a:lnTo>
                  <a:pt x="362" y="681"/>
                </a:lnTo>
                <a:lnTo>
                  <a:pt x="1044" y="237"/>
                </a:lnTo>
                <a:cubicBezTo>
                  <a:pt x="1092" y="206"/>
                  <a:pt x="1147" y="191"/>
                  <a:pt x="1201" y="191"/>
                </a:cubicBezTo>
                <a:cubicBezTo>
                  <a:pt x="1256" y="191"/>
                  <a:pt x="1310" y="206"/>
                  <a:pt x="1358" y="237"/>
                </a:cubicBezTo>
                <a:cubicBezTo>
                  <a:pt x="2294" y="845"/>
                  <a:pt x="2338" y="876"/>
                  <a:pt x="2350" y="876"/>
                </a:cubicBezTo>
                <a:cubicBezTo>
                  <a:pt x="2351" y="876"/>
                  <a:pt x="2352" y="876"/>
                  <a:pt x="2354" y="876"/>
                </a:cubicBezTo>
                <a:cubicBezTo>
                  <a:pt x="2396" y="876"/>
                  <a:pt x="2412" y="822"/>
                  <a:pt x="2377" y="799"/>
                </a:cubicBezTo>
                <a:lnTo>
                  <a:pt x="1730" y="380"/>
                </a:lnTo>
                <a:lnTo>
                  <a:pt x="1730" y="85"/>
                </a:lnTo>
                <a:lnTo>
                  <a:pt x="2001" y="85"/>
                </a:lnTo>
                <a:lnTo>
                  <a:pt x="2001" y="367"/>
                </a:lnTo>
                <a:cubicBezTo>
                  <a:pt x="2001" y="389"/>
                  <a:pt x="2021" y="409"/>
                  <a:pt x="2043" y="409"/>
                </a:cubicBezTo>
                <a:cubicBezTo>
                  <a:pt x="2067" y="409"/>
                  <a:pt x="2085" y="389"/>
                  <a:pt x="2085" y="367"/>
                </a:cubicBezTo>
                <a:lnTo>
                  <a:pt x="2085" y="85"/>
                </a:lnTo>
                <a:lnTo>
                  <a:pt x="2090" y="85"/>
                </a:lnTo>
                <a:cubicBezTo>
                  <a:pt x="2113" y="85"/>
                  <a:pt x="2132" y="66"/>
                  <a:pt x="2132" y="43"/>
                </a:cubicBezTo>
                <a:cubicBezTo>
                  <a:pt x="2132" y="20"/>
                  <a:pt x="2113" y="1"/>
                  <a:pt x="209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73" name="Google Shape;373;p18"/>
          <p:cNvSpPr/>
          <p:nvPr/>
        </p:nvSpPr>
        <p:spPr>
          <a:xfrm>
            <a:off x="16464566" y="8226463"/>
            <a:ext cx="513115" cy="513322"/>
          </a:xfrm>
          <a:custGeom>
            <a:avLst/>
            <a:gdLst/>
            <a:ahLst/>
            <a:cxnLst/>
            <a:rect l="l" t="t" r="r" b="b"/>
            <a:pathLst>
              <a:path w="2472" h="2473" extrusionOk="0">
                <a:moveTo>
                  <a:pt x="198" y="83"/>
                </a:moveTo>
                <a:cubicBezTo>
                  <a:pt x="263" y="83"/>
                  <a:pt x="314" y="135"/>
                  <a:pt x="314" y="199"/>
                </a:cubicBezTo>
                <a:cubicBezTo>
                  <a:pt x="314" y="263"/>
                  <a:pt x="263" y="315"/>
                  <a:pt x="198" y="315"/>
                </a:cubicBezTo>
                <a:cubicBezTo>
                  <a:pt x="134" y="315"/>
                  <a:pt x="83" y="263"/>
                  <a:pt x="83" y="199"/>
                </a:cubicBezTo>
                <a:cubicBezTo>
                  <a:pt x="83" y="135"/>
                  <a:pt x="134" y="83"/>
                  <a:pt x="198" y="83"/>
                </a:cubicBezTo>
                <a:close/>
                <a:moveTo>
                  <a:pt x="2274" y="83"/>
                </a:moveTo>
                <a:cubicBezTo>
                  <a:pt x="2338" y="83"/>
                  <a:pt x="2390" y="135"/>
                  <a:pt x="2390" y="199"/>
                </a:cubicBezTo>
                <a:cubicBezTo>
                  <a:pt x="2390" y="263"/>
                  <a:pt x="2338" y="315"/>
                  <a:pt x="2274" y="315"/>
                </a:cubicBezTo>
                <a:cubicBezTo>
                  <a:pt x="2210" y="315"/>
                  <a:pt x="2158" y="263"/>
                  <a:pt x="2158" y="199"/>
                </a:cubicBezTo>
                <a:cubicBezTo>
                  <a:pt x="2158" y="135"/>
                  <a:pt x="2210" y="83"/>
                  <a:pt x="2274" y="83"/>
                </a:cubicBezTo>
                <a:close/>
                <a:moveTo>
                  <a:pt x="2274" y="1"/>
                </a:moveTo>
                <a:cubicBezTo>
                  <a:pt x="2118" y="1"/>
                  <a:pt x="2024" y="173"/>
                  <a:pt x="2106" y="304"/>
                </a:cubicBezTo>
                <a:lnTo>
                  <a:pt x="1905" y="504"/>
                </a:lnTo>
                <a:cubicBezTo>
                  <a:pt x="1889" y="521"/>
                  <a:pt x="1889" y="547"/>
                  <a:pt x="1905" y="563"/>
                </a:cubicBezTo>
                <a:cubicBezTo>
                  <a:pt x="1913" y="571"/>
                  <a:pt x="1924" y="575"/>
                  <a:pt x="1934" y="575"/>
                </a:cubicBezTo>
                <a:cubicBezTo>
                  <a:pt x="1944" y="575"/>
                  <a:pt x="1955" y="571"/>
                  <a:pt x="1963" y="563"/>
                </a:cubicBezTo>
                <a:lnTo>
                  <a:pt x="2163" y="363"/>
                </a:lnTo>
                <a:cubicBezTo>
                  <a:pt x="2198" y="387"/>
                  <a:pt x="2236" y="397"/>
                  <a:pt x="2273" y="397"/>
                </a:cubicBezTo>
                <a:cubicBezTo>
                  <a:pt x="2376" y="397"/>
                  <a:pt x="2472" y="316"/>
                  <a:pt x="2472" y="199"/>
                </a:cubicBezTo>
                <a:cubicBezTo>
                  <a:pt x="2472" y="90"/>
                  <a:pt x="2384" y="1"/>
                  <a:pt x="2274" y="1"/>
                </a:cubicBezTo>
                <a:close/>
                <a:moveTo>
                  <a:pt x="198" y="1"/>
                </a:moveTo>
                <a:cubicBezTo>
                  <a:pt x="89" y="1"/>
                  <a:pt x="0" y="90"/>
                  <a:pt x="0" y="199"/>
                </a:cubicBezTo>
                <a:cubicBezTo>
                  <a:pt x="0" y="315"/>
                  <a:pt x="96" y="398"/>
                  <a:pt x="199" y="398"/>
                </a:cubicBezTo>
                <a:cubicBezTo>
                  <a:pt x="234" y="398"/>
                  <a:pt x="270" y="388"/>
                  <a:pt x="303" y="367"/>
                </a:cubicBezTo>
                <a:lnTo>
                  <a:pt x="504" y="568"/>
                </a:lnTo>
                <a:cubicBezTo>
                  <a:pt x="512" y="576"/>
                  <a:pt x="523" y="580"/>
                  <a:pt x="533" y="580"/>
                </a:cubicBezTo>
                <a:cubicBezTo>
                  <a:pt x="544" y="580"/>
                  <a:pt x="554" y="576"/>
                  <a:pt x="562" y="568"/>
                </a:cubicBezTo>
                <a:cubicBezTo>
                  <a:pt x="579" y="552"/>
                  <a:pt x="579" y="526"/>
                  <a:pt x="562" y="510"/>
                </a:cubicBezTo>
                <a:lnTo>
                  <a:pt x="362" y="311"/>
                </a:lnTo>
                <a:cubicBezTo>
                  <a:pt x="451" y="180"/>
                  <a:pt x="358" y="1"/>
                  <a:pt x="198" y="1"/>
                </a:cubicBezTo>
                <a:close/>
                <a:moveTo>
                  <a:pt x="1195" y="481"/>
                </a:moveTo>
                <a:lnTo>
                  <a:pt x="1195" y="1196"/>
                </a:lnTo>
                <a:lnTo>
                  <a:pt x="831" y="1196"/>
                </a:lnTo>
                <a:cubicBezTo>
                  <a:pt x="843" y="947"/>
                  <a:pt x="960" y="762"/>
                  <a:pt x="1058" y="649"/>
                </a:cubicBezTo>
                <a:cubicBezTo>
                  <a:pt x="1073" y="632"/>
                  <a:pt x="1071" y="606"/>
                  <a:pt x="1055" y="591"/>
                </a:cubicBezTo>
                <a:cubicBezTo>
                  <a:pt x="1047" y="584"/>
                  <a:pt x="1037" y="581"/>
                  <a:pt x="1028" y="581"/>
                </a:cubicBezTo>
                <a:cubicBezTo>
                  <a:pt x="1016" y="581"/>
                  <a:pt x="1004" y="586"/>
                  <a:pt x="996" y="595"/>
                </a:cubicBezTo>
                <a:cubicBezTo>
                  <a:pt x="888" y="718"/>
                  <a:pt x="761" y="922"/>
                  <a:pt x="748" y="1196"/>
                </a:cubicBezTo>
                <a:lnTo>
                  <a:pt x="480" y="1196"/>
                </a:lnTo>
                <a:cubicBezTo>
                  <a:pt x="501" y="811"/>
                  <a:pt x="810" y="502"/>
                  <a:pt x="1195" y="481"/>
                </a:cubicBezTo>
                <a:close/>
                <a:moveTo>
                  <a:pt x="1277" y="518"/>
                </a:moveTo>
                <a:cubicBezTo>
                  <a:pt x="1392" y="609"/>
                  <a:pt x="1625" y="836"/>
                  <a:pt x="1642" y="1196"/>
                </a:cubicBezTo>
                <a:lnTo>
                  <a:pt x="1277" y="1196"/>
                </a:lnTo>
                <a:lnTo>
                  <a:pt x="1277" y="518"/>
                </a:lnTo>
                <a:close/>
                <a:moveTo>
                  <a:pt x="1195" y="1278"/>
                </a:moveTo>
                <a:lnTo>
                  <a:pt x="1195" y="1955"/>
                </a:lnTo>
                <a:cubicBezTo>
                  <a:pt x="991" y="1793"/>
                  <a:pt x="843" y="1556"/>
                  <a:pt x="831" y="1278"/>
                </a:cubicBezTo>
                <a:close/>
                <a:moveTo>
                  <a:pt x="748" y="1278"/>
                </a:moveTo>
                <a:cubicBezTo>
                  <a:pt x="763" y="1628"/>
                  <a:pt x="965" y="1863"/>
                  <a:pt x="1098" y="1982"/>
                </a:cubicBezTo>
                <a:cubicBezTo>
                  <a:pt x="762" y="1919"/>
                  <a:pt x="499" y="1632"/>
                  <a:pt x="480" y="1278"/>
                </a:cubicBezTo>
                <a:close/>
                <a:moveTo>
                  <a:pt x="1374" y="492"/>
                </a:moveTo>
                <a:lnTo>
                  <a:pt x="1374" y="492"/>
                </a:lnTo>
                <a:cubicBezTo>
                  <a:pt x="1726" y="558"/>
                  <a:pt x="1993" y="867"/>
                  <a:pt x="1993" y="1237"/>
                </a:cubicBezTo>
                <a:cubicBezTo>
                  <a:pt x="1993" y="1640"/>
                  <a:pt x="1676" y="1971"/>
                  <a:pt x="1277" y="1993"/>
                </a:cubicBezTo>
                <a:lnTo>
                  <a:pt x="1277" y="1278"/>
                </a:lnTo>
                <a:lnTo>
                  <a:pt x="1642" y="1278"/>
                </a:lnTo>
                <a:cubicBezTo>
                  <a:pt x="1629" y="1536"/>
                  <a:pt x="1505" y="1725"/>
                  <a:pt x="1400" y="1840"/>
                </a:cubicBezTo>
                <a:cubicBezTo>
                  <a:pt x="1385" y="1857"/>
                  <a:pt x="1386" y="1883"/>
                  <a:pt x="1402" y="1898"/>
                </a:cubicBezTo>
                <a:cubicBezTo>
                  <a:pt x="1411" y="1905"/>
                  <a:pt x="1421" y="1909"/>
                  <a:pt x="1431" y="1909"/>
                </a:cubicBezTo>
                <a:cubicBezTo>
                  <a:pt x="1442" y="1909"/>
                  <a:pt x="1453" y="1904"/>
                  <a:pt x="1461" y="1895"/>
                </a:cubicBezTo>
                <a:cubicBezTo>
                  <a:pt x="1576" y="1770"/>
                  <a:pt x="1711" y="1562"/>
                  <a:pt x="1724" y="1278"/>
                </a:cubicBezTo>
                <a:lnTo>
                  <a:pt x="1855" y="1278"/>
                </a:lnTo>
                <a:cubicBezTo>
                  <a:pt x="1877" y="1278"/>
                  <a:pt x="1896" y="1260"/>
                  <a:pt x="1896" y="1237"/>
                </a:cubicBezTo>
                <a:cubicBezTo>
                  <a:pt x="1896" y="1214"/>
                  <a:pt x="1877" y="1196"/>
                  <a:pt x="1855" y="1196"/>
                </a:cubicBezTo>
                <a:lnTo>
                  <a:pt x="1724" y="1196"/>
                </a:lnTo>
                <a:cubicBezTo>
                  <a:pt x="1709" y="846"/>
                  <a:pt x="1507" y="611"/>
                  <a:pt x="1374" y="492"/>
                </a:cubicBezTo>
                <a:close/>
                <a:moveTo>
                  <a:pt x="1236" y="397"/>
                </a:moveTo>
                <a:cubicBezTo>
                  <a:pt x="774" y="397"/>
                  <a:pt x="396" y="774"/>
                  <a:pt x="396" y="1237"/>
                </a:cubicBezTo>
                <a:cubicBezTo>
                  <a:pt x="396" y="1455"/>
                  <a:pt x="480" y="1653"/>
                  <a:pt x="617" y="1803"/>
                </a:cubicBezTo>
                <a:lnTo>
                  <a:pt x="438" y="1982"/>
                </a:lnTo>
                <a:cubicBezTo>
                  <a:pt x="412" y="2008"/>
                  <a:pt x="431" y="2052"/>
                  <a:pt x="468" y="2052"/>
                </a:cubicBezTo>
                <a:cubicBezTo>
                  <a:pt x="479" y="2052"/>
                  <a:pt x="489" y="2048"/>
                  <a:pt x="497" y="2039"/>
                </a:cubicBezTo>
                <a:lnTo>
                  <a:pt x="676" y="1861"/>
                </a:lnTo>
                <a:cubicBezTo>
                  <a:pt x="825" y="1996"/>
                  <a:pt x="1022" y="2076"/>
                  <a:pt x="1236" y="2076"/>
                </a:cubicBezTo>
                <a:cubicBezTo>
                  <a:pt x="1699" y="2076"/>
                  <a:pt x="2075" y="1700"/>
                  <a:pt x="2075" y="1237"/>
                </a:cubicBezTo>
                <a:cubicBezTo>
                  <a:pt x="2075" y="774"/>
                  <a:pt x="1699" y="397"/>
                  <a:pt x="1236" y="397"/>
                </a:cubicBezTo>
                <a:close/>
                <a:moveTo>
                  <a:pt x="198" y="2159"/>
                </a:moveTo>
                <a:cubicBezTo>
                  <a:pt x="263" y="2159"/>
                  <a:pt x="314" y="2210"/>
                  <a:pt x="314" y="2274"/>
                </a:cubicBezTo>
                <a:cubicBezTo>
                  <a:pt x="314" y="2339"/>
                  <a:pt x="263" y="2390"/>
                  <a:pt x="198" y="2390"/>
                </a:cubicBezTo>
                <a:cubicBezTo>
                  <a:pt x="134" y="2390"/>
                  <a:pt x="83" y="2339"/>
                  <a:pt x="83" y="2274"/>
                </a:cubicBezTo>
                <a:cubicBezTo>
                  <a:pt x="83" y="2210"/>
                  <a:pt x="134" y="2159"/>
                  <a:pt x="198" y="2159"/>
                </a:cubicBezTo>
                <a:close/>
                <a:moveTo>
                  <a:pt x="2274" y="2159"/>
                </a:moveTo>
                <a:cubicBezTo>
                  <a:pt x="2338" y="2159"/>
                  <a:pt x="2390" y="2210"/>
                  <a:pt x="2390" y="2274"/>
                </a:cubicBezTo>
                <a:cubicBezTo>
                  <a:pt x="2390" y="2339"/>
                  <a:pt x="2338" y="2390"/>
                  <a:pt x="2274" y="2390"/>
                </a:cubicBezTo>
                <a:cubicBezTo>
                  <a:pt x="2210" y="2390"/>
                  <a:pt x="2158" y="2339"/>
                  <a:pt x="2158" y="2274"/>
                </a:cubicBezTo>
                <a:cubicBezTo>
                  <a:pt x="2158" y="2210"/>
                  <a:pt x="2210" y="2159"/>
                  <a:pt x="2274" y="2159"/>
                </a:cubicBezTo>
                <a:close/>
                <a:moveTo>
                  <a:pt x="198" y="2076"/>
                </a:moveTo>
                <a:cubicBezTo>
                  <a:pt x="89" y="2076"/>
                  <a:pt x="0" y="2165"/>
                  <a:pt x="0" y="2274"/>
                </a:cubicBezTo>
                <a:cubicBezTo>
                  <a:pt x="0" y="2384"/>
                  <a:pt x="89" y="2472"/>
                  <a:pt x="198" y="2472"/>
                </a:cubicBezTo>
                <a:cubicBezTo>
                  <a:pt x="308" y="2472"/>
                  <a:pt x="396" y="2384"/>
                  <a:pt x="396" y="2274"/>
                </a:cubicBezTo>
                <a:cubicBezTo>
                  <a:pt x="396" y="2165"/>
                  <a:pt x="308" y="2076"/>
                  <a:pt x="198" y="2076"/>
                </a:cubicBezTo>
                <a:close/>
                <a:moveTo>
                  <a:pt x="1934" y="1899"/>
                </a:moveTo>
                <a:cubicBezTo>
                  <a:pt x="1924" y="1899"/>
                  <a:pt x="1913" y="1903"/>
                  <a:pt x="1905" y="1911"/>
                </a:cubicBezTo>
                <a:cubicBezTo>
                  <a:pt x="1889" y="1927"/>
                  <a:pt x="1889" y="1953"/>
                  <a:pt x="1905" y="1969"/>
                </a:cubicBezTo>
                <a:lnTo>
                  <a:pt x="2106" y="2169"/>
                </a:lnTo>
                <a:cubicBezTo>
                  <a:pt x="2024" y="2301"/>
                  <a:pt x="2118" y="2472"/>
                  <a:pt x="2274" y="2472"/>
                </a:cubicBezTo>
                <a:cubicBezTo>
                  <a:pt x="2384" y="2472"/>
                  <a:pt x="2472" y="2384"/>
                  <a:pt x="2472" y="2274"/>
                </a:cubicBezTo>
                <a:cubicBezTo>
                  <a:pt x="2472" y="2157"/>
                  <a:pt x="2376" y="2076"/>
                  <a:pt x="2273" y="2076"/>
                </a:cubicBezTo>
                <a:cubicBezTo>
                  <a:pt x="2236" y="2076"/>
                  <a:pt x="2198" y="2087"/>
                  <a:pt x="2163" y="2110"/>
                </a:cubicBezTo>
                <a:lnTo>
                  <a:pt x="1963" y="1911"/>
                </a:lnTo>
                <a:cubicBezTo>
                  <a:pt x="1955" y="1903"/>
                  <a:pt x="1944" y="1899"/>
                  <a:pt x="1934" y="18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74" name="Google Shape;374;p18"/>
          <p:cNvSpPr/>
          <p:nvPr/>
        </p:nvSpPr>
        <p:spPr>
          <a:xfrm>
            <a:off x="1129571" y="8260013"/>
            <a:ext cx="446485" cy="446278"/>
          </a:xfrm>
          <a:custGeom>
            <a:avLst/>
            <a:gdLst/>
            <a:ahLst/>
            <a:cxnLst/>
            <a:rect l="l" t="t" r="r" b="b"/>
            <a:pathLst>
              <a:path w="2151" h="2150" extrusionOk="0">
                <a:moveTo>
                  <a:pt x="1709" y="63"/>
                </a:moveTo>
                <a:cubicBezTo>
                  <a:pt x="1709" y="92"/>
                  <a:pt x="1697" y="118"/>
                  <a:pt x="1674" y="136"/>
                </a:cubicBezTo>
                <a:lnTo>
                  <a:pt x="1175" y="544"/>
                </a:lnTo>
                <a:cubicBezTo>
                  <a:pt x="1146" y="568"/>
                  <a:pt x="1111" y="579"/>
                  <a:pt x="1075" y="579"/>
                </a:cubicBezTo>
                <a:cubicBezTo>
                  <a:pt x="1040" y="579"/>
                  <a:pt x="1005" y="568"/>
                  <a:pt x="976" y="544"/>
                </a:cubicBezTo>
                <a:lnTo>
                  <a:pt x="476" y="136"/>
                </a:lnTo>
                <a:cubicBezTo>
                  <a:pt x="454" y="118"/>
                  <a:pt x="441" y="92"/>
                  <a:pt x="441" y="63"/>
                </a:cubicBezTo>
                <a:close/>
                <a:moveTo>
                  <a:pt x="441" y="189"/>
                </a:moveTo>
                <a:lnTo>
                  <a:pt x="806" y="487"/>
                </a:lnTo>
                <a:lnTo>
                  <a:pt x="441" y="785"/>
                </a:lnTo>
                <a:lnTo>
                  <a:pt x="441" y="189"/>
                </a:lnTo>
                <a:close/>
                <a:moveTo>
                  <a:pt x="1709" y="189"/>
                </a:moveTo>
                <a:lnTo>
                  <a:pt x="1709" y="785"/>
                </a:lnTo>
                <a:lnTo>
                  <a:pt x="1344" y="487"/>
                </a:lnTo>
                <a:lnTo>
                  <a:pt x="1709" y="189"/>
                </a:lnTo>
                <a:close/>
                <a:moveTo>
                  <a:pt x="1295" y="527"/>
                </a:moveTo>
                <a:lnTo>
                  <a:pt x="1674" y="837"/>
                </a:lnTo>
                <a:cubicBezTo>
                  <a:pt x="1697" y="856"/>
                  <a:pt x="1709" y="883"/>
                  <a:pt x="1709" y="912"/>
                </a:cubicBezTo>
                <a:lnTo>
                  <a:pt x="441" y="912"/>
                </a:lnTo>
                <a:cubicBezTo>
                  <a:pt x="441" y="883"/>
                  <a:pt x="454" y="856"/>
                  <a:pt x="476" y="837"/>
                </a:cubicBezTo>
                <a:lnTo>
                  <a:pt x="856" y="527"/>
                </a:lnTo>
                <a:lnTo>
                  <a:pt x="936" y="593"/>
                </a:lnTo>
                <a:cubicBezTo>
                  <a:pt x="977" y="625"/>
                  <a:pt x="1026" y="642"/>
                  <a:pt x="1075" y="642"/>
                </a:cubicBezTo>
                <a:cubicBezTo>
                  <a:pt x="1125" y="642"/>
                  <a:pt x="1174" y="625"/>
                  <a:pt x="1214" y="593"/>
                </a:cubicBezTo>
                <a:lnTo>
                  <a:pt x="1295" y="527"/>
                </a:lnTo>
                <a:close/>
                <a:moveTo>
                  <a:pt x="1993" y="218"/>
                </a:moveTo>
                <a:cubicBezTo>
                  <a:pt x="2045" y="218"/>
                  <a:pt x="2087" y="261"/>
                  <a:pt x="2087" y="313"/>
                </a:cubicBezTo>
                <a:lnTo>
                  <a:pt x="2087" y="1415"/>
                </a:lnTo>
                <a:lnTo>
                  <a:pt x="63" y="1415"/>
                </a:lnTo>
                <a:lnTo>
                  <a:pt x="63" y="313"/>
                </a:lnTo>
                <a:cubicBezTo>
                  <a:pt x="63" y="261"/>
                  <a:pt x="105" y="218"/>
                  <a:pt x="158" y="218"/>
                </a:cubicBezTo>
                <a:lnTo>
                  <a:pt x="378" y="218"/>
                </a:lnTo>
                <a:lnTo>
                  <a:pt x="378" y="281"/>
                </a:lnTo>
                <a:lnTo>
                  <a:pt x="158" y="281"/>
                </a:lnTo>
                <a:cubicBezTo>
                  <a:pt x="140" y="281"/>
                  <a:pt x="126" y="295"/>
                  <a:pt x="126" y="313"/>
                </a:cubicBezTo>
                <a:lnTo>
                  <a:pt x="126" y="754"/>
                </a:lnTo>
                <a:cubicBezTo>
                  <a:pt x="126" y="771"/>
                  <a:pt x="140" y="785"/>
                  <a:pt x="158" y="785"/>
                </a:cubicBezTo>
                <a:cubicBezTo>
                  <a:pt x="175" y="785"/>
                  <a:pt x="189" y="771"/>
                  <a:pt x="189" y="754"/>
                </a:cubicBezTo>
                <a:lnTo>
                  <a:pt x="189" y="344"/>
                </a:lnTo>
                <a:lnTo>
                  <a:pt x="378" y="344"/>
                </a:lnTo>
                <a:lnTo>
                  <a:pt x="378" y="943"/>
                </a:lnTo>
                <a:cubicBezTo>
                  <a:pt x="378" y="961"/>
                  <a:pt x="393" y="975"/>
                  <a:pt x="410" y="975"/>
                </a:cubicBezTo>
                <a:lnTo>
                  <a:pt x="1741" y="975"/>
                </a:lnTo>
                <a:cubicBezTo>
                  <a:pt x="1758" y="975"/>
                  <a:pt x="1772" y="961"/>
                  <a:pt x="1772" y="943"/>
                </a:cubicBezTo>
                <a:lnTo>
                  <a:pt x="1772" y="344"/>
                </a:lnTo>
                <a:lnTo>
                  <a:pt x="1962" y="344"/>
                </a:lnTo>
                <a:lnTo>
                  <a:pt x="1962" y="1289"/>
                </a:lnTo>
                <a:lnTo>
                  <a:pt x="189" y="1289"/>
                </a:lnTo>
                <a:lnTo>
                  <a:pt x="189" y="879"/>
                </a:lnTo>
                <a:cubicBezTo>
                  <a:pt x="189" y="863"/>
                  <a:pt x="175" y="848"/>
                  <a:pt x="158" y="848"/>
                </a:cubicBezTo>
                <a:cubicBezTo>
                  <a:pt x="140" y="848"/>
                  <a:pt x="126" y="863"/>
                  <a:pt x="126" y="879"/>
                </a:cubicBezTo>
                <a:lnTo>
                  <a:pt x="126" y="1320"/>
                </a:lnTo>
                <a:cubicBezTo>
                  <a:pt x="126" y="1338"/>
                  <a:pt x="140" y="1353"/>
                  <a:pt x="158" y="1353"/>
                </a:cubicBezTo>
                <a:lnTo>
                  <a:pt x="1993" y="1353"/>
                </a:lnTo>
                <a:cubicBezTo>
                  <a:pt x="2011" y="1353"/>
                  <a:pt x="2024" y="1338"/>
                  <a:pt x="2024" y="1320"/>
                </a:cubicBezTo>
                <a:lnTo>
                  <a:pt x="2024" y="313"/>
                </a:lnTo>
                <a:cubicBezTo>
                  <a:pt x="2024" y="295"/>
                  <a:pt x="2011" y="281"/>
                  <a:pt x="1993" y="281"/>
                </a:cubicBezTo>
                <a:lnTo>
                  <a:pt x="1772" y="281"/>
                </a:lnTo>
                <a:lnTo>
                  <a:pt x="1772" y="218"/>
                </a:lnTo>
                <a:close/>
                <a:moveTo>
                  <a:pt x="2087" y="1478"/>
                </a:moveTo>
                <a:lnTo>
                  <a:pt x="2087" y="1698"/>
                </a:lnTo>
                <a:cubicBezTo>
                  <a:pt x="2087" y="1751"/>
                  <a:pt x="2045" y="1794"/>
                  <a:pt x="1993" y="1794"/>
                </a:cubicBezTo>
                <a:lnTo>
                  <a:pt x="158" y="1794"/>
                </a:lnTo>
                <a:cubicBezTo>
                  <a:pt x="105" y="1794"/>
                  <a:pt x="63" y="1751"/>
                  <a:pt x="63" y="1698"/>
                </a:cubicBezTo>
                <a:lnTo>
                  <a:pt x="63" y="1478"/>
                </a:lnTo>
                <a:close/>
                <a:moveTo>
                  <a:pt x="1255" y="1856"/>
                </a:moveTo>
                <a:lnTo>
                  <a:pt x="1298" y="2006"/>
                </a:lnTo>
                <a:cubicBezTo>
                  <a:pt x="1307" y="2036"/>
                  <a:pt x="1324" y="2064"/>
                  <a:pt x="1346" y="2087"/>
                </a:cubicBezTo>
                <a:lnTo>
                  <a:pt x="804" y="2087"/>
                </a:lnTo>
                <a:cubicBezTo>
                  <a:pt x="827" y="2064"/>
                  <a:pt x="844" y="2036"/>
                  <a:pt x="853" y="2006"/>
                </a:cubicBezTo>
                <a:lnTo>
                  <a:pt x="896" y="1856"/>
                </a:lnTo>
                <a:close/>
                <a:moveTo>
                  <a:pt x="410" y="0"/>
                </a:moveTo>
                <a:cubicBezTo>
                  <a:pt x="393" y="0"/>
                  <a:pt x="378" y="14"/>
                  <a:pt x="378" y="32"/>
                </a:cubicBezTo>
                <a:lnTo>
                  <a:pt x="378" y="156"/>
                </a:lnTo>
                <a:lnTo>
                  <a:pt x="158" y="156"/>
                </a:lnTo>
                <a:cubicBezTo>
                  <a:pt x="71" y="156"/>
                  <a:pt x="1" y="226"/>
                  <a:pt x="1" y="313"/>
                </a:cubicBezTo>
                <a:lnTo>
                  <a:pt x="1" y="1698"/>
                </a:lnTo>
                <a:cubicBezTo>
                  <a:pt x="1" y="1786"/>
                  <a:pt x="71" y="1856"/>
                  <a:pt x="158" y="1856"/>
                </a:cubicBezTo>
                <a:lnTo>
                  <a:pt x="830" y="1856"/>
                </a:lnTo>
                <a:lnTo>
                  <a:pt x="792" y="1989"/>
                </a:lnTo>
                <a:cubicBezTo>
                  <a:pt x="777" y="2042"/>
                  <a:pt x="717" y="2087"/>
                  <a:pt x="662" y="2087"/>
                </a:cubicBezTo>
                <a:lnTo>
                  <a:pt x="424" y="2087"/>
                </a:lnTo>
                <a:cubicBezTo>
                  <a:pt x="407" y="2087"/>
                  <a:pt x="393" y="2101"/>
                  <a:pt x="393" y="2118"/>
                </a:cubicBezTo>
                <a:cubicBezTo>
                  <a:pt x="393" y="2136"/>
                  <a:pt x="407" y="2150"/>
                  <a:pt x="424" y="2150"/>
                </a:cubicBezTo>
                <a:lnTo>
                  <a:pt x="1726" y="2150"/>
                </a:lnTo>
                <a:cubicBezTo>
                  <a:pt x="1743" y="2150"/>
                  <a:pt x="1757" y="2136"/>
                  <a:pt x="1757" y="2118"/>
                </a:cubicBezTo>
                <a:cubicBezTo>
                  <a:pt x="1757" y="2101"/>
                  <a:pt x="1743" y="2087"/>
                  <a:pt x="1726" y="2087"/>
                </a:cubicBezTo>
                <a:lnTo>
                  <a:pt x="1489" y="2087"/>
                </a:lnTo>
                <a:cubicBezTo>
                  <a:pt x="1433" y="2087"/>
                  <a:pt x="1374" y="2042"/>
                  <a:pt x="1358" y="1989"/>
                </a:cubicBezTo>
                <a:lnTo>
                  <a:pt x="1321" y="1856"/>
                </a:lnTo>
                <a:lnTo>
                  <a:pt x="1993" y="1856"/>
                </a:lnTo>
                <a:cubicBezTo>
                  <a:pt x="2079" y="1856"/>
                  <a:pt x="2150" y="1786"/>
                  <a:pt x="2150" y="1698"/>
                </a:cubicBezTo>
                <a:lnTo>
                  <a:pt x="2150" y="313"/>
                </a:lnTo>
                <a:cubicBezTo>
                  <a:pt x="2150" y="226"/>
                  <a:pt x="2079" y="156"/>
                  <a:pt x="1993" y="156"/>
                </a:cubicBezTo>
                <a:lnTo>
                  <a:pt x="1772" y="156"/>
                </a:lnTo>
                <a:lnTo>
                  <a:pt x="1772" y="32"/>
                </a:lnTo>
                <a:cubicBezTo>
                  <a:pt x="1772" y="14"/>
                  <a:pt x="1758" y="0"/>
                  <a:pt x="1741" y="0"/>
                </a:cubicBezTo>
                <a:close/>
              </a:path>
            </a:pathLst>
          </a:custGeom>
          <a:solidFill>
            <a:schemeClr val="accent3"/>
          </a:solidFill>
          <a:ln>
            <a:solidFill>
              <a:srgbClr val="00B050"/>
            </a:solidFill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75" name="Google Shape;375;p18"/>
          <p:cNvSpPr/>
          <p:nvPr/>
        </p:nvSpPr>
        <p:spPr>
          <a:xfrm>
            <a:off x="16701508" y="6800161"/>
            <a:ext cx="39231" cy="39231"/>
          </a:xfrm>
          <a:custGeom>
            <a:avLst/>
            <a:gdLst/>
            <a:ahLst/>
            <a:cxnLst/>
            <a:rect l="l" t="t" r="r" b="b"/>
            <a:pathLst>
              <a:path w="189" h="189" extrusionOk="0">
                <a:moveTo>
                  <a:pt x="94" y="63"/>
                </a:moveTo>
                <a:cubicBezTo>
                  <a:pt x="112" y="63"/>
                  <a:pt x="126" y="77"/>
                  <a:pt x="126" y="95"/>
                </a:cubicBezTo>
                <a:cubicBezTo>
                  <a:pt x="126" y="112"/>
                  <a:pt x="112" y="126"/>
                  <a:pt x="94" y="126"/>
                </a:cubicBezTo>
                <a:cubicBezTo>
                  <a:pt x="77" y="126"/>
                  <a:pt x="63" y="112"/>
                  <a:pt x="63" y="95"/>
                </a:cubicBezTo>
                <a:cubicBezTo>
                  <a:pt x="63" y="77"/>
                  <a:pt x="77" y="63"/>
                  <a:pt x="94" y="63"/>
                </a:cubicBezTo>
                <a:close/>
                <a:moveTo>
                  <a:pt x="94" y="0"/>
                </a:moveTo>
                <a:cubicBezTo>
                  <a:pt x="42" y="0"/>
                  <a:pt x="0" y="43"/>
                  <a:pt x="0" y="95"/>
                </a:cubicBezTo>
                <a:cubicBezTo>
                  <a:pt x="0" y="147"/>
                  <a:pt x="42" y="189"/>
                  <a:pt x="94" y="189"/>
                </a:cubicBezTo>
                <a:cubicBezTo>
                  <a:pt x="147" y="189"/>
                  <a:pt x="189" y="147"/>
                  <a:pt x="189" y="95"/>
                </a:cubicBezTo>
                <a:cubicBezTo>
                  <a:pt x="189" y="43"/>
                  <a:pt x="147" y="0"/>
                  <a:pt x="94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376" name="Google Shape;376;p18"/>
          <p:cNvGrpSpPr/>
          <p:nvPr/>
        </p:nvGrpSpPr>
        <p:grpSpPr>
          <a:xfrm>
            <a:off x="1074047" y="6434508"/>
            <a:ext cx="557534" cy="537816"/>
            <a:chOff x="8453760" y="4241019"/>
            <a:chExt cx="283292" cy="273273"/>
          </a:xfrm>
        </p:grpSpPr>
        <p:sp>
          <p:nvSpPr>
            <p:cNvPr id="377" name="Google Shape;377;p18"/>
            <p:cNvSpPr/>
            <p:nvPr/>
          </p:nvSpPr>
          <p:spPr>
            <a:xfrm>
              <a:off x="8453760" y="4241019"/>
              <a:ext cx="174764" cy="256187"/>
            </a:xfrm>
            <a:custGeom>
              <a:avLst/>
              <a:gdLst/>
              <a:ahLst/>
              <a:cxnLst/>
              <a:rect l="l" t="t" r="r" b="b"/>
              <a:pathLst>
                <a:path w="1657" h="2429" extrusionOk="0">
                  <a:moveTo>
                    <a:pt x="473" y="2104"/>
                  </a:moveTo>
                  <a:cubicBezTo>
                    <a:pt x="503" y="2104"/>
                    <a:pt x="533" y="2116"/>
                    <a:pt x="555" y="2137"/>
                  </a:cubicBezTo>
                  <a:cubicBezTo>
                    <a:pt x="577" y="2159"/>
                    <a:pt x="588" y="2186"/>
                    <a:pt x="588" y="2216"/>
                  </a:cubicBezTo>
                  <a:cubicBezTo>
                    <a:pt x="588" y="2246"/>
                    <a:pt x="577" y="2274"/>
                    <a:pt x="555" y="2295"/>
                  </a:cubicBezTo>
                  <a:cubicBezTo>
                    <a:pt x="533" y="2316"/>
                    <a:pt x="503" y="2327"/>
                    <a:pt x="473" y="2327"/>
                  </a:cubicBezTo>
                  <a:cubicBezTo>
                    <a:pt x="442" y="2327"/>
                    <a:pt x="413" y="2316"/>
                    <a:pt x="392" y="2295"/>
                  </a:cubicBezTo>
                  <a:cubicBezTo>
                    <a:pt x="370" y="2274"/>
                    <a:pt x="358" y="2246"/>
                    <a:pt x="358" y="2216"/>
                  </a:cubicBezTo>
                  <a:cubicBezTo>
                    <a:pt x="358" y="2186"/>
                    <a:pt x="370" y="2159"/>
                    <a:pt x="392" y="2137"/>
                  </a:cubicBezTo>
                  <a:cubicBezTo>
                    <a:pt x="413" y="2116"/>
                    <a:pt x="442" y="2104"/>
                    <a:pt x="473" y="2104"/>
                  </a:cubicBezTo>
                  <a:close/>
                  <a:moveTo>
                    <a:pt x="1343" y="0"/>
                  </a:moveTo>
                  <a:cubicBezTo>
                    <a:pt x="985" y="0"/>
                    <a:pt x="647" y="135"/>
                    <a:pt x="394" y="380"/>
                  </a:cubicBezTo>
                  <a:cubicBezTo>
                    <a:pt x="140" y="624"/>
                    <a:pt x="1" y="949"/>
                    <a:pt x="1" y="1295"/>
                  </a:cubicBezTo>
                  <a:cubicBezTo>
                    <a:pt x="1" y="1587"/>
                    <a:pt x="104" y="1870"/>
                    <a:pt x="290" y="2098"/>
                  </a:cubicBezTo>
                  <a:cubicBezTo>
                    <a:pt x="266" y="2132"/>
                    <a:pt x="253" y="2173"/>
                    <a:pt x="253" y="2216"/>
                  </a:cubicBezTo>
                  <a:cubicBezTo>
                    <a:pt x="253" y="2273"/>
                    <a:pt x="276" y="2326"/>
                    <a:pt x="317" y="2366"/>
                  </a:cubicBezTo>
                  <a:cubicBezTo>
                    <a:pt x="358" y="2407"/>
                    <a:pt x="414" y="2428"/>
                    <a:pt x="473" y="2428"/>
                  </a:cubicBezTo>
                  <a:cubicBezTo>
                    <a:pt x="532" y="2428"/>
                    <a:pt x="587" y="2407"/>
                    <a:pt x="629" y="2366"/>
                  </a:cubicBezTo>
                  <a:cubicBezTo>
                    <a:pt x="670" y="2326"/>
                    <a:pt x="693" y="2273"/>
                    <a:pt x="693" y="2216"/>
                  </a:cubicBezTo>
                  <a:cubicBezTo>
                    <a:pt x="693" y="2159"/>
                    <a:pt x="670" y="2105"/>
                    <a:pt x="629" y="2066"/>
                  </a:cubicBezTo>
                  <a:cubicBezTo>
                    <a:pt x="587" y="2026"/>
                    <a:pt x="532" y="2003"/>
                    <a:pt x="473" y="2003"/>
                  </a:cubicBezTo>
                  <a:cubicBezTo>
                    <a:pt x="435" y="2003"/>
                    <a:pt x="400" y="2013"/>
                    <a:pt x="367" y="2029"/>
                  </a:cubicBezTo>
                  <a:cubicBezTo>
                    <a:pt x="199" y="1821"/>
                    <a:pt x="105" y="1561"/>
                    <a:pt x="105" y="1295"/>
                  </a:cubicBezTo>
                  <a:cubicBezTo>
                    <a:pt x="105" y="637"/>
                    <a:pt x="661" y="101"/>
                    <a:pt x="1343" y="101"/>
                  </a:cubicBezTo>
                  <a:cubicBezTo>
                    <a:pt x="1426" y="101"/>
                    <a:pt x="1509" y="109"/>
                    <a:pt x="1590" y="125"/>
                  </a:cubicBezTo>
                  <a:cubicBezTo>
                    <a:pt x="1593" y="126"/>
                    <a:pt x="1596" y="126"/>
                    <a:pt x="1600" y="126"/>
                  </a:cubicBezTo>
                  <a:cubicBezTo>
                    <a:pt x="1625" y="126"/>
                    <a:pt x="1646" y="110"/>
                    <a:pt x="1652" y="86"/>
                  </a:cubicBezTo>
                  <a:cubicBezTo>
                    <a:pt x="1657" y="58"/>
                    <a:pt x="1638" y="32"/>
                    <a:pt x="1611" y="25"/>
                  </a:cubicBezTo>
                  <a:cubicBezTo>
                    <a:pt x="1523" y="9"/>
                    <a:pt x="1433" y="0"/>
                    <a:pt x="134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78" name="Google Shape;378;p18"/>
            <p:cNvSpPr/>
            <p:nvPr/>
          </p:nvSpPr>
          <p:spPr>
            <a:xfrm>
              <a:off x="8562499" y="4258105"/>
              <a:ext cx="174553" cy="256187"/>
            </a:xfrm>
            <a:custGeom>
              <a:avLst/>
              <a:gdLst/>
              <a:ahLst/>
              <a:cxnLst/>
              <a:rect l="l" t="t" r="r" b="b"/>
              <a:pathLst>
                <a:path w="1655" h="2429" extrusionOk="0">
                  <a:moveTo>
                    <a:pt x="1183" y="102"/>
                  </a:moveTo>
                  <a:cubicBezTo>
                    <a:pt x="1213" y="102"/>
                    <a:pt x="1242" y="113"/>
                    <a:pt x="1264" y="134"/>
                  </a:cubicBezTo>
                  <a:cubicBezTo>
                    <a:pt x="1309" y="178"/>
                    <a:pt x="1309" y="249"/>
                    <a:pt x="1264" y="291"/>
                  </a:cubicBezTo>
                  <a:cubicBezTo>
                    <a:pt x="1242" y="312"/>
                    <a:pt x="1213" y="324"/>
                    <a:pt x="1183" y="324"/>
                  </a:cubicBezTo>
                  <a:cubicBezTo>
                    <a:pt x="1151" y="324"/>
                    <a:pt x="1123" y="312"/>
                    <a:pt x="1101" y="291"/>
                  </a:cubicBezTo>
                  <a:cubicBezTo>
                    <a:pt x="1079" y="270"/>
                    <a:pt x="1067" y="242"/>
                    <a:pt x="1067" y="213"/>
                  </a:cubicBezTo>
                  <a:cubicBezTo>
                    <a:pt x="1067" y="183"/>
                    <a:pt x="1079" y="155"/>
                    <a:pt x="1101" y="134"/>
                  </a:cubicBezTo>
                  <a:cubicBezTo>
                    <a:pt x="1123" y="113"/>
                    <a:pt x="1151" y="102"/>
                    <a:pt x="1183" y="102"/>
                  </a:cubicBezTo>
                  <a:close/>
                  <a:moveTo>
                    <a:pt x="1183" y="1"/>
                  </a:moveTo>
                  <a:cubicBezTo>
                    <a:pt x="1124" y="1"/>
                    <a:pt x="1069" y="22"/>
                    <a:pt x="1027" y="63"/>
                  </a:cubicBezTo>
                  <a:cubicBezTo>
                    <a:pt x="986" y="103"/>
                    <a:pt x="962" y="156"/>
                    <a:pt x="962" y="213"/>
                  </a:cubicBezTo>
                  <a:cubicBezTo>
                    <a:pt x="962" y="269"/>
                    <a:pt x="986" y="323"/>
                    <a:pt x="1027" y="363"/>
                  </a:cubicBezTo>
                  <a:cubicBezTo>
                    <a:pt x="1069" y="403"/>
                    <a:pt x="1124" y="425"/>
                    <a:pt x="1183" y="425"/>
                  </a:cubicBezTo>
                  <a:cubicBezTo>
                    <a:pt x="1220" y="425"/>
                    <a:pt x="1256" y="416"/>
                    <a:pt x="1289" y="400"/>
                  </a:cubicBezTo>
                  <a:cubicBezTo>
                    <a:pt x="1457" y="608"/>
                    <a:pt x="1550" y="868"/>
                    <a:pt x="1550" y="1133"/>
                  </a:cubicBezTo>
                  <a:cubicBezTo>
                    <a:pt x="1550" y="1791"/>
                    <a:pt x="994" y="2327"/>
                    <a:pt x="312" y="2327"/>
                  </a:cubicBezTo>
                  <a:cubicBezTo>
                    <a:pt x="230" y="2327"/>
                    <a:pt x="148" y="2320"/>
                    <a:pt x="68" y="2304"/>
                  </a:cubicBezTo>
                  <a:cubicBezTo>
                    <a:pt x="65" y="2303"/>
                    <a:pt x="61" y="2303"/>
                    <a:pt x="58" y="2303"/>
                  </a:cubicBezTo>
                  <a:cubicBezTo>
                    <a:pt x="34" y="2303"/>
                    <a:pt x="11" y="2319"/>
                    <a:pt x="7" y="2344"/>
                  </a:cubicBezTo>
                  <a:cubicBezTo>
                    <a:pt x="1" y="2371"/>
                    <a:pt x="19" y="2397"/>
                    <a:pt x="48" y="2403"/>
                  </a:cubicBezTo>
                  <a:cubicBezTo>
                    <a:pt x="134" y="2420"/>
                    <a:pt x="223" y="2429"/>
                    <a:pt x="312" y="2429"/>
                  </a:cubicBezTo>
                  <a:cubicBezTo>
                    <a:pt x="671" y="2429"/>
                    <a:pt x="1008" y="2293"/>
                    <a:pt x="1261" y="2049"/>
                  </a:cubicBezTo>
                  <a:cubicBezTo>
                    <a:pt x="1516" y="1804"/>
                    <a:pt x="1654" y="1480"/>
                    <a:pt x="1654" y="1133"/>
                  </a:cubicBezTo>
                  <a:cubicBezTo>
                    <a:pt x="1654" y="842"/>
                    <a:pt x="1552" y="558"/>
                    <a:pt x="1366" y="331"/>
                  </a:cubicBezTo>
                  <a:cubicBezTo>
                    <a:pt x="1423" y="249"/>
                    <a:pt x="1413" y="135"/>
                    <a:pt x="1338" y="63"/>
                  </a:cubicBezTo>
                  <a:cubicBezTo>
                    <a:pt x="1296" y="22"/>
                    <a:pt x="1241" y="1"/>
                    <a:pt x="118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79" name="Google Shape;379;p18"/>
            <p:cNvSpPr/>
            <p:nvPr/>
          </p:nvSpPr>
          <p:spPr>
            <a:xfrm>
              <a:off x="8494788" y="4280464"/>
              <a:ext cx="201342" cy="194381"/>
            </a:xfrm>
            <a:custGeom>
              <a:avLst/>
              <a:gdLst/>
              <a:ahLst/>
              <a:cxnLst/>
              <a:rect l="l" t="t" r="r" b="b"/>
              <a:pathLst>
                <a:path w="1909" h="1843" extrusionOk="0">
                  <a:moveTo>
                    <a:pt x="1066" y="102"/>
                  </a:moveTo>
                  <a:lnTo>
                    <a:pt x="1066" y="188"/>
                  </a:lnTo>
                  <a:cubicBezTo>
                    <a:pt x="1066" y="212"/>
                    <a:pt x="1083" y="233"/>
                    <a:pt x="1107" y="237"/>
                  </a:cubicBezTo>
                  <a:cubicBezTo>
                    <a:pt x="1193" y="256"/>
                    <a:pt x="1273" y="288"/>
                    <a:pt x="1347" y="333"/>
                  </a:cubicBezTo>
                  <a:cubicBezTo>
                    <a:pt x="1356" y="339"/>
                    <a:pt x="1366" y="342"/>
                    <a:pt x="1376" y="342"/>
                  </a:cubicBezTo>
                  <a:cubicBezTo>
                    <a:pt x="1389" y="342"/>
                    <a:pt x="1403" y="337"/>
                    <a:pt x="1413" y="326"/>
                  </a:cubicBezTo>
                  <a:lnTo>
                    <a:pt x="1476" y="265"/>
                  </a:lnTo>
                  <a:lnTo>
                    <a:pt x="1634" y="418"/>
                  </a:lnTo>
                  <a:lnTo>
                    <a:pt x="1570" y="479"/>
                  </a:lnTo>
                  <a:cubicBezTo>
                    <a:pt x="1552" y="496"/>
                    <a:pt x="1550" y="522"/>
                    <a:pt x="1563" y="542"/>
                  </a:cubicBezTo>
                  <a:cubicBezTo>
                    <a:pt x="1611" y="613"/>
                    <a:pt x="1644" y="691"/>
                    <a:pt x="1662" y="773"/>
                  </a:cubicBezTo>
                  <a:cubicBezTo>
                    <a:pt x="1668" y="797"/>
                    <a:pt x="1689" y="814"/>
                    <a:pt x="1714" y="814"/>
                  </a:cubicBezTo>
                  <a:lnTo>
                    <a:pt x="1804" y="814"/>
                  </a:lnTo>
                  <a:lnTo>
                    <a:pt x="1804" y="1028"/>
                  </a:lnTo>
                  <a:lnTo>
                    <a:pt x="1714" y="1028"/>
                  </a:lnTo>
                  <a:cubicBezTo>
                    <a:pt x="1689" y="1028"/>
                    <a:pt x="1668" y="1045"/>
                    <a:pt x="1662" y="1069"/>
                  </a:cubicBezTo>
                  <a:cubicBezTo>
                    <a:pt x="1644" y="1151"/>
                    <a:pt x="1611" y="1228"/>
                    <a:pt x="1563" y="1300"/>
                  </a:cubicBezTo>
                  <a:cubicBezTo>
                    <a:pt x="1550" y="1320"/>
                    <a:pt x="1552" y="1346"/>
                    <a:pt x="1570" y="1363"/>
                  </a:cubicBezTo>
                  <a:lnTo>
                    <a:pt x="1634" y="1425"/>
                  </a:lnTo>
                  <a:lnTo>
                    <a:pt x="1477" y="1577"/>
                  </a:lnTo>
                  <a:lnTo>
                    <a:pt x="1413" y="1515"/>
                  </a:lnTo>
                  <a:cubicBezTo>
                    <a:pt x="1403" y="1505"/>
                    <a:pt x="1389" y="1500"/>
                    <a:pt x="1376" y="1500"/>
                  </a:cubicBezTo>
                  <a:cubicBezTo>
                    <a:pt x="1366" y="1500"/>
                    <a:pt x="1356" y="1503"/>
                    <a:pt x="1347" y="1509"/>
                  </a:cubicBezTo>
                  <a:cubicBezTo>
                    <a:pt x="1273" y="1554"/>
                    <a:pt x="1193" y="1586"/>
                    <a:pt x="1107" y="1604"/>
                  </a:cubicBezTo>
                  <a:cubicBezTo>
                    <a:pt x="1083" y="1609"/>
                    <a:pt x="1066" y="1630"/>
                    <a:pt x="1066" y="1654"/>
                  </a:cubicBezTo>
                  <a:lnTo>
                    <a:pt x="1066" y="1741"/>
                  </a:lnTo>
                  <a:lnTo>
                    <a:pt x="843" y="1741"/>
                  </a:lnTo>
                  <a:lnTo>
                    <a:pt x="843" y="1654"/>
                  </a:lnTo>
                  <a:cubicBezTo>
                    <a:pt x="843" y="1630"/>
                    <a:pt x="825" y="1609"/>
                    <a:pt x="802" y="1604"/>
                  </a:cubicBezTo>
                  <a:cubicBezTo>
                    <a:pt x="716" y="1586"/>
                    <a:pt x="635" y="1554"/>
                    <a:pt x="561" y="1509"/>
                  </a:cubicBezTo>
                  <a:cubicBezTo>
                    <a:pt x="553" y="1503"/>
                    <a:pt x="542" y="1500"/>
                    <a:pt x="533" y="1500"/>
                  </a:cubicBezTo>
                  <a:cubicBezTo>
                    <a:pt x="519" y="1500"/>
                    <a:pt x="506" y="1505"/>
                    <a:pt x="496" y="1515"/>
                  </a:cubicBezTo>
                  <a:lnTo>
                    <a:pt x="432" y="1577"/>
                  </a:lnTo>
                  <a:lnTo>
                    <a:pt x="274" y="1425"/>
                  </a:lnTo>
                  <a:lnTo>
                    <a:pt x="338" y="1363"/>
                  </a:lnTo>
                  <a:cubicBezTo>
                    <a:pt x="355" y="1346"/>
                    <a:pt x="359" y="1320"/>
                    <a:pt x="345" y="1300"/>
                  </a:cubicBezTo>
                  <a:cubicBezTo>
                    <a:pt x="298" y="1228"/>
                    <a:pt x="265" y="1151"/>
                    <a:pt x="246" y="1069"/>
                  </a:cubicBezTo>
                  <a:cubicBezTo>
                    <a:pt x="241" y="1045"/>
                    <a:pt x="219" y="1028"/>
                    <a:pt x="195" y="1028"/>
                  </a:cubicBezTo>
                  <a:lnTo>
                    <a:pt x="105" y="1028"/>
                  </a:lnTo>
                  <a:lnTo>
                    <a:pt x="105" y="814"/>
                  </a:lnTo>
                  <a:lnTo>
                    <a:pt x="195" y="814"/>
                  </a:lnTo>
                  <a:cubicBezTo>
                    <a:pt x="219" y="814"/>
                    <a:pt x="241" y="797"/>
                    <a:pt x="246" y="773"/>
                  </a:cubicBezTo>
                  <a:cubicBezTo>
                    <a:pt x="265" y="691"/>
                    <a:pt x="298" y="613"/>
                    <a:pt x="345" y="542"/>
                  </a:cubicBezTo>
                  <a:cubicBezTo>
                    <a:pt x="359" y="522"/>
                    <a:pt x="355" y="496"/>
                    <a:pt x="338" y="479"/>
                  </a:cubicBezTo>
                  <a:lnTo>
                    <a:pt x="275" y="418"/>
                  </a:lnTo>
                  <a:lnTo>
                    <a:pt x="433" y="265"/>
                  </a:lnTo>
                  <a:lnTo>
                    <a:pt x="496" y="326"/>
                  </a:lnTo>
                  <a:cubicBezTo>
                    <a:pt x="506" y="337"/>
                    <a:pt x="519" y="342"/>
                    <a:pt x="533" y="342"/>
                  </a:cubicBezTo>
                  <a:cubicBezTo>
                    <a:pt x="543" y="342"/>
                    <a:pt x="553" y="339"/>
                    <a:pt x="561" y="333"/>
                  </a:cubicBezTo>
                  <a:cubicBezTo>
                    <a:pt x="635" y="288"/>
                    <a:pt x="716" y="256"/>
                    <a:pt x="802" y="237"/>
                  </a:cubicBezTo>
                  <a:cubicBezTo>
                    <a:pt x="825" y="233"/>
                    <a:pt x="843" y="212"/>
                    <a:pt x="843" y="188"/>
                  </a:cubicBezTo>
                  <a:lnTo>
                    <a:pt x="843" y="102"/>
                  </a:lnTo>
                  <a:close/>
                  <a:moveTo>
                    <a:pt x="790" y="1"/>
                  </a:moveTo>
                  <a:cubicBezTo>
                    <a:pt x="761" y="1"/>
                    <a:pt x="738" y="23"/>
                    <a:pt x="738" y="51"/>
                  </a:cubicBezTo>
                  <a:lnTo>
                    <a:pt x="738" y="148"/>
                  </a:lnTo>
                  <a:cubicBezTo>
                    <a:pt x="669" y="167"/>
                    <a:pt x="603" y="193"/>
                    <a:pt x="541" y="227"/>
                  </a:cubicBezTo>
                  <a:lnTo>
                    <a:pt x="470" y="158"/>
                  </a:lnTo>
                  <a:cubicBezTo>
                    <a:pt x="460" y="148"/>
                    <a:pt x="446" y="143"/>
                    <a:pt x="433" y="143"/>
                  </a:cubicBezTo>
                  <a:cubicBezTo>
                    <a:pt x="420" y="143"/>
                    <a:pt x="406" y="148"/>
                    <a:pt x="396" y="158"/>
                  </a:cubicBezTo>
                  <a:lnTo>
                    <a:pt x="163" y="382"/>
                  </a:lnTo>
                  <a:cubicBezTo>
                    <a:pt x="154" y="391"/>
                    <a:pt x="148" y="404"/>
                    <a:pt x="148" y="418"/>
                  </a:cubicBezTo>
                  <a:cubicBezTo>
                    <a:pt x="148" y="431"/>
                    <a:pt x="154" y="444"/>
                    <a:pt x="163" y="454"/>
                  </a:cubicBezTo>
                  <a:lnTo>
                    <a:pt x="235" y="522"/>
                  </a:lnTo>
                  <a:cubicBezTo>
                    <a:pt x="199" y="582"/>
                    <a:pt x="172" y="646"/>
                    <a:pt x="154" y="712"/>
                  </a:cubicBezTo>
                  <a:lnTo>
                    <a:pt x="52" y="712"/>
                  </a:lnTo>
                  <a:cubicBezTo>
                    <a:pt x="24" y="712"/>
                    <a:pt x="0" y="735"/>
                    <a:pt x="0" y="763"/>
                  </a:cubicBezTo>
                  <a:lnTo>
                    <a:pt x="0" y="1079"/>
                  </a:lnTo>
                  <a:cubicBezTo>
                    <a:pt x="0" y="1092"/>
                    <a:pt x="5" y="1105"/>
                    <a:pt x="15" y="1115"/>
                  </a:cubicBezTo>
                  <a:cubicBezTo>
                    <a:pt x="24" y="1124"/>
                    <a:pt x="38" y="1130"/>
                    <a:pt x="52" y="1130"/>
                  </a:cubicBezTo>
                  <a:lnTo>
                    <a:pt x="154" y="1130"/>
                  </a:lnTo>
                  <a:cubicBezTo>
                    <a:pt x="172" y="1196"/>
                    <a:pt x="199" y="1260"/>
                    <a:pt x="235" y="1319"/>
                  </a:cubicBezTo>
                  <a:lnTo>
                    <a:pt x="163" y="1389"/>
                  </a:lnTo>
                  <a:cubicBezTo>
                    <a:pt x="143" y="1408"/>
                    <a:pt x="143" y="1441"/>
                    <a:pt x="163" y="1461"/>
                  </a:cubicBezTo>
                  <a:lnTo>
                    <a:pt x="395" y="1684"/>
                  </a:lnTo>
                  <a:cubicBezTo>
                    <a:pt x="405" y="1694"/>
                    <a:pt x="418" y="1699"/>
                    <a:pt x="432" y="1699"/>
                  </a:cubicBezTo>
                  <a:cubicBezTo>
                    <a:pt x="446" y="1699"/>
                    <a:pt x="459" y="1694"/>
                    <a:pt x="469" y="1684"/>
                  </a:cubicBezTo>
                  <a:lnTo>
                    <a:pt x="541" y="1614"/>
                  </a:lnTo>
                  <a:cubicBezTo>
                    <a:pt x="603" y="1649"/>
                    <a:pt x="669" y="1675"/>
                    <a:pt x="738" y="1694"/>
                  </a:cubicBezTo>
                  <a:lnTo>
                    <a:pt x="738" y="1792"/>
                  </a:lnTo>
                  <a:cubicBezTo>
                    <a:pt x="738" y="1819"/>
                    <a:pt x="761" y="1842"/>
                    <a:pt x="790" y="1842"/>
                  </a:cubicBezTo>
                  <a:lnTo>
                    <a:pt x="1119" y="1842"/>
                  </a:lnTo>
                  <a:cubicBezTo>
                    <a:pt x="1147" y="1842"/>
                    <a:pt x="1171" y="1819"/>
                    <a:pt x="1171" y="1792"/>
                  </a:cubicBezTo>
                  <a:lnTo>
                    <a:pt x="1171" y="1694"/>
                  </a:lnTo>
                  <a:cubicBezTo>
                    <a:pt x="1240" y="1675"/>
                    <a:pt x="1305" y="1649"/>
                    <a:pt x="1367" y="1614"/>
                  </a:cubicBezTo>
                  <a:lnTo>
                    <a:pt x="1439" y="1684"/>
                  </a:lnTo>
                  <a:cubicBezTo>
                    <a:pt x="1449" y="1694"/>
                    <a:pt x="1463" y="1699"/>
                    <a:pt x="1477" y="1699"/>
                  </a:cubicBezTo>
                  <a:cubicBezTo>
                    <a:pt x="1490" y="1699"/>
                    <a:pt x="1504" y="1694"/>
                    <a:pt x="1513" y="1684"/>
                  </a:cubicBezTo>
                  <a:lnTo>
                    <a:pt x="1745" y="1461"/>
                  </a:lnTo>
                  <a:cubicBezTo>
                    <a:pt x="1766" y="1441"/>
                    <a:pt x="1766" y="1408"/>
                    <a:pt x="1745" y="1389"/>
                  </a:cubicBezTo>
                  <a:lnTo>
                    <a:pt x="1674" y="1319"/>
                  </a:lnTo>
                  <a:cubicBezTo>
                    <a:pt x="1709" y="1260"/>
                    <a:pt x="1737" y="1196"/>
                    <a:pt x="1755" y="1130"/>
                  </a:cubicBezTo>
                  <a:lnTo>
                    <a:pt x="1856" y="1130"/>
                  </a:lnTo>
                  <a:cubicBezTo>
                    <a:pt x="1885" y="1130"/>
                    <a:pt x="1909" y="1107"/>
                    <a:pt x="1909" y="1079"/>
                  </a:cubicBezTo>
                  <a:lnTo>
                    <a:pt x="1909" y="763"/>
                  </a:lnTo>
                  <a:cubicBezTo>
                    <a:pt x="1909" y="735"/>
                    <a:pt x="1885" y="712"/>
                    <a:pt x="1856" y="712"/>
                  </a:cubicBezTo>
                  <a:lnTo>
                    <a:pt x="1755" y="712"/>
                  </a:lnTo>
                  <a:cubicBezTo>
                    <a:pt x="1737" y="646"/>
                    <a:pt x="1709" y="582"/>
                    <a:pt x="1674" y="522"/>
                  </a:cubicBezTo>
                  <a:lnTo>
                    <a:pt x="1745" y="454"/>
                  </a:lnTo>
                  <a:cubicBezTo>
                    <a:pt x="1755" y="444"/>
                    <a:pt x="1760" y="431"/>
                    <a:pt x="1760" y="418"/>
                  </a:cubicBezTo>
                  <a:cubicBezTo>
                    <a:pt x="1760" y="404"/>
                    <a:pt x="1755" y="391"/>
                    <a:pt x="1745" y="382"/>
                  </a:cubicBezTo>
                  <a:lnTo>
                    <a:pt x="1513" y="158"/>
                  </a:lnTo>
                  <a:cubicBezTo>
                    <a:pt x="1503" y="148"/>
                    <a:pt x="1489" y="143"/>
                    <a:pt x="1476" y="143"/>
                  </a:cubicBezTo>
                  <a:cubicBezTo>
                    <a:pt x="1462" y="143"/>
                    <a:pt x="1449" y="148"/>
                    <a:pt x="1439" y="158"/>
                  </a:cubicBezTo>
                  <a:lnTo>
                    <a:pt x="1367" y="227"/>
                  </a:lnTo>
                  <a:cubicBezTo>
                    <a:pt x="1305" y="193"/>
                    <a:pt x="1240" y="167"/>
                    <a:pt x="1171" y="148"/>
                  </a:cubicBezTo>
                  <a:lnTo>
                    <a:pt x="1171" y="51"/>
                  </a:lnTo>
                  <a:cubicBezTo>
                    <a:pt x="1171" y="23"/>
                    <a:pt x="1147" y="1"/>
                    <a:pt x="11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80" name="Google Shape;380;p18"/>
            <p:cNvSpPr/>
            <p:nvPr/>
          </p:nvSpPr>
          <p:spPr>
            <a:xfrm>
              <a:off x="8549737" y="4333515"/>
              <a:ext cx="91442" cy="88278"/>
            </a:xfrm>
            <a:custGeom>
              <a:avLst/>
              <a:gdLst/>
              <a:ahLst/>
              <a:cxnLst/>
              <a:rect l="l" t="t" r="r" b="b"/>
              <a:pathLst>
                <a:path w="867" h="837" extrusionOk="0">
                  <a:moveTo>
                    <a:pt x="433" y="101"/>
                  </a:moveTo>
                  <a:cubicBezTo>
                    <a:pt x="614" y="101"/>
                    <a:pt x="762" y="243"/>
                    <a:pt x="762" y="418"/>
                  </a:cubicBezTo>
                  <a:cubicBezTo>
                    <a:pt x="762" y="593"/>
                    <a:pt x="614" y="735"/>
                    <a:pt x="433" y="735"/>
                  </a:cubicBezTo>
                  <a:cubicBezTo>
                    <a:pt x="252" y="735"/>
                    <a:pt x="105" y="593"/>
                    <a:pt x="105" y="418"/>
                  </a:cubicBezTo>
                  <a:cubicBezTo>
                    <a:pt x="105" y="243"/>
                    <a:pt x="252" y="101"/>
                    <a:pt x="433" y="101"/>
                  </a:cubicBezTo>
                  <a:close/>
                  <a:moveTo>
                    <a:pt x="433" y="1"/>
                  </a:moveTo>
                  <a:cubicBezTo>
                    <a:pt x="194" y="1"/>
                    <a:pt x="0" y="188"/>
                    <a:pt x="0" y="418"/>
                  </a:cubicBezTo>
                  <a:cubicBezTo>
                    <a:pt x="0" y="649"/>
                    <a:pt x="194" y="836"/>
                    <a:pt x="433" y="836"/>
                  </a:cubicBezTo>
                  <a:cubicBezTo>
                    <a:pt x="673" y="836"/>
                    <a:pt x="866" y="649"/>
                    <a:pt x="866" y="418"/>
                  </a:cubicBezTo>
                  <a:cubicBezTo>
                    <a:pt x="866" y="188"/>
                    <a:pt x="673" y="1"/>
                    <a:pt x="43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81" name="Google Shape;381;p18"/>
            <p:cNvSpPr/>
            <p:nvPr/>
          </p:nvSpPr>
          <p:spPr>
            <a:xfrm>
              <a:off x="8640757" y="4250511"/>
              <a:ext cx="11180" cy="10758"/>
            </a:xfrm>
            <a:custGeom>
              <a:avLst/>
              <a:gdLst/>
              <a:ahLst/>
              <a:cxnLst/>
              <a:rect l="l" t="t" r="r" b="b"/>
              <a:pathLst>
                <a:path w="106" h="102" extrusionOk="0">
                  <a:moveTo>
                    <a:pt x="53" y="0"/>
                  </a:moveTo>
                  <a:cubicBezTo>
                    <a:pt x="39" y="0"/>
                    <a:pt x="26" y="5"/>
                    <a:pt x="16" y="15"/>
                  </a:cubicBezTo>
                  <a:cubicBezTo>
                    <a:pt x="6" y="25"/>
                    <a:pt x="1" y="38"/>
                    <a:pt x="1" y="51"/>
                  </a:cubicBezTo>
                  <a:cubicBezTo>
                    <a:pt x="1" y="64"/>
                    <a:pt x="6" y="77"/>
                    <a:pt x="16" y="87"/>
                  </a:cubicBezTo>
                  <a:cubicBezTo>
                    <a:pt x="26" y="96"/>
                    <a:pt x="39" y="101"/>
                    <a:pt x="53" y="101"/>
                  </a:cubicBezTo>
                  <a:cubicBezTo>
                    <a:pt x="67" y="101"/>
                    <a:pt x="80" y="96"/>
                    <a:pt x="90" y="87"/>
                  </a:cubicBezTo>
                  <a:cubicBezTo>
                    <a:pt x="100" y="77"/>
                    <a:pt x="106" y="64"/>
                    <a:pt x="106" y="51"/>
                  </a:cubicBezTo>
                  <a:cubicBezTo>
                    <a:pt x="106" y="38"/>
                    <a:pt x="100" y="25"/>
                    <a:pt x="90" y="15"/>
                  </a:cubicBezTo>
                  <a:cubicBezTo>
                    <a:pt x="80" y="5"/>
                    <a:pt x="67" y="0"/>
                    <a:pt x="5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82" name="Google Shape;382;p18"/>
            <p:cNvSpPr/>
            <p:nvPr/>
          </p:nvSpPr>
          <p:spPr>
            <a:xfrm>
              <a:off x="8539085" y="4494144"/>
              <a:ext cx="11180" cy="10652"/>
            </a:xfrm>
            <a:custGeom>
              <a:avLst/>
              <a:gdLst/>
              <a:ahLst/>
              <a:cxnLst/>
              <a:rect l="l" t="t" r="r" b="b"/>
              <a:pathLst>
                <a:path w="106" h="101" extrusionOk="0">
                  <a:moveTo>
                    <a:pt x="53" y="0"/>
                  </a:moveTo>
                  <a:cubicBezTo>
                    <a:pt x="40" y="0"/>
                    <a:pt x="26" y="6"/>
                    <a:pt x="17" y="15"/>
                  </a:cubicBezTo>
                  <a:cubicBezTo>
                    <a:pt x="7" y="24"/>
                    <a:pt x="1" y="37"/>
                    <a:pt x="1" y="51"/>
                  </a:cubicBezTo>
                  <a:cubicBezTo>
                    <a:pt x="1" y="64"/>
                    <a:pt x="7" y="77"/>
                    <a:pt x="17" y="86"/>
                  </a:cubicBezTo>
                  <a:cubicBezTo>
                    <a:pt x="26" y="96"/>
                    <a:pt x="40" y="101"/>
                    <a:pt x="53" y="101"/>
                  </a:cubicBezTo>
                  <a:cubicBezTo>
                    <a:pt x="67" y="101"/>
                    <a:pt x="81" y="96"/>
                    <a:pt x="91" y="86"/>
                  </a:cubicBezTo>
                  <a:cubicBezTo>
                    <a:pt x="100" y="77"/>
                    <a:pt x="106" y="64"/>
                    <a:pt x="106" y="51"/>
                  </a:cubicBezTo>
                  <a:cubicBezTo>
                    <a:pt x="106" y="37"/>
                    <a:pt x="100" y="24"/>
                    <a:pt x="91" y="15"/>
                  </a:cubicBezTo>
                  <a:cubicBezTo>
                    <a:pt x="81" y="6"/>
                    <a:pt x="67" y="0"/>
                    <a:pt x="5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383" name="Google Shape;383;p18"/>
          <p:cNvSpPr/>
          <p:nvPr/>
        </p:nvSpPr>
        <p:spPr>
          <a:xfrm>
            <a:off x="1585289" y="3132012"/>
            <a:ext cx="16606" cy="16191"/>
          </a:xfrm>
          <a:custGeom>
            <a:avLst/>
            <a:gdLst/>
            <a:ahLst/>
            <a:cxnLst/>
            <a:rect l="l" t="t" r="r" b="b"/>
            <a:pathLst>
              <a:path w="80" h="78" extrusionOk="0">
                <a:moveTo>
                  <a:pt x="0" y="1"/>
                </a:moveTo>
                <a:lnTo>
                  <a:pt x="0" y="78"/>
                </a:lnTo>
                <a:lnTo>
                  <a:pt x="80" y="78"/>
                </a:lnTo>
                <a:lnTo>
                  <a:pt x="80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84" name="Google Shape;384;p18"/>
          <p:cNvSpPr/>
          <p:nvPr/>
        </p:nvSpPr>
        <p:spPr>
          <a:xfrm>
            <a:off x="1585289" y="2915933"/>
            <a:ext cx="16606" cy="15983"/>
          </a:xfrm>
          <a:custGeom>
            <a:avLst/>
            <a:gdLst/>
            <a:ahLst/>
            <a:cxnLst/>
            <a:rect l="l" t="t" r="r" b="b"/>
            <a:pathLst>
              <a:path w="80" h="77" extrusionOk="0">
                <a:moveTo>
                  <a:pt x="0" y="0"/>
                </a:moveTo>
                <a:lnTo>
                  <a:pt x="0" y="77"/>
                </a:lnTo>
                <a:lnTo>
                  <a:pt x="80" y="77"/>
                </a:lnTo>
                <a:lnTo>
                  <a:pt x="80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385" name="Google Shape;385;p18"/>
          <p:cNvGrpSpPr/>
          <p:nvPr/>
        </p:nvGrpSpPr>
        <p:grpSpPr>
          <a:xfrm>
            <a:off x="1103731" y="4666292"/>
            <a:ext cx="498166" cy="480526"/>
            <a:chOff x="484622" y="1503048"/>
            <a:chExt cx="253126" cy="244163"/>
          </a:xfrm>
        </p:grpSpPr>
        <p:sp>
          <p:nvSpPr>
            <p:cNvPr id="386" name="Google Shape;386;p18"/>
            <p:cNvSpPr/>
            <p:nvPr/>
          </p:nvSpPr>
          <p:spPr>
            <a:xfrm>
              <a:off x="484622" y="1503048"/>
              <a:ext cx="206827" cy="244163"/>
            </a:xfrm>
            <a:custGeom>
              <a:avLst/>
              <a:gdLst/>
              <a:ahLst/>
              <a:cxnLst/>
              <a:rect l="l" t="t" r="r" b="b"/>
              <a:pathLst>
                <a:path w="1961" h="2315" extrusionOk="0">
                  <a:moveTo>
                    <a:pt x="761" y="270"/>
                  </a:moveTo>
                  <a:cubicBezTo>
                    <a:pt x="937" y="270"/>
                    <a:pt x="1080" y="409"/>
                    <a:pt x="1080" y="579"/>
                  </a:cubicBezTo>
                  <a:lnTo>
                    <a:pt x="1080" y="694"/>
                  </a:lnTo>
                  <a:lnTo>
                    <a:pt x="440" y="694"/>
                  </a:lnTo>
                  <a:lnTo>
                    <a:pt x="440" y="579"/>
                  </a:lnTo>
                  <a:cubicBezTo>
                    <a:pt x="440" y="409"/>
                    <a:pt x="584" y="270"/>
                    <a:pt x="761" y="270"/>
                  </a:cubicBezTo>
                  <a:close/>
                  <a:moveTo>
                    <a:pt x="761" y="77"/>
                  </a:moveTo>
                  <a:cubicBezTo>
                    <a:pt x="1047" y="77"/>
                    <a:pt x="1280" y="302"/>
                    <a:pt x="1280" y="579"/>
                  </a:cubicBezTo>
                  <a:lnTo>
                    <a:pt x="1280" y="694"/>
                  </a:lnTo>
                  <a:lnTo>
                    <a:pt x="1161" y="694"/>
                  </a:lnTo>
                  <a:lnTo>
                    <a:pt x="1161" y="579"/>
                  </a:lnTo>
                  <a:cubicBezTo>
                    <a:pt x="1161" y="366"/>
                    <a:pt x="981" y="193"/>
                    <a:pt x="761" y="193"/>
                  </a:cubicBezTo>
                  <a:cubicBezTo>
                    <a:pt x="540" y="193"/>
                    <a:pt x="361" y="366"/>
                    <a:pt x="361" y="579"/>
                  </a:cubicBezTo>
                  <a:lnTo>
                    <a:pt x="361" y="694"/>
                  </a:lnTo>
                  <a:lnTo>
                    <a:pt x="240" y="694"/>
                  </a:lnTo>
                  <a:lnTo>
                    <a:pt x="240" y="579"/>
                  </a:lnTo>
                  <a:cubicBezTo>
                    <a:pt x="240" y="302"/>
                    <a:pt x="474" y="77"/>
                    <a:pt x="761" y="77"/>
                  </a:cubicBezTo>
                  <a:close/>
                  <a:moveTo>
                    <a:pt x="321" y="1042"/>
                  </a:moveTo>
                  <a:lnTo>
                    <a:pt x="321" y="1158"/>
                  </a:lnTo>
                  <a:lnTo>
                    <a:pt x="81" y="1158"/>
                  </a:lnTo>
                  <a:lnTo>
                    <a:pt x="81" y="1042"/>
                  </a:lnTo>
                  <a:close/>
                  <a:moveTo>
                    <a:pt x="321" y="1235"/>
                  </a:moveTo>
                  <a:lnTo>
                    <a:pt x="321" y="1351"/>
                  </a:lnTo>
                  <a:lnTo>
                    <a:pt x="81" y="1351"/>
                  </a:lnTo>
                  <a:lnTo>
                    <a:pt x="81" y="1235"/>
                  </a:lnTo>
                  <a:close/>
                  <a:moveTo>
                    <a:pt x="321" y="1428"/>
                  </a:moveTo>
                  <a:lnTo>
                    <a:pt x="321" y="1543"/>
                  </a:lnTo>
                  <a:lnTo>
                    <a:pt x="81" y="1543"/>
                  </a:lnTo>
                  <a:lnTo>
                    <a:pt x="81" y="1428"/>
                  </a:lnTo>
                  <a:close/>
                  <a:moveTo>
                    <a:pt x="1598" y="1428"/>
                  </a:moveTo>
                  <a:cubicBezTo>
                    <a:pt x="1591" y="1509"/>
                    <a:pt x="1572" y="1588"/>
                    <a:pt x="1541" y="1663"/>
                  </a:cubicBezTo>
                  <a:lnTo>
                    <a:pt x="1297" y="1428"/>
                  </a:lnTo>
                  <a:close/>
                  <a:moveTo>
                    <a:pt x="321" y="1621"/>
                  </a:moveTo>
                  <a:lnTo>
                    <a:pt x="321" y="1736"/>
                  </a:lnTo>
                  <a:lnTo>
                    <a:pt x="81" y="1736"/>
                  </a:lnTo>
                  <a:lnTo>
                    <a:pt x="81" y="1621"/>
                  </a:lnTo>
                  <a:close/>
                  <a:moveTo>
                    <a:pt x="1761" y="1428"/>
                  </a:moveTo>
                  <a:lnTo>
                    <a:pt x="1761" y="1442"/>
                  </a:lnTo>
                  <a:cubicBezTo>
                    <a:pt x="1761" y="1562"/>
                    <a:pt x="1729" y="1678"/>
                    <a:pt x="1671" y="1788"/>
                  </a:cubicBezTo>
                  <a:lnTo>
                    <a:pt x="1601" y="1721"/>
                  </a:lnTo>
                  <a:cubicBezTo>
                    <a:pt x="1644" y="1629"/>
                    <a:pt x="1671" y="1531"/>
                    <a:pt x="1678" y="1428"/>
                  </a:cubicBezTo>
                  <a:close/>
                  <a:moveTo>
                    <a:pt x="1440" y="772"/>
                  </a:moveTo>
                  <a:lnTo>
                    <a:pt x="1440" y="965"/>
                  </a:lnTo>
                  <a:lnTo>
                    <a:pt x="600" y="965"/>
                  </a:lnTo>
                  <a:cubicBezTo>
                    <a:pt x="578" y="965"/>
                    <a:pt x="561" y="981"/>
                    <a:pt x="561" y="1003"/>
                  </a:cubicBezTo>
                  <a:lnTo>
                    <a:pt x="561" y="1442"/>
                  </a:lnTo>
                  <a:cubicBezTo>
                    <a:pt x="561" y="1644"/>
                    <a:pt x="641" y="1839"/>
                    <a:pt x="786" y="2007"/>
                  </a:cubicBezTo>
                  <a:lnTo>
                    <a:pt x="200" y="2007"/>
                  </a:lnTo>
                  <a:cubicBezTo>
                    <a:pt x="135" y="2007"/>
                    <a:pt x="81" y="1954"/>
                    <a:pt x="81" y="1890"/>
                  </a:cubicBezTo>
                  <a:lnTo>
                    <a:pt x="81" y="1814"/>
                  </a:lnTo>
                  <a:lnTo>
                    <a:pt x="361" y="1814"/>
                  </a:lnTo>
                  <a:cubicBezTo>
                    <a:pt x="383" y="1814"/>
                    <a:pt x="400" y="1796"/>
                    <a:pt x="400" y="1775"/>
                  </a:cubicBezTo>
                  <a:lnTo>
                    <a:pt x="400" y="1582"/>
                  </a:lnTo>
                  <a:lnTo>
                    <a:pt x="400" y="1389"/>
                  </a:lnTo>
                  <a:lnTo>
                    <a:pt x="400" y="1196"/>
                  </a:lnTo>
                  <a:lnTo>
                    <a:pt x="400" y="1003"/>
                  </a:lnTo>
                  <a:cubicBezTo>
                    <a:pt x="400" y="981"/>
                    <a:pt x="383" y="965"/>
                    <a:pt x="361" y="965"/>
                  </a:cubicBezTo>
                  <a:lnTo>
                    <a:pt x="81" y="965"/>
                  </a:lnTo>
                  <a:lnTo>
                    <a:pt x="81" y="772"/>
                  </a:lnTo>
                  <a:close/>
                  <a:moveTo>
                    <a:pt x="1600" y="1196"/>
                  </a:moveTo>
                  <a:lnTo>
                    <a:pt x="1600" y="1351"/>
                  </a:lnTo>
                  <a:lnTo>
                    <a:pt x="1200" y="1351"/>
                  </a:lnTo>
                  <a:cubicBezTo>
                    <a:pt x="1184" y="1351"/>
                    <a:pt x="1169" y="1360"/>
                    <a:pt x="1163" y="1374"/>
                  </a:cubicBezTo>
                  <a:cubicBezTo>
                    <a:pt x="1157" y="1388"/>
                    <a:pt x="1161" y="1405"/>
                    <a:pt x="1172" y="1416"/>
                  </a:cubicBezTo>
                  <a:lnTo>
                    <a:pt x="1504" y="1736"/>
                  </a:lnTo>
                  <a:cubicBezTo>
                    <a:pt x="1435" y="1861"/>
                    <a:pt x="1331" y="1966"/>
                    <a:pt x="1200" y="2039"/>
                  </a:cubicBezTo>
                  <a:cubicBezTo>
                    <a:pt x="953" y="1901"/>
                    <a:pt x="800" y="1646"/>
                    <a:pt x="800" y="1368"/>
                  </a:cubicBezTo>
                  <a:lnTo>
                    <a:pt x="800" y="1196"/>
                  </a:lnTo>
                  <a:close/>
                  <a:moveTo>
                    <a:pt x="1761" y="1042"/>
                  </a:moveTo>
                  <a:lnTo>
                    <a:pt x="1761" y="1351"/>
                  </a:lnTo>
                  <a:lnTo>
                    <a:pt x="1680" y="1351"/>
                  </a:lnTo>
                  <a:lnTo>
                    <a:pt x="1680" y="1158"/>
                  </a:lnTo>
                  <a:cubicBezTo>
                    <a:pt x="1680" y="1136"/>
                    <a:pt x="1663" y="1119"/>
                    <a:pt x="1640" y="1119"/>
                  </a:cubicBezTo>
                  <a:lnTo>
                    <a:pt x="761" y="1119"/>
                  </a:lnTo>
                  <a:cubicBezTo>
                    <a:pt x="738" y="1119"/>
                    <a:pt x="721" y="1136"/>
                    <a:pt x="721" y="1158"/>
                  </a:cubicBezTo>
                  <a:lnTo>
                    <a:pt x="721" y="1368"/>
                  </a:lnTo>
                  <a:cubicBezTo>
                    <a:pt x="721" y="1681"/>
                    <a:pt x="897" y="1968"/>
                    <a:pt x="1181" y="2117"/>
                  </a:cubicBezTo>
                  <a:cubicBezTo>
                    <a:pt x="1187" y="2120"/>
                    <a:pt x="1194" y="2122"/>
                    <a:pt x="1200" y="2122"/>
                  </a:cubicBezTo>
                  <a:cubicBezTo>
                    <a:pt x="1207" y="2122"/>
                    <a:pt x="1214" y="2120"/>
                    <a:pt x="1219" y="2117"/>
                  </a:cubicBezTo>
                  <a:cubicBezTo>
                    <a:pt x="1366" y="2041"/>
                    <a:pt x="1483" y="1927"/>
                    <a:pt x="1562" y="1793"/>
                  </a:cubicBezTo>
                  <a:lnTo>
                    <a:pt x="1629" y="1857"/>
                  </a:lnTo>
                  <a:cubicBezTo>
                    <a:pt x="1533" y="2003"/>
                    <a:pt x="1387" y="2133"/>
                    <a:pt x="1200" y="2233"/>
                  </a:cubicBezTo>
                  <a:cubicBezTo>
                    <a:pt x="849" y="2045"/>
                    <a:pt x="640" y="1752"/>
                    <a:pt x="640" y="1442"/>
                  </a:cubicBezTo>
                  <a:lnTo>
                    <a:pt x="640" y="1042"/>
                  </a:lnTo>
                  <a:close/>
                  <a:moveTo>
                    <a:pt x="761" y="0"/>
                  </a:moveTo>
                  <a:cubicBezTo>
                    <a:pt x="430" y="0"/>
                    <a:pt x="161" y="259"/>
                    <a:pt x="161" y="579"/>
                  </a:cubicBezTo>
                  <a:lnTo>
                    <a:pt x="161" y="694"/>
                  </a:lnTo>
                  <a:lnTo>
                    <a:pt x="40" y="694"/>
                  </a:lnTo>
                  <a:cubicBezTo>
                    <a:pt x="19" y="694"/>
                    <a:pt x="0" y="712"/>
                    <a:pt x="0" y="734"/>
                  </a:cubicBezTo>
                  <a:lnTo>
                    <a:pt x="0" y="1003"/>
                  </a:lnTo>
                  <a:lnTo>
                    <a:pt x="0" y="1196"/>
                  </a:lnTo>
                  <a:lnTo>
                    <a:pt x="0" y="1389"/>
                  </a:lnTo>
                  <a:lnTo>
                    <a:pt x="0" y="1582"/>
                  </a:lnTo>
                  <a:lnTo>
                    <a:pt x="0" y="1775"/>
                  </a:lnTo>
                  <a:lnTo>
                    <a:pt x="0" y="1890"/>
                  </a:lnTo>
                  <a:cubicBezTo>
                    <a:pt x="0" y="1997"/>
                    <a:pt x="90" y="2083"/>
                    <a:pt x="200" y="2083"/>
                  </a:cubicBezTo>
                  <a:lnTo>
                    <a:pt x="859" y="2083"/>
                  </a:lnTo>
                  <a:cubicBezTo>
                    <a:pt x="949" y="2170"/>
                    <a:pt x="1057" y="2247"/>
                    <a:pt x="1182" y="2310"/>
                  </a:cubicBezTo>
                  <a:cubicBezTo>
                    <a:pt x="1188" y="2313"/>
                    <a:pt x="1194" y="2315"/>
                    <a:pt x="1200" y="2315"/>
                  </a:cubicBezTo>
                  <a:cubicBezTo>
                    <a:pt x="1207" y="2315"/>
                    <a:pt x="1213" y="2313"/>
                    <a:pt x="1219" y="2310"/>
                  </a:cubicBezTo>
                  <a:cubicBezTo>
                    <a:pt x="1421" y="2206"/>
                    <a:pt x="1580" y="2069"/>
                    <a:pt x="1687" y="1913"/>
                  </a:cubicBezTo>
                  <a:lnTo>
                    <a:pt x="1823" y="2045"/>
                  </a:lnTo>
                  <a:lnTo>
                    <a:pt x="1680" y="2045"/>
                  </a:lnTo>
                  <a:lnTo>
                    <a:pt x="1680" y="2122"/>
                  </a:lnTo>
                  <a:lnTo>
                    <a:pt x="1920" y="2122"/>
                  </a:lnTo>
                  <a:cubicBezTo>
                    <a:pt x="1942" y="2122"/>
                    <a:pt x="1961" y="2104"/>
                    <a:pt x="1961" y="2083"/>
                  </a:cubicBezTo>
                  <a:lnTo>
                    <a:pt x="1961" y="1852"/>
                  </a:lnTo>
                  <a:lnTo>
                    <a:pt x="1880" y="1852"/>
                  </a:lnTo>
                  <a:lnTo>
                    <a:pt x="1880" y="1990"/>
                  </a:lnTo>
                  <a:lnTo>
                    <a:pt x="1729" y="1845"/>
                  </a:lnTo>
                  <a:cubicBezTo>
                    <a:pt x="1802" y="1718"/>
                    <a:pt x="1840" y="1582"/>
                    <a:pt x="1840" y="1442"/>
                  </a:cubicBezTo>
                  <a:lnTo>
                    <a:pt x="1840" y="1428"/>
                  </a:lnTo>
                  <a:lnTo>
                    <a:pt x="1920" y="1428"/>
                  </a:lnTo>
                  <a:lnTo>
                    <a:pt x="1920" y="1351"/>
                  </a:lnTo>
                  <a:lnTo>
                    <a:pt x="1840" y="1351"/>
                  </a:lnTo>
                  <a:lnTo>
                    <a:pt x="1840" y="1003"/>
                  </a:lnTo>
                  <a:cubicBezTo>
                    <a:pt x="1840" y="981"/>
                    <a:pt x="1823" y="965"/>
                    <a:pt x="1800" y="965"/>
                  </a:cubicBezTo>
                  <a:lnTo>
                    <a:pt x="1520" y="965"/>
                  </a:lnTo>
                  <a:lnTo>
                    <a:pt x="1520" y="734"/>
                  </a:lnTo>
                  <a:cubicBezTo>
                    <a:pt x="1520" y="712"/>
                    <a:pt x="1502" y="694"/>
                    <a:pt x="1480" y="694"/>
                  </a:cubicBezTo>
                  <a:lnTo>
                    <a:pt x="1361" y="694"/>
                  </a:lnTo>
                  <a:lnTo>
                    <a:pt x="1361" y="579"/>
                  </a:lnTo>
                  <a:cubicBezTo>
                    <a:pt x="1361" y="259"/>
                    <a:pt x="1091" y="0"/>
                    <a:pt x="7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87" name="Google Shape;387;p18"/>
            <p:cNvSpPr/>
            <p:nvPr/>
          </p:nvSpPr>
          <p:spPr>
            <a:xfrm>
              <a:off x="695455" y="1645431"/>
              <a:ext cx="8649" cy="8227"/>
            </a:xfrm>
            <a:custGeom>
              <a:avLst/>
              <a:gdLst/>
              <a:ahLst/>
              <a:cxnLst/>
              <a:rect l="l" t="t" r="r" b="b"/>
              <a:pathLst>
                <a:path w="82" h="78" extrusionOk="0">
                  <a:moveTo>
                    <a:pt x="1" y="1"/>
                  </a:moveTo>
                  <a:lnTo>
                    <a:pt x="1" y="78"/>
                  </a:lnTo>
                  <a:lnTo>
                    <a:pt x="81" y="78"/>
                  </a:lnTo>
                  <a:lnTo>
                    <a:pt x="8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88" name="Google Shape;388;p18"/>
            <p:cNvSpPr/>
            <p:nvPr/>
          </p:nvSpPr>
          <p:spPr>
            <a:xfrm>
              <a:off x="712435" y="1645431"/>
              <a:ext cx="8438" cy="8227"/>
            </a:xfrm>
            <a:custGeom>
              <a:avLst/>
              <a:gdLst/>
              <a:ahLst/>
              <a:cxnLst/>
              <a:rect l="l" t="t" r="r" b="b"/>
              <a:pathLst>
                <a:path w="80" h="78" extrusionOk="0">
                  <a:moveTo>
                    <a:pt x="0" y="1"/>
                  </a:moveTo>
                  <a:lnTo>
                    <a:pt x="0" y="78"/>
                  </a:lnTo>
                  <a:lnTo>
                    <a:pt x="80" y="78"/>
                  </a:lnTo>
                  <a:lnTo>
                    <a:pt x="8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89" name="Google Shape;389;p18"/>
            <p:cNvSpPr/>
            <p:nvPr/>
          </p:nvSpPr>
          <p:spPr>
            <a:xfrm>
              <a:off x="712435" y="1535638"/>
              <a:ext cx="8438" cy="8121"/>
            </a:xfrm>
            <a:custGeom>
              <a:avLst/>
              <a:gdLst/>
              <a:ahLst/>
              <a:cxnLst/>
              <a:rect l="l" t="t" r="r" b="b"/>
              <a:pathLst>
                <a:path w="80" h="77" extrusionOk="0">
                  <a:moveTo>
                    <a:pt x="0" y="0"/>
                  </a:moveTo>
                  <a:lnTo>
                    <a:pt x="0" y="77"/>
                  </a:lnTo>
                  <a:lnTo>
                    <a:pt x="80" y="77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90" name="Google Shape;390;p18"/>
            <p:cNvSpPr/>
            <p:nvPr/>
          </p:nvSpPr>
          <p:spPr>
            <a:xfrm>
              <a:off x="665607" y="1561161"/>
              <a:ext cx="63809" cy="38497"/>
            </a:xfrm>
            <a:custGeom>
              <a:avLst/>
              <a:gdLst/>
              <a:ahLst/>
              <a:cxnLst/>
              <a:rect l="l" t="t" r="r" b="b"/>
              <a:pathLst>
                <a:path w="605" h="365" extrusionOk="0">
                  <a:moveTo>
                    <a:pt x="176" y="1"/>
                  </a:moveTo>
                  <a:lnTo>
                    <a:pt x="16" y="155"/>
                  </a:lnTo>
                  <a:cubicBezTo>
                    <a:pt x="0" y="170"/>
                    <a:pt x="0" y="195"/>
                    <a:pt x="16" y="210"/>
                  </a:cubicBezTo>
                  <a:lnTo>
                    <a:pt x="176" y="364"/>
                  </a:lnTo>
                  <a:lnTo>
                    <a:pt x="232" y="309"/>
                  </a:lnTo>
                  <a:lnTo>
                    <a:pt x="141" y="221"/>
                  </a:lnTo>
                  <a:lnTo>
                    <a:pt x="604" y="221"/>
                  </a:lnTo>
                  <a:lnTo>
                    <a:pt x="604" y="143"/>
                  </a:lnTo>
                  <a:lnTo>
                    <a:pt x="141" y="143"/>
                  </a:lnTo>
                  <a:lnTo>
                    <a:pt x="232" y="55"/>
                  </a:lnTo>
                  <a:lnTo>
                    <a:pt x="17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91" name="Google Shape;391;p18"/>
            <p:cNvSpPr/>
            <p:nvPr/>
          </p:nvSpPr>
          <p:spPr>
            <a:xfrm>
              <a:off x="686595" y="1597759"/>
              <a:ext cx="51153" cy="38391"/>
            </a:xfrm>
            <a:custGeom>
              <a:avLst/>
              <a:gdLst/>
              <a:ahLst/>
              <a:cxnLst/>
              <a:rect l="l" t="t" r="r" b="b"/>
              <a:pathLst>
                <a:path w="485" h="364" extrusionOk="0">
                  <a:moveTo>
                    <a:pt x="176" y="1"/>
                  </a:moveTo>
                  <a:lnTo>
                    <a:pt x="17" y="155"/>
                  </a:lnTo>
                  <a:cubicBezTo>
                    <a:pt x="1" y="170"/>
                    <a:pt x="1" y="194"/>
                    <a:pt x="17" y="209"/>
                  </a:cubicBezTo>
                  <a:lnTo>
                    <a:pt x="176" y="364"/>
                  </a:lnTo>
                  <a:lnTo>
                    <a:pt x="233" y="310"/>
                  </a:lnTo>
                  <a:lnTo>
                    <a:pt x="142" y="221"/>
                  </a:lnTo>
                  <a:lnTo>
                    <a:pt x="485" y="221"/>
                  </a:lnTo>
                  <a:lnTo>
                    <a:pt x="485" y="144"/>
                  </a:lnTo>
                  <a:lnTo>
                    <a:pt x="142" y="144"/>
                  </a:lnTo>
                  <a:lnTo>
                    <a:pt x="233" y="56"/>
                  </a:lnTo>
                  <a:lnTo>
                    <a:pt x="17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92" name="Google Shape;392;p18"/>
            <p:cNvSpPr/>
            <p:nvPr/>
          </p:nvSpPr>
          <p:spPr>
            <a:xfrm>
              <a:off x="640189" y="1520450"/>
              <a:ext cx="63915" cy="38497"/>
            </a:xfrm>
            <a:custGeom>
              <a:avLst/>
              <a:gdLst/>
              <a:ahLst/>
              <a:cxnLst/>
              <a:rect l="l" t="t" r="r" b="b"/>
              <a:pathLst>
                <a:path w="606" h="365" extrusionOk="0">
                  <a:moveTo>
                    <a:pt x="177" y="1"/>
                  </a:moveTo>
                  <a:lnTo>
                    <a:pt x="17" y="156"/>
                  </a:lnTo>
                  <a:cubicBezTo>
                    <a:pt x="1" y="170"/>
                    <a:pt x="1" y="195"/>
                    <a:pt x="17" y="210"/>
                  </a:cubicBezTo>
                  <a:lnTo>
                    <a:pt x="177" y="364"/>
                  </a:lnTo>
                  <a:lnTo>
                    <a:pt x="233" y="309"/>
                  </a:lnTo>
                  <a:lnTo>
                    <a:pt x="141" y="221"/>
                  </a:lnTo>
                  <a:lnTo>
                    <a:pt x="605" y="221"/>
                  </a:lnTo>
                  <a:lnTo>
                    <a:pt x="605" y="144"/>
                  </a:lnTo>
                  <a:lnTo>
                    <a:pt x="141" y="144"/>
                  </a:lnTo>
                  <a:lnTo>
                    <a:pt x="233" y="55"/>
                  </a:lnTo>
                  <a:lnTo>
                    <a:pt x="17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393" name="Google Shape;393;p18"/>
          <p:cNvSpPr/>
          <p:nvPr/>
        </p:nvSpPr>
        <p:spPr>
          <a:xfrm>
            <a:off x="1734324" y="2560574"/>
            <a:ext cx="38816" cy="1062970"/>
          </a:xfrm>
          <a:custGeom>
            <a:avLst/>
            <a:gdLst/>
            <a:ahLst/>
            <a:cxnLst/>
            <a:rect l="l" t="t" r="r" b="b"/>
            <a:pathLst>
              <a:path w="187" h="5121" extrusionOk="0">
                <a:moveTo>
                  <a:pt x="1" y="1"/>
                </a:moveTo>
                <a:lnTo>
                  <a:pt x="1" y="5120"/>
                </a:lnTo>
                <a:lnTo>
                  <a:pt x="187" y="5120"/>
                </a:lnTo>
                <a:lnTo>
                  <a:pt x="187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94" name="Google Shape;394;p18"/>
          <p:cNvSpPr/>
          <p:nvPr/>
        </p:nvSpPr>
        <p:spPr>
          <a:xfrm>
            <a:off x="1734324" y="4366212"/>
            <a:ext cx="38816" cy="1062970"/>
          </a:xfrm>
          <a:custGeom>
            <a:avLst/>
            <a:gdLst/>
            <a:ahLst/>
            <a:cxnLst/>
            <a:rect l="l" t="t" r="r" b="b"/>
            <a:pathLst>
              <a:path w="187" h="5121" extrusionOk="0">
                <a:moveTo>
                  <a:pt x="1" y="1"/>
                </a:moveTo>
                <a:lnTo>
                  <a:pt x="1" y="5120"/>
                </a:lnTo>
                <a:lnTo>
                  <a:pt x="187" y="5120"/>
                </a:lnTo>
                <a:lnTo>
                  <a:pt x="187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95" name="Google Shape;395;p18"/>
          <p:cNvSpPr/>
          <p:nvPr/>
        </p:nvSpPr>
        <p:spPr>
          <a:xfrm>
            <a:off x="1734324" y="6172058"/>
            <a:ext cx="38816" cy="1062762"/>
          </a:xfrm>
          <a:custGeom>
            <a:avLst/>
            <a:gdLst/>
            <a:ahLst/>
            <a:cxnLst/>
            <a:rect l="l" t="t" r="r" b="b"/>
            <a:pathLst>
              <a:path w="187" h="5120" extrusionOk="0">
                <a:moveTo>
                  <a:pt x="1" y="1"/>
                </a:moveTo>
                <a:lnTo>
                  <a:pt x="1" y="5120"/>
                </a:lnTo>
                <a:lnTo>
                  <a:pt x="187" y="5120"/>
                </a:lnTo>
                <a:lnTo>
                  <a:pt x="187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96" name="Google Shape;396;p18"/>
          <p:cNvSpPr/>
          <p:nvPr/>
        </p:nvSpPr>
        <p:spPr>
          <a:xfrm>
            <a:off x="1734324" y="7977698"/>
            <a:ext cx="38816" cy="1062970"/>
          </a:xfrm>
          <a:custGeom>
            <a:avLst/>
            <a:gdLst/>
            <a:ahLst/>
            <a:cxnLst/>
            <a:rect l="l" t="t" r="r" b="b"/>
            <a:pathLst>
              <a:path w="187" h="5121" extrusionOk="0">
                <a:moveTo>
                  <a:pt x="1" y="1"/>
                </a:moveTo>
                <a:lnTo>
                  <a:pt x="1" y="5120"/>
                </a:lnTo>
                <a:lnTo>
                  <a:pt x="187" y="5120"/>
                </a:lnTo>
                <a:lnTo>
                  <a:pt x="187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97" name="Google Shape;397;p18"/>
          <p:cNvSpPr/>
          <p:nvPr/>
        </p:nvSpPr>
        <p:spPr>
          <a:xfrm>
            <a:off x="16311070" y="2560574"/>
            <a:ext cx="38816" cy="1062970"/>
          </a:xfrm>
          <a:custGeom>
            <a:avLst/>
            <a:gdLst/>
            <a:ahLst/>
            <a:cxnLst/>
            <a:rect l="l" t="t" r="r" b="b"/>
            <a:pathLst>
              <a:path w="187" h="5121" extrusionOk="0">
                <a:moveTo>
                  <a:pt x="0" y="1"/>
                </a:moveTo>
                <a:lnTo>
                  <a:pt x="0" y="5120"/>
                </a:lnTo>
                <a:lnTo>
                  <a:pt x="186" y="5120"/>
                </a:lnTo>
                <a:lnTo>
                  <a:pt x="186" y="1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98" name="Google Shape;398;p18"/>
          <p:cNvSpPr/>
          <p:nvPr/>
        </p:nvSpPr>
        <p:spPr>
          <a:xfrm>
            <a:off x="16311070" y="4366212"/>
            <a:ext cx="38816" cy="1062970"/>
          </a:xfrm>
          <a:custGeom>
            <a:avLst/>
            <a:gdLst/>
            <a:ahLst/>
            <a:cxnLst/>
            <a:rect l="l" t="t" r="r" b="b"/>
            <a:pathLst>
              <a:path w="187" h="5121" extrusionOk="0">
                <a:moveTo>
                  <a:pt x="0" y="1"/>
                </a:moveTo>
                <a:lnTo>
                  <a:pt x="0" y="5120"/>
                </a:lnTo>
                <a:lnTo>
                  <a:pt x="186" y="5120"/>
                </a:lnTo>
                <a:lnTo>
                  <a:pt x="186" y="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99" name="Google Shape;399;p18"/>
          <p:cNvSpPr/>
          <p:nvPr/>
        </p:nvSpPr>
        <p:spPr>
          <a:xfrm>
            <a:off x="16311070" y="6172058"/>
            <a:ext cx="38816" cy="1062762"/>
          </a:xfrm>
          <a:custGeom>
            <a:avLst/>
            <a:gdLst/>
            <a:ahLst/>
            <a:cxnLst/>
            <a:rect l="l" t="t" r="r" b="b"/>
            <a:pathLst>
              <a:path w="187" h="5120" extrusionOk="0">
                <a:moveTo>
                  <a:pt x="0" y="1"/>
                </a:moveTo>
                <a:lnTo>
                  <a:pt x="0" y="5120"/>
                </a:lnTo>
                <a:lnTo>
                  <a:pt x="186" y="5120"/>
                </a:lnTo>
                <a:lnTo>
                  <a:pt x="186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00" name="Google Shape;400;p18"/>
          <p:cNvSpPr/>
          <p:nvPr/>
        </p:nvSpPr>
        <p:spPr>
          <a:xfrm>
            <a:off x="16311070" y="7977698"/>
            <a:ext cx="38816" cy="1062970"/>
          </a:xfrm>
          <a:custGeom>
            <a:avLst/>
            <a:gdLst/>
            <a:ahLst/>
            <a:cxnLst/>
            <a:rect l="l" t="t" r="r" b="b"/>
            <a:pathLst>
              <a:path w="187" h="5121" extrusionOk="0">
                <a:moveTo>
                  <a:pt x="0" y="1"/>
                </a:moveTo>
                <a:lnTo>
                  <a:pt x="0" y="5120"/>
                </a:lnTo>
                <a:lnTo>
                  <a:pt x="186" y="5120"/>
                </a:lnTo>
                <a:lnTo>
                  <a:pt x="186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01" name="Google Shape;401;p18"/>
          <p:cNvSpPr txBox="1"/>
          <p:nvPr/>
        </p:nvSpPr>
        <p:spPr>
          <a:xfrm>
            <a:off x="12511476" y="2699551"/>
            <a:ext cx="3456228" cy="11217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ru-RU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ru-RU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/>
          </a:p>
        </p:txBody>
      </p:sp>
      <p:sp>
        <p:nvSpPr>
          <p:cNvPr id="403" name="Google Shape;403;p18"/>
          <p:cNvSpPr txBox="1"/>
          <p:nvPr/>
        </p:nvSpPr>
        <p:spPr>
          <a:xfrm>
            <a:off x="12723216" y="4291701"/>
            <a:ext cx="3244487" cy="908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Mustaqillik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tashabbuskorlik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qat’iylik</a:t>
            </a:r>
            <a:endParaRPr sz="3200" b="1" dirty="0">
              <a:solidFill>
                <a:schemeClr val="lt2"/>
              </a:solidFill>
              <a:latin typeface="Times New Roman" panose="02020603050405020304" pitchFamily="18" charset="0"/>
              <a:ea typeface="Fira Sans Extra Condensed"/>
              <a:cs typeface="Times New Roman" panose="02020603050405020304" pitchFamily="18" charset="0"/>
              <a:sym typeface="Fira Sans Extra Condensed"/>
            </a:endParaRPr>
          </a:p>
        </p:txBody>
      </p:sp>
      <p:sp>
        <p:nvSpPr>
          <p:cNvPr id="405" name="Google Shape;405;p18"/>
          <p:cNvSpPr txBox="1"/>
          <p:nvPr/>
        </p:nvSpPr>
        <p:spPr>
          <a:xfrm>
            <a:off x="12943905" y="6587968"/>
            <a:ext cx="3244487" cy="354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ru-RU" sz="32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Tizimli</a:t>
            </a: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endParaRPr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Fira Sans Extra Condensed"/>
              <a:cs typeface="Times New Roman" panose="02020603050405020304" pitchFamily="18" charset="0"/>
              <a:sym typeface="Fira Sans Extra Condensed"/>
            </a:endParaRPr>
          </a:p>
        </p:txBody>
      </p:sp>
      <p:sp>
        <p:nvSpPr>
          <p:cNvPr id="407" name="Google Shape;407;p18"/>
          <p:cNvSpPr txBox="1"/>
          <p:nvPr/>
        </p:nvSpPr>
        <p:spPr>
          <a:xfrm>
            <a:off x="2081490" y="2525962"/>
            <a:ext cx="3030260" cy="14139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ru-RU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Tanqidiy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endParaRPr sz="3600" b="1" dirty="0">
              <a:solidFill>
                <a:srgbClr val="FF0000"/>
              </a:solidFill>
              <a:latin typeface="Times New Roman" panose="02020603050405020304" pitchFamily="18" charset="0"/>
              <a:ea typeface="Fira Sans Extra Condensed"/>
              <a:cs typeface="Times New Roman" panose="02020603050405020304" pitchFamily="18" charset="0"/>
              <a:sym typeface="Fira Sans Extra Condensed"/>
            </a:endParaRPr>
          </a:p>
        </p:txBody>
      </p:sp>
      <p:sp>
        <p:nvSpPr>
          <p:cNvPr id="409" name="Google Shape;409;p18"/>
          <p:cNvSpPr txBox="1"/>
          <p:nvPr/>
        </p:nvSpPr>
        <p:spPr>
          <a:xfrm>
            <a:off x="2081490" y="4291701"/>
            <a:ext cx="3310645" cy="14139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ru-RU" sz="3200" b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ru-RU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kreativlik</a:t>
            </a:r>
            <a:endParaRPr sz="3200" b="1" dirty="0">
              <a:solidFill>
                <a:schemeClr val="accent1"/>
              </a:solidFill>
              <a:latin typeface="Times New Roman" panose="02020603050405020304" pitchFamily="18" charset="0"/>
              <a:ea typeface="Fira Sans Extra Condensed"/>
              <a:cs typeface="Times New Roman" panose="02020603050405020304" pitchFamily="18" charset="0"/>
              <a:sym typeface="Fira Sans Extra Condensed"/>
            </a:endParaRPr>
          </a:p>
        </p:txBody>
      </p:sp>
      <p:sp>
        <p:nvSpPr>
          <p:cNvPr id="411" name="Google Shape;411;p18"/>
          <p:cNvSpPr txBox="1"/>
          <p:nvPr/>
        </p:nvSpPr>
        <p:spPr>
          <a:xfrm>
            <a:off x="2081490" y="6352721"/>
            <a:ext cx="3649849" cy="452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ru-RU" sz="3400" b="1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Kommunikatsiya</a:t>
            </a:r>
            <a:endParaRPr sz="3400" b="1" dirty="0">
              <a:solidFill>
                <a:schemeClr val="accent2"/>
              </a:solidFill>
              <a:latin typeface="Times New Roman" panose="02020603050405020304" pitchFamily="18" charset="0"/>
              <a:ea typeface="Fira Sans Extra Condensed"/>
              <a:cs typeface="Times New Roman" panose="02020603050405020304" pitchFamily="18" charset="0"/>
              <a:sym typeface="Fira Sans Extra Condensed"/>
            </a:endParaRPr>
          </a:p>
        </p:txBody>
      </p:sp>
      <p:sp>
        <p:nvSpPr>
          <p:cNvPr id="413" name="Google Shape;413;p18"/>
          <p:cNvSpPr txBox="1"/>
          <p:nvPr/>
        </p:nvSpPr>
        <p:spPr>
          <a:xfrm>
            <a:off x="12096534" y="7925470"/>
            <a:ext cx="3871170" cy="1115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ru-RU" sz="32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ru-RU" sz="32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savodxonlik</a:t>
            </a:r>
            <a:endParaRPr sz="3200" b="1" dirty="0">
              <a:solidFill>
                <a:schemeClr val="accent4"/>
              </a:solidFill>
              <a:latin typeface="Times New Roman" panose="02020603050405020304" pitchFamily="18" charset="0"/>
              <a:ea typeface="Fira Sans Extra Condensed"/>
              <a:cs typeface="Times New Roman" panose="02020603050405020304" pitchFamily="18" charset="0"/>
              <a:sym typeface="Fira Sans Extra Condensed"/>
            </a:endParaRPr>
          </a:p>
        </p:txBody>
      </p:sp>
      <p:sp>
        <p:nvSpPr>
          <p:cNvPr id="415" name="Google Shape;415;p18"/>
          <p:cNvSpPr txBox="1"/>
          <p:nvPr/>
        </p:nvSpPr>
        <p:spPr>
          <a:xfrm>
            <a:off x="2028197" y="8226463"/>
            <a:ext cx="3669780" cy="452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ru-RU" sz="36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Kooperatsiya</a:t>
            </a:r>
            <a:endParaRPr sz="3600" b="1" dirty="0">
              <a:solidFill>
                <a:srgbClr val="00B050"/>
              </a:solidFill>
              <a:latin typeface="Times New Roman" panose="02020603050405020304" pitchFamily="18" charset="0"/>
              <a:ea typeface="Fira Sans Extra Condensed"/>
              <a:cs typeface="Times New Roman" panose="02020603050405020304" pitchFamily="18" charset="0"/>
              <a:sym typeface="Fira Sans Extra Condensed"/>
            </a:endParaRPr>
          </a:p>
        </p:txBody>
      </p:sp>
      <p:pic>
        <p:nvPicPr>
          <p:cNvPr id="91" name="Graphic 2">
            <a:extLst>
              <a:ext uri="{FF2B5EF4-FFF2-40B4-BE49-F238E27FC236}">
                <a16:creationId xmlns:a16="http://schemas.microsoft.com/office/drawing/2014/main" id="{1C70DF47-FDE1-4BAE-9173-E330A9D900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84996"/>
            <a:ext cx="17995899" cy="1447801"/>
          </a:xfrm>
          <a:prstGeom prst="rect">
            <a:avLst/>
          </a:prstGeom>
        </p:spPr>
      </p:pic>
      <p:pic>
        <p:nvPicPr>
          <p:cNvPr id="92" name="Рисунок 91">
            <a:extLst>
              <a:ext uri="{FF2B5EF4-FFF2-40B4-BE49-F238E27FC236}">
                <a16:creationId xmlns:a16="http://schemas.microsoft.com/office/drawing/2014/main" id="{0259C043-0570-4CB3-AEB5-6FFD87528DA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58562"/>
            <a:ext cx="2362199" cy="923081"/>
          </a:xfrm>
          <a:prstGeom prst="rect">
            <a:avLst/>
          </a:prstGeom>
        </p:spPr>
      </p:pic>
      <p:pic>
        <p:nvPicPr>
          <p:cNvPr id="93" name="Рисунок 92">
            <a:extLst>
              <a:ext uri="{FF2B5EF4-FFF2-40B4-BE49-F238E27FC236}">
                <a16:creationId xmlns:a16="http://schemas.microsoft.com/office/drawing/2014/main" id="{887F9A04-73C4-436F-8B75-421244856C8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189378"/>
            <a:ext cx="3325188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3506BD6-03A3-486B-8A63-173AD882B349}"/>
              </a:ext>
            </a:extLst>
          </p:cNvPr>
          <p:cNvSpPr/>
          <p:nvPr/>
        </p:nvSpPr>
        <p:spPr>
          <a:xfrm>
            <a:off x="2940225" y="9400341"/>
            <a:ext cx="4240263" cy="1179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32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Moslashuvchanlik</a:t>
            </a:r>
            <a:r>
              <a:rPr lang="en-US" sz="32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32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o‘qishni</a:t>
            </a:r>
            <a:r>
              <a:rPr lang="en-US" sz="32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davom</a:t>
            </a:r>
            <a:r>
              <a:rPr lang="en-US" sz="32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ettirish</a:t>
            </a:r>
            <a:endParaRPr lang="ru-RU" sz="3200" b="1" dirty="0">
              <a:solidFill>
                <a:schemeClr val="tx2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DB3F4D3-0659-4536-A106-358E2479CACF}"/>
              </a:ext>
            </a:extLst>
          </p:cNvPr>
          <p:cNvSpPr/>
          <p:nvPr/>
        </p:nvSpPr>
        <p:spPr>
          <a:xfrm>
            <a:off x="10165224" y="9717301"/>
            <a:ext cx="5230919" cy="6132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Ma’lumotlardan</a:t>
            </a: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endParaRPr lang="ru-RU" sz="3200" b="1" dirty="0">
              <a:solidFill>
                <a:schemeClr val="accent4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8" name="Google Shape;396;p18">
            <a:extLst>
              <a:ext uri="{FF2B5EF4-FFF2-40B4-BE49-F238E27FC236}">
                <a16:creationId xmlns:a16="http://schemas.microsoft.com/office/drawing/2014/main" id="{9BE0D6F4-0DC6-44EF-9C34-560137D6C5A0}"/>
              </a:ext>
            </a:extLst>
          </p:cNvPr>
          <p:cNvSpPr/>
          <p:nvPr/>
        </p:nvSpPr>
        <p:spPr>
          <a:xfrm flipH="1">
            <a:off x="2749550" y="9391349"/>
            <a:ext cx="45719" cy="1062970"/>
          </a:xfrm>
          <a:custGeom>
            <a:avLst/>
            <a:gdLst/>
            <a:ahLst/>
            <a:cxnLst/>
            <a:rect l="l" t="t" r="r" b="b"/>
            <a:pathLst>
              <a:path w="187" h="5121" extrusionOk="0">
                <a:moveTo>
                  <a:pt x="1" y="1"/>
                </a:moveTo>
                <a:lnTo>
                  <a:pt x="1" y="5120"/>
                </a:lnTo>
                <a:lnTo>
                  <a:pt x="187" y="5120"/>
                </a:lnTo>
                <a:lnTo>
                  <a:pt x="187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9" name="Google Shape;396;p18">
            <a:extLst>
              <a:ext uri="{FF2B5EF4-FFF2-40B4-BE49-F238E27FC236}">
                <a16:creationId xmlns:a16="http://schemas.microsoft.com/office/drawing/2014/main" id="{1D24650D-58BE-4CF5-8647-E4E87DD731FA}"/>
              </a:ext>
            </a:extLst>
          </p:cNvPr>
          <p:cNvSpPr/>
          <p:nvPr/>
        </p:nvSpPr>
        <p:spPr>
          <a:xfrm>
            <a:off x="15551150" y="9516925"/>
            <a:ext cx="38816" cy="1062970"/>
          </a:xfrm>
          <a:custGeom>
            <a:avLst/>
            <a:gdLst/>
            <a:ahLst/>
            <a:cxnLst/>
            <a:rect l="l" t="t" r="r" b="b"/>
            <a:pathLst>
              <a:path w="187" h="5121" extrusionOk="0">
                <a:moveTo>
                  <a:pt x="1" y="1"/>
                </a:moveTo>
                <a:lnTo>
                  <a:pt x="1" y="5120"/>
                </a:lnTo>
                <a:lnTo>
                  <a:pt x="187" y="5120"/>
                </a:lnTo>
                <a:lnTo>
                  <a:pt x="187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0" name="Google Shape;371;p18">
            <a:extLst>
              <a:ext uri="{FF2B5EF4-FFF2-40B4-BE49-F238E27FC236}">
                <a16:creationId xmlns:a16="http://schemas.microsoft.com/office/drawing/2014/main" id="{C8F8F8E0-6694-4CD5-ADEE-222D089B8BB4}"/>
              </a:ext>
            </a:extLst>
          </p:cNvPr>
          <p:cNvSpPr/>
          <p:nvPr/>
        </p:nvSpPr>
        <p:spPr>
          <a:xfrm>
            <a:off x="1720849" y="9732493"/>
            <a:ext cx="550270" cy="582859"/>
          </a:xfrm>
          <a:custGeom>
            <a:avLst/>
            <a:gdLst/>
            <a:ahLst/>
            <a:cxnLst/>
            <a:rect l="l" t="t" r="r" b="b"/>
            <a:pathLst>
              <a:path w="2651" h="2808" extrusionOk="0">
                <a:moveTo>
                  <a:pt x="1033" y="1210"/>
                </a:moveTo>
                <a:cubicBezTo>
                  <a:pt x="1021" y="1210"/>
                  <a:pt x="1009" y="1215"/>
                  <a:pt x="999" y="1224"/>
                </a:cubicBezTo>
                <a:lnTo>
                  <a:pt x="852" y="1371"/>
                </a:lnTo>
                <a:cubicBezTo>
                  <a:pt x="834" y="1389"/>
                  <a:pt x="834" y="1419"/>
                  <a:pt x="852" y="1437"/>
                </a:cubicBezTo>
                <a:lnTo>
                  <a:pt x="999" y="1584"/>
                </a:lnTo>
                <a:cubicBezTo>
                  <a:pt x="1009" y="1593"/>
                  <a:pt x="1021" y="1598"/>
                  <a:pt x="1033" y="1598"/>
                </a:cubicBezTo>
                <a:cubicBezTo>
                  <a:pt x="1045" y="1598"/>
                  <a:pt x="1057" y="1593"/>
                  <a:pt x="1066" y="1584"/>
                </a:cubicBezTo>
                <a:cubicBezTo>
                  <a:pt x="1084" y="1565"/>
                  <a:pt x="1084" y="1536"/>
                  <a:pt x="1066" y="1517"/>
                </a:cubicBezTo>
                <a:lnTo>
                  <a:pt x="951" y="1404"/>
                </a:lnTo>
                <a:lnTo>
                  <a:pt x="1066" y="1290"/>
                </a:lnTo>
                <a:cubicBezTo>
                  <a:pt x="1084" y="1272"/>
                  <a:pt x="1084" y="1242"/>
                  <a:pt x="1066" y="1224"/>
                </a:cubicBezTo>
                <a:cubicBezTo>
                  <a:pt x="1057" y="1215"/>
                  <a:pt x="1045" y="1210"/>
                  <a:pt x="1033" y="1210"/>
                </a:cubicBezTo>
                <a:close/>
                <a:moveTo>
                  <a:pt x="1613" y="1210"/>
                </a:moveTo>
                <a:cubicBezTo>
                  <a:pt x="1601" y="1210"/>
                  <a:pt x="1589" y="1215"/>
                  <a:pt x="1580" y="1224"/>
                </a:cubicBezTo>
                <a:cubicBezTo>
                  <a:pt x="1562" y="1242"/>
                  <a:pt x="1562" y="1272"/>
                  <a:pt x="1580" y="1290"/>
                </a:cubicBezTo>
                <a:lnTo>
                  <a:pt x="1693" y="1404"/>
                </a:lnTo>
                <a:lnTo>
                  <a:pt x="1580" y="1517"/>
                </a:lnTo>
                <a:cubicBezTo>
                  <a:pt x="1550" y="1547"/>
                  <a:pt x="1571" y="1598"/>
                  <a:pt x="1613" y="1598"/>
                </a:cubicBezTo>
                <a:cubicBezTo>
                  <a:pt x="1624" y="1598"/>
                  <a:pt x="1637" y="1593"/>
                  <a:pt x="1646" y="1584"/>
                </a:cubicBezTo>
                <a:lnTo>
                  <a:pt x="1793" y="1437"/>
                </a:lnTo>
                <a:cubicBezTo>
                  <a:pt x="1811" y="1419"/>
                  <a:pt x="1811" y="1389"/>
                  <a:pt x="1793" y="1371"/>
                </a:cubicBezTo>
                <a:lnTo>
                  <a:pt x="1646" y="1224"/>
                </a:lnTo>
                <a:cubicBezTo>
                  <a:pt x="1637" y="1215"/>
                  <a:pt x="1625" y="1210"/>
                  <a:pt x="1613" y="1210"/>
                </a:cubicBezTo>
                <a:close/>
                <a:moveTo>
                  <a:pt x="1443" y="1157"/>
                </a:moveTo>
                <a:cubicBezTo>
                  <a:pt x="1426" y="1157"/>
                  <a:pt x="1411" y="1166"/>
                  <a:pt x="1402" y="1180"/>
                </a:cubicBezTo>
                <a:lnTo>
                  <a:pt x="1168" y="1579"/>
                </a:lnTo>
                <a:cubicBezTo>
                  <a:pt x="1155" y="1602"/>
                  <a:pt x="1162" y="1631"/>
                  <a:pt x="1184" y="1644"/>
                </a:cubicBezTo>
                <a:cubicBezTo>
                  <a:pt x="1192" y="1648"/>
                  <a:pt x="1200" y="1650"/>
                  <a:pt x="1208" y="1650"/>
                </a:cubicBezTo>
                <a:cubicBezTo>
                  <a:pt x="1224" y="1650"/>
                  <a:pt x="1239" y="1642"/>
                  <a:pt x="1248" y="1627"/>
                </a:cubicBezTo>
                <a:lnTo>
                  <a:pt x="1483" y="1228"/>
                </a:lnTo>
                <a:cubicBezTo>
                  <a:pt x="1496" y="1206"/>
                  <a:pt x="1489" y="1177"/>
                  <a:pt x="1466" y="1164"/>
                </a:cubicBezTo>
                <a:cubicBezTo>
                  <a:pt x="1459" y="1160"/>
                  <a:pt x="1451" y="1157"/>
                  <a:pt x="1443" y="1157"/>
                </a:cubicBezTo>
                <a:close/>
                <a:moveTo>
                  <a:pt x="1324" y="606"/>
                </a:moveTo>
                <a:cubicBezTo>
                  <a:pt x="1212" y="606"/>
                  <a:pt x="1098" y="630"/>
                  <a:pt x="990" y="680"/>
                </a:cubicBezTo>
                <a:cubicBezTo>
                  <a:pt x="482" y="916"/>
                  <a:pt x="367" y="1592"/>
                  <a:pt x="773" y="1980"/>
                </a:cubicBezTo>
                <a:cubicBezTo>
                  <a:pt x="783" y="1989"/>
                  <a:pt x="794" y="1993"/>
                  <a:pt x="806" y="1993"/>
                </a:cubicBezTo>
                <a:cubicBezTo>
                  <a:pt x="818" y="1993"/>
                  <a:pt x="831" y="1988"/>
                  <a:pt x="840" y="1978"/>
                </a:cubicBezTo>
                <a:cubicBezTo>
                  <a:pt x="858" y="1960"/>
                  <a:pt x="857" y="1930"/>
                  <a:pt x="838" y="1912"/>
                </a:cubicBezTo>
                <a:cubicBezTo>
                  <a:pt x="481" y="1570"/>
                  <a:pt x="581" y="973"/>
                  <a:pt x="1029" y="766"/>
                </a:cubicBezTo>
                <a:cubicBezTo>
                  <a:pt x="1125" y="721"/>
                  <a:pt x="1225" y="700"/>
                  <a:pt x="1324" y="700"/>
                </a:cubicBezTo>
                <a:cubicBezTo>
                  <a:pt x="1590" y="700"/>
                  <a:pt x="1845" y="852"/>
                  <a:pt x="1964" y="1108"/>
                </a:cubicBezTo>
                <a:cubicBezTo>
                  <a:pt x="2127" y="1460"/>
                  <a:pt x="1974" y="1880"/>
                  <a:pt x="1621" y="2042"/>
                </a:cubicBezTo>
                <a:cubicBezTo>
                  <a:pt x="1527" y="2086"/>
                  <a:pt x="1426" y="2108"/>
                  <a:pt x="1325" y="2108"/>
                </a:cubicBezTo>
                <a:cubicBezTo>
                  <a:pt x="1244" y="2108"/>
                  <a:pt x="1162" y="2094"/>
                  <a:pt x="1083" y="2065"/>
                </a:cubicBezTo>
                <a:cubicBezTo>
                  <a:pt x="1078" y="2063"/>
                  <a:pt x="1072" y="2062"/>
                  <a:pt x="1067" y="2062"/>
                </a:cubicBezTo>
                <a:cubicBezTo>
                  <a:pt x="1048" y="2062"/>
                  <a:pt x="1030" y="2074"/>
                  <a:pt x="1023" y="2093"/>
                </a:cubicBezTo>
                <a:cubicBezTo>
                  <a:pt x="1014" y="2117"/>
                  <a:pt x="1026" y="2144"/>
                  <a:pt x="1051" y="2153"/>
                </a:cubicBezTo>
                <a:cubicBezTo>
                  <a:pt x="1140" y="2185"/>
                  <a:pt x="1233" y="2202"/>
                  <a:pt x="1326" y="2202"/>
                </a:cubicBezTo>
                <a:cubicBezTo>
                  <a:pt x="1906" y="2202"/>
                  <a:pt x="2294" y="1597"/>
                  <a:pt x="2049" y="1069"/>
                </a:cubicBezTo>
                <a:cubicBezTo>
                  <a:pt x="1914" y="778"/>
                  <a:pt x="1625" y="606"/>
                  <a:pt x="1324" y="606"/>
                </a:cubicBezTo>
                <a:close/>
                <a:moveTo>
                  <a:pt x="1129" y="1"/>
                </a:moveTo>
                <a:cubicBezTo>
                  <a:pt x="1106" y="1"/>
                  <a:pt x="1086" y="18"/>
                  <a:pt x="1082" y="41"/>
                </a:cubicBezTo>
                <a:lnTo>
                  <a:pt x="1043" y="319"/>
                </a:lnTo>
                <a:cubicBezTo>
                  <a:pt x="847" y="369"/>
                  <a:pt x="669" y="471"/>
                  <a:pt x="527" y="617"/>
                </a:cubicBezTo>
                <a:lnTo>
                  <a:pt x="267" y="512"/>
                </a:lnTo>
                <a:cubicBezTo>
                  <a:pt x="261" y="510"/>
                  <a:pt x="255" y="509"/>
                  <a:pt x="249" y="509"/>
                </a:cubicBezTo>
                <a:cubicBezTo>
                  <a:pt x="233" y="509"/>
                  <a:pt x="217" y="517"/>
                  <a:pt x="208" y="533"/>
                </a:cubicBezTo>
                <a:lnTo>
                  <a:pt x="12" y="873"/>
                </a:lnTo>
                <a:cubicBezTo>
                  <a:pt x="0" y="893"/>
                  <a:pt x="6" y="918"/>
                  <a:pt x="24" y="933"/>
                </a:cubicBezTo>
                <a:lnTo>
                  <a:pt x="244" y="1105"/>
                </a:lnTo>
                <a:cubicBezTo>
                  <a:pt x="191" y="1300"/>
                  <a:pt x="191" y="1508"/>
                  <a:pt x="244" y="1703"/>
                </a:cubicBezTo>
                <a:lnTo>
                  <a:pt x="24" y="1875"/>
                </a:lnTo>
                <a:cubicBezTo>
                  <a:pt x="6" y="1889"/>
                  <a:pt x="0" y="1915"/>
                  <a:pt x="12" y="1936"/>
                </a:cubicBezTo>
                <a:lnTo>
                  <a:pt x="208" y="2276"/>
                </a:lnTo>
                <a:cubicBezTo>
                  <a:pt x="217" y="2291"/>
                  <a:pt x="232" y="2299"/>
                  <a:pt x="248" y="2299"/>
                </a:cubicBezTo>
                <a:cubicBezTo>
                  <a:pt x="255" y="2299"/>
                  <a:pt x="261" y="2298"/>
                  <a:pt x="267" y="2295"/>
                </a:cubicBezTo>
                <a:lnTo>
                  <a:pt x="527" y="2191"/>
                </a:lnTo>
                <a:cubicBezTo>
                  <a:pt x="669" y="2336"/>
                  <a:pt x="847" y="2439"/>
                  <a:pt x="1043" y="2489"/>
                </a:cubicBezTo>
                <a:lnTo>
                  <a:pt x="1082" y="2767"/>
                </a:lnTo>
                <a:cubicBezTo>
                  <a:pt x="1086" y="2790"/>
                  <a:pt x="1106" y="2807"/>
                  <a:pt x="1129" y="2807"/>
                </a:cubicBezTo>
                <a:lnTo>
                  <a:pt x="1522" y="2807"/>
                </a:lnTo>
                <a:cubicBezTo>
                  <a:pt x="1545" y="2807"/>
                  <a:pt x="1565" y="2790"/>
                  <a:pt x="1569" y="2767"/>
                </a:cubicBezTo>
                <a:lnTo>
                  <a:pt x="1607" y="2489"/>
                </a:lnTo>
                <a:cubicBezTo>
                  <a:pt x="1716" y="2461"/>
                  <a:pt x="1819" y="2418"/>
                  <a:pt x="1915" y="2358"/>
                </a:cubicBezTo>
                <a:cubicBezTo>
                  <a:pt x="1937" y="2344"/>
                  <a:pt x="1944" y="2316"/>
                  <a:pt x="1930" y="2294"/>
                </a:cubicBezTo>
                <a:cubicBezTo>
                  <a:pt x="1922" y="2279"/>
                  <a:pt x="1906" y="2271"/>
                  <a:pt x="1890" y="2271"/>
                </a:cubicBezTo>
                <a:cubicBezTo>
                  <a:pt x="1882" y="2271"/>
                  <a:pt x="1873" y="2273"/>
                  <a:pt x="1865" y="2278"/>
                </a:cubicBezTo>
                <a:cubicBezTo>
                  <a:pt x="1769" y="2337"/>
                  <a:pt x="1665" y="2381"/>
                  <a:pt x="1555" y="2405"/>
                </a:cubicBezTo>
                <a:cubicBezTo>
                  <a:pt x="1536" y="2410"/>
                  <a:pt x="1521" y="2426"/>
                  <a:pt x="1519" y="2445"/>
                </a:cubicBezTo>
                <a:lnTo>
                  <a:pt x="1481" y="2714"/>
                </a:lnTo>
                <a:lnTo>
                  <a:pt x="1170" y="2714"/>
                </a:lnTo>
                <a:lnTo>
                  <a:pt x="1132" y="2445"/>
                </a:lnTo>
                <a:cubicBezTo>
                  <a:pt x="1129" y="2426"/>
                  <a:pt x="1115" y="2410"/>
                  <a:pt x="1095" y="2405"/>
                </a:cubicBezTo>
                <a:cubicBezTo>
                  <a:pt x="895" y="2360"/>
                  <a:pt x="714" y="2255"/>
                  <a:pt x="573" y="2103"/>
                </a:cubicBezTo>
                <a:cubicBezTo>
                  <a:pt x="564" y="2094"/>
                  <a:pt x="551" y="2089"/>
                  <a:pt x="538" y="2089"/>
                </a:cubicBezTo>
                <a:cubicBezTo>
                  <a:pt x="533" y="2089"/>
                  <a:pt x="527" y="2090"/>
                  <a:pt x="521" y="2092"/>
                </a:cubicBezTo>
                <a:lnTo>
                  <a:pt x="269" y="2193"/>
                </a:lnTo>
                <a:lnTo>
                  <a:pt x="114" y="1923"/>
                </a:lnTo>
                <a:lnTo>
                  <a:pt x="327" y="1757"/>
                </a:lnTo>
                <a:cubicBezTo>
                  <a:pt x="343" y="1745"/>
                  <a:pt x="349" y="1724"/>
                  <a:pt x="343" y="1706"/>
                </a:cubicBezTo>
                <a:cubicBezTo>
                  <a:pt x="282" y="1506"/>
                  <a:pt x="284" y="1294"/>
                  <a:pt x="343" y="1102"/>
                </a:cubicBezTo>
                <a:cubicBezTo>
                  <a:pt x="349" y="1084"/>
                  <a:pt x="343" y="1063"/>
                  <a:pt x="327" y="1051"/>
                </a:cubicBezTo>
                <a:lnTo>
                  <a:pt x="114" y="884"/>
                </a:lnTo>
                <a:lnTo>
                  <a:pt x="269" y="615"/>
                </a:lnTo>
                <a:lnTo>
                  <a:pt x="521" y="716"/>
                </a:lnTo>
                <a:cubicBezTo>
                  <a:pt x="527" y="718"/>
                  <a:pt x="533" y="719"/>
                  <a:pt x="538" y="719"/>
                </a:cubicBezTo>
                <a:cubicBezTo>
                  <a:pt x="551" y="719"/>
                  <a:pt x="564" y="714"/>
                  <a:pt x="573" y="705"/>
                </a:cubicBezTo>
                <a:cubicBezTo>
                  <a:pt x="714" y="553"/>
                  <a:pt x="895" y="448"/>
                  <a:pt x="1095" y="402"/>
                </a:cubicBezTo>
                <a:cubicBezTo>
                  <a:pt x="1115" y="398"/>
                  <a:pt x="1129" y="382"/>
                  <a:pt x="1132" y="363"/>
                </a:cubicBezTo>
                <a:lnTo>
                  <a:pt x="1170" y="95"/>
                </a:lnTo>
                <a:lnTo>
                  <a:pt x="1481" y="95"/>
                </a:lnTo>
                <a:lnTo>
                  <a:pt x="1519" y="363"/>
                </a:lnTo>
                <a:cubicBezTo>
                  <a:pt x="1521" y="382"/>
                  <a:pt x="1536" y="398"/>
                  <a:pt x="1555" y="402"/>
                </a:cubicBezTo>
                <a:cubicBezTo>
                  <a:pt x="1755" y="448"/>
                  <a:pt x="1936" y="553"/>
                  <a:pt x="2078" y="705"/>
                </a:cubicBezTo>
                <a:cubicBezTo>
                  <a:pt x="2087" y="714"/>
                  <a:pt x="2099" y="720"/>
                  <a:pt x="2112" y="720"/>
                </a:cubicBezTo>
                <a:cubicBezTo>
                  <a:pt x="2118" y="720"/>
                  <a:pt x="2124" y="718"/>
                  <a:pt x="2130" y="716"/>
                </a:cubicBezTo>
                <a:lnTo>
                  <a:pt x="2382" y="615"/>
                </a:lnTo>
                <a:lnTo>
                  <a:pt x="2537" y="884"/>
                </a:lnTo>
                <a:lnTo>
                  <a:pt x="2324" y="1051"/>
                </a:lnTo>
                <a:cubicBezTo>
                  <a:pt x="2308" y="1063"/>
                  <a:pt x="2302" y="1084"/>
                  <a:pt x="2308" y="1102"/>
                </a:cubicBezTo>
                <a:cubicBezTo>
                  <a:pt x="2369" y="1302"/>
                  <a:pt x="2367" y="1514"/>
                  <a:pt x="2308" y="1706"/>
                </a:cubicBezTo>
                <a:cubicBezTo>
                  <a:pt x="2302" y="1724"/>
                  <a:pt x="2308" y="1745"/>
                  <a:pt x="2324" y="1757"/>
                </a:cubicBezTo>
                <a:lnTo>
                  <a:pt x="2537" y="1923"/>
                </a:lnTo>
                <a:lnTo>
                  <a:pt x="2382" y="2193"/>
                </a:lnTo>
                <a:lnTo>
                  <a:pt x="2130" y="2092"/>
                </a:lnTo>
                <a:cubicBezTo>
                  <a:pt x="2124" y="2090"/>
                  <a:pt x="2118" y="2089"/>
                  <a:pt x="2112" y="2089"/>
                </a:cubicBezTo>
                <a:cubicBezTo>
                  <a:pt x="2094" y="2089"/>
                  <a:pt x="2076" y="2100"/>
                  <a:pt x="2069" y="2118"/>
                </a:cubicBezTo>
                <a:cubicBezTo>
                  <a:pt x="2059" y="2142"/>
                  <a:pt x="2071" y="2170"/>
                  <a:pt x="2095" y="2179"/>
                </a:cubicBezTo>
                <a:lnTo>
                  <a:pt x="2384" y="2296"/>
                </a:lnTo>
                <a:cubicBezTo>
                  <a:pt x="2390" y="2299"/>
                  <a:pt x="2396" y="2300"/>
                  <a:pt x="2402" y="2300"/>
                </a:cubicBezTo>
                <a:cubicBezTo>
                  <a:pt x="2418" y="2300"/>
                  <a:pt x="2434" y="2291"/>
                  <a:pt x="2443" y="2276"/>
                </a:cubicBezTo>
                <a:lnTo>
                  <a:pt x="2639" y="1936"/>
                </a:lnTo>
                <a:cubicBezTo>
                  <a:pt x="2650" y="1915"/>
                  <a:pt x="2645" y="1889"/>
                  <a:pt x="2627" y="1875"/>
                </a:cubicBezTo>
                <a:lnTo>
                  <a:pt x="2407" y="1703"/>
                </a:lnTo>
                <a:cubicBezTo>
                  <a:pt x="2460" y="1508"/>
                  <a:pt x="2460" y="1300"/>
                  <a:pt x="2407" y="1105"/>
                </a:cubicBezTo>
                <a:lnTo>
                  <a:pt x="2627" y="933"/>
                </a:lnTo>
                <a:cubicBezTo>
                  <a:pt x="2645" y="918"/>
                  <a:pt x="2650" y="893"/>
                  <a:pt x="2639" y="873"/>
                </a:cubicBezTo>
                <a:lnTo>
                  <a:pt x="2443" y="533"/>
                </a:lnTo>
                <a:cubicBezTo>
                  <a:pt x="2434" y="517"/>
                  <a:pt x="2418" y="509"/>
                  <a:pt x="2402" y="509"/>
                </a:cubicBezTo>
                <a:cubicBezTo>
                  <a:pt x="2396" y="509"/>
                  <a:pt x="2390" y="510"/>
                  <a:pt x="2384" y="512"/>
                </a:cubicBezTo>
                <a:lnTo>
                  <a:pt x="2124" y="617"/>
                </a:lnTo>
                <a:cubicBezTo>
                  <a:pt x="1981" y="471"/>
                  <a:pt x="1803" y="369"/>
                  <a:pt x="1607" y="319"/>
                </a:cubicBezTo>
                <a:lnTo>
                  <a:pt x="1569" y="41"/>
                </a:lnTo>
                <a:cubicBezTo>
                  <a:pt x="1565" y="18"/>
                  <a:pt x="1545" y="1"/>
                  <a:pt x="1521" y="1"/>
                </a:cubicBezTo>
                <a:close/>
              </a:path>
            </a:pathLst>
          </a:custGeom>
          <a:solidFill>
            <a:schemeClr val="lt2"/>
          </a:solidFill>
          <a:ln>
            <a:solidFill>
              <a:srgbClr val="7030A0"/>
            </a:solidFill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1" name="Google Shape;371;p18">
            <a:extLst>
              <a:ext uri="{FF2B5EF4-FFF2-40B4-BE49-F238E27FC236}">
                <a16:creationId xmlns:a16="http://schemas.microsoft.com/office/drawing/2014/main" id="{9EAD05E6-83E1-445A-9796-055E8EC18A3E}"/>
              </a:ext>
            </a:extLst>
          </p:cNvPr>
          <p:cNvSpPr/>
          <p:nvPr/>
        </p:nvSpPr>
        <p:spPr>
          <a:xfrm>
            <a:off x="15894680" y="9880009"/>
            <a:ext cx="550270" cy="582859"/>
          </a:xfrm>
          <a:custGeom>
            <a:avLst/>
            <a:gdLst/>
            <a:ahLst/>
            <a:cxnLst/>
            <a:rect l="l" t="t" r="r" b="b"/>
            <a:pathLst>
              <a:path w="2651" h="2808" extrusionOk="0">
                <a:moveTo>
                  <a:pt x="1033" y="1210"/>
                </a:moveTo>
                <a:cubicBezTo>
                  <a:pt x="1021" y="1210"/>
                  <a:pt x="1009" y="1215"/>
                  <a:pt x="999" y="1224"/>
                </a:cubicBezTo>
                <a:lnTo>
                  <a:pt x="852" y="1371"/>
                </a:lnTo>
                <a:cubicBezTo>
                  <a:pt x="834" y="1389"/>
                  <a:pt x="834" y="1419"/>
                  <a:pt x="852" y="1437"/>
                </a:cubicBezTo>
                <a:lnTo>
                  <a:pt x="999" y="1584"/>
                </a:lnTo>
                <a:cubicBezTo>
                  <a:pt x="1009" y="1593"/>
                  <a:pt x="1021" y="1598"/>
                  <a:pt x="1033" y="1598"/>
                </a:cubicBezTo>
                <a:cubicBezTo>
                  <a:pt x="1045" y="1598"/>
                  <a:pt x="1057" y="1593"/>
                  <a:pt x="1066" y="1584"/>
                </a:cubicBezTo>
                <a:cubicBezTo>
                  <a:pt x="1084" y="1565"/>
                  <a:pt x="1084" y="1536"/>
                  <a:pt x="1066" y="1517"/>
                </a:cubicBezTo>
                <a:lnTo>
                  <a:pt x="951" y="1404"/>
                </a:lnTo>
                <a:lnTo>
                  <a:pt x="1066" y="1290"/>
                </a:lnTo>
                <a:cubicBezTo>
                  <a:pt x="1084" y="1272"/>
                  <a:pt x="1084" y="1242"/>
                  <a:pt x="1066" y="1224"/>
                </a:cubicBezTo>
                <a:cubicBezTo>
                  <a:pt x="1057" y="1215"/>
                  <a:pt x="1045" y="1210"/>
                  <a:pt x="1033" y="1210"/>
                </a:cubicBezTo>
                <a:close/>
                <a:moveTo>
                  <a:pt x="1613" y="1210"/>
                </a:moveTo>
                <a:cubicBezTo>
                  <a:pt x="1601" y="1210"/>
                  <a:pt x="1589" y="1215"/>
                  <a:pt x="1580" y="1224"/>
                </a:cubicBezTo>
                <a:cubicBezTo>
                  <a:pt x="1562" y="1242"/>
                  <a:pt x="1562" y="1272"/>
                  <a:pt x="1580" y="1290"/>
                </a:cubicBezTo>
                <a:lnTo>
                  <a:pt x="1693" y="1404"/>
                </a:lnTo>
                <a:lnTo>
                  <a:pt x="1580" y="1517"/>
                </a:lnTo>
                <a:cubicBezTo>
                  <a:pt x="1550" y="1547"/>
                  <a:pt x="1571" y="1598"/>
                  <a:pt x="1613" y="1598"/>
                </a:cubicBezTo>
                <a:cubicBezTo>
                  <a:pt x="1624" y="1598"/>
                  <a:pt x="1637" y="1593"/>
                  <a:pt x="1646" y="1584"/>
                </a:cubicBezTo>
                <a:lnTo>
                  <a:pt x="1793" y="1437"/>
                </a:lnTo>
                <a:cubicBezTo>
                  <a:pt x="1811" y="1419"/>
                  <a:pt x="1811" y="1389"/>
                  <a:pt x="1793" y="1371"/>
                </a:cubicBezTo>
                <a:lnTo>
                  <a:pt x="1646" y="1224"/>
                </a:lnTo>
                <a:cubicBezTo>
                  <a:pt x="1637" y="1215"/>
                  <a:pt x="1625" y="1210"/>
                  <a:pt x="1613" y="1210"/>
                </a:cubicBezTo>
                <a:close/>
                <a:moveTo>
                  <a:pt x="1443" y="1157"/>
                </a:moveTo>
                <a:cubicBezTo>
                  <a:pt x="1426" y="1157"/>
                  <a:pt x="1411" y="1166"/>
                  <a:pt x="1402" y="1180"/>
                </a:cubicBezTo>
                <a:lnTo>
                  <a:pt x="1168" y="1579"/>
                </a:lnTo>
                <a:cubicBezTo>
                  <a:pt x="1155" y="1602"/>
                  <a:pt x="1162" y="1631"/>
                  <a:pt x="1184" y="1644"/>
                </a:cubicBezTo>
                <a:cubicBezTo>
                  <a:pt x="1192" y="1648"/>
                  <a:pt x="1200" y="1650"/>
                  <a:pt x="1208" y="1650"/>
                </a:cubicBezTo>
                <a:cubicBezTo>
                  <a:pt x="1224" y="1650"/>
                  <a:pt x="1239" y="1642"/>
                  <a:pt x="1248" y="1627"/>
                </a:cubicBezTo>
                <a:lnTo>
                  <a:pt x="1483" y="1228"/>
                </a:lnTo>
                <a:cubicBezTo>
                  <a:pt x="1496" y="1206"/>
                  <a:pt x="1489" y="1177"/>
                  <a:pt x="1466" y="1164"/>
                </a:cubicBezTo>
                <a:cubicBezTo>
                  <a:pt x="1459" y="1160"/>
                  <a:pt x="1451" y="1157"/>
                  <a:pt x="1443" y="1157"/>
                </a:cubicBezTo>
                <a:close/>
                <a:moveTo>
                  <a:pt x="1324" y="606"/>
                </a:moveTo>
                <a:cubicBezTo>
                  <a:pt x="1212" y="606"/>
                  <a:pt x="1098" y="630"/>
                  <a:pt x="990" y="680"/>
                </a:cubicBezTo>
                <a:cubicBezTo>
                  <a:pt x="482" y="916"/>
                  <a:pt x="367" y="1592"/>
                  <a:pt x="773" y="1980"/>
                </a:cubicBezTo>
                <a:cubicBezTo>
                  <a:pt x="783" y="1989"/>
                  <a:pt x="794" y="1993"/>
                  <a:pt x="806" y="1993"/>
                </a:cubicBezTo>
                <a:cubicBezTo>
                  <a:pt x="818" y="1993"/>
                  <a:pt x="831" y="1988"/>
                  <a:pt x="840" y="1978"/>
                </a:cubicBezTo>
                <a:cubicBezTo>
                  <a:pt x="858" y="1960"/>
                  <a:pt x="857" y="1930"/>
                  <a:pt x="838" y="1912"/>
                </a:cubicBezTo>
                <a:cubicBezTo>
                  <a:pt x="481" y="1570"/>
                  <a:pt x="581" y="973"/>
                  <a:pt x="1029" y="766"/>
                </a:cubicBezTo>
                <a:cubicBezTo>
                  <a:pt x="1125" y="721"/>
                  <a:pt x="1225" y="700"/>
                  <a:pt x="1324" y="700"/>
                </a:cubicBezTo>
                <a:cubicBezTo>
                  <a:pt x="1590" y="700"/>
                  <a:pt x="1845" y="852"/>
                  <a:pt x="1964" y="1108"/>
                </a:cubicBezTo>
                <a:cubicBezTo>
                  <a:pt x="2127" y="1460"/>
                  <a:pt x="1974" y="1880"/>
                  <a:pt x="1621" y="2042"/>
                </a:cubicBezTo>
                <a:cubicBezTo>
                  <a:pt x="1527" y="2086"/>
                  <a:pt x="1426" y="2108"/>
                  <a:pt x="1325" y="2108"/>
                </a:cubicBezTo>
                <a:cubicBezTo>
                  <a:pt x="1244" y="2108"/>
                  <a:pt x="1162" y="2094"/>
                  <a:pt x="1083" y="2065"/>
                </a:cubicBezTo>
                <a:cubicBezTo>
                  <a:pt x="1078" y="2063"/>
                  <a:pt x="1072" y="2062"/>
                  <a:pt x="1067" y="2062"/>
                </a:cubicBezTo>
                <a:cubicBezTo>
                  <a:pt x="1048" y="2062"/>
                  <a:pt x="1030" y="2074"/>
                  <a:pt x="1023" y="2093"/>
                </a:cubicBezTo>
                <a:cubicBezTo>
                  <a:pt x="1014" y="2117"/>
                  <a:pt x="1026" y="2144"/>
                  <a:pt x="1051" y="2153"/>
                </a:cubicBezTo>
                <a:cubicBezTo>
                  <a:pt x="1140" y="2185"/>
                  <a:pt x="1233" y="2202"/>
                  <a:pt x="1326" y="2202"/>
                </a:cubicBezTo>
                <a:cubicBezTo>
                  <a:pt x="1906" y="2202"/>
                  <a:pt x="2294" y="1597"/>
                  <a:pt x="2049" y="1069"/>
                </a:cubicBezTo>
                <a:cubicBezTo>
                  <a:pt x="1914" y="778"/>
                  <a:pt x="1625" y="606"/>
                  <a:pt x="1324" y="606"/>
                </a:cubicBezTo>
                <a:close/>
                <a:moveTo>
                  <a:pt x="1129" y="1"/>
                </a:moveTo>
                <a:cubicBezTo>
                  <a:pt x="1106" y="1"/>
                  <a:pt x="1086" y="18"/>
                  <a:pt x="1082" y="41"/>
                </a:cubicBezTo>
                <a:lnTo>
                  <a:pt x="1043" y="319"/>
                </a:lnTo>
                <a:cubicBezTo>
                  <a:pt x="847" y="369"/>
                  <a:pt x="669" y="471"/>
                  <a:pt x="527" y="617"/>
                </a:cubicBezTo>
                <a:lnTo>
                  <a:pt x="267" y="512"/>
                </a:lnTo>
                <a:cubicBezTo>
                  <a:pt x="261" y="510"/>
                  <a:pt x="255" y="509"/>
                  <a:pt x="249" y="509"/>
                </a:cubicBezTo>
                <a:cubicBezTo>
                  <a:pt x="233" y="509"/>
                  <a:pt x="217" y="517"/>
                  <a:pt x="208" y="533"/>
                </a:cubicBezTo>
                <a:lnTo>
                  <a:pt x="12" y="873"/>
                </a:lnTo>
                <a:cubicBezTo>
                  <a:pt x="0" y="893"/>
                  <a:pt x="6" y="918"/>
                  <a:pt x="24" y="933"/>
                </a:cubicBezTo>
                <a:lnTo>
                  <a:pt x="244" y="1105"/>
                </a:lnTo>
                <a:cubicBezTo>
                  <a:pt x="191" y="1300"/>
                  <a:pt x="191" y="1508"/>
                  <a:pt x="244" y="1703"/>
                </a:cubicBezTo>
                <a:lnTo>
                  <a:pt x="24" y="1875"/>
                </a:lnTo>
                <a:cubicBezTo>
                  <a:pt x="6" y="1889"/>
                  <a:pt x="0" y="1915"/>
                  <a:pt x="12" y="1936"/>
                </a:cubicBezTo>
                <a:lnTo>
                  <a:pt x="208" y="2276"/>
                </a:lnTo>
                <a:cubicBezTo>
                  <a:pt x="217" y="2291"/>
                  <a:pt x="232" y="2299"/>
                  <a:pt x="248" y="2299"/>
                </a:cubicBezTo>
                <a:cubicBezTo>
                  <a:pt x="255" y="2299"/>
                  <a:pt x="261" y="2298"/>
                  <a:pt x="267" y="2295"/>
                </a:cubicBezTo>
                <a:lnTo>
                  <a:pt x="527" y="2191"/>
                </a:lnTo>
                <a:cubicBezTo>
                  <a:pt x="669" y="2336"/>
                  <a:pt x="847" y="2439"/>
                  <a:pt x="1043" y="2489"/>
                </a:cubicBezTo>
                <a:lnTo>
                  <a:pt x="1082" y="2767"/>
                </a:lnTo>
                <a:cubicBezTo>
                  <a:pt x="1086" y="2790"/>
                  <a:pt x="1106" y="2807"/>
                  <a:pt x="1129" y="2807"/>
                </a:cubicBezTo>
                <a:lnTo>
                  <a:pt x="1522" y="2807"/>
                </a:lnTo>
                <a:cubicBezTo>
                  <a:pt x="1545" y="2807"/>
                  <a:pt x="1565" y="2790"/>
                  <a:pt x="1569" y="2767"/>
                </a:cubicBezTo>
                <a:lnTo>
                  <a:pt x="1607" y="2489"/>
                </a:lnTo>
                <a:cubicBezTo>
                  <a:pt x="1716" y="2461"/>
                  <a:pt x="1819" y="2418"/>
                  <a:pt x="1915" y="2358"/>
                </a:cubicBezTo>
                <a:cubicBezTo>
                  <a:pt x="1937" y="2344"/>
                  <a:pt x="1944" y="2316"/>
                  <a:pt x="1930" y="2294"/>
                </a:cubicBezTo>
                <a:cubicBezTo>
                  <a:pt x="1922" y="2279"/>
                  <a:pt x="1906" y="2271"/>
                  <a:pt x="1890" y="2271"/>
                </a:cubicBezTo>
                <a:cubicBezTo>
                  <a:pt x="1882" y="2271"/>
                  <a:pt x="1873" y="2273"/>
                  <a:pt x="1865" y="2278"/>
                </a:cubicBezTo>
                <a:cubicBezTo>
                  <a:pt x="1769" y="2337"/>
                  <a:pt x="1665" y="2381"/>
                  <a:pt x="1555" y="2405"/>
                </a:cubicBezTo>
                <a:cubicBezTo>
                  <a:pt x="1536" y="2410"/>
                  <a:pt x="1521" y="2426"/>
                  <a:pt x="1519" y="2445"/>
                </a:cubicBezTo>
                <a:lnTo>
                  <a:pt x="1481" y="2714"/>
                </a:lnTo>
                <a:lnTo>
                  <a:pt x="1170" y="2714"/>
                </a:lnTo>
                <a:lnTo>
                  <a:pt x="1132" y="2445"/>
                </a:lnTo>
                <a:cubicBezTo>
                  <a:pt x="1129" y="2426"/>
                  <a:pt x="1115" y="2410"/>
                  <a:pt x="1095" y="2405"/>
                </a:cubicBezTo>
                <a:cubicBezTo>
                  <a:pt x="895" y="2360"/>
                  <a:pt x="714" y="2255"/>
                  <a:pt x="573" y="2103"/>
                </a:cubicBezTo>
                <a:cubicBezTo>
                  <a:pt x="564" y="2094"/>
                  <a:pt x="551" y="2089"/>
                  <a:pt x="538" y="2089"/>
                </a:cubicBezTo>
                <a:cubicBezTo>
                  <a:pt x="533" y="2089"/>
                  <a:pt x="527" y="2090"/>
                  <a:pt x="521" y="2092"/>
                </a:cubicBezTo>
                <a:lnTo>
                  <a:pt x="269" y="2193"/>
                </a:lnTo>
                <a:lnTo>
                  <a:pt x="114" y="1923"/>
                </a:lnTo>
                <a:lnTo>
                  <a:pt x="327" y="1757"/>
                </a:lnTo>
                <a:cubicBezTo>
                  <a:pt x="343" y="1745"/>
                  <a:pt x="349" y="1724"/>
                  <a:pt x="343" y="1706"/>
                </a:cubicBezTo>
                <a:cubicBezTo>
                  <a:pt x="282" y="1506"/>
                  <a:pt x="284" y="1294"/>
                  <a:pt x="343" y="1102"/>
                </a:cubicBezTo>
                <a:cubicBezTo>
                  <a:pt x="349" y="1084"/>
                  <a:pt x="343" y="1063"/>
                  <a:pt x="327" y="1051"/>
                </a:cubicBezTo>
                <a:lnTo>
                  <a:pt x="114" y="884"/>
                </a:lnTo>
                <a:lnTo>
                  <a:pt x="269" y="615"/>
                </a:lnTo>
                <a:lnTo>
                  <a:pt x="521" y="716"/>
                </a:lnTo>
                <a:cubicBezTo>
                  <a:pt x="527" y="718"/>
                  <a:pt x="533" y="719"/>
                  <a:pt x="538" y="719"/>
                </a:cubicBezTo>
                <a:cubicBezTo>
                  <a:pt x="551" y="719"/>
                  <a:pt x="564" y="714"/>
                  <a:pt x="573" y="705"/>
                </a:cubicBezTo>
                <a:cubicBezTo>
                  <a:pt x="714" y="553"/>
                  <a:pt x="895" y="448"/>
                  <a:pt x="1095" y="402"/>
                </a:cubicBezTo>
                <a:cubicBezTo>
                  <a:pt x="1115" y="398"/>
                  <a:pt x="1129" y="382"/>
                  <a:pt x="1132" y="363"/>
                </a:cubicBezTo>
                <a:lnTo>
                  <a:pt x="1170" y="95"/>
                </a:lnTo>
                <a:lnTo>
                  <a:pt x="1481" y="95"/>
                </a:lnTo>
                <a:lnTo>
                  <a:pt x="1519" y="363"/>
                </a:lnTo>
                <a:cubicBezTo>
                  <a:pt x="1521" y="382"/>
                  <a:pt x="1536" y="398"/>
                  <a:pt x="1555" y="402"/>
                </a:cubicBezTo>
                <a:cubicBezTo>
                  <a:pt x="1755" y="448"/>
                  <a:pt x="1936" y="553"/>
                  <a:pt x="2078" y="705"/>
                </a:cubicBezTo>
                <a:cubicBezTo>
                  <a:pt x="2087" y="714"/>
                  <a:pt x="2099" y="720"/>
                  <a:pt x="2112" y="720"/>
                </a:cubicBezTo>
                <a:cubicBezTo>
                  <a:pt x="2118" y="720"/>
                  <a:pt x="2124" y="718"/>
                  <a:pt x="2130" y="716"/>
                </a:cubicBezTo>
                <a:lnTo>
                  <a:pt x="2382" y="615"/>
                </a:lnTo>
                <a:lnTo>
                  <a:pt x="2537" y="884"/>
                </a:lnTo>
                <a:lnTo>
                  <a:pt x="2324" y="1051"/>
                </a:lnTo>
                <a:cubicBezTo>
                  <a:pt x="2308" y="1063"/>
                  <a:pt x="2302" y="1084"/>
                  <a:pt x="2308" y="1102"/>
                </a:cubicBezTo>
                <a:cubicBezTo>
                  <a:pt x="2369" y="1302"/>
                  <a:pt x="2367" y="1514"/>
                  <a:pt x="2308" y="1706"/>
                </a:cubicBezTo>
                <a:cubicBezTo>
                  <a:pt x="2302" y="1724"/>
                  <a:pt x="2308" y="1745"/>
                  <a:pt x="2324" y="1757"/>
                </a:cubicBezTo>
                <a:lnTo>
                  <a:pt x="2537" y="1923"/>
                </a:lnTo>
                <a:lnTo>
                  <a:pt x="2382" y="2193"/>
                </a:lnTo>
                <a:lnTo>
                  <a:pt x="2130" y="2092"/>
                </a:lnTo>
                <a:cubicBezTo>
                  <a:pt x="2124" y="2090"/>
                  <a:pt x="2118" y="2089"/>
                  <a:pt x="2112" y="2089"/>
                </a:cubicBezTo>
                <a:cubicBezTo>
                  <a:pt x="2094" y="2089"/>
                  <a:pt x="2076" y="2100"/>
                  <a:pt x="2069" y="2118"/>
                </a:cubicBezTo>
                <a:cubicBezTo>
                  <a:pt x="2059" y="2142"/>
                  <a:pt x="2071" y="2170"/>
                  <a:pt x="2095" y="2179"/>
                </a:cubicBezTo>
                <a:lnTo>
                  <a:pt x="2384" y="2296"/>
                </a:lnTo>
                <a:cubicBezTo>
                  <a:pt x="2390" y="2299"/>
                  <a:pt x="2396" y="2300"/>
                  <a:pt x="2402" y="2300"/>
                </a:cubicBezTo>
                <a:cubicBezTo>
                  <a:pt x="2418" y="2300"/>
                  <a:pt x="2434" y="2291"/>
                  <a:pt x="2443" y="2276"/>
                </a:cubicBezTo>
                <a:lnTo>
                  <a:pt x="2639" y="1936"/>
                </a:lnTo>
                <a:cubicBezTo>
                  <a:pt x="2650" y="1915"/>
                  <a:pt x="2645" y="1889"/>
                  <a:pt x="2627" y="1875"/>
                </a:cubicBezTo>
                <a:lnTo>
                  <a:pt x="2407" y="1703"/>
                </a:lnTo>
                <a:cubicBezTo>
                  <a:pt x="2460" y="1508"/>
                  <a:pt x="2460" y="1300"/>
                  <a:pt x="2407" y="1105"/>
                </a:cubicBezTo>
                <a:lnTo>
                  <a:pt x="2627" y="933"/>
                </a:lnTo>
                <a:cubicBezTo>
                  <a:pt x="2645" y="918"/>
                  <a:pt x="2650" y="893"/>
                  <a:pt x="2639" y="873"/>
                </a:cubicBezTo>
                <a:lnTo>
                  <a:pt x="2443" y="533"/>
                </a:lnTo>
                <a:cubicBezTo>
                  <a:pt x="2434" y="517"/>
                  <a:pt x="2418" y="509"/>
                  <a:pt x="2402" y="509"/>
                </a:cubicBezTo>
                <a:cubicBezTo>
                  <a:pt x="2396" y="509"/>
                  <a:pt x="2390" y="510"/>
                  <a:pt x="2384" y="512"/>
                </a:cubicBezTo>
                <a:lnTo>
                  <a:pt x="2124" y="617"/>
                </a:lnTo>
                <a:cubicBezTo>
                  <a:pt x="1981" y="471"/>
                  <a:pt x="1803" y="369"/>
                  <a:pt x="1607" y="319"/>
                </a:cubicBezTo>
                <a:lnTo>
                  <a:pt x="1569" y="41"/>
                </a:lnTo>
                <a:cubicBezTo>
                  <a:pt x="1565" y="18"/>
                  <a:pt x="1545" y="1"/>
                  <a:pt x="1521" y="1"/>
                </a:cubicBezTo>
                <a:close/>
              </a:path>
            </a:pathLst>
          </a:custGeom>
          <a:solidFill>
            <a:schemeClr val="lt2"/>
          </a:solidFill>
          <a:ln>
            <a:solidFill>
              <a:srgbClr val="7030A0"/>
            </a:solidFill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0" name="Google Shape;660;p39"/>
          <p:cNvGrpSpPr/>
          <p:nvPr/>
        </p:nvGrpSpPr>
        <p:grpSpPr>
          <a:xfrm>
            <a:off x="6048147" y="2893397"/>
            <a:ext cx="5968634" cy="5968634"/>
            <a:chOff x="1190625" y="238125"/>
            <a:chExt cx="5232500" cy="5232500"/>
          </a:xfrm>
        </p:grpSpPr>
        <p:sp>
          <p:nvSpPr>
            <p:cNvPr id="661" name="Google Shape;661;p39"/>
            <p:cNvSpPr/>
            <p:nvPr/>
          </p:nvSpPr>
          <p:spPr>
            <a:xfrm>
              <a:off x="1190625" y="238125"/>
              <a:ext cx="5232500" cy="5232500"/>
            </a:xfrm>
            <a:custGeom>
              <a:avLst/>
              <a:gdLst/>
              <a:ahLst/>
              <a:cxnLst/>
              <a:rect l="l" t="t" r="r" b="b"/>
              <a:pathLst>
                <a:path w="209300" h="209300" extrusionOk="0">
                  <a:moveTo>
                    <a:pt x="104640" y="72150"/>
                  </a:moveTo>
                  <a:cubicBezTo>
                    <a:pt x="108827" y="72150"/>
                    <a:pt x="113048" y="72962"/>
                    <a:pt x="117065" y="74632"/>
                  </a:cubicBezTo>
                  <a:cubicBezTo>
                    <a:pt x="129229" y="79641"/>
                    <a:pt x="137136" y="91519"/>
                    <a:pt x="137136" y="104650"/>
                  </a:cubicBezTo>
                  <a:cubicBezTo>
                    <a:pt x="137136" y="122610"/>
                    <a:pt x="122610" y="137172"/>
                    <a:pt x="104650" y="137172"/>
                  </a:cubicBezTo>
                  <a:cubicBezTo>
                    <a:pt x="91484" y="137172"/>
                    <a:pt x="79641" y="129229"/>
                    <a:pt x="74597" y="117100"/>
                  </a:cubicBezTo>
                  <a:cubicBezTo>
                    <a:pt x="69588" y="104936"/>
                    <a:pt x="72343" y="90983"/>
                    <a:pt x="81645" y="81680"/>
                  </a:cubicBezTo>
                  <a:cubicBezTo>
                    <a:pt x="87866" y="75459"/>
                    <a:pt x="96184" y="72150"/>
                    <a:pt x="104640" y="72150"/>
                  </a:cubicBezTo>
                  <a:close/>
                  <a:moveTo>
                    <a:pt x="104650" y="0"/>
                  </a:moveTo>
                  <a:cubicBezTo>
                    <a:pt x="46833" y="0"/>
                    <a:pt x="0" y="46869"/>
                    <a:pt x="0" y="104650"/>
                  </a:cubicBezTo>
                  <a:cubicBezTo>
                    <a:pt x="0" y="162431"/>
                    <a:pt x="46833" y="209300"/>
                    <a:pt x="104650" y="209300"/>
                  </a:cubicBezTo>
                  <a:cubicBezTo>
                    <a:pt x="162431" y="209300"/>
                    <a:pt x="209300" y="162467"/>
                    <a:pt x="209300" y="104650"/>
                  </a:cubicBezTo>
                  <a:cubicBezTo>
                    <a:pt x="209300" y="46833"/>
                    <a:pt x="162431" y="0"/>
                    <a:pt x="1046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 dirty="0"/>
            </a:p>
          </p:txBody>
        </p:sp>
        <p:sp>
          <p:nvSpPr>
            <p:cNvPr id="662" name="Google Shape;662;p39"/>
            <p:cNvSpPr/>
            <p:nvPr/>
          </p:nvSpPr>
          <p:spPr>
            <a:xfrm>
              <a:off x="1474150" y="377400"/>
              <a:ext cx="3156525" cy="3406300"/>
            </a:xfrm>
            <a:custGeom>
              <a:avLst/>
              <a:gdLst/>
              <a:ahLst/>
              <a:cxnLst/>
              <a:rect l="l" t="t" r="r" b="b"/>
              <a:pathLst>
                <a:path w="126261" h="136252" extrusionOk="0">
                  <a:moveTo>
                    <a:pt x="93389" y="1"/>
                  </a:moveTo>
                  <a:cubicBezTo>
                    <a:pt x="52644" y="1"/>
                    <a:pt x="14479" y="25278"/>
                    <a:pt x="1" y="65806"/>
                  </a:cubicBezTo>
                  <a:cubicBezTo>
                    <a:pt x="3399" y="77898"/>
                    <a:pt x="9088" y="89204"/>
                    <a:pt x="16852" y="99115"/>
                  </a:cubicBezTo>
                  <a:cubicBezTo>
                    <a:pt x="28265" y="113783"/>
                    <a:pt x="43649" y="124875"/>
                    <a:pt x="61180" y="131028"/>
                  </a:cubicBezTo>
                  <a:cubicBezTo>
                    <a:pt x="69373" y="133926"/>
                    <a:pt x="77924" y="135679"/>
                    <a:pt x="86618" y="136252"/>
                  </a:cubicBezTo>
                  <a:cubicBezTo>
                    <a:pt x="70411" y="133318"/>
                    <a:pt x="57996" y="120259"/>
                    <a:pt x="55850" y="103945"/>
                  </a:cubicBezTo>
                  <a:cubicBezTo>
                    <a:pt x="55635" y="102335"/>
                    <a:pt x="55528" y="100689"/>
                    <a:pt x="55528" y="99079"/>
                  </a:cubicBezTo>
                  <a:cubicBezTo>
                    <a:pt x="55528" y="97505"/>
                    <a:pt x="55635" y="95930"/>
                    <a:pt x="55814" y="94356"/>
                  </a:cubicBezTo>
                  <a:cubicBezTo>
                    <a:pt x="57746" y="52711"/>
                    <a:pt x="86117" y="16969"/>
                    <a:pt x="126260" y="5627"/>
                  </a:cubicBezTo>
                  <a:cubicBezTo>
                    <a:pt x="115388" y="1812"/>
                    <a:pt x="104296" y="1"/>
                    <a:pt x="93389" y="1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 dirty="0"/>
            </a:p>
          </p:txBody>
        </p:sp>
        <p:sp>
          <p:nvSpPr>
            <p:cNvPr id="663" name="Google Shape;663;p39"/>
            <p:cNvSpPr/>
            <p:nvPr/>
          </p:nvSpPr>
          <p:spPr>
            <a:xfrm>
              <a:off x="2869475" y="518075"/>
              <a:ext cx="3414125" cy="3169025"/>
            </a:xfrm>
            <a:custGeom>
              <a:avLst/>
              <a:gdLst/>
              <a:ahLst/>
              <a:cxnLst/>
              <a:rect l="l" t="t" r="r" b="b"/>
              <a:pathLst>
                <a:path w="136565" h="126761" extrusionOk="0">
                  <a:moveTo>
                    <a:pt x="70447" y="0"/>
                  </a:moveTo>
                  <a:cubicBezTo>
                    <a:pt x="30340" y="11378"/>
                    <a:pt x="1969" y="47084"/>
                    <a:pt x="1" y="88729"/>
                  </a:cubicBezTo>
                  <a:cubicBezTo>
                    <a:pt x="2076" y="72486"/>
                    <a:pt x="14383" y="59391"/>
                    <a:pt x="30483" y="56315"/>
                  </a:cubicBezTo>
                  <a:lnTo>
                    <a:pt x="30519" y="56315"/>
                  </a:lnTo>
                  <a:cubicBezTo>
                    <a:pt x="32827" y="55885"/>
                    <a:pt x="35161" y="55671"/>
                    <a:pt x="37496" y="55671"/>
                  </a:cubicBezTo>
                  <a:cubicBezTo>
                    <a:pt x="39830" y="55671"/>
                    <a:pt x="42165" y="55885"/>
                    <a:pt x="44472" y="56315"/>
                  </a:cubicBezTo>
                  <a:lnTo>
                    <a:pt x="44508" y="56315"/>
                  </a:lnTo>
                  <a:cubicBezTo>
                    <a:pt x="53202" y="56959"/>
                    <a:pt x="61753" y="58747"/>
                    <a:pt x="69946" y="61645"/>
                  </a:cubicBezTo>
                  <a:cubicBezTo>
                    <a:pt x="87370" y="67871"/>
                    <a:pt x="102611" y="78890"/>
                    <a:pt x="113953" y="93488"/>
                  </a:cubicBezTo>
                  <a:cubicBezTo>
                    <a:pt x="121681" y="103362"/>
                    <a:pt x="127405" y="114668"/>
                    <a:pt x="130804" y="126761"/>
                  </a:cubicBezTo>
                  <a:cubicBezTo>
                    <a:pt x="134596" y="116063"/>
                    <a:pt x="136564" y="104793"/>
                    <a:pt x="136528" y="93452"/>
                  </a:cubicBezTo>
                  <a:cubicBezTo>
                    <a:pt x="136564" y="51449"/>
                    <a:pt x="110089" y="13990"/>
                    <a:pt x="70447" y="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 dirty="0"/>
            </a:p>
          </p:txBody>
        </p:sp>
        <p:sp>
          <p:nvSpPr>
            <p:cNvPr id="664" name="Google Shape;664;p39"/>
            <p:cNvSpPr/>
            <p:nvPr/>
          </p:nvSpPr>
          <p:spPr>
            <a:xfrm>
              <a:off x="2971450" y="1926825"/>
              <a:ext cx="3168150" cy="3404575"/>
            </a:xfrm>
            <a:custGeom>
              <a:avLst/>
              <a:gdLst/>
              <a:ahLst/>
              <a:cxnLst/>
              <a:rect l="l" t="t" r="r" b="b"/>
              <a:pathLst>
                <a:path w="126726" h="136183" extrusionOk="0">
                  <a:moveTo>
                    <a:pt x="40429" y="0"/>
                  </a:moveTo>
                  <a:lnTo>
                    <a:pt x="40429" y="0"/>
                  </a:lnTo>
                  <a:cubicBezTo>
                    <a:pt x="57746" y="3256"/>
                    <a:pt x="70482" y="18068"/>
                    <a:pt x="71162" y="35706"/>
                  </a:cubicBezTo>
                  <a:cubicBezTo>
                    <a:pt x="71162" y="35706"/>
                    <a:pt x="71162" y="35742"/>
                    <a:pt x="71162" y="35742"/>
                  </a:cubicBezTo>
                  <a:cubicBezTo>
                    <a:pt x="71198" y="36207"/>
                    <a:pt x="71198" y="36637"/>
                    <a:pt x="71198" y="37102"/>
                  </a:cubicBezTo>
                  <a:cubicBezTo>
                    <a:pt x="71198" y="37638"/>
                    <a:pt x="71162" y="38175"/>
                    <a:pt x="71126" y="38712"/>
                  </a:cubicBezTo>
                  <a:cubicBezTo>
                    <a:pt x="70411" y="81645"/>
                    <a:pt x="41431" y="118997"/>
                    <a:pt x="0" y="130374"/>
                  </a:cubicBezTo>
                  <a:cubicBezTo>
                    <a:pt x="11024" y="134314"/>
                    <a:pt x="22283" y="136183"/>
                    <a:pt x="33353" y="136183"/>
                  </a:cubicBezTo>
                  <a:cubicBezTo>
                    <a:pt x="74057" y="136183"/>
                    <a:pt x="112211" y="110915"/>
                    <a:pt x="126725" y="70411"/>
                  </a:cubicBezTo>
                  <a:cubicBezTo>
                    <a:pt x="123326" y="58318"/>
                    <a:pt x="117602" y="47012"/>
                    <a:pt x="109874" y="37138"/>
                  </a:cubicBezTo>
                  <a:cubicBezTo>
                    <a:pt x="98532" y="22540"/>
                    <a:pt x="83291" y="11521"/>
                    <a:pt x="65867" y="5331"/>
                  </a:cubicBezTo>
                  <a:cubicBezTo>
                    <a:pt x="57674" y="2397"/>
                    <a:pt x="49123" y="609"/>
                    <a:pt x="40429" y="0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 dirty="0"/>
            </a:p>
          </p:txBody>
        </p:sp>
        <p:sp>
          <p:nvSpPr>
            <p:cNvPr id="665" name="Google Shape;665;p39"/>
            <p:cNvSpPr/>
            <p:nvPr/>
          </p:nvSpPr>
          <p:spPr>
            <a:xfrm>
              <a:off x="1282750" y="2022525"/>
              <a:ext cx="3466875" cy="3163675"/>
            </a:xfrm>
            <a:custGeom>
              <a:avLst/>
              <a:gdLst/>
              <a:ahLst/>
              <a:cxnLst/>
              <a:rect l="l" t="t" r="r" b="b"/>
              <a:pathLst>
                <a:path w="138675" h="126547" extrusionOk="0">
                  <a:moveTo>
                    <a:pt x="7657" y="1"/>
                  </a:moveTo>
                  <a:cubicBezTo>
                    <a:pt x="0" y="21539"/>
                    <a:pt x="0" y="45080"/>
                    <a:pt x="7657" y="66619"/>
                  </a:cubicBezTo>
                  <a:cubicBezTo>
                    <a:pt x="17674" y="94561"/>
                    <a:pt x="39642" y="116528"/>
                    <a:pt x="67548" y="126546"/>
                  </a:cubicBezTo>
                  <a:cubicBezTo>
                    <a:pt x="108943" y="115097"/>
                    <a:pt x="137887" y="77817"/>
                    <a:pt x="138674" y="34884"/>
                  </a:cubicBezTo>
                  <a:lnTo>
                    <a:pt x="138674" y="34884"/>
                  </a:lnTo>
                  <a:cubicBezTo>
                    <a:pt x="137959" y="52558"/>
                    <a:pt x="125043" y="67334"/>
                    <a:pt x="107655" y="70447"/>
                  </a:cubicBezTo>
                  <a:cubicBezTo>
                    <a:pt x="107637" y="70465"/>
                    <a:pt x="107628" y="70474"/>
                    <a:pt x="107624" y="70474"/>
                  </a:cubicBezTo>
                  <a:cubicBezTo>
                    <a:pt x="107619" y="70474"/>
                    <a:pt x="107619" y="70465"/>
                    <a:pt x="107619" y="70447"/>
                  </a:cubicBezTo>
                  <a:cubicBezTo>
                    <a:pt x="105419" y="70840"/>
                    <a:pt x="103192" y="71037"/>
                    <a:pt x="100965" y="71037"/>
                  </a:cubicBezTo>
                  <a:cubicBezTo>
                    <a:pt x="98738" y="71037"/>
                    <a:pt x="96510" y="70840"/>
                    <a:pt x="94310" y="70447"/>
                  </a:cubicBezTo>
                  <a:cubicBezTo>
                    <a:pt x="94310" y="70465"/>
                    <a:pt x="94301" y="70474"/>
                    <a:pt x="94292" y="70474"/>
                  </a:cubicBezTo>
                  <a:cubicBezTo>
                    <a:pt x="94283" y="70474"/>
                    <a:pt x="94274" y="70465"/>
                    <a:pt x="94274" y="70447"/>
                  </a:cubicBezTo>
                  <a:cubicBezTo>
                    <a:pt x="85580" y="69874"/>
                    <a:pt x="77029" y="68121"/>
                    <a:pt x="68836" y="65223"/>
                  </a:cubicBezTo>
                  <a:cubicBezTo>
                    <a:pt x="51305" y="59070"/>
                    <a:pt x="35921" y="47978"/>
                    <a:pt x="24508" y="33310"/>
                  </a:cubicBezTo>
                  <a:cubicBezTo>
                    <a:pt x="16780" y="23399"/>
                    <a:pt x="11055" y="12093"/>
                    <a:pt x="765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 dirty="0"/>
            </a:p>
          </p:txBody>
        </p:sp>
        <p:sp>
          <p:nvSpPr>
            <p:cNvPr id="666" name="Google Shape;666;p39"/>
            <p:cNvSpPr/>
            <p:nvPr/>
          </p:nvSpPr>
          <p:spPr>
            <a:xfrm>
              <a:off x="1978625" y="1034175"/>
              <a:ext cx="1704825" cy="1942750"/>
            </a:xfrm>
            <a:custGeom>
              <a:avLst/>
              <a:gdLst/>
              <a:ahLst/>
              <a:cxnLst/>
              <a:rect l="l" t="t" r="r" b="b"/>
              <a:pathLst>
                <a:path w="68193" h="77710" extrusionOk="0">
                  <a:moveTo>
                    <a:pt x="68192" y="0"/>
                  </a:moveTo>
                  <a:lnTo>
                    <a:pt x="66904" y="72"/>
                  </a:lnTo>
                  <a:cubicBezTo>
                    <a:pt x="66082" y="143"/>
                    <a:pt x="64865" y="215"/>
                    <a:pt x="63291" y="394"/>
                  </a:cubicBezTo>
                  <a:cubicBezTo>
                    <a:pt x="61717" y="573"/>
                    <a:pt x="59856" y="859"/>
                    <a:pt x="57710" y="1288"/>
                  </a:cubicBezTo>
                  <a:cubicBezTo>
                    <a:pt x="55312" y="1789"/>
                    <a:pt x="52915" y="2397"/>
                    <a:pt x="50590" y="3113"/>
                  </a:cubicBezTo>
                  <a:cubicBezTo>
                    <a:pt x="49302" y="3542"/>
                    <a:pt x="47942" y="3971"/>
                    <a:pt x="46619" y="4508"/>
                  </a:cubicBezTo>
                  <a:lnTo>
                    <a:pt x="45581" y="4902"/>
                  </a:lnTo>
                  <a:cubicBezTo>
                    <a:pt x="45223" y="5009"/>
                    <a:pt x="44865" y="5152"/>
                    <a:pt x="44543" y="5295"/>
                  </a:cubicBezTo>
                  <a:lnTo>
                    <a:pt x="42433" y="6190"/>
                  </a:lnTo>
                  <a:cubicBezTo>
                    <a:pt x="39463" y="7549"/>
                    <a:pt x="36601" y="9052"/>
                    <a:pt x="33846" y="10769"/>
                  </a:cubicBezTo>
                  <a:cubicBezTo>
                    <a:pt x="30912" y="12630"/>
                    <a:pt x="28086" y="14669"/>
                    <a:pt x="25438" y="16923"/>
                  </a:cubicBezTo>
                  <a:cubicBezTo>
                    <a:pt x="22719" y="19249"/>
                    <a:pt x="20143" y="21753"/>
                    <a:pt x="17782" y="24472"/>
                  </a:cubicBezTo>
                  <a:cubicBezTo>
                    <a:pt x="15420" y="27191"/>
                    <a:pt x="13274" y="30053"/>
                    <a:pt x="11342" y="33095"/>
                  </a:cubicBezTo>
                  <a:cubicBezTo>
                    <a:pt x="7692" y="38747"/>
                    <a:pt x="4902" y="44901"/>
                    <a:pt x="2970" y="51377"/>
                  </a:cubicBezTo>
                  <a:cubicBezTo>
                    <a:pt x="2791" y="52092"/>
                    <a:pt x="2576" y="52844"/>
                    <a:pt x="2361" y="53559"/>
                  </a:cubicBezTo>
                  <a:lnTo>
                    <a:pt x="1825" y="55742"/>
                  </a:lnTo>
                  <a:cubicBezTo>
                    <a:pt x="1646" y="56422"/>
                    <a:pt x="1539" y="57137"/>
                    <a:pt x="1395" y="57817"/>
                  </a:cubicBezTo>
                  <a:cubicBezTo>
                    <a:pt x="1252" y="58497"/>
                    <a:pt x="1109" y="59176"/>
                    <a:pt x="1002" y="59856"/>
                  </a:cubicBezTo>
                  <a:cubicBezTo>
                    <a:pt x="823" y="61180"/>
                    <a:pt x="573" y="62468"/>
                    <a:pt x="465" y="63684"/>
                  </a:cubicBezTo>
                  <a:cubicBezTo>
                    <a:pt x="394" y="64293"/>
                    <a:pt x="322" y="64901"/>
                    <a:pt x="286" y="65473"/>
                  </a:cubicBezTo>
                  <a:cubicBezTo>
                    <a:pt x="251" y="66046"/>
                    <a:pt x="215" y="66618"/>
                    <a:pt x="179" y="67155"/>
                  </a:cubicBezTo>
                  <a:cubicBezTo>
                    <a:pt x="143" y="67692"/>
                    <a:pt x="107" y="68228"/>
                    <a:pt x="72" y="68729"/>
                  </a:cubicBezTo>
                  <a:cubicBezTo>
                    <a:pt x="72" y="69266"/>
                    <a:pt x="72" y="69767"/>
                    <a:pt x="36" y="70232"/>
                  </a:cubicBezTo>
                  <a:cubicBezTo>
                    <a:pt x="0" y="70661"/>
                    <a:pt x="0" y="71126"/>
                    <a:pt x="0" y="71556"/>
                  </a:cubicBezTo>
                  <a:cubicBezTo>
                    <a:pt x="36" y="71985"/>
                    <a:pt x="36" y="72414"/>
                    <a:pt x="36" y="72808"/>
                  </a:cubicBezTo>
                  <a:cubicBezTo>
                    <a:pt x="72" y="73595"/>
                    <a:pt x="72" y="74310"/>
                    <a:pt x="107" y="74883"/>
                  </a:cubicBezTo>
                  <a:cubicBezTo>
                    <a:pt x="143" y="75491"/>
                    <a:pt x="179" y="76028"/>
                    <a:pt x="215" y="76457"/>
                  </a:cubicBezTo>
                  <a:cubicBezTo>
                    <a:pt x="251" y="77280"/>
                    <a:pt x="286" y="77709"/>
                    <a:pt x="286" y="77709"/>
                  </a:cubicBezTo>
                  <a:cubicBezTo>
                    <a:pt x="286" y="77709"/>
                    <a:pt x="286" y="77280"/>
                    <a:pt x="251" y="76457"/>
                  </a:cubicBezTo>
                  <a:cubicBezTo>
                    <a:pt x="251" y="76028"/>
                    <a:pt x="215" y="75491"/>
                    <a:pt x="215" y="74883"/>
                  </a:cubicBezTo>
                  <a:lnTo>
                    <a:pt x="215" y="72808"/>
                  </a:lnTo>
                  <a:cubicBezTo>
                    <a:pt x="215" y="72414"/>
                    <a:pt x="215" y="71985"/>
                    <a:pt x="215" y="71556"/>
                  </a:cubicBezTo>
                  <a:cubicBezTo>
                    <a:pt x="251" y="71162"/>
                    <a:pt x="286" y="70697"/>
                    <a:pt x="286" y="70232"/>
                  </a:cubicBezTo>
                  <a:cubicBezTo>
                    <a:pt x="322" y="69767"/>
                    <a:pt x="358" y="69266"/>
                    <a:pt x="358" y="68765"/>
                  </a:cubicBezTo>
                  <a:cubicBezTo>
                    <a:pt x="394" y="68264"/>
                    <a:pt x="465" y="67727"/>
                    <a:pt x="501" y="67191"/>
                  </a:cubicBezTo>
                  <a:cubicBezTo>
                    <a:pt x="573" y="66654"/>
                    <a:pt x="608" y="66082"/>
                    <a:pt x="680" y="65509"/>
                  </a:cubicBezTo>
                  <a:cubicBezTo>
                    <a:pt x="751" y="64937"/>
                    <a:pt x="823" y="64328"/>
                    <a:pt x="930" y="63756"/>
                  </a:cubicBezTo>
                  <a:cubicBezTo>
                    <a:pt x="1073" y="62540"/>
                    <a:pt x="1324" y="61252"/>
                    <a:pt x="1539" y="59964"/>
                  </a:cubicBezTo>
                  <a:cubicBezTo>
                    <a:pt x="1646" y="59284"/>
                    <a:pt x="1825" y="58640"/>
                    <a:pt x="1968" y="57960"/>
                  </a:cubicBezTo>
                  <a:cubicBezTo>
                    <a:pt x="2111" y="57280"/>
                    <a:pt x="2254" y="56565"/>
                    <a:pt x="2433" y="55885"/>
                  </a:cubicBezTo>
                  <a:cubicBezTo>
                    <a:pt x="2612" y="55169"/>
                    <a:pt x="2791" y="54454"/>
                    <a:pt x="3005" y="53738"/>
                  </a:cubicBezTo>
                  <a:cubicBezTo>
                    <a:pt x="3220" y="53023"/>
                    <a:pt x="3435" y="52307"/>
                    <a:pt x="3649" y="51592"/>
                  </a:cubicBezTo>
                  <a:cubicBezTo>
                    <a:pt x="4651" y="48515"/>
                    <a:pt x="5796" y="45509"/>
                    <a:pt x="7156" y="42611"/>
                  </a:cubicBezTo>
                  <a:cubicBezTo>
                    <a:pt x="8623" y="39499"/>
                    <a:pt x="10268" y="36493"/>
                    <a:pt x="12129" y="33595"/>
                  </a:cubicBezTo>
                  <a:cubicBezTo>
                    <a:pt x="14061" y="30626"/>
                    <a:pt x="16207" y="27764"/>
                    <a:pt x="18533" y="25080"/>
                  </a:cubicBezTo>
                  <a:cubicBezTo>
                    <a:pt x="20859" y="22433"/>
                    <a:pt x="23363" y="19928"/>
                    <a:pt x="26046" y="17639"/>
                  </a:cubicBezTo>
                  <a:cubicBezTo>
                    <a:pt x="28658" y="15385"/>
                    <a:pt x="31413" y="13345"/>
                    <a:pt x="34311" y="11485"/>
                  </a:cubicBezTo>
                  <a:cubicBezTo>
                    <a:pt x="37030" y="9767"/>
                    <a:pt x="39857" y="8229"/>
                    <a:pt x="42719" y="6834"/>
                  </a:cubicBezTo>
                  <a:lnTo>
                    <a:pt x="44794" y="5939"/>
                  </a:lnTo>
                  <a:cubicBezTo>
                    <a:pt x="45152" y="5796"/>
                    <a:pt x="45474" y="5653"/>
                    <a:pt x="45831" y="5510"/>
                  </a:cubicBezTo>
                  <a:lnTo>
                    <a:pt x="46833" y="5116"/>
                  </a:lnTo>
                  <a:cubicBezTo>
                    <a:pt x="48157" y="4544"/>
                    <a:pt x="49481" y="4115"/>
                    <a:pt x="50733" y="3649"/>
                  </a:cubicBezTo>
                  <a:cubicBezTo>
                    <a:pt x="53309" y="2791"/>
                    <a:pt x="55670" y="2147"/>
                    <a:pt x="57781" y="1646"/>
                  </a:cubicBezTo>
                  <a:cubicBezTo>
                    <a:pt x="59892" y="1181"/>
                    <a:pt x="61788" y="823"/>
                    <a:pt x="63327" y="608"/>
                  </a:cubicBezTo>
                  <a:cubicBezTo>
                    <a:pt x="64865" y="358"/>
                    <a:pt x="66082" y="215"/>
                    <a:pt x="66940" y="107"/>
                  </a:cubicBezTo>
                  <a:lnTo>
                    <a:pt x="68192" y="0"/>
                  </a:lnTo>
                  <a:close/>
                </a:path>
              </a:pathLst>
            </a:custGeom>
            <a:solidFill>
              <a:srgbClr val="4D96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 dirty="0"/>
            </a:p>
          </p:txBody>
        </p:sp>
        <p:sp>
          <p:nvSpPr>
            <p:cNvPr id="667" name="Google Shape;667;p39"/>
            <p:cNvSpPr/>
            <p:nvPr/>
          </p:nvSpPr>
          <p:spPr>
            <a:xfrm>
              <a:off x="1986675" y="2977800"/>
              <a:ext cx="1942750" cy="1703925"/>
            </a:xfrm>
            <a:custGeom>
              <a:avLst/>
              <a:gdLst/>
              <a:ahLst/>
              <a:cxnLst/>
              <a:rect l="l" t="t" r="r" b="b"/>
              <a:pathLst>
                <a:path w="77710" h="68157" extrusionOk="0">
                  <a:moveTo>
                    <a:pt x="0" y="0"/>
                  </a:moveTo>
                  <a:cubicBezTo>
                    <a:pt x="0" y="0"/>
                    <a:pt x="0" y="465"/>
                    <a:pt x="72" y="1288"/>
                  </a:cubicBezTo>
                  <a:cubicBezTo>
                    <a:pt x="143" y="2147"/>
                    <a:pt x="215" y="3363"/>
                    <a:pt x="394" y="4937"/>
                  </a:cubicBezTo>
                  <a:cubicBezTo>
                    <a:pt x="573" y="6476"/>
                    <a:pt x="859" y="8372"/>
                    <a:pt x="1288" y="10519"/>
                  </a:cubicBezTo>
                  <a:cubicBezTo>
                    <a:pt x="1789" y="12916"/>
                    <a:pt x="2397" y="15313"/>
                    <a:pt x="3149" y="17639"/>
                  </a:cubicBezTo>
                  <a:cubicBezTo>
                    <a:pt x="3578" y="18927"/>
                    <a:pt x="3971" y="20250"/>
                    <a:pt x="4508" y="21610"/>
                  </a:cubicBezTo>
                  <a:lnTo>
                    <a:pt x="4902" y="22647"/>
                  </a:lnTo>
                  <a:cubicBezTo>
                    <a:pt x="5045" y="22969"/>
                    <a:pt x="5188" y="23327"/>
                    <a:pt x="5331" y="23685"/>
                  </a:cubicBezTo>
                  <a:cubicBezTo>
                    <a:pt x="5617" y="24365"/>
                    <a:pt x="5903" y="25080"/>
                    <a:pt x="6225" y="25760"/>
                  </a:cubicBezTo>
                  <a:cubicBezTo>
                    <a:pt x="8945" y="31914"/>
                    <a:pt x="12558" y="37638"/>
                    <a:pt x="16959" y="42754"/>
                  </a:cubicBezTo>
                  <a:cubicBezTo>
                    <a:pt x="19284" y="45509"/>
                    <a:pt x="21789" y="48050"/>
                    <a:pt x="24508" y="50411"/>
                  </a:cubicBezTo>
                  <a:cubicBezTo>
                    <a:pt x="27191" y="52772"/>
                    <a:pt x="30089" y="54919"/>
                    <a:pt x="33130" y="56851"/>
                  </a:cubicBezTo>
                  <a:cubicBezTo>
                    <a:pt x="38783" y="60500"/>
                    <a:pt x="44937" y="63291"/>
                    <a:pt x="51377" y="65187"/>
                  </a:cubicBezTo>
                  <a:lnTo>
                    <a:pt x="53595" y="65831"/>
                  </a:lnTo>
                  <a:lnTo>
                    <a:pt x="55742" y="66332"/>
                  </a:lnTo>
                  <a:cubicBezTo>
                    <a:pt x="56457" y="66511"/>
                    <a:pt x="57137" y="66654"/>
                    <a:pt x="57817" y="66797"/>
                  </a:cubicBezTo>
                  <a:cubicBezTo>
                    <a:pt x="58532" y="66904"/>
                    <a:pt x="59176" y="67083"/>
                    <a:pt x="59856" y="67191"/>
                  </a:cubicBezTo>
                  <a:cubicBezTo>
                    <a:pt x="61180" y="67370"/>
                    <a:pt x="62468" y="67620"/>
                    <a:pt x="63684" y="67727"/>
                  </a:cubicBezTo>
                  <a:lnTo>
                    <a:pt x="65473" y="67906"/>
                  </a:lnTo>
                  <a:lnTo>
                    <a:pt x="67155" y="68014"/>
                  </a:lnTo>
                  <a:cubicBezTo>
                    <a:pt x="67692" y="68049"/>
                    <a:pt x="68228" y="68121"/>
                    <a:pt x="68765" y="68121"/>
                  </a:cubicBezTo>
                  <a:lnTo>
                    <a:pt x="70232" y="68157"/>
                  </a:lnTo>
                  <a:lnTo>
                    <a:pt x="72808" y="68157"/>
                  </a:lnTo>
                  <a:cubicBezTo>
                    <a:pt x="73595" y="68121"/>
                    <a:pt x="74275" y="68121"/>
                    <a:pt x="74883" y="68085"/>
                  </a:cubicBezTo>
                  <a:lnTo>
                    <a:pt x="76457" y="67978"/>
                  </a:lnTo>
                  <a:lnTo>
                    <a:pt x="77709" y="67906"/>
                  </a:lnTo>
                  <a:lnTo>
                    <a:pt x="76457" y="67870"/>
                  </a:lnTo>
                  <a:lnTo>
                    <a:pt x="74883" y="67942"/>
                  </a:lnTo>
                  <a:lnTo>
                    <a:pt x="71591" y="67942"/>
                  </a:lnTo>
                  <a:lnTo>
                    <a:pt x="70232" y="67870"/>
                  </a:lnTo>
                  <a:lnTo>
                    <a:pt x="68765" y="67763"/>
                  </a:lnTo>
                  <a:cubicBezTo>
                    <a:pt x="68264" y="67763"/>
                    <a:pt x="67727" y="67692"/>
                    <a:pt x="67191" y="67656"/>
                  </a:cubicBezTo>
                  <a:lnTo>
                    <a:pt x="65509" y="67477"/>
                  </a:lnTo>
                  <a:lnTo>
                    <a:pt x="63720" y="67226"/>
                  </a:lnTo>
                  <a:cubicBezTo>
                    <a:pt x="62504" y="67083"/>
                    <a:pt x="61287" y="66833"/>
                    <a:pt x="59928" y="66618"/>
                  </a:cubicBezTo>
                  <a:cubicBezTo>
                    <a:pt x="59284" y="66511"/>
                    <a:pt x="58604" y="66332"/>
                    <a:pt x="57924" y="66189"/>
                  </a:cubicBezTo>
                  <a:cubicBezTo>
                    <a:pt x="57244" y="66046"/>
                    <a:pt x="56565" y="65903"/>
                    <a:pt x="55885" y="65724"/>
                  </a:cubicBezTo>
                  <a:lnTo>
                    <a:pt x="53738" y="65151"/>
                  </a:lnTo>
                  <a:lnTo>
                    <a:pt x="51592" y="64507"/>
                  </a:lnTo>
                  <a:cubicBezTo>
                    <a:pt x="48515" y="63506"/>
                    <a:pt x="45509" y="62361"/>
                    <a:pt x="42611" y="61001"/>
                  </a:cubicBezTo>
                  <a:cubicBezTo>
                    <a:pt x="39499" y="59570"/>
                    <a:pt x="36529" y="57888"/>
                    <a:pt x="33667" y="56028"/>
                  </a:cubicBezTo>
                  <a:cubicBezTo>
                    <a:pt x="30697" y="54132"/>
                    <a:pt x="27835" y="51985"/>
                    <a:pt x="25188" y="49660"/>
                  </a:cubicBezTo>
                  <a:cubicBezTo>
                    <a:pt x="22504" y="47334"/>
                    <a:pt x="20000" y="44830"/>
                    <a:pt x="17710" y="42146"/>
                  </a:cubicBezTo>
                  <a:cubicBezTo>
                    <a:pt x="15456" y="39534"/>
                    <a:pt x="13417" y="36780"/>
                    <a:pt x="11556" y="33882"/>
                  </a:cubicBezTo>
                  <a:cubicBezTo>
                    <a:pt x="9839" y="31198"/>
                    <a:pt x="8301" y="28372"/>
                    <a:pt x="6905" y="25474"/>
                  </a:cubicBezTo>
                  <a:lnTo>
                    <a:pt x="5975" y="23399"/>
                  </a:lnTo>
                  <a:cubicBezTo>
                    <a:pt x="5796" y="23077"/>
                    <a:pt x="5653" y="22719"/>
                    <a:pt x="5510" y="22397"/>
                  </a:cubicBezTo>
                  <a:lnTo>
                    <a:pt x="5116" y="21359"/>
                  </a:lnTo>
                  <a:cubicBezTo>
                    <a:pt x="4580" y="20036"/>
                    <a:pt x="4115" y="18712"/>
                    <a:pt x="3685" y="17460"/>
                  </a:cubicBezTo>
                  <a:cubicBezTo>
                    <a:pt x="2827" y="14919"/>
                    <a:pt x="2147" y="12558"/>
                    <a:pt x="1682" y="10447"/>
                  </a:cubicBezTo>
                  <a:cubicBezTo>
                    <a:pt x="1181" y="8336"/>
                    <a:pt x="823" y="6440"/>
                    <a:pt x="608" y="4902"/>
                  </a:cubicBezTo>
                  <a:cubicBezTo>
                    <a:pt x="358" y="3363"/>
                    <a:pt x="215" y="2147"/>
                    <a:pt x="107" y="12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A2B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 dirty="0"/>
            </a:p>
          </p:txBody>
        </p:sp>
        <p:sp>
          <p:nvSpPr>
            <p:cNvPr id="668" name="Google Shape;668;p39"/>
            <p:cNvSpPr/>
            <p:nvPr/>
          </p:nvSpPr>
          <p:spPr>
            <a:xfrm>
              <a:off x="3932975" y="2730925"/>
              <a:ext cx="1701250" cy="1943650"/>
            </a:xfrm>
            <a:custGeom>
              <a:avLst/>
              <a:gdLst/>
              <a:ahLst/>
              <a:cxnLst/>
              <a:rect l="l" t="t" r="r" b="b"/>
              <a:pathLst>
                <a:path w="68050" h="77746" extrusionOk="0">
                  <a:moveTo>
                    <a:pt x="67799" y="0"/>
                  </a:moveTo>
                  <a:cubicBezTo>
                    <a:pt x="67799" y="0"/>
                    <a:pt x="67799" y="430"/>
                    <a:pt x="67799" y="1253"/>
                  </a:cubicBezTo>
                  <a:cubicBezTo>
                    <a:pt x="67799" y="1682"/>
                    <a:pt x="67799" y="2183"/>
                    <a:pt x="67835" y="2791"/>
                  </a:cubicBezTo>
                  <a:cubicBezTo>
                    <a:pt x="67871" y="3399"/>
                    <a:pt x="67835" y="4115"/>
                    <a:pt x="67835" y="4902"/>
                  </a:cubicBezTo>
                  <a:cubicBezTo>
                    <a:pt x="67835" y="5296"/>
                    <a:pt x="67871" y="5689"/>
                    <a:pt x="67835" y="6118"/>
                  </a:cubicBezTo>
                  <a:cubicBezTo>
                    <a:pt x="67799" y="6548"/>
                    <a:pt x="67799" y="7013"/>
                    <a:pt x="67763" y="7478"/>
                  </a:cubicBezTo>
                  <a:cubicBezTo>
                    <a:pt x="67728" y="7943"/>
                    <a:pt x="67728" y="8408"/>
                    <a:pt x="67692" y="8945"/>
                  </a:cubicBezTo>
                  <a:cubicBezTo>
                    <a:pt x="67656" y="9446"/>
                    <a:pt x="67620" y="9947"/>
                    <a:pt x="67549" y="10519"/>
                  </a:cubicBezTo>
                  <a:cubicBezTo>
                    <a:pt x="67513" y="11056"/>
                    <a:pt x="67477" y="11592"/>
                    <a:pt x="67406" y="12165"/>
                  </a:cubicBezTo>
                  <a:cubicBezTo>
                    <a:pt x="67298" y="12773"/>
                    <a:pt x="67227" y="13346"/>
                    <a:pt x="67155" y="13954"/>
                  </a:cubicBezTo>
                  <a:cubicBezTo>
                    <a:pt x="66976" y="15170"/>
                    <a:pt x="66762" y="16422"/>
                    <a:pt x="66547" y="17746"/>
                  </a:cubicBezTo>
                  <a:cubicBezTo>
                    <a:pt x="66440" y="18426"/>
                    <a:pt x="66261" y="19070"/>
                    <a:pt x="66118" y="19750"/>
                  </a:cubicBezTo>
                  <a:cubicBezTo>
                    <a:pt x="65975" y="20430"/>
                    <a:pt x="65831" y="21109"/>
                    <a:pt x="65653" y="21825"/>
                  </a:cubicBezTo>
                  <a:cubicBezTo>
                    <a:pt x="65474" y="22505"/>
                    <a:pt x="65259" y="23220"/>
                    <a:pt x="65080" y="23936"/>
                  </a:cubicBezTo>
                  <a:lnTo>
                    <a:pt x="64436" y="26118"/>
                  </a:lnTo>
                  <a:cubicBezTo>
                    <a:pt x="63434" y="29159"/>
                    <a:pt x="62289" y="32165"/>
                    <a:pt x="60966" y="35063"/>
                  </a:cubicBezTo>
                  <a:cubicBezTo>
                    <a:pt x="59499" y="38175"/>
                    <a:pt x="57853" y="41181"/>
                    <a:pt x="55993" y="44043"/>
                  </a:cubicBezTo>
                  <a:cubicBezTo>
                    <a:pt x="54061" y="47048"/>
                    <a:pt x="51950" y="49875"/>
                    <a:pt x="49624" y="52558"/>
                  </a:cubicBezTo>
                  <a:cubicBezTo>
                    <a:pt x="47299" y="55241"/>
                    <a:pt x="44794" y="57710"/>
                    <a:pt x="42111" y="60035"/>
                  </a:cubicBezTo>
                  <a:cubicBezTo>
                    <a:pt x="39499" y="62254"/>
                    <a:pt x="36744" y="64293"/>
                    <a:pt x="33846" y="66118"/>
                  </a:cubicBezTo>
                  <a:cubicBezTo>
                    <a:pt x="31127" y="67835"/>
                    <a:pt x="28336" y="69409"/>
                    <a:pt x="25438" y="70805"/>
                  </a:cubicBezTo>
                  <a:cubicBezTo>
                    <a:pt x="24007" y="71449"/>
                    <a:pt x="22684" y="72021"/>
                    <a:pt x="21324" y="72593"/>
                  </a:cubicBezTo>
                  <a:cubicBezTo>
                    <a:pt x="20000" y="73130"/>
                    <a:pt x="18676" y="73595"/>
                    <a:pt x="17424" y="74025"/>
                  </a:cubicBezTo>
                  <a:cubicBezTo>
                    <a:pt x="14884" y="74883"/>
                    <a:pt x="12523" y="75563"/>
                    <a:pt x="10412" y="76028"/>
                  </a:cubicBezTo>
                  <a:cubicBezTo>
                    <a:pt x="8301" y="76529"/>
                    <a:pt x="6440" y="76887"/>
                    <a:pt x="4866" y="77137"/>
                  </a:cubicBezTo>
                  <a:cubicBezTo>
                    <a:pt x="3328" y="77352"/>
                    <a:pt x="2111" y="77531"/>
                    <a:pt x="1288" y="77602"/>
                  </a:cubicBezTo>
                  <a:lnTo>
                    <a:pt x="0" y="77745"/>
                  </a:lnTo>
                  <a:lnTo>
                    <a:pt x="0" y="77745"/>
                  </a:lnTo>
                  <a:lnTo>
                    <a:pt x="1288" y="77638"/>
                  </a:lnTo>
                  <a:cubicBezTo>
                    <a:pt x="2111" y="77602"/>
                    <a:pt x="3364" y="77495"/>
                    <a:pt x="4902" y="77316"/>
                  </a:cubicBezTo>
                  <a:cubicBezTo>
                    <a:pt x="6476" y="77137"/>
                    <a:pt x="8337" y="76851"/>
                    <a:pt x="10483" y="76422"/>
                  </a:cubicBezTo>
                  <a:cubicBezTo>
                    <a:pt x="12880" y="75921"/>
                    <a:pt x="15278" y="75313"/>
                    <a:pt x="17603" y="74561"/>
                  </a:cubicBezTo>
                  <a:cubicBezTo>
                    <a:pt x="18891" y="74168"/>
                    <a:pt x="20215" y="73667"/>
                    <a:pt x="21574" y="73202"/>
                  </a:cubicBezTo>
                  <a:cubicBezTo>
                    <a:pt x="22934" y="72701"/>
                    <a:pt x="24329" y="72093"/>
                    <a:pt x="25725" y="71484"/>
                  </a:cubicBezTo>
                  <a:cubicBezTo>
                    <a:pt x="28694" y="70125"/>
                    <a:pt x="31556" y="68622"/>
                    <a:pt x="34311" y="66905"/>
                  </a:cubicBezTo>
                  <a:cubicBezTo>
                    <a:pt x="37245" y="65044"/>
                    <a:pt x="40036" y="62969"/>
                    <a:pt x="42683" y="60751"/>
                  </a:cubicBezTo>
                  <a:cubicBezTo>
                    <a:pt x="45402" y="58425"/>
                    <a:pt x="47978" y="55885"/>
                    <a:pt x="50340" y="53202"/>
                  </a:cubicBezTo>
                  <a:cubicBezTo>
                    <a:pt x="57102" y="45367"/>
                    <a:pt x="62111" y="36207"/>
                    <a:pt x="65080" y="26297"/>
                  </a:cubicBezTo>
                  <a:cubicBezTo>
                    <a:pt x="65295" y="25582"/>
                    <a:pt x="65509" y="24830"/>
                    <a:pt x="65688" y="24115"/>
                  </a:cubicBezTo>
                  <a:lnTo>
                    <a:pt x="66225" y="21968"/>
                  </a:lnTo>
                  <a:cubicBezTo>
                    <a:pt x="66404" y="21252"/>
                    <a:pt x="66547" y="20537"/>
                    <a:pt x="66654" y="19857"/>
                  </a:cubicBezTo>
                  <a:cubicBezTo>
                    <a:pt x="66797" y="19177"/>
                    <a:pt x="66941" y="18498"/>
                    <a:pt x="67048" y="17854"/>
                  </a:cubicBezTo>
                  <a:cubicBezTo>
                    <a:pt x="67263" y="16494"/>
                    <a:pt x="67477" y="15242"/>
                    <a:pt x="67585" y="14025"/>
                  </a:cubicBezTo>
                  <a:cubicBezTo>
                    <a:pt x="67656" y="13417"/>
                    <a:pt x="67728" y="12809"/>
                    <a:pt x="67763" y="12236"/>
                  </a:cubicBezTo>
                  <a:cubicBezTo>
                    <a:pt x="67799" y="11664"/>
                    <a:pt x="67835" y="11092"/>
                    <a:pt x="67871" y="10555"/>
                  </a:cubicBezTo>
                  <a:cubicBezTo>
                    <a:pt x="67907" y="9982"/>
                    <a:pt x="67978" y="9446"/>
                    <a:pt x="67978" y="8945"/>
                  </a:cubicBezTo>
                  <a:cubicBezTo>
                    <a:pt x="67978" y="8444"/>
                    <a:pt x="67978" y="7907"/>
                    <a:pt x="68014" y="7478"/>
                  </a:cubicBezTo>
                  <a:cubicBezTo>
                    <a:pt x="68050" y="7013"/>
                    <a:pt x="68050" y="6584"/>
                    <a:pt x="68050" y="6118"/>
                  </a:cubicBezTo>
                  <a:lnTo>
                    <a:pt x="68050" y="4902"/>
                  </a:lnTo>
                  <a:cubicBezTo>
                    <a:pt x="68014" y="4115"/>
                    <a:pt x="68014" y="3435"/>
                    <a:pt x="67978" y="2791"/>
                  </a:cubicBezTo>
                  <a:cubicBezTo>
                    <a:pt x="67942" y="2219"/>
                    <a:pt x="67907" y="1682"/>
                    <a:pt x="67871" y="1253"/>
                  </a:cubicBezTo>
                  <a:cubicBezTo>
                    <a:pt x="67835" y="430"/>
                    <a:pt x="67799" y="0"/>
                    <a:pt x="67799" y="0"/>
                  </a:cubicBezTo>
                  <a:close/>
                </a:path>
              </a:pathLst>
            </a:custGeom>
            <a:solidFill>
              <a:srgbClr val="83BDC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 dirty="0"/>
            </a:p>
          </p:txBody>
        </p:sp>
        <p:sp>
          <p:nvSpPr>
            <p:cNvPr id="669" name="Google Shape;669;p39"/>
            <p:cNvSpPr/>
            <p:nvPr/>
          </p:nvSpPr>
          <p:spPr>
            <a:xfrm>
              <a:off x="3690575" y="1027000"/>
              <a:ext cx="1936500" cy="1700375"/>
            </a:xfrm>
            <a:custGeom>
              <a:avLst/>
              <a:gdLst/>
              <a:ahLst/>
              <a:cxnLst/>
              <a:rect l="l" t="t" r="r" b="b"/>
              <a:pathLst>
                <a:path w="77460" h="68015" extrusionOk="0">
                  <a:moveTo>
                    <a:pt x="4902" y="1"/>
                  </a:moveTo>
                  <a:cubicBezTo>
                    <a:pt x="4115" y="37"/>
                    <a:pt x="3400" y="37"/>
                    <a:pt x="2791" y="72"/>
                  </a:cubicBezTo>
                  <a:lnTo>
                    <a:pt x="1253" y="144"/>
                  </a:lnTo>
                  <a:lnTo>
                    <a:pt x="1" y="251"/>
                  </a:lnTo>
                  <a:lnTo>
                    <a:pt x="1" y="251"/>
                  </a:lnTo>
                  <a:lnTo>
                    <a:pt x="1253" y="216"/>
                  </a:lnTo>
                  <a:lnTo>
                    <a:pt x="2791" y="180"/>
                  </a:lnTo>
                  <a:cubicBezTo>
                    <a:pt x="2994" y="168"/>
                    <a:pt x="3209" y="164"/>
                    <a:pt x="3433" y="164"/>
                  </a:cubicBezTo>
                  <a:cubicBezTo>
                    <a:pt x="3881" y="164"/>
                    <a:pt x="4366" y="180"/>
                    <a:pt x="4866" y="180"/>
                  </a:cubicBezTo>
                  <a:lnTo>
                    <a:pt x="6119" y="180"/>
                  </a:lnTo>
                  <a:lnTo>
                    <a:pt x="7442" y="251"/>
                  </a:lnTo>
                  <a:lnTo>
                    <a:pt x="8909" y="359"/>
                  </a:lnTo>
                  <a:cubicBezTo>
                    <a:pt x="9410" y="394"/>
                    <a:pt x="9947" y="430"/>
                    <a:pt x="10484" y="502"/>
                  </a:cubicBezTo>
                  <a:lnTo>
                    <a:pt x="12165" y="645"/>
                  </a:lnTo>
                  <a:lnTo>
                    <a:pt x="13918" y="895"/>
                  </a:lnTo>
                  <a:cubicBezTo>
                    <a:pt x="15135" y="1038"/>
                    <a:pt x="16387" y="1289"/>
                    <a:pt x="17675" y="1539"/>
                  </a:cubicBezTo>
                  <a:cubicBezTo>
                    <a:pt x="18355" y="1682"/>
                    <a:pt x="18999" y="1826"/>
                    <a:pt x="19678" y="1969"/>
                  </a:cubicBezTo>
                  <a:cubicBezTo>
                    <a:pt x="20358" y="2112"/>
                    <a:pt x="21038" y="2255"/>
                    <a:pt x="21754" y="2470"/>
                  </a:cubicBezTo>
                  <a:lnTo>
                    <a:pt x="23864" y="3042"/>
                  </a:lnTo>
                  <a:lnTo>
                    <a:pt x="26011" y="3686"/>
                  </a:lnTo>
                  <a:cubicBezTo>
                    <a:pt x="29088" y="4688"/>
                    <a:pt x="32058" y="5833"/>
                    <a:pt x="34955" y="7192"/>
                  </a:cubicBezTo>
                  <a:cubicBezTo>
                    <a:pt x="38068" y="8623"/>
                    <a:pt x="41038" y="10305"/>
                    <a:pt x="43900" y="12165"/>
                  </a:cubicBezTo>
                  <a:cubicBezTo>
                    <a:pt x="46869" y="14062"/>
                    <a:pt x="49696" y="16208"/>
                    <a:pt x="52343" y="18498"/>
                  </a:cubicBezTo>
                  <a:cubicBezTo>
                    <a:pt x="55027" y="20824"/>
                    <a:pt x="57495" y="23328"/>
                    <a:pt x="59785" y="26011"/>
                  </a:cubicBezTo>
                  <a:cubicBezTo>
                    <a:pt x="62039" y="28623"/>
                    <a:pt x="64079" y="31378"/>
                    <a:pt x="65939" y="34240"/>
                  </a:cubicBezTo>
                  <a:cubicBezTo>
                    <a:pt x="67621" y="36924"/>
                    <a:pt x="69195" y="39750"/>
                    <a:pt x="70554" y="42612"/>
                  </a:cubicBezTo>
                  <a:cubicBezTo>
                    <a:pt x="70876" y="43328"/>
                    <a:pt x="71198" y="44008"/>
                    <a:pt x="71485" y="44687"/>
                  </a:cubicBezTo>
                  <a:lnTo>
                    <a:pt x="71699" y="45224"/>
                  </a:lnTo>
                  <a:cubicBezTo>
                    <a:pt x="71771" y="45367"/>
                    <a:pt x="71842" y="45546"/>
                    <a:pt x="71914" y="45725"/>
                  </a:cubicBezTo>
                  <a:lnTo>
                    <a:pt x="72307" y="46727"/>
                  </a:lnTo>
                  <a:cubicBezTo>
                    <a:pt x="72880" y="48050"/>
                    <a:pt x="73309" y="49374"/>
                    <a:pt x="73774" y="50626"/>
                  </a:cubicBezTo>
                  <a:cubicBezTo>
                    <a:pt x="74633" y="53167"/>
                    <a:pt x="75277" y="55528"/>
                    <a:pt x="75778" y="57639"/>
                  </a:cubicBezTo>
                  <a:cubicBezTo>
                    <a:pt x="76243" y="59750"/>
                    <a:pt x="76601" y="61610"/>
                    <a:pt x="76851" y="63149"/>
                  </a:cubicBezTo>
                  <a:cubicBezTo>
                    <a:pt x="77066" y="64687"/>
                    <a:pt x="77245" y="65903"/>
                    <a:pt x="77316" y="66726"/>
                  </a:cubicBezTo>
                  <a:cubicBezTo>
                    <a:pt x="77388" y="67549"/>
                    <a:pt x="77459" y="68014"/>
                    <a:pt x="77459" y="68014"/>
                  </a:cubicBezTo>
                  <a:cubicBezTo>
                    <a:pt x="77459" y="68014"/>
                    <a:pt x="77424" y="67549"/>
                    <a:pt x="77388" y="66726"/>
                  </a:cubicBezTo>
                  <a:cubicBezTo>
                    <a:pt x="77316" y="65868"/>
                    <a:pt x="77209" y="64651"/>
                    <a:pt x="77030" y="63113"/>
                  </a:cubicBezTo>
                  <a:cubicBezTo>
                    <a:pt x="76851" y="61574"/>
                    <a:pt x="76601" y="59678"/>
                    <a:pt x="76136" y="57531"/>
                  </a:cubicBezTo>
                  <a:cubicBezTo>
                    <a:pt x="75671" y="55134"/>
                    <a:pt x="75062" y="52773"/>
                    <a:pt x="74311" y="50447"/>
                  </a:cubicBezTo>
                  <a:cubicBezTo>
                    <a:pt x="73882" y="49159"/>
                    <a:pt x="73452" y="47836"/>
                    <a:pt x="72916" y="46476"/>
                  </a:cubicBezTo>
                  <a:lnTo>
                    <a:pt x="72522" y="45474"/>
                  </a:lnTo>
                  <a:cubicBezTo>
                    <a:pt x="72486" y="45296"/>
                    <a:pt x="72415" y="45117"/>
                    <a:pt x="72343" y="44938"/>
                  </a:cubicBezTo>
                  <a:cubicBezTo>
                    <a:pt x="72272" y="44759"/>
                    <a:pt x="72200" y="44616"/>
                    <a:pt x="72129" y="44437"/>
                  </a:cubicBezTo>
                  <a:lnTo>
                    <a:pt x="71234" y="42326"/>
                  </a:lnTo>
                  <a:cubicBezTo>
                    <a:pt x="69875" y="39392"/>
                    <a:pt x="68372" y="36530"/>
                    <a:pt x="66655" y="33775"/>
                  </a:cubicBezTo>
                  <a:cubicBezTo>
                    <a:pt x="62898" y="27800"/>
                    <a:pt x="58318" y="22434"/>
                    <a:pt x="53023" y="17782"/>
                  </a:cubicBezTo>
                  <a:cubicBezTo>
                    <a:pt x="45224" y="11020"/>
                    <a:pt x="36100" y="5976"/>
                    <a:pt x="26226" y="3006"/>
                  </a:cubicBezTo>
                  <a:lnTo>
                    <a:pt x="24043" y="2398"/>
                  </a:lnTo>
                  <a:lnTo>
                    <a:pt x="21897" y="1861"/>
                  </a:lnTo>
                  <a:cubicBezTo>
                    <a:pt x="21217" y="1682"/>
                    <a:pt x="20501" y="1539"/>
                    <a:pt x="19822" y="1432"/>
                  </a:cubicBezTo>
                  <a:cubicBezTo>
                    <a:pt x="19142" y="1289"/>
                    <a:pt x="18462" y="1146"/>
                    <a:pt x="17782" y="1038"/>
                  </a:cubicBezTo>
                  <a:cubicBezTo>
                    <a:pt x="16458" y="824"/>
                    <a:pt x="15206" y="609"/>
                    <a:pt x="13990" y="502"/>
                  </a:cubicBezTo>
                  <a:lnTo>
                    <a:pt x="12201" y="287"/>
                  </a:lnTo>
                  <a:lnTo>
                    <a:pt x="10519" y="180"/>
                  </a:lnTo>
                  <a:cubicBezTo>
                    <a:pt x="9983" y="144"/>
                    <a:pt x="9446" y="72"/>
                    <a:pt x="8945" y="72"/>
                  </a:cubicBezTo>
                  <a:lnTo>
                    <a:pt x="7478" y="37"/>
                  </a:lnTo>
                  <a:lnTo>
                    <a:pt x="6119" y="1"/>
                  </a:lnTo>
                  <a:close/>
                </a:path>
              </a:pathLst>
            </a:custGeom>
            <a:solidFill>
              <a:srgbClr val="08705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 dirty="0"/>
            </a:p>
          </p:txBody>
        </p:sp>
      </p:grpSp>
      <p:sp>
        <p:nvSpPr>
          <p:cNvPr id="671" name="Google Shape;671;p39"/>
          <p:cNvSpPr txBox="1"/>
          <p:nvPr/>
        </p:nvSpPr>
        <p:spPr>
          <a:xfrm>
            <a:off x="6787662" y="3939453"/>
            <a:ext cx="1411686" cy="1006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/>
            <a:endParaRPr sz="3542" b="1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672" name="Google Shape;672;p39"/>
          <p:cNvSpPr txBox="1"/>
          <p:nvPr/>
        </p:nvSpPr>
        <p:spPr>
          <a:xfrm>
            <a:off x="9744497" y="6935959"/>
            <a:ext cx="1411686" cy="1006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/>
            <a:endParaRPr sz="3542" b="1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cxnSp>
        <p:nvCxnSpPr>
          <p:cNvPr id="686" name="Google Shape;686;p39"/>
          <p:cNvCxnSpPr>
            <a:cxnSpLocks/>
          </p:cNvCxnSpPr>
          <p:nvPr/>
        </p:nvCxnSpPr>
        <p:spPr>
          <a:xfrm flipH="1">
            <a:off x="5927343" y="2389197"/>
            <a:ext cx="5159" cy="1313017"/>
          </a:xfrm>
          <a:prstGeom prst="straightConnector1">
            <a:avLst/>
          </a:prstGeom>
          <a:noFill/>
          <a:ln w="28575" cap="flat" cmpd="sng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7" name="Google Shape;687;p39"/>
          <p:cNvCxnSpPr/>
          <p:nvPr/>
        </p:nvCxnSpPr>
        <p:spPr>
          <a:xfrm>
            <a:off x="11857627" y="2371133"/>
            <a:ext cx="0" cy="1427628"/>
          </a:xfrm>
          <a:prstGeom prst="straightConnector1">
            <a:avLst/>
          </a:prstGeom>
          <a:noFill/>
          <a:ln w="28575" cap="flat" cmpd="sng">
            <a:solidFill>
              <a:srgbClr val="0C9C6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8" name="Google Shape;688;p39"/>
          <p:cNvCxnSpPr/>
          <p:nvPr/>
        </p:nvCxnSpPr>
        <p:spPr>
          <a:xfrm>
            <a:off x="5860919" y="6337572"/>
            <a:ext cx="0" cy="1427628"/>
          </a:xfrm>
          <a:prstGeom prst="straightConnector1">
            <a:avLst/>
          </a:prstGeom>
          <a:noFill/>
          <a:ln w="28575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9" name="Google Shape;689;p39"/>
          <p:cNvCxnSpPr/>
          <p:nvPr/>
        </p:nvCxnSpPr>
        <p:spPr>
          <a:xfrm>
            <a:off x="12016781" y="6276509"/>
            <a:ext cx="0" cy="1427628"/>
          </a:xfrm>
          <a:prstGeom prst="straightConnector1">
            <a:avLst/>
          </a:prstGeom>
          <a:noFill/>
          <a:ln w="28575" cap="flat" cmpd="sng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A369469D-6582-46B2-B5B2-0C4823D7C971}"/>
              </a:ext>
            </a:extLst>
          </p:cNvPr>
          <p:cNvSpPr txBox="1"/>
          <p:nvPr/>
        </p:nvSpPr>
        <p:spPr>
          <a:xfrm>
            <a:off x="612755" y="2480228"/>
            <a:ext cx="4298815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Kritik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kern="0" spc="3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Thinking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Process Here">
            <a:extLst>
              <a:ext uri="{FF2B5EF4-FFF2-40B4-BE49-F238E27FC236}">
                <a16:creationId xmlns:a16="http://schemas.microsoft.com/office/drawing/2014/main" id="{40141278-4784-4DC1-879D-F76C3A0B7C77}"/>
              </a:ext>
            </a:extLst>
          </p:cNvPr>
          <p:cNvSpPr txBox="1"/>
          <p:nvPr/>
        </p:nvSpPr>
        <p:spPr>
          <a:xfrm>
            <a:off x="13253868" y="6677434"/>
            <a:ext cx="4713075" cy="1636446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2723" tIns="52723" rIns="52723" bIns="52723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defTabSz="606291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uz-Latn-UZ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Kollaboratsiya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06291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3200" b="1" kern="0" spc="3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Collaboration</a:t>
            </a:r>
            <a:endParaRPr lang="uz-Latn-UZ" sz="3200" b="1" kern="0" spc="37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06291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3542" b="1" kern="0" spc="37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5" name="Process Here">
            <a:extLst>
              <a:ext uri="{FF2B5EF4-FFF2-40B4-BE49-F238E27FC236}">
                <a16:creationId xmlns:a16="http://schemas.microsoft.com/office/drawing/2014/main" id="{ED3F3EFE-037B-4D13-9EC4-AD9BA3324E47}"/>
              </a:ext>
            </a:extLst>
          </p:cNvPr>
          <p:cNvSpPr txBox="1"/>
          <p:nvPr/>
        </p:nvSpPr>
        <p:spPr>
          <a:xfrm>
            <a:off x="13085173" y="2550421"/>
            <a:ext cx="3177090" cy="1091361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2723" tIns="52723" rIns="52723" bIns="52723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defTabSz="606291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3200" b="1" kern="0" spc="37" dirty="0">
                <a:solidFill>
                  <a:srgbClr val="16254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Kreativlik</a:t>
            </a:r>
            <a:endParaRPr lang="uz-Latn-UZ" sz="3200" b="1" kern="0" spc="37" dirty="0">
              <a:solidFill>
                <a:srgbClr val="16254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06291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3200" b="1" kern="0" spc="37" dirty="0">
                <a:solidFill>
                  <a:srgbClr val="16254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Creativity 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BD7FF4D6-E21F-44AE-B6A1-59873E4A64D3}"/>
              </a:ext>
            </a:extLst>
          </p:cNvPr>
          <p:cNvSpPr/>
          <p:nvPr/>
        </p:nvSpPr>
        <p:spPr>
          <a:xfrm>
            <a:off x="11961439" y="3702213"/>
            <a:ext cx="5571659" cy="235911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nostandart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yondashish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oyalar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amaliyotga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tadbiq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qobiliyatidir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Прямоугольник: скругленные углы 37">
            <a:extLst>
              <a:ext uri="{FF2B5EF4-FFF2-40B4-BE49-F238E27FC236}">
                <a16:creationId xmlns:a16="http://schemas.microsoft.com/office/drawing/2014/main" id="{2FA703E5-F0E2-40FF-8728-D151702E8C48}"/>
              </a:ext>
            </a:extLst>
          </p:cNvPr>
          <p:cNvSpPr/>
          <p:nvPr/>
        </p:nvSpPr>
        <p:spPr>
          <a:xfrm>
            <a:off x="276634" y="7811389"/>
            <a:ext cx="5571659" cy="2376309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fikrlarni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ifoda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tinglash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qobiliyatidir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Прямоугольник: скругленные углы 38">
            <a:extLst>
              <a:ext uri="{FF2B5EF4-FFF2-40B4-BE49-F238E27FC236}">
                <a16:creationId xmlns:a16="http://schemas.microsoft.com/office/drawing/2014/main" id="{B1C5E5C9-7174-4D6C-ACC3-28D0F77C746A}"/>
              </a:ext>
            </a:extLst>
          </p:cNvPr>
          <p:cNvSpPr/>
          <p:nvPr/>
        </p:nvSpPr>
        <p:spPr>
          <a:xfrm>
            <a:off x="12121867" y="7811389"/>
            <a:ext cx="5571659" cy="237630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g‘oyalarni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yo‘lida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hissasini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qo‘shish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qobiliyatidir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Прямоугольник: скругленные углы 39">
            <a:extLst>
              <a:ext uri="{FF2B5EF4-FFF2-40B4-BE49-F238E27FC236}">
                <a16:creationId xmlns:a16="http://schemas.microsoft.com/office/drawing/2014/main" id="{3AE4BE25-BEAA-4CE9-8B83-B2CB3A656656}"/>
              </a:ext>
            </a:extLst>
          </p:cNvPr>
          <p:cNvSpPr/>
          <p:nvPr/>
        </p:nvSpPr>
        <p:spPr>
          <a:xfrm>
            <a:off x="229421" y="3685014"/>
            <a:ext cx="5571659" cy="237630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b="1" kern="0" dirty="0">
                <a:solidFill>
                  <a:srgbClr val="16254A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Montserrat Regular"/>
              </a:rPr>
              <a:t>o‘quvchilarning axborotni tahlil qilishi, uning </a:t>
            </a:r>
            <a:r>
              <a:rPr lang="en-US" sz="3200" b="1" kern="0" dirty="0" err="1">
                <a:solidFill>
                  <a:srgbClr val="16254A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Montserrat Regular"/>
              </a:rPr>
              <a:t>ishonchliligini</a:t>
            </a:r>
            <a:r>
              <a:rPr lang="en-US" sz="3200" b="1" kern="0" dirty="0">
                <a:solidFill>
                  <a:srgbClr val="16254A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Montserrat Regular"/>
              </a:rPr>
              <a:t> </a:t>
            </a:r>
            <a:r>
              <a:rPr lang="en-US" sz="3200" b="1" kern="0" dirty="0" err="1">
                <a:solidFill>
                  <a:srgbClr val="16254A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Montserrat Regular"/>
              </a:rPr>
              <a:t>baholashi</a:t>
            </a:r>
            <a:r>
              <a:rPr lang="en-US" sz="3200" b="1" kern="0" dirty="0">
                <a:solidFill>
                  <a:srgbClr val="16254A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Montserrat Regular"/>
              </a:rPr>
              <a:t> va asosli </a:t>
            </a:r>
            <a:r>
              <a:rPr lang="en-US" sz="3200" b="1" kern="0" dirty="0" err="1">
                <a:solidFill>
                  <a:srgbClr val="16254A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Montserrat Regular"/>
              </a:rPr>
              <a:t>xulosalar</a:t>
            </a:r>
            <a:r>
              <a:rPr lang="en-US" sz="3200" b="1" kern="0" dirty="0">
                <a:solidFill>
                  <a:srgbClr val="16254A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Montserrat Regular"/>
              </a:rPr>
              <a:t> </a:t>
            </a:r>
            <a:r>
              <a:rPr lang="en-US" sz="3200" b="1" kern="0" dirty="0" err="1">
                <a:solidFill>
                  <a:srgbClr val="16254A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Montserrat Regular"/>
              </a:rPr>
              <a:t>chiqarish</a:t>
            </a:r>
            <a:r>
              <a:rPr lang="en-US" sz="3200" b="1" kern="0" dirty="0">
                <a:solidFill>
                  <a:srgbClr val="16254A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Montserrat Regular"/>
              </a:rPr>
              <a:t>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Process Here">
            <a:extLst>
              <a:ext uri="{FF2B5EF4-FFF2-40B4-BE49-F238E27FC236}">
                <a16:creationId xmlns:a16="http://schemas.microsoft.com/office/drawing/2014/main" id="{6015F54F-AF4E-4526-84A5-D7EF9152CCA7}"/>
              </a:ext>
            </a:extLst>
          </p:cNvPr>
          <p:cNvSpPr txBox="1"/>
          <p:nvPr/>
        </p:nvSpPr>
        <p:spPr>
          <a:xfrm>
            <a:off x="192778" y="6625575"/>
            <a:ext cx="4446077" cy="10913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2723" tIns="52723" rIns="52723" bIns="52723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 defTabSz="606291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Kommunikatsiya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606291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3200" b="1" kern="0" spc="3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FBCC79-BACD-49AC-A3CF-74788703F660}"/>
              </a:ext>
            </a:extLst>
          </p:cNvPr>
          <p:cNvSpPr txBox="1"/>
          <p:nvPr/>
        </p:nvSpPr>
        <p:spPr>
          <a:xfrm>
            <a:off x="8302592" y="5255805"/>
            <a:ext cx="1249060" cy="10917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494" b="1" dirty="0">
                <a:latin typeface="Arial" panose="020B0604020202020204" pitchFamily="34" charset="0"/>
                <a:cs typeface="Arial" panose="020B0604020202020204" pitchFamily="34" charset="0"/>
              </a:rPr>
              <a:t>4K</a:t>
            </a:r>
            <a:endParaRPr lang="ru-RU" sz="6494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4" name="Рисунок 53" descr="Мозговой штурм группы со сплошной заливкой">
            <a:extLst>
              <a:ext uri="{FF2B5EF4-FFF2-40B4-BE49-F238E27FC236}">
                <a16:creationId xmlns:a16="http://schemas.microsoft.com/office/drawing/2014/main" id="{D4625BDE-A97F-4C10-B1AE-4D16BC7D69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106750" y="6431537"/>
            <a:ext cx="1196773" cy="1196773"/>
          </a:xfrm>
          <a:prstGeom prst="rect">
            <a:avLst/>
          </a:prstGeom>
        </p:spPr>
      </p:pic>
      <p:pic>
        <p:nvPicPr>
          <p:cNvPr id="69" name="Рисунок 68" descr="Фрагменты головоломки со сплошной заливкой">
            <a:extLst>
              <a:ext uri="{FF2B5EF4-FFF2-40B4-BE49-F238E27FC236}">
                <a16:creationId xmlns:a16="http://schemas.microsoft.com/office/drawing/2014/main" id="{F1144C61-DD9E-4FFD-90CD-17FBD868C5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2031787" y="2426119"/>
            <a:ext cx="1085289" cy="1085289"/>
          </a:xfrm>
          <a:prstGeom prst="rect">
            <a:avLst/>
          </a:prstGeom>
        </p:spPr>
      </p:pic>
      <p:pic>
        <p:nvPicPr>
          <p:cNvPr id="10" name="Рисунок 9" descr="Справка со сплошной заливкой">
            <a:extLst>
              <a:ext uri="{FF2B5EF4-FFF2-40B4-BE49-F238E27FC236}">
                <a16:creationId xmlns:a16="http://schemas.microsoft.com/office/drawing/2014/main" id="{B8D418CD-781A-44AA-8696-E0605259ED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789632" y="2389197"/>
            <a:ext cx="939304" cy="939304"/>
          </a:xfrm>
          <a:prstGeom prst="rect">
            <a:avLst/>
          </a:prstGeom>
        </p:spPr>
      </p:pic>
      <p:pic>
        <p:nvPicPr>
          <p:cNvPr id="73" name="Рисунок 72" descr="Чат со сплошной заливкой">
            <a:extLst>
              <a:ext uri="{FF2B5EF4-FFF2-40B4-BE49-F238E27FC236}">
                <a16:creationId xmlns:a16="http://schemas.microsoft.com/office/drawing/2014/main" id="{97C08D71-1496-4A45-9B4A-868C86D52BC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852629" y="6799137"/>
            <a:ext cx="981745" cy="981745"/>
          </a:xfrm>
          <a:prstGeom prst="rect">
            <a:avLst/>
          </a:prstGeom>
        </p:spPr>
      </p:pic>
      <p:pic>
        <p:nvPicPr>
          <p:cNvPr id="32" name="Graphic 2">
            <a:extLst>
              <a:ext uri="{FF2B5EF4-FFF2-40B4-BE49-F238E27FC236}">
                <a16:creationId xmlns:a16="http://schemas.microsoft.com/office/drawing/2014/main" id="{1CB785AB-00BC-4EA9-BD03-1D7D47F440D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" y="-84996"/>
            <a:ext cx="17995899" cy="1447801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81D97BD6-071C-4740-915F-1247EFB3E99C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58562"/>
            <a:ext cx="2362199" cy="923081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B005ED44-9F72-44EB-BB6B-9FA6F3FCEF51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189378"/>
            <a:ext cx="3325188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50" y="1442981"/>
            <a:ext cx="14478000" cy="8942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BE491E87-9401-4567-B249-BFF1D07DB0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49A1C83-ED5E-4F92-B068-0354B3A3E99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58562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FFBF3CD-D2F2-415F-89AD-E8C65CEA523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3528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579" y="1514475"/>
            <a:ext cx="13200742" cy="8947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3BA97E40-C025-411F-A253-42003CD50B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14B6AD-B5D2-4DE7-B91C-D65F67137D4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58562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AF54AD-DD22-43EA-BBBE-AE5387FF7C7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1401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385" y="1334367"/>
            <a:ext cx="12597130" cy="9280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7E7C036D-6E8C-431D-A097-0265643D1C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13434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CEBDC98-A229-4DF3-BDC4-EEE8526E87F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58562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11D45B4-8DCB-4400-9903-EA2D30F16B3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0122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9460" y="1140168"/>
            <a:ext cx="13256980" cy="9963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6F882565-CE55-4D28-8FCC-0073CCBE06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13434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BEE65D6-8690-45B2-AD4A-470CEB3886D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58562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1FC378A-83E1-4CFD-AD31-84B5CFBA7A2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2687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6F882565-CE55-4D28-8FCC-0073CCBE06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113434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BEE65D6-8690-45B2-AD4A-470CEB3886D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58562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1FC378A-83E1-4CFD-AD31-84B5CFBA7A2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3314" name="Picture 2" descr="https://cdn.gamma.app/9dynmmsfwe7ug8c/generated-images/flY2Lfv3SZwNggU2T2oQe.jpg">
            <a:extLst>
              <a:ext uri="{FF2B5EF4-FFF2-40B4-BE49-F238E27FC236}">
                <a16:creationId xmlns:a16="http://schemas.microsoft.com/office/drawing/2014/main" id="{E815835F-7B5B-40B7-AB38-13A19220B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733675"/>
            <a:ext cx="7620000" cy="670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DB6B8BF-8949-4011-B13F-3D9E6A7E28A3}"/>
              </a:ext>
            </a:extLst>
          </p:cNvPr>
          <p:cNvSpPr/>
          <p:nvPr/>
        </p:nvSpPr>
        <p:spPr>
          <a:xfrm>
            <a:off x="9025081" y="4257675"/>
            <a:ext cx="7620000" cy="3144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z-Latn-UZ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Fanni o‘qitishda o‘quvchilarda kritik (tanqidiy) va kreativ fikrlash ko‘nikmasini rivojlantirish</a:t>
            </a:r>
            <a:endParaRPr lang="ru-RU" sz="4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6560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7" name="Google Shape;647;p26"/>
          <p:cNvGrpSpPr/>
          <p:nvPr/>
        </p:nvGrpSpPr>
        <p:grpSpPr>
          <a:xfrm>
            <a:off x="7924800" y="6395185"/>
            <a:ext cx="8444640" cy="2228233"/>
            <a:chOff x="4741049" y="3077051"/>
            <a:chExt cx="3692676" cy="1132200"/>
          </a:xfrm>
        </p:grpSpPr>
        <p:sp>
          <p:nvSpPr>
            <p:cNvPr id="648" name="Google Shape;648;p26"/>
            <p:cNvSpPr/>
            <p:nvPr/>
          </p:nvSpPr>
          <p:spPr>
            <a:xfrm>
              <a:off x="5384225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49" name="Google Shape;649;p26"/>
            <p:cNvSpPr/>
            <p:nvPr/>
          </p:nvSpPr>
          <p:spPr>
            <a:xfrm>
              <a:off x="4741049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rgbClr val="9C27B0">
                <a:alpha val="5843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0" name="Google Shape;650;p26"/>
            <p:cNvSpPr/>
            <p:nvPr/>
          </p:nvSpPr>
          <p:spPr>
            <a:xfrm>
              <a:off x="4914200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1" name="Google Shape;651;p26"/>
            <p:cNvSpPr txBox="1"/>
            <p:nvPr/>
          </p:nvSpPr>
          <p:spPr>
            <a:xfrm>
              <a:off x="6048144" y="3484715"/>
              <a:ext cx="2079600" cy="590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b="1" dirty="0"/>
                <a:t>"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Scratchda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raqs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qiluvchi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qahramon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yaratish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"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52" name="Google Shape;652;p26"/>
            <p:cNvSpPr txBox="1"/>
            <p:nvPr/>
          </p:nvSpPr>
          <p:spPr>
            <a:xfrm>
              <a:off x="6050775" y="3211500"/>
              <a:ext cx="2079600" cy="354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2-Topshiriq</a:t>
              </a:r>
              <a:endParaRPr sz="3200" b="1" dirty="0">
                <a:solidFill>
                  <a:srgbClr val="00B050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</p:grpSp>
      <p:grpSp>
        <p:nvGrpSpPr>
          <p:cNvPr id="653" name="Google Shape;653;p26"/>
          <p:cNvGrpSpPr/>
          <p:nvPr/>
        </p:nvGrpSpPr>
        <p:grpSpPr>
          <a:xfrm>
            <a:off x="920750" y="3205754"/>
            <a:ext cx="9817435" cy="2228233"/>
            <a:chOff x="710274" y="1456476"/>
            <a:chExt cx="3703926" cy="1132200"/>
          </a:xfrm>
        </p:grpSpPr>
        <p:sp>
          <p:nvSpPr>
            <p:cNvPr id="654" name="Google Shape;654;p26"/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710274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rgbClr val="FBB831">
                <a:alpha val="5866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883425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7" name="Google Shape;657;p26"/>
            <p:cNvSpPr txBox="1"/>
            <p:nvPr/>
          </p:nvSpPr>
          <p:spPr>
            <a:xfrm>
              <a:off x="2017372" y="1852118"/>
              <a:ext cx="2079600" cy="590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200" b="1" dirty="0"/>
                <a:t>"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Kichik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loyiha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— “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Raqamli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hisoblash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dasturi”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yaratish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"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58" name="Google Shape;658;p26"/>
            <p:cNvSpPr txBox="1"/>
            <p:nvPr/>
          </p:nvSpPr>
          <p:spPr>
            <a:xfrm>
              <a:off x="2027025" y="1602950"/>
              <a:ext cx="2079600" cy="354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3200" b="1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1-Topshiriq</a:t>
              </a:r>
              <a:endParaRPr sz="3200" b="1" dirty="0">
                <a:solidFill>
                  <a:schemeClr val="accent1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</p:grpSp>
      <p:grpSp>
        <p:nvGrpSpPr>
          <p:cNvPr id="665" name="Google Shape;665;p26"/>
          <p:cNvGrpSpPr/>
          <p:nvPr/>
        </p:nvGrpSpPr>
        <p:grpSpPr>
          <a:xfrm>
            <a:off x="2295764" y="7127126"/>
            <a:ext cx="776630" cy="764353"/>
            <a:chOff x="4687894" y="2289713"/>
            <a:chExt cx="359594" cy="353909"/>
          </a:xfrm>
        </p:grpSpPr>
        <p:sp>
          <p:nvSpPr>
            <p:cNvPr id="666" name="Google Shape;666;p26"/>
            <p:cNvSpPr/>
            <p:nvPr/>
          </p:nvSpPr>
          <p:spPr>
            <a:xfrm>
              <a:off x="4955207" y="2477227"/>
              <a:ext cx="34041" cy="22356"/>
            </a:xfrm>
            <a:custGeom>
              <a:avLst/>
              <a:gdLst/>
              <a:ahLst/>
              <a:cxnLst/>
              <a:rect l="l" t="t" r="r" b="b"/>
              <a:pathLst>
                <a:path w="1072" h="704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465"/>
                    <a:pt x="238" y="703"/>
                    <a:pt x="536" y="703"/>
                  </a:cubicBezTo>
                  <a:cubicBezTo>
                    <a:pt x="834" y="703"/>
                    <a:pt x="1072" y="465"/>
                    <a:pt x="1072" y="168"/>
                  </a:cubicBezTo>
                  <a:cubicBezTo>
                    <a:pt x="1072" y="72"/>
                    <a:pt x="1000" y="1"/>
                    <a:pt x="905" y="1"/>
                  </a:cubicBezTo>
                  <a:cubicBezTo>
                    <a:pt x="822" y="1"/>
                    <a:pt x="750" y="72"/>
                    <a:pt x="750" y="168"/>
                  </a:cubicBezTo>
                  <a:cubicBezTo>
                    <a:pt x="750" y="287"/>
                    <a:pt x="655" y="370"/>
                    <a:pt x="536" y="370"/>
                  </a:cubicBezTo>
                  <a:cubicBezTo>
                    <a:pt x="417" y="370"/>
                    <a:pt x="334" y="287"/>
                    <a:pt x="334" y="168"/>
                  </a:cubicBezTo>
                  <a:cubicBezTo>
                    <a:pt x="334" y="72"/>
                    <a:pt x="250" y="1"/>
                    <a:pt x="16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67" name="Google Shape;667;p26"/>
            <p:cNvSpPr/>
            <p:nvPr/>
          </p:nvSpPr>
          <p:spPr>
            <a:xfrm>
              <a:off x="4687894" y="2289713"/>
              <a:ext cx="359594" cy="353909"/>
            </a:xfrm>
            <a:custGeom>
              <a:avLst/>
              <a:gdLst/>
              <a:ahLst/>
              <a:cxnLst/>
              <a:rect l="l" t="t" r="r" b="b"/>
              <a:pathLst>
                <a:path w="11324" h="11145" extrusionOk="0">
                  <a:moveTo>
                    <a:pt x="9180" y="3036"/>
                  </a:moveTo>
                  <a:cubicBezTo>
                    <a:pt x="9204" y="3036"/>
                    <a:pt x="9228" y="3036"/>
                    <a:pt x="9240" y="3048"/>
                  </a:cubicBezTo>
                  <a:cubicBezTo>
                    <a:pt x="9299" y="3108"/>
                    <a:pt x="9371" y="3417"/>
                    <a:pt x="9299" y="3977"/>
                  </a:cubicBezTo>
                  <a:cubicBezTo>
                    <a:pt x="9240" y="4513"/>
                    <a:pt x="9061" y="4989"/>
                    <a:pt x="8895" y="5072"/>
                  </a:cubicBezTo>
                  <a:cubicBezTo>
                    <a:pt x="8813" y="5119"/>
                    <a:pt x="8682" y="5149"/>
                    <a:pt x="8533" y="5149"/>
                  </a:cubicBezTo>
                  <a:cubicBezTo>
                    <a:pt x="8336" y="5149"/>
                    <a:pt x="8108" y="5096"/>
                    <a:pt x="7918" y="4953"/>
                  </a:cubicBezTo>
                  <a:cubicBezTo>
                    <a:pt x="7573" y="4703"/>
                    <a:pt x="7466" y="4263"/>
                    <a:pt x="7585" y="3667"/>
                  </a:cubicBezTo>
                  <a:cubicBezTo>
                    <a:pt x="7597" y="3608"/>
                    <a:pt x="7644" y="3572"/>
                    <a:pt x="7704" y="3537"/>
                  </a:cubicBezTo>
                  <a:cubicBezTo>
                    <a:pt x="8526" y="3167"/>
                    <a:pt x="9002" y="3036"/>
                    <a:pt x="9180" y="3036"/>
                  </a:cubicBezTo>
                  <a:close/>
                  <a:moveTo>
                    <a:pt x="620" y="5608"/>
                  </a:moveTo>
                  <a:cubicBezTo>
                    <a:pt x="691" y="5620"/>
                    <a:pt x="798" y="5703"/>
                    <a:pt x="858" y="5846"/>
                  </a:cubicBezTo>
                  <a:cubicBezTo>
                    <a:pt x="870" y="5882"/>
                    <a:pt x="894" y="5942"/>
                    <a:pt x="894" y="6001"/>
                  </a:cubicBezTo>
                  <a:cubicBezTo>
                    <a:pt x="667" y="5953"/>
                    <a:pt x="501" y="5882"/>
                    <a:pt x="453" y="5799"/>
                  </a:cubicBezTo>
                  <a:cubicBezTo>
                    <a:pt x="441" y="5775"/>
                    <a:pt x="489" y="5703"/>
                    <a:pt x="501" y="5668"/>
                  </a:cubicBezTo>
                  <a:cubicBezTo>
                    <a:pt x="548" y="5608"/>
                    <a:pt x="572" y="5608"/>
                    <a:pt x="608" y="5608"/>
                  </a:cubicBezTo>
                  <a:close/>
                  <a:moveTo>
                    <a:pt x="5073" y="0"/>
                  </a:moveTo>
                  <a:cubicBezTo>
                    <a:pt x="4477" y="0"/>
                    <a:pt x="3906" y="238"/>
                    <a:pt x="3477" y="655"/>
                  </a:cubicBezTo>
                  <a:cubicBezTo>
                    <a:pt x="3049" y="1084"/>
                    <a:pt x="2822" y="1632"/>
                    <a:pt x="2822" y="2239"/>
                  </a:cubicBezTo>
                  <a:cubicBezTo>
                    <a:pt x="2822" y="2834"/>
                    <a:pt x="3061" y="3406"/>
                    <a:pt x="3477" y="3834"/>
                  </a:cubicBezTo>
                  <a:cubicBezTo>
                    <a:pt x="3596" y="3953"/>
                    <a:pt x="3727" y="4060"/>
                    <a:pt x="3882" y="4144"/>
                  </a:cubicBezTo>
                  <a:cubicBezTo>
                    <a:pt x="3775" y="4179"/>
                    <a:pt x="3668" y="4203"/>
                    <a:pt x="3584" y="4239"/>
                  </a:cubicBezTo>
                  <a:cubicBezTo>
                    <a:pt x="3489" y="4263"/>
                    <a:pt x="3453" y="4358"/>
                    <a:pt x="3477" y="4441"/>
                  </a:cubicBezTo>
                  <a:cubicBezTo>
                    <a:pt x="3505" y="4515"/>
                    <a:pt x="3561" y="4560"/>
                    <a:pt x="3629" y="4560"/>
                  </a:cubicBezTo>
                  <a:cubicBezTo>
                    <a:pt x="3649" y="4560"/>
                    <a:pt x="3670" y="4557"/>
                    <a:pt x="3692" y="4549"/>
                  </a:cubicBezTo>
                  <a:cubicBezTo>
                    <a:pt x="4138" y="4400"/>
                    <a:pt x="4608" y="4325"/>
                    <a:pt x="5079" y="4325"/>
                  </a:cubicBezTo>
                  <a:cubicBezTo>
                    <a:pt x="5549" y="4325"/>
                    <a:pt x="6019" y="4400"/>
                    <a:pt x="6466" y="4549"/>
                  </a:cubicBezTo>
                  <a:cubicBezTo>
                    <a:pt x="6490" y="4549"/>
                    <a:pt x="6501" y="4560"/>
                    <a:pt x="6525" y="4560"/>
                  </a:cubicBezTo>
                  <a:cubicBezTo>
                    <a:pt x="6609" y="4560"/>
                    <a:pt x="6668" y="4525"/>
                    <a:pt x="6680" y="4441"/>
                  </a:cubicBezTo>
                  <a:cubicBezTo>
                    <a:pt x="6704" y="4358"/>
                    <a:pt x="6668" y="4263"/>
                    <a:pt x="6573" y="4239"/>
                  </a:cubicBezTo>
                  <a:cubicBezTo>
                    <a:pt x="6466" y="4203"/>
                    <a:pt x="6370" y="4179"/>
                    <a:pt x="6275" y="4144"/>
                  </a:cubicBezTo>
                  <a:cubicBezTo>
                    <a:pt x="6406" y="4060"/>
                    <a:pt x="6549" y="3953"/>
                    <a:pt x="6680" y="3834"/>
                  </a:cubicBezTo>
                  <a:cubicBezTo>
                    <a:pt x="6787" y="3727"/>
                    <a:pt x="6882" y="3608"/>
                    <a:pt x="6966" y="3477"/>
                  </a:cubicBezTo>
                  <a:cubicBezTo>
                    <a:pt x="7002" y="3489"/>
                    <a:pt x="7049" y="3489"/>
                    <a:pt x="7097" y="3513"/>
                  </a:cubicBezTo>
                  <a:lnTo>
                    <a:pt x="7275" y="3548"/>
                  </a:lnTo>
                  <a:lnTo>
                    <a:pt x="7275" y="3572"/>
                  </a:lnTo>
                  <a:cubicBezTo>
                    <a:pt x="7204" y="3953"/>
                    <a:pt x="7204" y="4287"/>
                    <a:pt x="7287" y="4560"/>
                  </a:cubicBezTo>
                  <a:cubicBezTo>
                    <a:pt x="7359" y="4822"/>
                    <a:pt x="7513" y="5025"/>
                    <a:pt x="7716" y="5180"/>
                  </a:cubicBezTo>
                  <a:cubicBezTo>
                    <a:pt x="7954" y="5358"/>
                    <a:pt x="8252" y="5430"/>
                    <a:pt x="8526" y="5430"/>
                  </a:cubicBezTo>
                  <a:cubicBezTo>
                    <a:pt x="8728" y="5430"/>
                    <a:pt x="8907" y="5382"/>
                    <a:pt x="9049" y="5311"/>
                  </a:cubicBezTo>
                  <a:cubicBezTo>
                    <a:pt x="9192" y="5215"/>
                    <a:pt x="9323" y="5037"/>
                    <a:pt x="9430" y="4763"/>
                  </a:cubicBezTo>
                  <a:cubicBezTo>
                    <a:pt x="9478" y="4822"/>
                    <a:pt x="9526" y="4882"/>
                    <a:pt x="9561" y="4930"/>
                  </a:cubicBezTo>
                  <a:cubicBezTo>
                    <a:pt x="9740" y="5168"/>
                    <a:pt x="9859" y="5418"/>
                    <a:pt x="9954" y="5692"/>
                  </a:cubicBezTo>
                  <a:cubicBezTo>
                    <a:pt x="10002" y="5858"/>
                    <a:pt x="10133" y="5977"/>
                    <a:pt x="10300" y="6037"/>
                  </a:cubicBezTo>
                  <a:lnTo>
                    <a:pt x="10752" y="6192"/>
                  </a:lnTo>
                  <a:cubicBezTo>
                    <a:pt x="10871" y="6239"/>
                    <a:pt x="10966" y="6334"/>
                    <a:pt x="10966" y="6465"/>
                  </a:cubicBezTo>
                  <a:lnTo>
                    <a:pt x="10966" y="7239"/>
                  </a:lnTo>
                  <a:cubicBezTo>
                    <a:pt x="10966" y="7382"/>
                    <a:pt x="10895" y="7477"/>
                    <a:pt x="10752" y="7525"/>
                  </a:cubicBezTo>
                  <a:lnTo>
                    <a:pt x="10014" y="7763"/>
                  </a:lnTo>
                  <a:cubicBezTo>
                    <a:pt x="9895" y="7811"/>
                    <a:pt x="9788" y="7882"/>
                    <a:pt x="9728" y="8001"/>
                  </a:cubicBezTo>
                  <a:cubicBezTo>
                    <a:pt x="9430" y="8513"/>
                    <a:pt x="8966" y="8930"/>
                    <a:pt x="8359" y="9252"/>
                  </a:cubicBezTo>
                  <a:cubicBezTo>
                    <a:pt x="8287" y="9287"/>
                    <a:pt x="8240" y="9359"/>
                    <a:pt x="8228" y="9430"/>
                  </a:cubicBezTo>
                  <a:lnTo>
                    <a:pt x="7990" y="10692"/>
                  </a:lnTo>
                  <a:cubicBezTo>
                    <a:pt x="7990" y="10728"/>
                    <a:pt x="7954" y="10752"/>
                    <a:pt x="7918" y="10752"/>
                  </a:cubicBezTo>
                  <a:lnTo>
                    <a:pt x="7144" y="10752"/>
                  </a:lnTo>
                  <a:cubicBezTo>
                    <a:pt x="7109" y="10752"/>
                    <a:pt x="7085" y="10728"/>
                    <a:pt x="7061" y="10692"/>
                  </a:cubicBezTo>
                  <a:lnTo>
                    <a:pt x="6930" y="10002"/>
                  </a:lnTo>
                  <a:cubicBezTo>
                    <a:pt x="6897" y="9868"/>
                    <a:pt x="6800" y="9786"/>
                    <a:pt x="6661" y="9786"/>
                  </a:cubicBezTo>
                  <a:cubicBezTo>
                    <a:pt x="6652" y="9786"/>
                    <a:pt x="6642" y="9787"/>
                    <a:pt x="6632" y="9787"/>
                  </a:cubicBezTo>
                  <a:cubicBezTo>
                    <a:pt x="6299" y="9835"/>
                    <a:pt x="5954" y="9859"/>
                    <a:pt x="5608" y="9859"/>
                  </a:cubicBezTo>
                  <a:cubicBezTo>
                    <a:pt x="5358" y="9859"/>
                    <a:pt x="5097" y="9847"/>
                    <a:pt x="4846" y="9823"/>
                  </a:cubicBezTo>
                  <a:cubicBezTo>
                    <a:pt x="4833" y="9821"/>
                    <a:pt x="4819" y="9819"/>
                    <a:pt x="4806" y="9819"/>
                  </a:cubicBezTo>
                  <a:cubicBezTo>
                    <a:pt x="4692" y="9819"/>
                    <a:pt x="4593" y="9908"/>
                    <a:pt x="4561" y="10025"/>
                  </a:cubicBezTo>
                  <a:lnTo>
                    <a:pt x="4442" y="10692"/>
                  </a:lnTo>
                  <a:cubicBezTo>
                    <a:pt x="4442" y="10728"/>
                    <a:pt x="4418" y="10752"/>
                    <a:pt x="4370" y="10752"/>
                  </a:cubicBezTo>
                  <a:lnTo>
                    <a:pt x="3596" y="10752"/>
                  </a:lnTo>
                  <a:cubicBezTo>
                    <a:pt x="3573" y="10752"/>
                    <a:pt x="3537" y="10728"/>
                    <a:pt x="3525" y="10692"/>
                  </a:cubicBezTo>
                  <a:lnTo>
                    <a:pt x="3299" y="9502"/>
                  </a:lnTo>
                  <a:cubicBezTo>
                    <a:pt x="3287" y="9430"/>
                    <a:pt x="3239" y="9359"/>
                    <a:pt x="3168" y="9323"/>
                  </a:cubicBezTo>
                  <a:cubicBezTo>
                    <a:pt x="2108" y="8763"/>
                    <a:pt x="1560" y="7823"/>
                    <a:pt x="1560" y="6620"/>
                  </a:cubicBezTo>
                  <a:cubicBezTo>
                    <a:pt x="1560" y="6013"/>
                    <a:pt x="1691" y="5477"/>
                    <a:pt x="1965" y="5013"/>
                  </a:cubicBezTo>
                  <a:cubicBezTo>
                    <a:pt x="2215" y="4584"/>
                    <a:pt x="2572" y="4239"/>
                    <a:pt x="3037" y="3965"/>
                  </a:cubicBezTo>
                  <a:cubicBezTo>
                    <a:pt x="3108" y="3929"/>
                    <a:pt x="3132" y="3822"/>
                    <a:pt x="3096" y="3751"/>
                  </a:cubicBezTo>
                  <a:cubicBezTo>
                    <a:pt x="3065" y="3696"/>
                    <a:pt x="3008" y="3667"/>
                    <a:pt x="2952" y="3667"/>
                  </a:cubicBezTo>
                  <a:cubicBezTo>
                    <a:pt x="2923" y="3667"/>
                    <a:pt x="2895" y="3675"/>
                    <a:pt x="2870" y="3691"/>
                  </a:cubicBezTo>
                  <a:cubicBezTo>
                    <a:pt x="1977" y="4203"/>
                    <a:pt x="1429" y="5013"/>
                    <a:pt x="1275" y="6025"/>
                  </a:cubicBezTo>
                  <a:lnTo>
                    <a:pt x="1227" y="6025"/>
                  </a:lnTo>
                  <a:cubicBezTo>
                    <a:pt x="1227" y="5918"/>
                    <a:pt x="1215" y="5799"/>
                    <a:pt x="1167" y="5692"/>
                  </a:cubicBezTo>
                  <a:cubicBezTo>
                    <a:pt x="1084" y="5453"/>
                    <a:pt x="870" y="5299"/>
                    <a:pt x="667" y="5263"/>
                  </a:cubicBezTo>
                  <a:cubicBezTo>
                    <a:pt x="654" y="5262"/>
                    <a:pt x="640" y="5261"/>
                    <a:pt x="626" y="5261"/>
                  </a:cubicBezTo>
                  <a:cubicBezTo>
                    <a:pt x="474" y="5261"/>
                    <a:pt x="326" y="5323"/>
                    <a:pt x="239" y="5465"/>
                  </a:cubicBezTo>
                  <a:cubicBezTo>
                    <a:pt x="72" y="5668"/>
                    <a:pt x="96" y="5834"/>
                    <a:pt x="144" y="5942"/>
                  </a:cubicBezTo>
                  <a:cubicBezTo>
                    <a:pt x="239" y="6096"/>
                    <a:pt x="441" y="6239"/>
                    <a:pt x="798" y="6311"/>
                  </a:cubicBezTo>
                  <a:cubicBezTo>
                    <a:pt x="786" y="6323"/>
                    <a:pt x="786" y="6334"/>
                    <a:pt x="775" y="6358"/>
                  </a:cubicBezTo>
                  <a:cubicBezTo>
                    <a:pt x="560" y="6620"/>
                    <a:pt x="310" y="6680"/>
                    <a:pt x="155" y="6680"/>
                  </a:cubicBezTo>
                  <a:cubicBezTo>
                    <a:pt x="72" y="6680"/>
                    <a:pt x="1" y="6751"/>
                    <a:pt x="1" y="6858"/>
                  </a:cubicBezTo>
                  <a:cubicBezTo>
                    <a:pt x="1" y="6954"/>
                    <a:pt x="72" y="7025"/>
                    <a:pt x="155" y="7037"/>
                  </a:cubicBezTo>
                  <a:lnTo>
                    <a:pt x="191" y="7037"/>
                  </a:lnTo>
                  <a:cubicBezTo>
                    <a:pt x="394" y="7037"/>
                    <a:pt x="715" y="6966"/>
                    <a:pt x="1025" y="6573"/>
                  </a:cubicBezTo>
                  <a:cubicBezTo>
                    <a:pt x="1072" y="6513"/>
                    <a:pt x="1108" y="6442"/>
                    <a:pt x="1144" y="6382"/>
                  </a:cubicBezTo>
                  <a:cubicBezTo>
                    <a:pt x="1167" y="6382"/>
                    <a:pt x="1203" y="6382"/>
                    <a:pt x="1227" y="6394"/>
                  </a:cubicBezTo>
                  <a:cubicBezTo>
                    <a:pt x="1227" y="6489"/>
                    <a:pt x="1215" y="6573"/>
                    <a:pt x="1215" y="6668"/>
                  </a:cubicBezTo>
                  <a:cubicBezTo>
                    <a:pt x="1215" y="7347"/>
                    <a:pt x="1382" y="7954"/>
                    <a:pt x="1703" y="8478"/>
                  </a:cubicBezTo>
                  <a:cubicBezTo>
                    <a:pt x="2001" y="8954"/>
                    <a:pt x="2441" y="9359"/>
                    <a:pt x="2977" y="9644"/>
                  </a:cubicBezTo>
                  <a:lnTo>
                    <a:pt x="3192" y="10799"/>
                  </a:lnTo>
                  <a:cubicBezTo>
                    <a:pt x="3227" y="11002"/>
                    <a:pt x="3406" y="11133"/>
                    <a:pt x="3596" y="11133"/>
                  </a:cubicBezTo>
                  <a:lnTo>
                    <a:pt x="4370" y="11133"/>
                  </a:lnTo>
                  <a:cubicBezTo>
                    <a:pt x="4561" y="11133"/>
                    <a:pt x="4727" y="11002"/>
                    <a:pt x="4775" y="10799"/>
                  </a:cubicBezTo>
                  <a:lnTo>
                    <a:pt x="4894" y="10204"/>
                  </a:lnTo>
                  <a:cubicBezTo>
                    <a:pt x="5132" y="10240"/>
                    <a:pt x="5370" y="10252"/>
                    <a:pt x="5620" y="10252"/>
                  </a:cubicBezTo>
                  <a:cubicBezTo>
                    <a:pt x="5966" y="10252"/>
                    <a:pt x="6311" y="10228"/>
                    <a:pt x="6632" y="10180"/>
                  </a:cubicBezTo>
                  <a:lnTo>
                    <a:pt x="6751" y="10823"/>
                  </a:lnTo>
                  <a:cubicBezTo>
                    <a:pt x="6787" y="11014"/>
                    <a:pt x="6966" y="11145"/>
                    <a:pt x="7156" y="11145"/>
                  </a:cubicBezTo>
                  <a:lnTo>
                    <a:pt x="7930" y="11145"/>
                  </a:lnTo>
                  <a:cubicBezTo>
                    <a:pt x="8121" y="11145"/>
                    <a:pt x="8287" y="11014"/>
                    <a:pt x="8335" y="10823"/>
                  </a:cubicBezTo>
                  <a:lnTo>
                    <a:pt x="8573" y="9585"/>
                  </a:lnTo>
                  <a:cubicBezTo>
                    <a:pt x="9228" y="9240"/>
                    <a:pt x="9716" y="8775"/>
                    <a:pt x="10038" y="8228"/>
                  </a:cubicBezTo>
                  <a:cubicBezTo>
                    <a:pt x="10073" y="8180"/>
                    <a:pt x="10097" y="8156"/>
                    <a:pt x="10145" y="8132"/>
                  </a:cubicBezTo>
                  <a:lnTo>
                    <a:pt x="10895" y="7894"/>
                  </a:lnTo>
                  <a:cubicBezTo>
                    <a:pt x="11145" y="7811"/>
                    <a:pt x="11323" y="7573"/>
                    <a:pt x="11323" y="7299"/>
                  </a:cubicBezTo>
                  <a:lnTo>
                    <a:pt x="11323" y="6525"/>
                  </a:lnTo>
                  <a:cubicBezTo>
                    <a:pt x="11312" y="6251"/>
                    <a:pt x="11133" y="6013"/>
                    <a:pt x="10871" y="5918"/>
                  </a:cubicBezTo>
                  <a:lnTo>
                    <a:pt x="10419" y="5775"/>
                  </a:lnTo>
                  <a:cubicBezTo>
                    <a:pt x="10359" y="5763"/>
                    <a:pt x="10311" y="5715"/>
                    <a:pt x="10300" y="5644"/>
                  </a:cubicBezTo>
                  <a:cubicBezTo>
                    <a:pt x="10192" y="5322"/>
                    <a:pt x="10061" y="5049"/>
                    <a:pt x="9859" y="4775"/>
                  </a:cubicBezTo>
                  <a:cubicBezTo>
                    <a:pt x="9776" y="4656"/>
                    <a:pt x="9680" y="4537"/>
                    <a:pt x="9561" y="4429"/>
                  </a:cubicBezTo>
                  <a:cubicBezTo>
                    <a:pt x="9645" y="4132"/>
                    <a:pt x="9669" y="3798"/>
                    <a:pt x="9669" y="3501"/>
                  </a:cubicBezTo>
                  <a:cubicBezTo>
                    <a:pt x="9669" y="3084"/>
                    <a:pt x="9585" y="2822"/>
                    <a:pt x="9418" y="2739"/>
                  </a:cubicBezTo>
                  <a:cubicBezTo>
                    <a:pt x="9384" y="2722"/>
                    <a:pt x="9329" y="2693"/>
                    <a:pt x="9204" y="2693"/>
                  </a:cubicBezTo>
                  <a:cubicBezTo>
                    <a:pt x="8980" y="2693"/>
                    <a:pt x="8533" y="2787"/>
                    <a:pt x="7585" y="3215"/>
                  </a:cubicBezTo>
                  <a:cubicBezTo>
                    <a:pt x="7561" y="3227"/>
                    <a:pt x="7513" y="3239"/>
                    <a:pt x="7478" y="3275"/>
                  </a:cubicBezTo>
                  <a:cubicBezTo>
                    <a:pt x="7383" y="3239"/>
                    <a:pt x="7287" y="3227"/>
                    <a:pt x="7180" y="3191"/>
                  </a:cubicBezTo>
                  <a:cubicBezTo>
                    <a:pt x="7168" y="3191"/>
                    <a:pt x="7156" y="3191"/>
                    <a:pt x="7144" y="3179"/>
                  </a:cubicBezTo>
                  <a:cubicBezTo>
                    <a:pt x="7263" y="2929"/>
                    <a:pt x="7335" y="2644"/>
                    <a:pt x="7347" y="2346"/>
                  </a:cubicBezTo>
                  <a:cubicBezTo>
                    <a:pt x="7347" y="2263"/>
                    <a:pt x="7287" y="2179"/>
                    <a:pt x="7180" y="2167"/>
                  </a:cubicBezTo>
                  <a:cubicBezTo>
                    <a:pt x="7097" y="2167"/>
                    <a:pt x="7025" y="2227"/>
                    <a:pt x="7002" y="2334"/>
                  </a:cubicBezTo>
                  <a:cubicBezTo>
                    <a:pt x="6990" y="2810"/>
                    <a:pt x="6787" y="3251"/>
                    <a:pt x="6442" y="3596"/>
                  </a:cubicBezTo>
                  <a:cubicBezTo>
                    <a:pt x="6228" y="3810"/>
                    <a:pt x="5989" y="3953"/>
                    <a:pt x="5739" y="4048"/>
                  </a:cubicBezTo>
                  <a:cubicBezTo>
                    <a:pt x="5525" y="4019"/>
                    <a:pt x="5302" y="4004"/>
                    <a:pt x="5079" y="4004"/>
                  </a:cubicBezTo>
                  <a:cubicBezTo>
                    <a:pt x="4855" y="4004"/>
                    <a:pt x="4632" y="4019"/>
                    <a:pt x="4418" y="4048"/>
                  </a:cubicBezTo>
                  <a:cubicBezTo>
                    <a:pt x="4168" y="3953"/>
                    <a:pt x="3930" y="3810"/>
                    <a:pt x="3715" y="3596"/>
                  </a:cubicBezTo>
                  <a:cubicBezTo>
                    <a:pt x="3358" y="3239"/>
                    <a:pt x="3156" y="2751"/>
                    <a:pt x="3156" y="2239"/>
                  </a:cubicBezTo>
                  <a:cubicBezTo>
                    <a:pt x="3156" y="1739"/>
                    <a:pt x="3346" y="1251"/>
                    <a:pt x="3715" y="893"/>
                  </a:cubicBezTo>
                  <a:cubicBezTo>
                    <a:pt x="4073" y="536"/>
                    <a:pt x="4561" y="322"/>
                    <a:pt x="5073" y="322"/>
                  </a:cubicBezTo>
                  <a:cubicBezTo>
                    <a:pt x="5573" y="322"/>
                    <a:pt x="6073" y="512"/>
                    <a:pt x="6430" y="893"/>
                  </a:cubicBezTo>
                  <a:cubicBezTo>
                    <a:pt x="6573" y="1036"/>
                    <a:pt x="6692" y="1203"/>
                    <a:pt x="6787" y="1381"/>
                  </a:cubicBezTo>
                  <a:cubicBezTo>
                    <a:pt x="6813" y="1433"/>
                    <a:pt x="6870" y="1472"/>
                    <a:pt x="6930" y="1472"/>
                  </a:cubicBezTo>
                  <a:cubicBezTo>
                    <a:pt x="6954" y="1472"/>
                    <a:pt x="6978" y="1466"/>
                    <a:pt x="7002" y="1453"/>
                  </a:cubicBezTo>
                  <a:cubicBezTo>
                    <a:pt x="7085" y="1405"/>
                    <a:pt x="7121" y="1322"/>
                    <a:pt x="7085" y="1227"/>
                  </a:cubicBezTo>
                  <a:cubicBezTo>
                    <a:pt x="6978" y="1024"/>
                    <a:pt x="6823" y="834"/>
                    <a:pt x="6668" y="655"/>
                  </a:cubicBezTo>
                  <a:cubicBezTo>
                    <a:pt x="6228" y="215"/>
                    <a:pt x="5680" y="0"/>
                    <a:pt x="507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68" name="Google Shape;668;p26"/>
            <p:cNvSpPr/>
            <p:nvPr/>
          </p:nvSpPr>
          <p:spPr>
            <a:xfrm>
              <a:off x="4829299" y="2324485"/>
              <a:ext cx="42393" cy="75291"/>
            </a:xfrm>
            <a:custGeom>
              <a:avLst/>
              <a:gdLst/>
              <a:ahLst/>
              <a:cxnLst/>
              <a:rect l="l" t="t" r="r" b="b"/>
              <a:pathLst>
                <a:path w="1335" h="2371" extrusionOk="0">
                  <a:moveTo>
                    <a:pt x="644" y="417"/>
                  </a:moveTo>
                  <a:lnTo>
                    <a:pt x="644" y="941"/>
                  </a:lnTo>
                  <a:cubicBezTo>
                    <a:pt x="501" y="882"/>
                    <a:pt x="370" y="822"/>
                    <a:pt x="370" y="656"/>
                  </a:cubicBezTo>
                  <a:cubicBezTo>
                    <a:pt x="370" y="513"/>
                    <a:pt x="489" y="441"/>
                    <a:pt x="644" y="417"/>
                  </a:cubicBezTo>
                  <a:close/>
                  <a:moveTo>
                    <a:pt x="786" y="1322"/>
                  </a:moveTo>
                  <a:cubicBezTo>
                    <a:pt x="929" y="1382"/>
                    <a:pt x="1036" y="1477"/>
                    <a:pt x="1036" y="1656"/>
                  </a:cubicBezTo>
                  <a:cubicBezTo>
                    <a:pt x="1036" y="1810"/>
                    <a:pt x="929" y="1906"/>
                    <a:pt x="786" y="1941"/>
                  </a:cubicBezTo>
                  <a:lnTo>
                    <a:pt x="786" y="1322"/>
                  </a:lnTo>
                  <a:close/>
                  <a:moveTo>
                    <a:pt x="703" y="1"/>
                  </a:moveTo>
                  <a:cubicBezTo>
                    <a:pt x="655" y="1"/>
                    <a:pt x="620" y="36"/>
                    <a:pt x="620" y="60"/>
                  </a:cubicBezTo>
                  <a:lnTo>
                    <a:pt x="620" y="156"/>
                  </a:lnTo>
                  <a:cubicBezTo>
                    <a:pt x="334" y="179"/>
                    <a:pt x="60" y="334"/>
                    <a:pt x="60" y="691"/>
                  </a:cubicBezTo>
                  <a:cubicBezTo>
                    <a:pt x="60" y="1060"/>
                    <a:pt x="346" y="1168"/>
                    <a:pt x="620" y="1251"/>
                  </a:cubicBezTo>
                  <a:lnTo>
                    <a:pt x="620" y="1941"/>
                  </a:lnTo>
                  <a:cubicBezTo>
                    <a:pt x="322" y="1906"/>
                    <a:pt x="239" y="1715"/>
                    <a:pt x="143" y="1715"/>
                  </a:cubicBezTo>
                  <a:cubicBezTo>
                    <a:pt x="60" y="1715"/>
                    <a:pt x="1" y="1810"/>
                    <a:pt x="1" y="1882"/>
                  </a:cubicBezTo>
                  <a:cubicBezTo>
                    <a:pt x="1" y="2025"/>
                    <a:pt x="239" y="2227"/>
                    <a:pt x="620" y="2227"/>
                  </a:cubicBezTo>
                  <a:lnTo>
                    <a:pt x="620" y="2311"/>
                  </a:lnTo>
                  <a:cubicBezTo>
                    <a:pt x="620" y="2346"/>
                    <a:pt x="644" y="2370"/>
                    <a:pt x="703" y="2370"/>
                  </a:cubicBezTo>
                  <a:cubicBezTo>
                    <a:pt x="751" y="2370"/>
                    <a:pt x="798" y="2346"/>
                    <a:pt x="798" y="2311"/>
                  </a:cubicBezTo>
                  <a:lnTo>
                    <a:pt x="798" y="2203"/>
                  </a:lnTo>
                  <a:cubicBezTo>
                    <a:pt x="1108" y="2168"/>
                    <a:pt x="1310" y="1965"/>
                    <a:pt x="1310" y="1608"/>
                  </a:cubicBezTo>
                  <a:cubicBezTo>
                    <a:pt x="1334" y="1227"/>
                    <a:pt x="1048" y="1096"/>
                    <a:pt x="798" y="1001"/>
                  </a:cubicBezTo>
                  <a:lnTo>
                    <a:pt x="798" y="406"/>
                  </a:lnTo>
                  <a:cubicBezTo>
                    <a:pt x="1001" y="417"/>
                    <a:pt x="1084" y="513"/>
                    <a:pt x="1144" y="513"/>
                  </a:cubicBezTo>
                  <a:cubicBezTo>
                    <a:pt x="1227" y="513"/>
                    <a:pt x="1275" y="406"/>
                    <a:pt x="1275" y="346"/>
                  </a:cubicBezTo>
                  <a:cubicBezTo>
                    <a:pt x="1275" y="203"/>
                    <a:pt x="989" y="144"/>
                    <a:pt x="798" y="144"/>
                  </a:cubicBezTo>
                  <a:lnTo>
                    <a:pt x="798" y="60"/>
                  </a:lnTo>
                  <a:cubicBezTo>
                    <a:pt x="798" y="36"/>
                    <a:pt x="751" y="1"/>
                    <a:pt x="7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669" name="Google Shape;669;p26"/>
          <p:cNvGrpSpPr/>
          <p:nvPr/>
        </p:nvGrpSpPr>
        <p:grpSpPr>
          <a:xfrm>
            <a:off x="9121827" y="7180245"/>
            <a:ext cx="801115" cy="800292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2198170" y="4008587"/>
            <a:ext cx="805984" cy="653251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63" name="Graphic 2">
            <a:extLst>
              <a:ext uri="{FF2B5EF4-FFF2-40B4-BE49-F238E27FC236}">
                <a16:creationId xmlns:a16="http://schemas.microsoft.com/office/drawing/2014/main" id="{7CCACCC1-B079-4B75-934B-2D86BF3D6F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:a16="http://schemas.microsoft.com/office/drawing/2014/main" id="{BB8473A8-68C8-4A06-BB9A-E16526F04A0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58562"/>
            <a:ext cx="2362199" cy="923081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:a16="http://schemas.microsoft.com/office/drawing/2014/main" id="{41930740-6C8A-4853-876D-AD141467C07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66" name="Прямоугольник 65">
            <a:extLst>
              <a:ext uri="{FF2B5EF4-FFF2-40B4-BE49-F238E27FC236}">
                <a16:creationId xmlns:a16="http://schemas.microsoft.com/office/drawing/2014/main" id="{4C7A646A-DF81-4D05-AAC3-009C22068AB0}"/>
              </a:ext>
            </a:extLst>
          </p:cNvPr>
          <p:cNvSpPr/>
          <p:nvPr/>
        </p:nvSpPr>
        <p:spPr>
          <a:xfrm>
            <a:off x="3282950" y="1592346"/>
            <a:ext cx="107442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6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6600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Guruhlarda</a:t>
            </a:r>
            <a:r>
              <a:rPr lang="en-US" sz="66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6600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66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</a:t>
            </a:r>
            <a:endParaRPr lang="ru-RU" sz="6600" dirty="0"/>
          </a:p>
        </p:txBody>
      </p:sp>
      <p:pic>
        <p:nvPicPr>
          <p:cNvPr id="5122" name="Picture 2" descr="https://cdn.gamma.app/9dynmmsfwe7ug8c/generated-images/edSxhZPnuwkkYH1TiZJmp.jpg">
            <a:extLst>
              <a:ext uri="{FF2B5EF4-FFF2-40B4-BE49-F238E27FC236}">
                <a16:creationId xmlns:a16="http://schemas.microsoft.com/office/drawing/2014/main" id="{8C1991F1-DBA1-4E07-86F7-9FF219264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59" y="5939399"/>
            <a:ext cx="5907509" cy="418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Review: Scratch (programming language) |">
            <a:extLst>
              <a:ext uri="{FF2B5EF4-FFF2-40B4-BE49-F238E27FC236}">
                <a16:creationId xmlns:a16="http://schemas.microsoft.com/office/drawing/2014/main" id="{7182E874-D51E-47CA-A001-DB90F768F5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1650" y="2508070"/>
            <a:ext cx="5562600" cy="3750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3408418" y="2306711"/>
            <a:ext cx="1267613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6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ru-RU" sz="6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Kayfiyat</a:t>
            </a:r>
            <a:r>
              <a:rPr lang="ru-RU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termometri</a:t>
            </a:r>
            <a:r>
              <a:rPr lang="en-US" sz="6600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6600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refleksiyasi</a:t>
            </a:r>
            <a:endParaRPr lang="ru-RU" sz="6600" dirty="0"/>
          </a:p>
        </p:txBody>
      </p:sp>
      <p:pic>
        <p:nvPicPr>
          <p:cNvPr id="15362" name="Picture 2" descr="смайл радость на прозрачном фоне 26 фото">
            <a:extLst>
              <a:ext uri="{FF2B5EF4-FFF2-40B4-BE49-F238E27FC236}">
                <a16:creationId xmlns:a16="http://schemas.microsoft.com/office/drawing/2014/main" id="{B8B67DD8-0481-4FE2-A741-D8B01CAA5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673" y="3914775"/>
            <a:ext cx="4523015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Emoji, Грустный, Лицо, Расстроенный, Скучно, Желтый, Сообщение, WhatsApp,  Социальные сети, Смайлик, png | PNGWing">
            <a:extLst>
              <a:ext uri="{FF2B5EF4-FFF2-40B4-BE49-F238E27FC236}">
                <a16:creationId xmlns:a16="http://schemas.microsoft.com/office/drawing/2014/main" id="{E912F812-EB9B-48C7-8C58-742BCD3DDA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967" y="6357938"/>
            <a:ext cx="3319463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Безразличная икона смайликов. Лицо без выражения эмоций. Нейтральный смайлик  . Стоковый вектор ©polovinkina.le@gmail.com 168079380">
            <a:extLst>
              <a:ext uri="{FF2B5EF4-FFF2-40B4-BE49-F238E27FC236}">
                <a16:creationId xmlns:a16="http://schemas.microsoft.com/office/drawing/2014/main" id="{72FA6BFB-9C5F-46FA-B09E-2DF76E3452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00"/>
          <a:stretch/>
        </p:blipFill>
        <p:spPr bwMode="auto">
          <a:xfrm>
            <a:off x="11254688" y="5080505"/>
            <a:ext cx="6277662" cy="5179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92912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844550" y="2428875"/>
            <a:ext cx="8153400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X U L O S A </a:t>
            </a:r>
            <a:endParaRPr lang="ru-RU" sz="138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00B05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AutoShape 2" descr="Как написать заключение к дипломной работе | Блог компании Чип и Дейл">
            <a:extLst>
              <a:ext uri="{FF2B5EF4-FFF2-40B4-BE49-F238E27FC236}">
                <a16:creationId xmlns:a16="http://schemas.microsoft.com/office/drawing/2014/main" id="{7AB7D333-6A12-4C6D-BB0D-6F8ACC28C4A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44750" y="45624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38" name="Picture 2" descr="https://cdn.gamma.app/9dynmmsfwe7ug8c/generated-images/SwJMneu_tSLTDkSzd7GdL.jpg">
            <a:extLst>
              <a:ext uri="{FF2B5EF4-FFF2-40B4-BE49-F238E27FC236}">
                <a16:creationId xmlns:a16="http://schemas.microsoft.com/office/drawing/2014/main" id="{39E0A069-9040-4E71-8F26-7C1E935626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50" y="3732252"/>
            <a:ext cx="6400799" cy="6380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822688C-EBD3-40ED-8681-E7EDFD521A55}"/>
              </a:ext>
            </a:extLst>
          </p:cNvPr>
          <p:cNvSpPr/>
          <p:nvPr/>
        </p:nvSpPr>
        <p:spPr>
          <a:xfrm>
            <a:off x="10064750" y="4142261"/>
            <a:ext cx="6629400" cy="5775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4K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ko‘nikma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kreativlik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kritik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kommunikatsiya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uz-Latn-UZ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ollaboratsiya  </a:t>
            </a:r>
            <a:r>
              <a:rPr lang="uz-Latn-UZ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XXI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asrda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professional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innovatsiyalar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yaratishda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jamiyatda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yuritishda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56691" y="3876675"/>
            <a:ext cx="16682516" cy="1613616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uz-Cyrl-UZ" altLang="ru-RU" sz="9600" b="1" dirty="0">
                <a:latin typeface="Arial" panose="020B0604020202020204" pitchFamily="34" charset="0"/>
                <a:cs typeface="Arial" panose="020B0604020202020204" pitchFamily="34" charset="0"/>
              </a:rPr>
              <a:t>E’tiboringiz uchun rahmat!!!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6395</TotalTime>
  <Words>336</Words>
  <Application>Microsoft Office PowerPoint</Application>
  <PresentationFormat>Произвольный</PresentationFormat>
  <Paragraphs>54</Paragraphs>
  <Slides>15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Fira Sans</vt:lpstr>
      <vt:lpstr>Fira Sans Extra Condensed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XXI asr ko‘nikmalari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Пользователь</cp:lastModifiedBy>
  <cp:revision>541</cp:revision>
  <cp:lastPrinted>2020-12-11T16:07:03Z</cp:lastPrinted>
  <dcterms:created xsi:type="dcterms:W3CDTF">2020-11-12T01:04:50Z</dcterms:created>
  <dcterms:modified xsi:type="dcterms:W3CDTF">2025-01-02T22:12:10Z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