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9"/>
  </p:notesMasterIdLst>
  <p:sldIdLst>
    <p:sldId id="350" r:id="rId2"/>
    <p:sldId id="263" r:id="rId3"/>
    <p:sldId id="257" r:id="rId4"/>
    <p:sldId id="270" r:id="rId5"/>
    <p:sldId id="359" r:id="rId6"/>
    <p:sldId id="1100" r:id="rId7"/>
    <p:sldId id="1096" r:id="rId8"/>
    <p:sldId id="1103" r:id="rId9"/>
    <p:sldId id="1157" r:id="rId10"/>
    <p:sldId id="1158" r:id="rId11"/>
    <p:sldId id="1159" r:id="rId12"/>
    <p:sldId id="1160" r:id="rId13"/>
    <p:sldId id="1161" r:id="rId14"/>
    <p:sldId id="1162" r:id="rId15"/>
    <p:sldId id="1073" r:id="rId16"/>
    <p:sldId id="1116" r:id="rId17"/>
    <p:sldId id="1117" r:id="rId18"/>
    <p:sldId id="1118" r:id="rId19"/>
    <p:sldId id="1119" r:id="rId20"/>
    <p:sldId id="1120" r:id="rId21"/>
    <p:sldId id="1101" r:id="rId22"/>
    <p:sldId id="274" r:id="rId23"/>
    <p:sldId id="277" r:id="rId24"/>
    <p:sldId id="1156" r:id="rId25"/>
    <p:sldId id="1121" r:id="rId26"/>
    <p:sldId id="370" r:id="rId27"/>
    <p:sldId id="371" r:id="rId2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1F295C"/>
    <a:srgbClr val="002060"/>
    <a:srgbClr val="FF99CC"/>
    <a:srgbClr val="E53935"/>
    <a:srgbClr val="80C783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55" d="100"/>
          <a:sy n="55" d="100"/>
        </p:scale>
        <p:origin x="600" y="53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19.01.2025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Google Shape;1115;g92ab275ae8_0_10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6" name="Google Shape;1116;g92ab275ae8_0_10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928402924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928402924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" name="Google Shape;1073;g9634589339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4" name="Google Shape;1074;g9634589339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2975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5488768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830161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0987859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0354336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097449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2834504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172614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8262962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85422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606241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975192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5281791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859468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g96a1177a11_2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1" name="Google Shape;801;g96a1177a11_2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1" name="Google Shape;3351;g942f4d9854_0_1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2" name="Google Shape;3352;g942f4d9854_0_1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3648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349693" y="1470184"/>
            <a:ext cx="15296515" cy="64008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2657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3158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1/19/2025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3.png"/><Relationship Id="rId5" Type="http://schemas.openxmlformats.org/officeDocument/2006/relationships/image" Target="../media/image13.png"/><Relationship Id="rId10" Type="http://schemas.openxmlformats.org/officeDocument/2006/relationships/image" Target="../media/image4.png"/><Relationship Id="rId4" Type="http://schemas.openxmlformats.org/officeDocument/2006/relationships/image" Target="../media/image12.png"/><Relationship Id="rId9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10" Type="http://schemas.openxmlformats.org/officeDocument/2006/relationships/image" Target="../media/image20.png"/><Relationship Id="rId4" Type="http://schemas.openxmlformats.org/officeDocument/2006/relationships/image" Target="../media/image2.sv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3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1.png"/><Relationship Id="rId7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Fanni o‘qitishning nazariy va amaliy asoslari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Информатика png | Klipartz">
            <a:extLst>
              <a:ext uri="{FF2B5EF4-FFF2-40B4-BE49-F238E27FC236}">
                <a16:creationId xmlns:a16="http://schemas.microsoft.com/office/drawing/2014/main" id="{EF921E40-1A6A-4933-88B6-002C88A2D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57475"/>
            <a:ext cx="54102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9" name="Google Shape;1119;p22"/>
          <p:cNvGrpSpPr/>
          <p:nvPr/>
        </p:nvGrpSpPr>
        <p:grpSpPr>
          <a:xfrm>
            <a:off x="1103781" y="2963476"/>
            <a:ext cx="7186046" cy="6280782"/>
            <a:chOff x="2746320" y="1649702"/>
            <a:chExt cx="3651343" cy="3191364"/>
          </a:xfrm>
        </p:grpSpPr>
        <p:sp>
          <p:nvSpPr>
            <p:cNvPr id="1120" name="Google Shape;1120;p22"/>
            <p:cNvSpPr/>
            <p:nvPr/>
          </p:nvSpPr>
          <p:spPr>
            <a:xfrm>
              <a:off x="4217621" y="3420981"/>
              <a:ext cx="1007521" cy="561108"/>
            </a:xfrm>
            <a:custGeom>
              <a:avLst/>
              <a:gdLst/>
              <a:ahLst/>
              <a:cxnLst/>
              <a:rect l="l" t="t" r="r" b="b"/>
              <a:pathLst>
                <a:path w="38695" h="21550" extrusionOk="0">
                  <a:moveTo>
                    <a:pt x="18747" y="1"/>
                  </a:moveTo>
                  <a:cubicBezTo>
                    <a:pt x="18047" y="1"/>
                    <a:pt x="17346" y="34"/>
                    <a:pt x="16679" y="101"/>
                  </a:cubicBezTo>
                  <a:lnTo>
                    <a:pt x="16679" y="501"/>
                  </a:lnTo>
                  <a:cubicBezTo>
                    <a:pt x="17379" y="468"/>
                    <a:pt x="18080" y="434"/>
                    <a:pt x="18747" y="434"/>
                  </a:cubicBezTo>
                  <a:lnTo>
                    <a:pt x="18747" y="1"/>
                  </a:lnTo>
                  <a:close/>
                  <a:moveTo>
                    <a:pt x="21282" y="67"/>
                  </a:moveTo>
                  <a:lnTo>
                    <a:pt x="21249" y="468"/>
                  </a:lnTo>
                  <a:cubicBezTo>
                    <a:pt x="21949" y="501"/>
                    <a:pt x="22650" y="568"/>
                    <a:pt x="23317" y="634"/>
                  </a:cubicBezTo>
                  <a:lnTo>
                    <a:pt x="23350" y="234"/>
                  </a:lnTo>
                  <a:cubicBezTo>
                    <a:pt x="22683" y="167"/>
                    <a:pt x="21983" y="101"/>
                    <a:pt x="21282" y="67"/>
                  </a:cubicBezTo>
                  <a:close/>
                  <a:moveTo>
                    <a:pt x="14177" y="401"/>
                  </a:moveTo>
                  <a:cubicBezTo>
                    <a:pt x="13477" y="501"/>
                    <a:pt x="12776" y="634"/>
                    <a:pt x="12109" y="768"/>
                  </a:cubicBezTo>
                  <a:lnTo>
                    <a:pt x="12209" y="1201"/>
                  </a:lnTo>
                  <a:cubicBezTo>
                    <a:pt x="12843" y="1035"/>
                    <a:pt x="13543" y="901"/>
                    <a:pt x="14244" y="801"/>
                  </a:cubicBezTo>
                  <a:lnTo>
                    <a:pt x="14177" y="401"/>
                  </a:lnTo>
                  <a:close/>
                  <a:moveTo>
                    <a:pt x="25852" y="634"/>
                  </a:moveTo>
                  <a:lnTo>
                    <a:pt x="25785" y="1035"/>
                  </a:lnTo>
                  <a:cubicBezTo>
                    <a:pt x="26453" y="1168"/>
                    <a:pt x="27120" y="1335"/>
                    <a:pt x="27787" y="1502"/>
                  </a:cubicBezTo>
                  <a:lnTo>
                    <a:pt x="27887" y="1101"/>
                  </a:lnTo>
                  <a:cubicBezTo>
                    <a:pt x="27253" y="935"/>
                    <a:pt x="26553" y="768"/>
                    <a:pt x="25852" y="634"/>
                  </a:cubicBezTo>
                  <a:close/>
                  <a:moveTo>
                    <a:pt x="9674" y="1435"/>
                  </a:moveTo>
                  <a:cubicBezTo>
                    <a:pt x="8973" y="1668"/>
                    <a:pt x="8340" y="1902"/>
                    <a:pt x="7706" y="2169"/>
                  </a:cubicBezTo>
                  <a:lnTo>
                    <a:pt x="7873" y="2536"/>
                  </a:lnTo>
                  <a:cubicBezTo>
                    <a:pt x="8473" y="2302"/>
                    <a:pt x="9140" y="2069"/>
                    <a:pt x="9807" y="1835"/>
                  </a:cubicBezTo>
                  <a:lnTo>
                    <a:pt x="9674" y="1435"/>
                  </a:lnTo>
                  <a:close/>
                  <a:moveTo>
                    <a:pt x="30289" y="1869"/>
                  </a:moveTo>
                  <a:lnTo>
                    <a:pt x="30155" y="2269"/>
                  </a:lnTo>
                  <a:cubicBezTo>
                    <a:pt x="30822" y="2536"/>
                    <a:pt x="31456" y="2803"/>
                    <a:pt x="32057" y="3103"/>
                  </a:cubicBezTo>
                  <a:lnTo>
                    <a:pt x="32223" y="2736"/>
                  </a:lnTo>
                  <a:cubicBezTo>
                    <a:pt x="31623" y="2436"/>
                    <a:pt x="30956" y="2135"/>
                    <a:pt x="30289" y="1869"/>
                  </a:cubicBezTo>
                  <a:close/>
                  <a:moveTo>
                    <a:pt x="5438" y="3270"/>
                  </a:moveTo>
                  <a:cubicBezTo>
                    <a:pt x="4804" y="3636"/>
                    <a:pt x="4203" y="4037"/>
                    <a:pt x="3670" y="4437"/>
                  </a:cubicBezTo>
                  <a:lnTo>
                    <a:pt x="3937" y="4771"/>
                  </a:lnTo>
                  <a:cubicBezTo>
                    <a:pt x="4437" y="4370"/>
                    <a:pt x="5037" y="4003"/>
                    <a:pt x="5638" y="3636"/>
                  </a:cubicBezTo>
                  <a:lnTo>
                    <a:pt x="5438" y="3270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9" y="4771"/>
                    <a:pt x="35292" y="5171"/>
                    <a:pt x="35759" y="5638"/>
                  </a:cubicBezTo>
                  <a:lnTo>
                    <a:pt x="36059" y="5338"/>
                  </a:lnTo>
                  <a:cubicBezTo>
                    <a:pt x="35559" y="4871"/>
                    <a:pt x="35025" y="4437"/>
                    <a:pt x="34425" y="4003"/>
                  </a:cubicBezTo>
                  <a:close/>
                  <a:moveTo>
                    <a:pt x="1835" y="6205"/>
                  </a:moveTo>
                  <a:cubicBezTo>
                    <a:pt x="1335" y="6772"/>
                    <a:pt x="968" y="7372"/>
                    <a:pt x="668" y="7973"/>
                  </a:cubicBezTo>
                  <a:lnTo>
                    <a:pt x="1034" y="8173"/>
                  </a:lnTo>
                  <a:cubicBezTo>
                    <a:pt x="1301" y="7573"/>
                    <a:pt x="1702" y="7006"/>
                    <a:pt x="2135" y="6472"/>
                  </a:cubicBezTo>
                  <a:lnTo>
                    <a:pt x="1835" y="6205"/>
                  </a:lnTo>
                  <a:close/>
                  <a:moveTo>
                    <a:pt x="37661" y="7306"/>
                  </a:moveTo>
                  <a:lnTo>
                    <a:pt x="37327" y="7506"/>
                  </a:lnTo>
                  <a:cubicBezTo>
                    <a:pt x="37661" y="8106"/>
                    <a:pt x="37927" y="8740"/>
                    <a:pt x="38094" y="9374"/>
                  </a:cubicBezTo>
                  <a:lnTo>
                    <a:pt x="38495" y="9274"/>
                  </a:lnTo>
                  <a:cubicBezTo>
                    <a:pt x="38328" y="8607"/>
                    <a:pt x="38061" y="7940"/>
                    <a:pt x="37661" y="7306"/>
                  </a:cubicBezTo>
                  <a:close/>
                  <a:moveTo>
                    <a:pt x="0" y="10475"/>
                  </a:moveTo>
                  <a:cubicBezTo>
                    <a:pt x="0" y="10575"/>
                    <a:pt x="0" y="10675"/>
                    <a:pt x="0" y="10775"/>
                  </a:cubicBezTo>
                  <a:cubicBezTo>
                    <a:pt x="0" y="11375"/>
                    <a:pt x="100" y="11976"/>
                    <a:pt x="267" y="12576"/>
                  </a:cubicBezTo>
                  <a:lnTo>
                    <a:pt x="668" y="12476"/>
                  </a:lnTo>
                  <a:cubicBezTo>
                    <a:pt x="501" y="11909"/>
                    <a:pt x="434" y="11342"/>
                    <a:pt x="434" y="10775"/>
                  </a:cubicBezTo>
                  <a:cubicBezTo>
                    <a:pt x="434" y="10675"/>
                    <a:pt x="434" y="10575"/>
                    <a:pt x="434" y="10475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61" y="12109"/>
                    <a:pt x="37927" y="12743"/>
                  </a:cubicBezTo>
                  <a:lnTo>
                    <a:pt x="38328" y="12876"/>
                  </a:lnTo>
                  <a:cubicBezTo>
                    <a:pt x="38561" y="12176"/>
                    <a:pt x="38695" y="11475"/>
                    <a:pt x="38695" y="10775"/>
                  </a:cubicBezTo>
                  <a:close/>
                  <a:moveTo>
                    <a:pt x="1768" y="14611"/>
                  </a:moveTo>
                  <a:lnTo>
                    <a:pt x="1435" y="14878"/>
                  </a:lnTo>
                  <a:cubicBezTo>
                    <a:pt x="1835" y="15412"/>
                    <a:pt x="2335" y="15945"/>
                    <a:pt x="2869" y="16446"/>
                  </a:cubicBezTo>
                  <a:lnTo>
                    <a:pt x="3136" y="16112"/>
                  </a:lnTo>
                  <a:cubicBezTo>
                    <a:pt x="2636" y="15645"/>
                    <a:pt x="2169" y="15145"/>
                    <a:pt x="1768" y="14611"/>
                  </a:cubicBezTo>
                  <a:close/>
                  <a:moveTo>
                    <a:pt x="36727" y="14844"/>
                  </a:moveTo>
                  <a:cubicBezTo>
                    <a:pt x="36360" y="15345"/>
                    <a:pt x="35859" y="15845"/>
                    <a:pt x="35326" y="16312"/>
                  </a:cubicBezTo>
                  <a:lnTo>
                    <a:pt x="35592" y="16646"/>
                  </a:lnTo>
                  <a:cubicBezTo>
                    <a:pt x="36160" y="16145"/>
                    <a:pt x="36660" y="15645"/>
                    <a:pt x="37060" y="15111"/>
                  </a:cubicBezTo>
                  <a:lnTo>
                    <a:pt x="36727" y="14844"/>
                  </a:lnTo>
                  <a:close/>
                  <a:moveTo>
                    <a:pt x="5104" y="17580"/>
                  </a:moveTo>
                  <a:lnTo>
                    <a:pt x="4904" y="17947"/>
                  </a:lnTo>
                  <a:cubicBezTo>
                    <a:pt x="5471" y="18314"/>
                    <a:pt x="6105" y="18647"/>
                    <a:pt x="6739" y="18947"/>
                  </a:cubicBezTo>
                  <a:lnTo>
                    <a:pt x="6939" y="18580"/>
                  </a:lnTo>
                  <a:cubicBezTo>
                    <a:pt x="6272" y="18280"/>
                    <a:pt x="5671" y="17947"/>
                    <a:pt x="5104" y="17580"/>
                  </a:cubicBezTo>
                  <a:close/>
                  <a:moveTo>
                    <a:pt x="33324" y="17747"/>
                  </a:moveTo>
                  <a:cubicBezTo>
                    <a:pt x="32757" y="18080"/>
                    <a:pt x="32123" y="18414"/>
                    <a:pt x="31490" y="18714"/>
                  </a:cubicBezTo>
                  <a:lnTo>
                    <a:pt x="31656" y="19081"/>
                  </a:lnTo>
                  <a:cubicBezTo>
                    <a:pt x="32323" y="18781"/>
                    <a:pt x="32957" y="18447"/>
                    <a:pt x="33524" y="18113"/>
                  </a:cubicBezTo>
                  <a:lnTo>
                    <a:pt x="33324" y="17747"/>
                  </a:lnTo>
                  <a:close/>
                  <a:moveTo>
                    <a:pt x="9240" y="19514"/>
                  </a:moveTo>
                  <a:lnTo>
                    <a:pt x="9074" y="19915"/>
                  </a:lnTo>
                  <a:cubicBezTo>
                    <a:pt x="9741" y="20148"/>
                    <a:pt x="10408" y="20348"/>
                    <a:pt x="11108" y="20515"/>
                  </a:cubicBezTo>
                  <a:lnTo>
                    <a:pt x="11208" y="20115"/>
                  </a:lnTo>
                  <a:cubicBezTo>
                    <a:pt x="10541" y="19948"/>
                    <a:pt x="9874" y="19748"/>
                    <a:pt x="9240" y="19514"/>
                  </a:cubicBezTo>
                  <a:close/>
                  <a:moveTo>
                    <a:pt x="29188" y="19615"/>
                  </a:moveTo>
                  <a:cubicBezTo>
                    <a:pt x="28554" y="19815"/>
                    <a:pt x="27887" y="20015"/>
                    <a:pt x="27186" y="20182"/>
                  </a:cubicBezTo>
                  <a:lnTo>
                    <a:pt x="27287" y="20615"/>
                  </a:lnTo>
                  <a:cubicBezTo>
                    <a:pt x="27987" y="20415"/>
                    <a:pt x="28688" y="20248"/>
                    <a:pt x="29321" y="20015"/>
                  </a:cubicBezTo>
                  <a:lnTo>
                    <a:pt x="29188" y="19615"/>
                  </a:lnTo>
                  <a:close/>
                  <a:moveTo>
                    <a:pt x="13643" y="20649"/>
                  </a:moveTo>
                  <a:lnTo>
                    <a:pt x="13543" y="21049"/>
                  </a:lnTo>
                  <a:cubicBezTo>
                    <a:pt x="14244" y="21182"/>
                    <a:pt x="14944" y="21282"/>
                    <a:pt x="15645" y="21349"/>
                  </a:cubicBezTo>
                  <a:lnTo>
                    <a:pt x="15678" y="20949"/>
                  </a:lnTo>
                  <a:cubicBezTo>
                    <a:pt x="14978" y="20849"/>
                    <a:pt x="14311" y="20749"/>
                    <a:pt x="13643" y="20649"/>
                  </a:cubicBezTo>
                  <a:close/>
                  <a:moveTo>
                    <a:pt x="24785" y="20715"/>
                  </a:moveTo>
                  <a:cubicBezTo>
                    <a:pt x="24084" y="20815"/>
                    <a:pt x="23417" y="20916"/>
                    <a:pt x="22717" y="20982"/>
                  </a:cubicBezTo>
                  <a:lnTo>
                    <a:pt x="22750" y="21383"/>
                  </a:lnTo>
                  <a:cubicBezTo>
                    <a:pt x="23450" y="21316"/>
                    <a:pt x="24151" y="21216"/>
                    <a:pt x="24851" y="21116"/>
                  </a:cubicBezTo>
                  <a:lnTo>
                    <a:pt x="24785" y="20715"/>
                  </a:lnTo>
                  <a:close/>
                  <a:moveTo>
                    <a:pt x="18147" y="21116"/>
                  </a:moveTo>
                  <a:lnTo>
                    <a:pt x="18147" y="21516"/>
                  </a:lnTo>
                  <a:cubicBezTo>
                    <a:pt x="18547" y="21549"/>
                    <a:pt x="18947" y="21549"/>
                    <a:pt x="19348" y="21549"/>
                  </a:cubicBezTo>
                  <a:lnTo>
                    <a:pt x="20248" y="21549"/>
                  </a:lnTo>
                  <a:lnTo>
                    <a:pt x="20248" y="21116"/>
                  </a:lnTo>
                  <a:cubicBezTo>
                    <a:pt x="19898" y="21132"/>
                    <a:pt x="19548" y="21141"/>
                    <a:pt x="19197" y="21141"/>
                  </a:cubicBezTo>
                  <a:cubicBezTo>
                    <a:pt x="18847" y="21141"/>
                    <a:pt x="18497" y="21132"/>
                    <a:pt x="18147" y="211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1" name="Google Shape;1121;p22"/>
            <p:cNvSpPr/>
            <p:nvPr/>
          </p:nvSpPr>
          <p:spPr>
            <a:xfrm>
              <a:off x="2991255" y="2726144"/>
              <a:ext cx="1006662" cy="561108"/>
            </a:xfrm>
            <a:custGeom>
              <a:avLst/>
              <a:gdLst/>
              <a:ahLst/>
              <a:cxnLst/>
              <a:rect l="l" t="t" r="r" b="b"/>
              <a:pathLst>
                <a:path w="38662" h="21550" extrusionOk="0">
                  <a:moveTo>
                    <a:pt x="18747" y="1"/>
                  </a:moveTo>
                  <a:cubicBezTo>
                    <a:pt x="18046" y="1"/>
                    <a:pt x="17346" y="34"/>
                    <a:pt x="16645" y="101"/>
                  </a:cubicBezTo>
                  <a:lnTo>
                    <a:pt x="16679" y="534"/>
                  </a:lnTo>
                  <a:cubicBezTo>
                    <a:pt x="17346" y="468"/>
                    <a:pt x="18046" y="434"/>
                    <a:pt x="18747" y="434"/>
                  </a:cubicBezTo>
                  <a:lnTo>
                    <a:pt x="18747" y="1"/>
                  </a:lnTo>
                  <a:close/>
                  <a:moveTo>
                    <a:pt x="21249" y="67"/>
                  </a:moveTo>
                  <a:lnTo>
                    <a:pt x="21249" y="468"/>
                  </a:lnTo>
                  <a:cubicBezTo>
                    <a:pt x="21916" y="501"/>
                    <a:pt x="22616" y="568"/>
                    <a:pt x="23317" y="635"/>
                  </a:cubicBezTo>
                  <a:lnTo>
                    <a:pt x="23350" y="234"/>
                  </a:lnTo>
                  <a:cubicBezTo>
                    <a:pt x="22650" y="168"/>
                    <a:pt x="21949" y="101"/>
                    <a:pt x="21249" y="67"/>
                  </a:cubicBezTo>
                  <a:close/>
                  <a:moveTo>
                    <a:pt x="14144" y="401"/>
                  </a:moveTo>
                  <a:cubicBezTo>
                    <a:pt x="13443" y="501"/>
                    <a:pt x="12776" y="635"/>
                    <a:pt x="12075" y="768"/>
                  </a:cubicBezTo>
                  <a:lnTo>
                    <a:pt x="12175" y="1202"/>
                  </a:lnTo>
                  <a:cubicBezTo>
                    <a:pt x="12843" y="1035"/>
                    <a:pt x="13510" y="901"/>
                    <a:pt x="14210" y="801"/>
                  </a:cubicBezTo>
                  <a:lnTo>
                    <a:pt x="14144" y="401"/>
                  </a:lnTo>
                  <a:close/>
                  <a:moveTo>
                    <a:pt x="25852" y="635"/>
                  </a:moveTo>
                  <a:lnTo>
                    <a:pt x="25752" y="1035"/>
                  </a:lnTo>
                  <a:cubicBezTo>
                    <a:pt x="26452" y="1168"/>
                    <a:pt x="27119" y="1335"/>
                    <a:pt x="27787" y="1502"/>
                  </a:cubicBezTo>
                  <a:lnTo>
                    <a:pt x="27887" y="1102"/>
                  </a:lnTo>
                  <a:cubicBezTo>
                    <a:pt x="27220" y="935"/>
                    <a:pt x="26519" y="768"/>
                    <a:pt x="25852" y="635"/>
                  </a:cubicBezTo>
                  <a:close/>
                  <a:moveTo>
                    <a:pt x="9640" y="1435"/>
                  </a:moveTo>
                  <a:cubicBezTo>
                    <a:pt x="8973" y="1669"/>
                    <a:pt x="8306" y="1902"/>
                    <a:pt x="7672" y="2169"/>
                  </a:cubicBezTo>
                  <a:lnTo>
                    <a:pt x="7839" y="2536"/>
                  </a:lnTo>
                  <a:cubicBezTo>
                    <a:pt x="8473" y="2302"/>
                    <a:pt x="9107" y="2069"/>
                    <a:pt x="9774" y="1835"/>
                  </a:cubicBezTo>
                  <a:lnTo>
                    <a:pt x="9640" y="1435"/>
                  </a:lnTo>
                  <a:close/>
                  <a:moveTo>
                    <a:pt x="30288" y="1902"/>
                  </a:moveTo>
                  <a:lnTo>
                    <a:pt x="30122" y="2269"/>
                  </a:lnTo>
                  <a:cubicBezTo>
                    <a:pt x="30789" y="2536"/>
                    <a:pt x="31423" y="2803"/>
                    <a:pt x="32023" y="3103"/>
                  </a:cubicBezTo>
                  <a:lnTo>
                    <a:pt x="32190" y="2736"/>
                  </a:lnTo>
                  <a:cubicBezTo>
                    <a:pt x="31589" y="2436"/>
                    <a:pt x="30956" y="2136"/>
                    <a:pt x="30288" y="1902"/>
                  </a:cubicBezTo>
                  <a:close/>
                  <a:moveTo>
                    <a:pt x="5404" y="3270"/>
                  </a:moveTo>
                  <a:cubicBezTo>
                    <a:pt x="4770" y="3637"/>
                    <a:pt x="4203" y="4037"/>
                    <a:pt x="3669" y="4437"/>
                  </a:cubicBezTo>
                  <a:lnTo>
                    <a:pt x="3903" y="4771"/>
                  </a:lnTo>
                  <a:cubicBezTo>
                    <a:pt x="4437" y="4371"/>
                    <a:pt x="5004" y="4004"/>
                    <a:pt x="5637" y="3637"/>
                  </a:cubicBezTo>
                  <a:lnTo>
                    <a:pt x="5404" y="3270"/>
                  </a:lnTo>
                  <a:close/>
                  <a:moveTo>
                    <a:pt x="34391" y="4004"/>
                  </a:moveTo>
                  <a:lnTo>
                    <a:pt x="34158" y="4337"/>
                  </a:lnTo>
                  <a:cubicBezTo>
                    <a:pt x="34725" y="4771"/>
                    <a:pt x="35292" y="5204"/>
                    <a:pt x="35759" y="5638"/>
                  </a:cubicBezTo>
                  <a:lnTo>
                    <a:pt x="36026" y="5338"/>
                  </a:lnTo>
                  <a:cubicBezTo>
                    <a:pt x="35559" y="4871"/>
                    <a:pt x="34992" y="4437"/>
                    <a:pt x="34391" y="4004"/>
                  </a:cubicBezTo>
                  <a:close/>
                  <a:moveTo>
                    <a:pt x="1801" y="6205"/>
                  </a:moveTo>
                  <a:cubicBezTo>
                    <a:pt x="1334" y="6772"/>
                    <a:pt x="934" y="7373"/>
                    <a:pt x="634" y="7973"/>
                  </a:cubicBezTo>
                  <a:lnTo>
                    <a:pt x="1034" y="8173"/>
                  </a:lnTo>
                  <a:cubicBezTo>
                    <a:pt x="1301" y="7573"/>
                    <a:pt x="1668" y="7006"/>
                    <a:pt x="2135" y="6472"/>
                  </a:cubicBezTo>
                  <a:lnTo>
                    <a:pt x="1801" y="6205"/>
                  </a:lnTo>
                  <a:close/>
                  <a:moveTo>
                    <a:pt x="37660" y="7306"/>
                  </a:moveTo>
                  <a:lnTo>
                    <a:pt x="37293" y="7506"/>
                  </a:lnTo>
                  <a:cubicBezTo>
                    <a:pt x="37660" y="8107"/>
                    <a:pt x="37927" y="8740"/>
                    <a:pt x="38094" y="9374"/>
                  </a:cubicBezTo>
                  <a:lnTo>
                    <a:pt x="38494" y="9274"/>
                  </a:lnTo>
                  <a:cubicBezTo>
                    <a:pt x="38327" y="8607"/>
                    <a:pt x="38027" y="7940"/>
                    <a:pt x="37660" y="7306"/>
                  </a:cubicBezTo>
                  <a:close/>
                  <a:moveTo>
                    <a:pt x="0" y="10475"/>
                  </a:moveTo>
                  <a:cubicBezTo>
                    <a:pt x="0" y="10575"/>
                    <a:pt x="0" y="10675"/>
                    <a:pt x="0" y="10775"/>
                  </a:cubicBezTo>
                  <a:cubicBezTo>
                    <a:pt x="0" y="11376"/>
                    <a:pt x="67" y="12009"/>
                    <a:pt x="267" y="12576"/>
                  </a:cubicBezTo>
                  <a:lnTo>
                    <a:pt x="667" y="12476"/>
                  </a:lnTo>
                  <a:cubicBezTo>
                    <a:pt x="500" y="11909"/>
                    <a:pt x="400" y="11342"/>
                    <a:pt x="400" y="10775"/>
                  </a:cubicBezTo>
                  <a:cubicBezTo>
                    <a:pt x="400" y="10675"/>
                    <a:pt x="400" y="10575"/>
                    <a:pt x="400" y="10475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27" y="12109"/>
                    <a:pt x="37927" y="12743"/>
                  </a:cubicBezTo>
                  <a:lnTo>
                    <a:pt x="38294" y="12877"/>
                  </a:lnTo>
                  <a:cubicBezTo>
                    <a:pt x="38561" y="12209"/>
                    <a:pt x="38661" y="11476"/>
                    <a:pt x="38661" y="10775"/>
                  </a:cubicBezTo>
                  <a:close/>
                  <a:moveTo>
                    <a:pt x="1768" y="14611"/>
                  </a:moveTo>
                  <a:lnTo>
                    <a:pt x="1434" y="14878"/>
                  </a:lnTo>
                  <a:cubicBezTo>
                    <a:pt x="1835" y="15412"/>
                    <a:pt x="2302" y="15946"/>
                    <a:pt x="2869" y="16446"/>
                  </a:cubicBezTo>
                  <a:lnTo>
                    <a:pt x="3136" y="16112"/>
                  </a:lnTo>
                  <a:cubicBezTo>
                    <a:pt x="2602" y="15645"/>
                    <a:pt x="2135" y="15145"/>
                    <a:pt x="1768" y="14611"/>
                  </a:cubicBezTo>
                  <a:close/>
                  <a:moveTo>
                    <a:pt x="36726" y="14845"/>
                  </a:moveTo>
                  <a:cubicBezTo>
                    <a:pt x="36326" y="15345"/>
                    <a:pt x="35859" y="15845"/>
                    <a:pt x="35292" y="16312"/>
                  </a:cubicBezTo>
                  <a:lnTo>
                    <a:pt x="35592" y="16646"/>
                  </a:lnTo>
                  <a:cubicBezTo>
                    <a:pt x="36126" y="16146"/>
                    <a:pt x="36626" y="15645"/>
                    <a:pt x="37060" y="15112"/>
                  </a:cubicBezTo>
                  <a:lnTo>
                    <a:pt x="36726" y="14845"/>
                  </a:lnTo>
                  <a:close/>
                  <a:moveTo>
                    <a:pt x="5104" y="17613"/>
                  </a:moveTo>
                  <a:lnTo>
                    <a:pt x="4870" y="17947"/>
                  </a:lnTo>
                  <a:cubicBezTo>
                    <a:pt x="5471" y="18314"/>
                    <a:pt x="6071" y="18647"/>
                    <a:pt x="6738" y="18948"/>
                  </a:cubicBezTo>
                  <a:lnTo>
                    <a:pt x="6905" y="18581"/>
                  </a:lnTo>
                  <a:cubicBezTo>
                    <a:pt x="6271" y="18281"/>
                    <a:pt x="5671" y="17947"/>
                    <a:pt x="5104" y="17613"/>
                  </a:cubicBezTo>
                  <a:close/>
                  <a:moveTo>
                    <a:pt x="33291" y="17747"/>
                  </a:moveTo>
                  <a:cubicBezTo>
                    <a:pt x="32723" y="18080"/>
                    <a:pt x="32123" y="18414"/>
                    <a:pt x="31489" y="18714"/>
                  </a:cubicBezTo>
                  <a:lnTo>
                    <a:pt x="31656" y="19081"/>
                  </a:lnTo>
                  <a:cubicBezTo>
                    <a:pt x="32323" y="18781"/>
                    <a:pt x="32924" y="18447"/>
                    <a:pt x="33524" y="18114"/>
                  </a:cubicBezTo>
                  <a:lnTo>
                    <a:pt x="33291" y="17747"/>
                  </a:lnTo>
                  <a:close/>
                  <a:moveTo>
                    <a:pt x="9207" y="19515"/>
                  </a:moveTo>
                  <a:lnTo>
                    <a:pt x="9073" y="19915"/>
                  </a:lnTo>
                  <a:cubicBezTo>
                    <a:pt x="9707" y="20149"/>
                    <a:pt x="10374" y="20349"/>
                    <a:pt x="11075" y="20515"/>
                  </a:cubicBezTo>
                  <a:lnTo>
                    <a:pt x="11175" y="20115"/>
                  </a:lnTo>
                  <a:cubicBezTo>
                    <a:pt x="10508" y="19948"/>
                    <a:pt x="9840" y="19748"/>
                    <a:pt x="9207" y="19515"/>
                  </a:cubicBezTo>
                  <a:close/>
                  <a:moveTo>
                    <a:pt x="29154" y="19615"/>
                  </a:moveTo>
                  <a:cubicBezTo>
                    <a:pt x="28520" y="19815"/>
                    <a:pt x="27853" y="20015"/>
                    <a:pt x="27186" y="20182"/>
                  </a:cubicBezTo>
                  <a:lnTo>
                    <a:pt x="27286" y="20616"/>
                  </a:lnTo>
                  <a:cubicBezTo>
                    <a:pt x="27987" y="20415"/>
                    <a:pt x="28654" y="20249"/>
                    <a:pt x="29288" y="20015"/>
                  </a:cubicBezTo>
                  <a:lnTo>
                    <a:pt x="29154" y="19615"/>
                  </a:lnTo>
                  <a:close/>
                  <a:moveTo>
                    <a:pt x="13610" y="20649"/>
                  </a:moveTo>
                  <a:lnTo>
                    <a:pt x="13543" y="21049"/>
                  </a:lnTo>
                  <a:cubicBezTo>
                    <a:pt x="14210" y="21183"/>
                    <a:pt x="14911" y="21283"/>
                    <a:pt x="15611" y="21349"/>
                  </a:cubicBezTo>
                  <a:lnTo>
                    <a:pt x="15645" y="20949"/>
                  </a:lnTo>
                  <a:cubicBezTo>
                    <a:pt x="14977" y="20849"/>
                    <a:pt x="14277" y="20749"/>
                    <a:pt x="13610" y="20649"/>
                  </a:cubicBezTo>
                  <a:close/>
                  <a:moveTo>
                    <a:pt x="24751" y="20716"/>
                  </a:moveTo>
                  <a:cubicBezTo>
                    <a:pt x="24084" y="20816"/>
                    <a:pt x="23383" y="20882"/>
                    <a:pt x="22683" y="20982"/>
                  </a:cubicBezTo>
                  <a:lnTo>
                    <a:pt x="22750" y="21383"/>
                  </a:lnTo>
                  <a:cubicBezTo>
                    <a:pt x="23450" y="21316"/>
                    <a:pt x="24151" y="21216"/>
                    <a:pt x="24818" y="21116"/>
                  </a:cubicBezTo>
                  <a:lnTo>
                    <a:pt x="24751" y="20716"/>
                  </a:lnTo>
                  <a:close/>
                  <a:moveTo>
                    <a:pt x="18146" y="21116"/>
                  </a:moveTo>
                  <a:lnTo>
                    <a:pt x="18146" y="21516"/>
                  </a:lnTo>
                  <a:cubicBezTo>
                    <a:pt x="18513" y="21550"/>
                    <a:pt x="18914" y="21550"/>
                    <a:pt x="19347" y="21550"/>
                  </a:cubicBezTo>
                  <a:lnTo>
                    <a:pt x="20215" y="21550"/>
                  </a:lnTo>
                  <a:lnTo>
                    <a:pt x="20215" y="21116"/>
                  </a:lnTo>
                  <a:cubicBezTo>
                    <a:pt x="19864" y="21133"/>
                    <a:pt x="19514" y="21141"/>
                    <a:pt x="19168" y="21141"/>
                  </a:cubicBezTo>
                  <a:cubicBezTo>
                    <a:pt x="18822" y="21141"/>
                    <a:pt x="18480" y="21133"/>
                    <a:pt x="18146" y="2111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2" name="Google Shape;1122;p22"/>
            <p:cNvSpPr/>
            <p:nvPr/>
          </p:nvSpPr>
          <p:spPr>
            <a:xfrm>
              <a:off x="5390142" y="4083687"/>
              <a:ext cx="1007521" cy="561082"/>
            </a:xfrm>
            <a:custGeom>
              <a:avLst/>
              <a:gdLst/>
              <a:ahLst/>
              <a:cxnLst/>
              <a:rect l="l" t="t" r="r" b="b"/>
              <a:pathLst>
                <a:path w="38695" h="21549" extrusionOk="0">
                  <a:moveTo>
                    <a:pt x="18747" y="0"/>
                  </a:moveTo>
                  <a:cubicBezTo>
                    <a:pt x="18047" y="0"/>
                    <a:pt x="17346" y="33"/>
                    <a:pt x="16679" y="100"/>
                  </a:cubicBezTo>
                  <a:lnTo>
                    <a:pt x="16712" y="500"/>
                  </a:lnTo>
                  <a:cubicBezTo>
                    <a:pt x="17380" y="434"/>
                    <a:pt x="18080" y="434"/>
                    <a:pt x="18747" y="400"/>
                  </a:cubicBezTo>
                  <a:lnTo>
                    <a:pt x="18747" y="0"/>
                  </a:lnTo>
                  <a:close/>
                  <a:moveTo>
                    <a:pt x="21282" y="33"/>
                  </a:moveTo>
                  <a:lnTo>
                    <a:pt x="21249" y="467"/>
                  </a:lnTo>
                  <a:cubicBezTo>
                    <a:pt x="21950" y="500"/>
                    <a:pt x="22650" y="567"/>
                    <a:pt x="23317" y="634"/>
                  </a:cubicBezTo>
                  <a:lnTo>
                    <a:pt x="23351" y="234"/>
                  </a:lnTo>
                  <a:cubicBezTo>
                    <a:pt x="22683" y="134"/>
                    <a:pt x="21983" y="67"/>
                    <a:pt x="21282" y="33"/>
                  </a:cubicBezTo>
                  <a:close/>
                  <a:moveTo>
                    <a:pt x="14177" y="367"/>
                  </a:moveTo>
                  <a:cubicBezTo>
                    <a:pt x="13477" y="467"/>
                    <a:pt x="12776" y="601"/>
                    <a:pt x="12109" y="767"/>
                  </a:cubicBezTo>
                  <a:lnTo>
                    <a:pt x="12209" y="1168"/>
                  </a:lnTo>
                  <a:cubicBezTo>
                    <a:pt x="12843" y="1034"/>
                    <a:pt x="13544" y="901"/>
                    <a:pt x="14211" y="801"/>
                  </a:cubicBezTo>
                  <a:lnTo>
                    <a:pt x="14177" y="367"/>
                  </a:lnTo>
                  <a:close/>
                  <a:moveTo>
                    <a:pt x="25852" y="601"/>
                  </a:moveTo>
                  <a:lnTo>
                    <a:pt x="25786" y="1001"/>
                  </a:lnTo>
                  <a:cubicBezTo>
                    <a:pt x="26453" y="1168"/>
                    <a:pt x="27120" y="1301"/>
                    <a:pt x="27787" y="1501"/>
                  </a:cubicBezTo>
                  <a:lnTo>
                    <a:pt x="27887" y="1068"/>
                  </a:lnTo>
                  <a:cubicBezTo>
                    <a:pt x="27253" y="901"/>
                    <a:pt x="26553" y="734"/>
                    <a:pt x="25852" y="601"/>
                  </a:cubicBezTo>
                  <a:close/>
                  <a:moveTo>
                    <a:pt x="9674" y="1434"/>
                  </a:moveTo>
                  <a:cubicBezTo>
                    <a:pt x="8974" y="1635"/>
                    <a:pt x="8340" y="1901"/>
                    <a:pt x="7706" y="2135"/>
                  </a:cubicBezTo>
                  <a:lnTo>
                    <a:pt x="7873" y="2535"/>
                  </a:lnTo>
                  <a:cubicBezTo>
                    <a:pt x="8473" y="2268"/>
                    <a:pt x="9140" y="2035"/>
                    <a:pt x="9808" y="1801"/>
                  </a:cubicBezTo>
                  <a:lnTo>
                    <a:pt x="9674" y="1434"/>
                  </a:lnTo>
                  <a:close/>
                  <a:moveTo>
                    <a:pt x="30289" y="1868"/>
                  </a:moveTo>
                  <a:lnTo>
                    <a:pt x="30155" y="2268"/>
                  </a:lnTo>
                  <a:cubicBezTo>
                    <a:pt x="30823" y="2502"/>
                    <a:pt x="31456" y="2802"/>
                    <a:pt x="32057" y="3069"/>
                  </a:cubicBezTo>
                  <a:lnTo>
                    <a:pt x="32224" y="2702"/>
                  </a:lnTo>
                  <a:cubicBezTo>
                    <a:pt x="31623" y="2402"/>
                    <a:pt x="30956" y="2135"/>
                    <a:pt x="30289" y="1868"/>
                  </a:cubicBezTo>
                  <a:close/>
                  <a:moveTo>
                    <a:pt x="5438" y="3269"/>
                  </a:moveTo>
                  <a:cubicBezTo>
                    <a:pt x="4804" y="3636"/>
                    <a:pt x="4204" y="4036"/>
                    <a:pt x="3670" y="4437"/>
                  </a:cubicBezTo>
                  <a:lnTo>
                    <a:pt x="3937" y="4770"/>
                  </a:lnTo>
                  <a:cubicBezTo>
                    <a:pt x="4437" y="4370"/>
                    <a:pt x="5037" y="3970"/>
                    <a:pt x="5638" y="3636"/>
                  </a:cubicBezTo>
                  <a:lnTo>
                    <a:pt x="5438" y="3269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9" y="4737"/>
                    <a:pt x="35292" y="5170"/>
                    <a:pt x="35759" y="5604"/>
                  </a:cubicBezTo>
                  <a:lnTo>
                    <a:pt x="36060" y="5304"/>
                  </a:lnTo>
                  <a:cubicBezTo>
                    <a:pt x="35559" y="4837"/>
                    <a:pt x="35026" y="4403"/>
                    <a:pt x="34425" y="4003"/>
                  </a:cubicBezTo>
                  <a:close/>
                  <a:moveTo>
                    <a:pt x="1835" y="6171"/>
                  </a:moveTo>
                  <a:cubicBezTo>
                    <a:pt x="1335" y="6738"/>
                    <a:pt x="968" y="7339"/>
                    <a:pt x="668" y="7972"/>
                  </a:cubicBezTo>
                  <a:lnTo>
                    <a:pt x="1035" y="8139"/>
                  </a:lnTo>
                  <a:cubicBezTo>
                    <a:pt x="1301" y="7572"/>
                    <a:pt x="1702" y="7005"/>
                    <a:pt x="2135" y="6438"/>
                  </a:cubicBezTo>
                  <a:lnTo>
                    <a:pt x="1835" y="6171"/>
                  </a:lnTo>
                  <a:close/>
                  <a:moveTo>
                    <a:pt x="37661" y="7272"/>
                  </a:moveTo>
                  <a:lnTo>
                    <a:pt x="37327" y="7505"/>
                  </a:lnTo>
                  <a:cubicBezTo>
                    <a:pt x="37661" y="8106"/>
                    <a:pt x="37928" y="8740"/>
                    <a:pt x="38094" y="9340"/>
                  </a:cubicBezTo>
                  <a:lnTo>
                    <a:pt x="38495" y="9240"/>
                  </a:lnTo>
                  <a:cubicBezTo>
                    <a:pt x="38328" y="8573"/>
                    <a:pt x="38061" y="7939"/>
                    <a:pt x="37661" y="7272"/>
                  </a:cubicBezTo>
                  <a:close/>
                  <a:moveTo>
                    <a:pt x="1" y="10441"/>
                  </a:moveTo>
                  <a:cubicBezTo>
                    <a:pt x="1" y="10541"/>
                    <a:pt x="1" y="10641"/>
                    <a:pt x="1" y="10774"/>
                  </a:cubicBezTo>
                  <a:cubicBezTo>
                    <a:pt x="1" y="11375"/>
                    <a:pt x="101" y="11975"/>
                    <a:pt x="267" y="12576"/>
                  </a:cubicBezTo>
                  <a:lnTo>
                    <a:pt x="668" y="12442"/>
                  </a:lnTo>
                  <a:cubicBezTo>
                    <a:pt x="501" y="11909"/>
                    <a:pt x="434" y="11342"/>
                    <a:pt x="434" y="10774"/>
                  </a:cubicBezTo>
                  <a:cubicBezTo>
                    <a:pt x="434" y="10674"/>
                    <a:pt x="434" y="10574"/>
                    <a:pt x="434" y="10474"/>
                  </a:cubicBezTo>
                  <a:lnTo>
                    <a:pt x="1" y="10441"/>
                  </a:lnTo>
                  <a:close/>
                  <a:moveTo>
                    <a:pt x="38261" y="10774"/>
                  </a:moveTo>
                  <a:cubicBezTo>
                    <a:pt x="38261" y="11408"/>
                    <a:pt x="38161" y="12075"/>
                    <a:pt x="37928" y="12743"/>
                  </a:cubicBezTo>
                  <a:lnTo>
                    <a:pt x="38328" y="12876"/>
                  </a:lnTo>
                  <a:cubicBezTo>
                    <a:pt x="38561" y="12175"/>
                    <a:pt x="38695" y="11475"/>
                    <a:pt x="38695" y="10774"/>
                  </a:cubicBezTo>
                  <a:close/>
                  <a:moveTo>
                    <a:pt x="1768" y="14611"/>
                  </a:moveTo>
                  <a:lnTo>
                    <a:pt x="1435" y="14844"/>
                  </a:lnTo>
                  <a:cubicBezTo>
                    <a:pt x="1835" y="15378"/>
                    <a:pt x="2302" y="15911"/>
                    <a:pt x="2869" y="16412"/>
                  </a:cubicBezTo>
                  <a:lnTo>
                    <a:pt x="3136" y="16112"/>
                  </a:lnTo>
                  <a:cubicBezTo>
                    <a:pt x="2636" y="15611"/>
                    <a:pt x="2169" y="15111"/>
                    <a:pt x="1768" y="14611"/>
                  </a:cubicBezTo>
                  <a:close/>
                  <a:moveTo>
                    <a:pt x="36727" y="14844"/>
                  </a:moveTo>
                  <a:cubicBezTo>
                    <a:pt x="36360" y="15344"/>
                    <a:pt x="35859" y="15845"/>
                    <a:pt x="35326" y="16312"/>
                  </a:cubicBezTo>
                  <a:lnTo>
                    <a:pt x="35593" y="16612"/>
                  </a:lnTo>
                  <a:cubicBezTo>
                    <a:pt x="36160" y="16145"/>
                    <a:pt x="36660" y="15611"/>
                    <a:pt x="37060" y="15078"/>
                  </a:cubicBezTo>
                  <a:lnTo>
                    <a:pt x="36727" y="14844"/>
                  </a:lnTo>
                  <a:close/>
                  <a:moveTo>
                    <a:pt x="5104" y="17579"/>
                  </a:moveTo>
                  <a:lnTo>
                    <a:pt x="4904" y="17946"/>
                  </a:lnTo>
                  <a:cubicBezTo>
                    <a:pt x="5471" y="18280"/>
                    <a:pt x="6105" y="18647"/>
                    <a:pt x="6739" y="18947"/>
                  </a:cubicBezTo>
                  <a:lnTo>
                    <a:pt x="6939" y="18580"/>
                  </a:lnTo>
                  <a:cubicBezTo>
                    <a:pt x="6272" y="18246"/>
                    <a:pt x="5671" y="17913"/>
                    <a:pt x="5104" y="17579"/>
                  </a:cubicBezTo>
                  <a:close/>
                  <a:moveTo>
                    <a:pt x="33324" y="17746"/>
                  </a:moveTo>
                  <a:cubicBezTo>
                    <a:pt x="32757" y="18080"/>
                    <a:pt x="32123" y="18413"/>
                    <a:pt x="31490" y="18680"/>
                  </a:cubicBezTo>
                  <a:lnTo>
                    <a:pt x="31656" y="19080"/>
                  </a:lnTo>
                  <a:cubicBezTo>
                    <a:pt x="32324" y="18780"/>
                    <a:pt x="32957" y="18447"/>
                    <a:pt x="33524" y="18080"/>
                  </a:cubicBezTo>
                  <a:lnTo>
                    <a:pt x="33324" y="17746"/>
                  </a:lnTo>
                  <a:close/>
                  <a:moveTo>
                    <a:pt x="9240" y="19514"/>
                  </a:moveTo>
                  <a:lnTo>
                    <a:pt x="9074" y="19914"/>
                  </a:lnTo>
                  <a:cubicBezTo>
                    <a:pt x="9741" y="20114"/>
                    <a:pt x="10408" y="20315"/>
                    <a:pt x="11108" y="20515"/>
                  </a:cubicBezTo>
                  <a:lnTo>
                    <a:pt x="11209" y="20114"/>
                  </a:lnTo>
                  <a:cubicBezTo>
                    <a:pt x="10541" y="19914"/>
                    <a:pt x="9874" y="19714"/>
                    <a:pt x="9240" y="19514"/>
                  </a:cubicBezTo>
                  <a:close/>
                  <a:moveTo>
                    <a:pt x="29188" y="19614"/>
                  </a:moveTo>
                  <a:cubicBezTo>
                    <a:pt x="28554" y="19814"/>
                    <a:pt x="27887" y="20014"/>
                    <a:pt x="27187" y="20181"/>
                  </a:cubicBezTo>
                  <a:lnTo>
                    <a:pt x="27287" y="20581"/>
                  </a:lnTo>
                  <a:cubicBezTo>
                    <a:pt x="27987" y="20415"/>
                    <a:pt x="28688" y="20215"/>
                    <a:pt x="29321" y="20014"/>
                  </a:cubicBezTo>
                  <a:lnTo>
                    <a:pt x="29188" y="19614"/>
                  </a:lnTo>
                  <a:close/>
                  <a:moveTo>
                    <a:pt x="13644" y="20648"/>
                  </a:moveTo>
                  <a:lnTo>
                    <a:pt x="13544" y="21048"/>
                  </a:lnTo>
                  <a:cubicBezTo>
                    <a:pt x="14244" y="21149"/>
                    <a:pt x="14945" y="21249"/>
                    <a:pt x="15645" y="21349"/>
                  </a:cubicBezTo>
                  <a:lnTo>
                    <a:pt x="15678" y="20915"/>
                  </a:lnTo>
                  <a:cubicBezTo>
                    <a:pt x="14978" y="20848"/>
                    <a:pt x="14311" y="20748"/>
                    <a:pt x="13644" y="20648"/>
                  </a:cubicBezTo>
                  <a:close/>
                  <a:moveTo>
                    <a:pt x="24785" y="20682"/>
                  </a:moveTo>
                  <a:cubicBezTo>
                    <a:pt x="24084" y="20782"/>
                    <a:pt x="23417" y="20882"/>
                    <a:pt x="22717" y="20948"/>
                  </a:cubicBezTo>
                  <a:lnTo>
                    <a:pt x="22750" y="21382"/>
                  </a:lnTo>
                  <a:cubicBezTo>
                    <a:pt x="23451" y="21282"/>
                    <a:pt x="24151" y="21215"/>
                    <a:pt x="24852" y="21082"/>
                  </a:cubicBezTo>
                  <a:lnTo>
                    <a:pt x="24785" y="20682"/>
                  </a:lnTo>
                  <a:close/>
                  <a:moveTo>
                    <a:pt x="18147" y="21082"/>
                  </a:moveTo>
                  <a:lnTo>
                    <a:pt x="18147" y="21515"/>
                  </a:lnTo>
                  <a:cubicBezTo>
                    <a:pt x="18547" y="21515"/>
                    <a:pt x="18947" y="21549"/>
                    <a:pt x="19348" y="21549"/>
                  </a:cubicBezTo>
                  <a:cubicBezTo>
                    <a:pt x="19648" y="21549"/>
                    <a:pt x="19948" y="21515"/>
                    <a:pt x="20248" y="21515"/>
                  </a:cubicBezTo>
                  <a:lnTo>
                    <a:pt x="20248" y="21115"/>
                  </a:lnTo>
                  <a:cubicBezTo>
                    <a:pt x="19548" y="21115"/>
                    <a:pt x="18847" y="21115"/>
                    <a:pt x="18147" y="2108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3" name="Google Shape;1123;p22"/>
            <p:cNvSpPr/>
            <p:nvPr/>
          </p:nvSpPr>
          <p:spPr>
            <a:xfrm>
              <a:off x="5064439" y="2921582"/>
              <a:ext cx="1007521" cy="561082"/>
            </a:xfrm>
            <a:custGeom>
              <a:avLst/>
              <a:gdLst/>
              <a:ahLst/>
              <a:cxnLst/>
              <a:rect l="l" t="t" r="r" b="b"/>
              <a:pathLst>
                <a:path w="38695" h="21549" extrusionOk="0">
                  <a:moveTo>
                    <a:pt x="18747" y="0"/>
                  </a:moveTo>
                  <a:cubicBezTo>
                    <a:pt x="18047" y="0"/>
                    <a:pt x="17346" y="33"/>
                    <a:pt x="16679" y="100"/>
                  </a:cubicBezTo>
                  <a:lnTo>
                    <a:pt x="16713" y="534"/>
                  </a:lnTo>
                  <a:cubicBezTo>
                    <a:pt x="17380" y="467"/>
                    <a:pt x="18080" y="434"/>
                    <a:pt x="18747" y="434"/>
                  </a:cubicBezTo>
                  <a:lnTo>
                    <a:pt x="18747" y="0"/>
                  </a:lnTo>
                  <a:close/>
                  <a:moveTo>
                    <a:pt x="21282" y="67"/>
                  </a:moveTo>
                  <a:lnTo>
                    <a:pt x="21249" y="467"/>
                  </a:lnTo>
                  <a:cubicBezTo>
                    <a:pt x="21950" y="500"/>
                    <a:pt x="22650" y="567"/>
                    <a:pt x="23317" y="634"/>
                  </a:cubicBezTo>
                  <a:lnTo>
                    <a:pt x="23351" y="234"/>
                  </a:lnTo>
                  <a:cubicBezTo>
                    <a:pt x="22683" y="167"/>
                    <a:pt x="21983" y="100"/>
                    <a:pt x="21282" y="67"/>
                  </a:cubicBezTo>
                  <a:close/>
                  <a:moveTo>
                    <a:pt x="14177" y="400"/>
                  </a:moveTo>
                  <a:cubicBezTo>
                    <a:pt x="13477" y="500"/>
                    <a:pt x="12776" y="634"/>
                    <a:pt x="12109" y="767"/>
                  </a:cubicBezTo>
                  <a:lnTo>
                    <a:pt x="12209" y="1201"/>
                  </a:lnTo>
                  <a:cubicBezTo>
                    <a:pt x="12843" y="1034"/>
                    <a:pt x="13544" y="901"/>
                    <a:pt x="14211" y="801"/>
                  </a:cubicBezTo>
                  <a:lnTo>
                    <a:pt x="14177" y="400"/>
                  </a:lnTo>
                  <a:close/>
                  <a:moveTo>
                    <a:pt x="25852" y="634"/>
                  </a:moveTo>
                  <a:lnTo>
                    <a:pt x="25786" y="1034"/>
                  </a:lnTo>
                  <a:cubicBezTo>
                    <a:pt x="26453" y="1168"/>
                    <a:pt x="27153" y="1334"/>
                    <a:pt x="27787" y="1501"/>
                  </a:cubicBezTo>
                  <a:lnTo>
                    <a:pt x="27887" y="1101"/>
                  </a:lnTo>
                  <a:cubicBezTo>
                    <a:pt x="27253" y="934"/>
                    <a:pt x="26553" y="767"/>
                    <a:pt x="25852" y="634"/>
                  </a:cubicBezTo>
                  <a:close/>
                  <a:moveTo>
                    <a:pt x="9674" y="1434"/>
                  </a:moveTo>
                  <a:cubicBezTo>
                    <a:pt x="8974" y="1668"/>
                    <a:pt x="8340" y="1901"/>
                    <a:pt x="7706" y="2168"/>
                  </a:cubicBezTo>
                  <a:lnTo>
                    <a:pt x="7873" y="2535"/>
                  </a:lnTo>
                  <a:cubicBezTo>
                    <a:pt x="8473" y="2302"/>
                    <a:pt x="9140" y="2068"/>
                    <a:pt x="9808" y="1835"/>
                  </a:cubicBezTo>
                  <a:lnTo>
                    <a:pt x="9674" y="1434"/>
                  </a:lnTo>
                  <a:close/>
                  <a:moveTo>
                    <a:pt x="30289" y="1901"/>
                  </a:moveTo>
                  <a:lnTo>
                    <a:pt x="30155" y="2268"/>
                  </a:lnTo>
                  <a:cubicBezTo>
                    <a:pt x="30789" y="2535"/>
                    <a:pt x="31456" y="2802"/>
                    <a:pt x="32023" y="3102"/>
                  </a:cubicBezTo>
                  <a:lnTo>
                    <a:pt x="32224" y="2735"/>
                  </a:lnTo>
                  <a:cubicBezTo>
                    <a:pt x="31623" y="2435"/>
                    <a:pt x="30956" y="2135"/>
                    <a:pt x="30289" y="1901"/>
                  </a:cubicBezTo>
                  <a:close/>
                  <a:moveTo>
                    <a:pt x="5438" y="3269"/>
                  </a:moveTo>
                  <a:cubicBezTo>
                    <a:pt x="4804" y="3636"/>
                    <a:pt x="4204" y="4036"/>
                    <a:pt x="3670" y="4437"/>
                  </a:cubicBezTo>
                  <a:lnTo>
                    <a:pt x="3937" y="4770"/>
                  </a:lnTo>
                  <a:cubicBezTo>
                    <a:pt x="4437" y="4370"/>
                    <a:pt x="5004" y="4003"/>
                    <a:pt x="5638" y="3636"/>
                  </a:cubicBezTo>
                  <a:lnTo>
                    <a:pt x="5438" y="3269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9" y="4770"/>
                    <a:pt x="35292" y="5170"/>
                    <a:pt x="35759" y="5637"/>
                  </a:cubicBezTo>
                  <a:lnTo>
                    <a:pt x="36060" y="5337"/>
                  </a:lnTo>
                  <a:cubicBezTo>
                    <a:pt x="35559" y="4870"/>
                    <a:pt x="35026" y="4437"/>
                    <a:pt x="34425" y="4003"/>
                  </a:cubicBezTo>
                  <a:close/>
                  <a:moveTo>
                    <a:pt x="1835" y="6205"/>
                  </a:moveTo>
                  <a:cubicBezTo>
                    <a:pt x="1335" y="6772"/>
                    <a:pt x="968" y="7372"/>
                    <a:pt x="668" y="7973"/>
                  </a:cubicBezTo>
                  <a:lnTo>
                    <a:pt x="1035" y="8173"/>
                  </a:lnTo>
                  <a:cubicBezTo>
                    <a:pt x="1302" y="7572"/>
                    <a:pt x="1668" y="7005"/>
                    <a:pt x="2135" y="6471"/>
                  </a:cubicBezTo>
                  <a:lnTo>
                    <a:pt x="1835" y="6205"/>
                  </a:lnTo>
                  <a:close/>
                  <a:moveTo>
                    <a:pt x="37661" y="7305"/>
                  </a:moveTo>
                  <a:lnTo>
                    <a:pt x="37327" y="7506"/>
                  </a:lnTo>
                  <a:cubicBezTo>
                    <a:pt x="37661" y="8106"/>
                    <a:pt x="37928" y="8740"/>
                    <a:pt x="38094" y="9374"/>
                  </a:cubicBezTo>
                  <a:lnTo>
                    <a:pt x="38495" y="9273"/>
                  </a:lnTo>
                  <a:cubicBezTo>
                    <a:pt x="38328" y="8606"/>
                    <a:pt x="38061" y="7939"/>
                    <a:pt x="37661" y="7305"/>
                  </a:cubicBezTo>
                  <a:close/>
                  <a:moveTo>
                    <a:pt x="1" y="10474"/>
                  </a:moveTo>
                  <a:cubicBezTo>
                    <a:pt x="1" y="10574"/>
                    <a:pt x="1" y="10674"/>
                    <a:pt x="1" y="10775"/>
                  </a:cubicBezTo>
                  <a:cubicBezTo>
                    <a:pt x="1" y="11375"/>
                    <a:pt x="101" y="11975"/>
                    <a:pt x="267" y="12576"/>
                  </a:cubicBezTo>
                  <a:lnTo>
                    <a:pt x="668" y="12476"/>
                  </a:lnTo>
                  <a:cubicBezTo>
                    <a:pt x="501" y="11909"/>
                    <a:pt x="434" y="11342"/>
                    <a:pt x="434" y="10775"/>
                  </a:cubicBezTo>
                  <a:cubicBezTo>
                    <a:pt x="434" y="10674"/>
                    <a:pt x="434" y="10574"/>
                    <a:pt x="434" y="10474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61" y="12109"/>
                    <a:pt x="37928" y="12743"/>
                  </a:cubicBezTo>
                  <a:lnTo>
                    <a:pt x="38328" y="12876"/>
                  </a:lnTo>
                  <a:cubicBezTo>
                    <a:pt x="38561" y="12176"/>
                    <a:pt x="38695" y="11475"/>
                    <a:pt x="38695" y="10775"/>
                  </a:cubicBezTo>
                  <a:close/>
                  <a:moveTo>
                    <a:pt x="1769" y="14611"/>
                  </a:moveTo>
                  <a:lnTo>
                    <a:pt x="1435" y="14877"/>
                  </a:lnTo>
                  <a:cubicBezTo>
                    <a:pt x="1835" y="15411"/>
                    <a:pt x="2302" y="15945"/>
                    <a:pt x="2869" y="16445"/>
                  </a:cubicBezTo>
                  <a:lnTo>
                    <a:pt x="3136" y="16112"/>
                  </a:lnTo>
                  <a:cubicBezTo>
                    <a:pt x="2636" y="15645"/>
                    <a:pt x="2169" y="15144"/>
                    <a:pt x="1769" y="14611"/>
                  </a:cubicBezTo>
                  <a:close/>
                  <a:moveTo>
                    <a:pt x="36727" y="14844"/>
                  </a:moveTo>
                  <a:cubicBezTo>
                    <a:pt x="36360" y="15344"/>
                    <a:pt x="35860" y="15845"/>
                    <a:pt x="35326" y="16312"/>
                  </a:cubicBezTo>
                  <a:lnTo>
                    <a:pt x="35593" y="16645"/>
                  </a:lnTo>
                  <a:cubicBezTo>
                    <a:pt x="36160" y="16145"/>
                    <a:pt x="36660" y="15645"/>
                    <a:pt x="37060" y="15111"/>
                  </a:cubicBezTo>
                  <a:lnTo>
                    <a:pt x="36727" y="14844"/>
                  </a:lnTo>
                  <a:close/>
                  <a:moveTo>
                    <a:pt x="5104" y="17579"/>
                  </a:moveTo>
                  <a:lnTo>
                    <a:pt x="4904" y="17946"/>
                  </a:lnTo>
                  <a:cubicBezTo>
                    <a:pt x="5471" y="18313"/>
                    <a:pt x="6105" y="18647"/>
                    <a:pt x="6739" y="18947"/>
                  </a:cubicBezTo>
                  <a:lnTo>
                    <a:pt x="6939" y="18580"/>
                  </a:lnTo>
                  <a:cubicBezTo>
                    <a:pt x="6272" y="18280"/>
                    <a:pt x="5671" y="17946"/>
                    <a:pt x="5104" y="17579"/>
                  </a:cubicBezTo>
                  <a:close/>
                  <a:moveTo>
                    <a:pt x="33324" y="17746"/>
                  </a:moveTo>
                  <a:cubicBezTo>
                    <a:pt x="32757" y="18080"/>
                    <a:pt x="32124" y="18413"/>
                    <a:pt x="31490" y="18714"/>
                  </a:cubicBezTo>
                  <a:lnTo>
                    <a:pt x="31657" y="19080"/>
                  </a:lnTo>
                  <a:cubicBezTo>
                    <a:pt x="32324" y="18780"/>
                    <a:pt x="32957" y="18447"/>
                    <a:pt x="33525" y="18113"/>
                  </a:cubicBezTo>
                  <a:lnTo>
                    <a:pt x="33324" y="17746"/>
                  </a:lnTo>
                  <a:close/>
                  <a:moveTo>
                    <a:pt x="9241" y="19514"/>
                  </a:moveTo>
                  <a:lnTo>
                    <a:pt x="9074" y="19914"/>
                  </a:lnTo>
                  <a:cubicBezTo>
                    <a:pt x="9741" y="20148"/>
                    <a:pt x="10408" y="20348"/>
                    <a:pt x="11109" y="20515"/>
                  </a:cubicBezTo>
                  <a:lnTo>
                    <a:pt x="11209" y="20115"/>
                  </a:lnTo>
                  <a:cubicBezTo>
                    <a:pt x="10541" y="19948"/>
                    <a:pt x="9874" y="19748"/>
                    <a:pt x="9241" y="19514"/>
                  </a:cubicBezTo>
                  <a:close/>
                  <a:moveTo>
                    <a:pt x="29188" y="19614"/>
                  </a:moveTo>
                  <a:cubicBezTo>
                    <a:pt x="28554" y="19814"/>
                    <a:pt x="27887" y="20014"/>
                    <a:pt x="27187" y="20181"/>
                  </a:cubicBezTo>
                  <a:lnTo>
                    <a:pt x="27287" y="20615"/>
                  </a:lnTo>
                  <a:cubicBezTo>
                    <a:pt x="27987" y="20415"/>
                    <a:pt x="28688" y="20248"/>
                    <a:pt x="29322" y="20014"/>
                  </a:cubicBezTo>
                  <a:lnTo>
                    <a:pt x="29188" y="19614"/>
                  </a:lnTo>
                  <a:close/>
                  <a:moveTo>
                    <a:pt x="13644" y="20648"/>
                  </a:moveTo>
                  <a:lnTo>
                    <a:pt x="13544" y="21049"/>
                  </a:lnTo>
                  <a:cubicBezTo>
                    <a:pt x="14244" y="21182"/>
                    <a:pt x="14945" y="21282"/>
                    <a:pt x="15645" y="21349"/>
                  </a:cubicBezTo>
                  <a:lnTo>
                    <a:pt x="15678" y="20948"/>
                  </a:lnTo>
                  <a:cubicBezTo>
                    <a:pt x="14978" y="20848"/>
                    <a:pt x="14311" y="20748"/>
                    <a:pt x="13644" y="20648"/>
                  </a:cubicBezTo>
                  <a:close/>
                  <a:moveTo>
                    <a:pt x="24785" y="20715"/>
                  </a:moveTo>
                  <a:cubicBezTo>
                    <a:pt x="24084" y="20815"/>
                    <a:pt x="23417" y="20882"/>
                    <a:pt x="22717" y="20982"/>
                  </a:cubicBezTo>
                  <a:lnTo>
                    <a:pt x="22750" y="21382"/>
                  </a:lnTo>
                  <a:cubicBezTo>
                    <a:pt x="23451" y="21315"/>
                    <a:pt x="24151" y="21215"/>
                    <a:pt x="24852" y="21115"/>
                  </a:cubicBezTo>
                  <a:lnTo>
                    <a:pt x="24785" y="20715"/>
                  </a:lnTo>
                  <a:close/>
                  <a:moveTo>
                    <a:pt x="18147" y="21115"/>
                  </a:moveTo>
                  <a:lnTo>
                    <a:pt x="18147" y="21516"/>
                  </a:lnTo>
                  <a:cubicBezTo>
                    <a:pt x="18547" y="21549"/>
                    <a:pt x="18947" y="21549"/>
                    <a:pt x="19348" y="21549"/>
                  </a:cubicBezTo>
                  <a:lnTo>
                    <a:pt x="20248" y="21549"/>
                  </a:lnTo>
                  <a:lnTo>
                    <a:pt x="20248" y="21115"/>
                  </a:lnTo>
                  <a:cubicBezTo>
                    <a:pt x="19898" y="21132"/>
                    <a:pt x="19548" y="21140"/>
                    <a:pt x="19198" y="21140"/>
                  </a:cubicBezTo>
                  <a:cubicBezTo>
                    <a:pt x="18847" y="21140"/>
                    <a:pt x="18497" y="21132"/>
                    <a:pt x="18147" y="2111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4" name="Google Shape;1124;p22"/>
            <p:cNvSpPr/>
            <p:nvPr/>
          </p:nvSpPr>
          <p:spPr>
            <a:xfrm>
              <a:off x="3935349" y="2226745"/>
              <a:ext cx="1007521" cy="561108"/>
            </a:xfrm>
            <a:custGeom>
              <a:avLst/>
              <a:gdLst/>
              <a:ahLst/>
              <a:cxnLst/>
              <a:rect l="l" t="t" r="r" b="b"/>
              <a:pathLst>
                <a:path w="38695" h="21550" extrusionOk="0">
                  <a:moveTo>
                    <a:pt x="18747" y="0"/>
                  </a:moveTo>
                  <a:cubicBezTo>
                    <a:pt x="18047" y="0"/>
                    <a:pt x="17346" y="34"/>
                    <a:pt x="16679" y="100"/>
                  </a:cubicBezTo>
                  <a:lnTo>
                    <a:pt x="16712" y="534"/>
                  </a:lnTo>
                  <a:cubicBezTo>
                    <a:pt x="17379" y="467"/>
                    <a:pt x="18080" y="434"/>
                    <a:pt x="18780" y="434"/>
                  </a:cubicBezTo>
                  <a:lnTo>
                    <a:pt x="18747" y="0"/>
                  </a:lnTo>
                  <a:close/>
                  <a:moveTo>
                    <a:pt x="21282" y="67"/>
                  </a:moveTo>
                  <a:lnTo>
                    <a:pt x="21249" y="467"/>
                  </a:lnTo>
                  <a:cubicBezTo>
                    <a:pt x="21949" y="501"/>
                    <a:pt x="22650" y="567"/>
                    <a:pt x="23317" y="634"/>
                  </a:cubicBezTo>
                  <a:lnTo>
                    <a:pt x="23350" y="234"/>
                  </a:lnTo>
                  <a:cubicBezTo>
                    <a:pt x="22683" y="167"/>
                    <a:pt x="21983" y="100"/>
                    <a:pt x="21282" y="67"/>
                  </a:cubicBezTo>
                  <a:close/>
                  <a:moveTo>
                    <a:pt x="14177" y="401"/>
                  </a:moveTo>
                  <a:cubicBezTo>
                    <a:pt x="13477" y="501"/>
                    <a:pt x="12776" y="634"/>
                    <a:pt x="12109" y="768"/>
                  </a:cubicBezTo>
                  <a:lnTo>
                    <a:pt x="12209" y="1201"/>
                  </a:lnTo>
                  <a:cubicBezTo>
                    <a:pt x="12843" y="1034"/>
                    <a:pt x="13543" y="901"/>
                    <a:pt x="14244" y="801"/>
                  </a:cubicBezTo>
                  <a:lnTo>
                    <a:pt x="14177" y="401"/>
                  </a:lnTo>
                  <a:close/>
                  <a:moveTo>
                    <a:pt x="25852" y="634"/>
                  </a:moveTo>
                  <a:lnTo>
                    <a:pt x="25785" y="1034"/>
                  </a:lnTo>
                  <a:cubicBezTo>
                    <a:pt x="26453" y="1168"/>
                    <a:pt x="27153" y="1335"/>
                    <a:pt x="27787" y="1501"/>
                  </a:cubicBezTo>
                  <a:lnTo>
                    <a:pt x="27887" y="1101"/>
                  </a:lnTo>
                  <a:cubicBezTo>
                    <a:pt x="27253" y="934"/>
                    <a:pt x="26553" y="768"/>
                    <a:pt x="25852" y="634"/>
                  </a:cubicBezTo>
                  <a:close/>
                  <a:moveTo>
                    <a:pt x="9674" y="1435"/>
                  </a:moveTo>
                  <a:cubicBezTo>
                    <a:pt x="8973" y="1668"/>
                    <a:pt x="8340" y="1902"/>
                    <a:pt x="7706" y="2169"/>
                  </a:cubicBezTo>
                  <a:lnTo>
                    <a:pt x="7873" y="2536"/>
                  </a:lnTo>
                  <a:cubicBezTo>
                    <a:pt x="8473" y="2302"/>
                    <a:pt x="9140" y="2069"/>
                    <a:pt x="9807" y="1835"/>
                  </a:cubicBezTo>
                  <a:lnTo>
                    <a:pt x="9674" y="1435"/>
                  </a:lnTo>
                  <a:close/>
                  <a:moveTo>
                    <a:pt x="30289" y="1902"/>
                  </a:moveTo>
                  <a:lnTo>
                    <a:pt x="30155" y="2269"/>
                  </a:lnTo>
                  <a:cubicBezTo>
                    <a:pt x="30789" y="2536"/>
                    <a:pt x="31456" y="2802"/>
                    <a:pt x="32023" y="3103"/>
                  </a:cubicBezTo>
                  <a:lnTo>
                    <a:pt x="32223" y="2736"/>
                  </a:lnTo>
                  <a:cubicBezTo>
                    <a:pt x="31623" y="2435"/>
                    <a:pt x="30956" y="2135"/>
                    <a:pt x="30289" y="1902"/>
                  </a:cubicBezTo>
                  <a:close/>
                  <a:moveTo>
                    <a:pt x="5438" y="3269"/>
                  </a:moveTo>
                  <a:cubicBezTo>
                    <a:pt x="4804" y="3636"/>
                    <a:pt x="4203" y="4037"/>
                    <a:pt x="3670" y="4437"/>
                  </a:cubicBezTo>
                  <a:lnTo>
                    <a:pt x="3936" y="4770"/>
                  </a:lnTo>
                  <a:cubicBezTo>
                    <a:pt x="4437" y="4370"/>
                    <a:pt x="5037" y="4003"/>
                    <a:pt x="5638" y="3636"/>
                  </a:cubicBezTo>
                  <a:lnTo>
                    <a:pt x="5438" y="3269"/>
                  </a:lnTo>
                  <a:close/>
                  <a:moveTo>
                    <a:pt x="34425" y="4003"/>
                  </a:moveTo>
                  <a:lnTo>
                    <a:pt x="34158" y="4337"/>
                  </a:lnTo>
                  <a:cubicBezTo>
                    <a:pt x="34758" y="4770"/>
                    <a:pt x="35292" y="5171"/>
                    <a:pt x="35759" y="5638"/>
                  </a:cubicBezTo>
                  <a:lnTo>
                    <a:pt x="36059" y="5338"/>
                  </a:lnTo>
                  <a:cubicBezTo>
                    <a:pt x="35559" y="4871"/>
                    <a:pt x="35025" y="4437"/>
                    <a:pt x="34425" y="4003"/>
                  </a:cubicBezTo>
                  <a:close/>
                  <a:moveTo>
                    <a:pt x="1835" y="6205"/>
                  </a:moveTo>
                  <a:cubicBezTo>
                    <a:pt x="1335" y="6772"/>
                    <a:pt x="968" y="7372"/>
                    <a:pt x="667" y="7973"/>
                  </a:cubicBezTo>
                  <a:lnTo>
                    <a:pt x="1034" y="8173"/>
                  </a:lnTo>
                  <a:cubicBezTo>
                    <a:pt x="1301" y="7572"/>
                    <a:pt x="1702" y="7005"/>
                    <a:pt x="2135" y="6472"/>
                  </a:cubicBezTo>
                  <a:lnTo>
                    <a:pt x="1835" y="6205"/>
                  </a:lnTo>
                  <a:close/>
                  <a:moveTo>
                    <a:pt x="37661" y="7306"/>
                  </a:moveTo>
                  <a:lnTo>
                    <a:pt x="37327" y="7506"/>
                  </a:lnTo>
                  <a:cubicBezTo>
                    <a:pt x="37661" y="8106"/>
                    <a:pt x="37927" y="8740"/>
                    <a:pt x="38094" y="9374"/>
                  </a:cubicBezTo>
                  <a:lnTo>
                    <a:pt x="38494" y="9274"/>
                  </a:lnTo>
                  <a:cubicBezTo>
                    <a:pt x="38328" y="8607"/>
                    <a:pt x="38061" y="7939"/>
                    <a:pt x="37661" y="7306"/>
                  </a:cubicBezTo>
                  <a:close/>
                  <a:moveTo>
                    <a:pt x="0" y="10475"/>
                  </a:moveTo>
                  <a:cubicBezTo>
                    <a:pt x="0" y="10575"/>
                    <a:pt x="0" y="10675"/>
                    <a:pt x="0" y="10775"/>
                  </a:cubicBezTo>
                  <a:cubicBezTo>
                    <a:pt x="0" y="11375"/>
                    <a:pt x="100" y="12009"/>
                    <a:pt x="267" y="12576"/>
                  </a:cubicBezTo>
                  <a:lnTo>
                    <a:pt x="667" y="12476"/>
                  </a:lnTo>
                  <a:cubicBezTo>
                    <a:pt x="501" y="11909"/>
                    <a:pt x="434" y="11342"/>
                    <a:pt x="434" y="10775"/>
                  </a:cubicBezTo>
                  <a:cubicBezTo>
                    <a:pt x="434" y="10675"/>
                    <a:pt x="434" y="10575"/>
                    <a:pt x="434" y="10475"/>
                  </a:cubicBezTo>
                  <a:close/>
                  <a:moveTo>
                    <a:pt x="38261" y="10775"/>
                  </a:moveTo>
                  <a:cubicBezTo>
                    <a:pt x="38261" y="11442"/>
                    <a:pt x="38161" y="12109"/>
                    <a:pt x="37927" y="12743"/>
                  </a:cubicBezTo>
                  <a:lnTo>
                    <a:pt x="38328" y="12876"/>
                  </a:lnTo>
                  <a:cubicBezTo>
                    <a:pt x="38561" y="12209"/>
                    <a:pt x="38695" y="11475"/>
                    <a:pt x="38695" y="10775"/>
                  </a:cubicBezTo>
                  <a:close/>
                  <a:moveTo>
                    <a:pt x="1768" y="14611"/>
                  </a:moveTo>
                  <a:lnTo>
                    <a:pt x="1435" y="14878"/>
                  </a:lnTo>
                  <a:cubicBezTo>
                    <a:pt x="1835" y="15411"/>
                    <a:pt x="2335" y="15945"/>
                    <a:pt x="2869" y="16445"/>
                  </a:cubicBezTo>
                  <a:lnTo>
                    <a:pt x="3136" y="16112"/>
                  </a:lnTo>
                  <a:cubicBezTo>
                    <a:pt x="2636" y="15645"/>
                    <a:pt x="2169" y="15145"/>
                    <a:pt x="1768" y="14611"/>
                  </a:cubicBezTo>
                  <a:close/>
                  <a:moveTo>
                    <a:pt x="36727" y="14844"/>
                  </a:moveTo>
                  <a:cubicBezTo>
                    <a:pt x="36360" y="15345"/>
                    <a:pt x="35859" y="15845"/>
                    <a:pt x="35326" y="16312"/>
                  </a:cubicBezTo>
                  <a:lnTo>
                    <a:pt x="35592" y="16646"/>
                  </a:lnTo>
                  <a:cubicBezTo>
                    <a:pt x="36159" y="16145"/>
                    <a:pt x="36660" y="15645"/>
                    <a:pt x="37060" y="15111"/>
                  </a:cubicBezTo>
                  <a:lnTo>
                    <a:pt x="36727" y="14844"/>
                  </a:lnTo>
                  <a:close/>
                  <a:moveTo>
                    <a:pt x="5104" y="17580"/>
                  </a:moveTo>
                  <a:lnTo>
                    <a:pt x="4904" y="17947"/>
                  </a:lnTo>
                  <a:cubicBezTo>
                    <a:pt x="5471" y="18313"/>
                    <a:pt x="6105" y="18647"/>
                    <a:pt x="6738" y="18947"/>
                  </a:cubicBezTo>
                  <a:lnTo>
                    <a:pt x="6939" y="18580"/>
                  </a:lnTo>
                  <a:cubicBezTo>
                    <a:pt x="6271" y="18280"/>
                    <a:pt x="5671" y="17947"/>
                    <a:pt x="5104" y="17580"/>
                  </a:cubicBezTo>
                  <a:close/>
                  <a:moveTo>
                    <a:pt x="33324" y="17746"/>
                  </a:moveTo>
                  <a:cubicBezTo>
                    <a:pt x="32757" y="18080"/>
                    <a:pt x="32123" y="18414"/>
                    <a:pt x="31489" y="18714"/>
                  </a:cubicBezTo>
                  <a:lnTo>
                    <a:pt x="31656" y="19081"/>
                  </a:lnTo>
                  <a:cubicBezTo>
                    <a:pt x="32323" y="18780"/>
                    <a:pt x="32957" y="18447"/>
                    <a:pt x="33524" y="18113"/>
                  </a:cubicBezTo>
                  <a:lnTo>
                    <a:pt x="33324" y="17746"/>
                  </a:lnTo>
                  <a:close/>
                  <a:moveTo>
                    <a:pt x="9207" y="19514"/>
                  </a:moveTo>
                  <a:lnTo>
                    <a:pt x="9073" y="19915"/>
                  </a:lnTo>
                  <a:cubicBezTo>
                    <a:pt x="9741" y="20148"/>
                    <a:pt x="10408" y="20348"/>
                    <a:pt x="11108" y="20515"/>
                  </a:cubicBezTo>
                  <a:lnTo>
                    <a:pt x="11208" y="20115"/>
                  </a:lnTo>
                  <a:cubicBezTo>
                    <a:pt x="10508" y="19948"/>
                    <a:pt x="9841" y="19748"/>
                    <a:pt x="9207" y="19514"/>
                  </a:cubicBezTo>
                  <a:close/>
                  <a:moveTo>
                    <a:pt x="29188" y="19614"/>
                  </a:moveTo>
                  <a:cubicBezTo>
                    <a:pt x="28554" y="19848"/>
                    <a:pt x="27887" y="20015"/>
                    <a:pt x="27186" y="20215"/>
                  </a:cubicBezTo>
                  <a:lnTo>
                    <a:pt x="27286" y="20615"/>
                  </a:lnTo>
                  <a:cubicBezTo>
                    <a:pt x="27987" y="20415"/>
                    <a:pt x="28687" y="20248"/>
                    <a:pt x="29321" y="20015"/>
                  </a:cubicBezTo>
                  <a:lnTo>
                    <a:pt x="29188" y="19614"/>
                  </a:lnTo>
                  <a:close/>
                  <a:moveTo>
                    <a:pt x="13643" y="20648"/>
                  </a:moveTo>
                  <a:lnTo>
                    <a:pt x="13543" y="21049"/>
                  </a:lnTo>
                  <a:cubicBezTo>
                    <a:pt x="14244" y="21182"/>
                    <a:pt x="14944" y="21282"/>
                    <a:pt x="15645" y="21349"/>
                  </a:cubicBezTo>
                  <a:lnTo>
                    <a:pt x="15678" y="20949"/>
                  </a:lnTo>
                  <a:cubicBezTo>
                    <a:pt x="14978" y="20849"/>
                    <a:pt x="14311" y="20749"/>
                    <a:pt x="13643" y="20648"/>
                  </a:cubicBezTo>
                  <a:close/>
                  <a:moveTo>
                    <a:pt x="24785" y="20682"/>
                  </a:moveTo>
                  <a:cubicBezTo>
                    <a:pt x="24084" y="20815"/>
                    <a:pt x="23417" y="20915"/>
                    <a:pt x="22717" y="20982"/>
                  </a:cubicBezTo>
                  <a:lnTo>
                    <a:pt x="22750" y="21382"/>
                  </a:lnTo>
                  <a:cubicBezTo>
                    <a:pt x="23450" y="21316"/>
                    <a:pt x="24151" y="21216"/>
                    <a:pt x="24851" y="21115"/>
                  </a:cubicBezTo>
                  <a:lnTo>
                    <a:pt x="24785" y="20682"/>
                  </a:lnTo>
                  <a:close/>
                  <a:moveTo>
                    <a:pt x="18147" y="21115"/>
                  </a:moveTo>
                  <a:lnTo>
                    <a:pt x="18147" y="21516"/>
                  </a:lnTo>
                  <a:cubicBezTo>
                    <a:pt x="18547" y="21549"/>
                    <a:pt x="18947" y="21549"/>
                    <a:pt x="19347" y="21549"/>
                  </a:cubicBezTo>
                  <a:lnTo>
                    <a:pt x="20248" y="21549"/>
                  </a:lnTo>
                  <a:lnTo>
                    <a:pt x="20248" y="21115"/>
                  </a:lnTo>
                  <a:cubicBezTo>
                    <a:pt x="19898" y="21132"/>
                    <a:pt x="19548" y="21140"/>
                    <a:pt x="19197" y="21140"/>
                  </a:cubicBezTo>
                  <a:cubicBezTo>
                    <a:pt x="18847" y="21140"/>
                    <a:pt x="18497" y="21132"/>
                    <a:pt x="18147" y="211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5" name="Google Shape;1125;p22"/>
            <p:cNvSpPr/>
            <p:nvPr/>
          </p:nvSpPr>
          <p:spPr>
            <a:xfrm>
              <a:off x="3373407" y="2925045"/>
              <a:ext cx="257094" cy="207597"/>
            </a:xfrm>
            <a:custGeom>
              <a:avLst/>
              <a:gdLst/>
              <a:ahLst/>
              <a:cxnLst/>
              <a:rect l="l" t="t" r="r" b="b"/>
              <a:pathLst>
                <a:path w="9874" h="7973" extrusionOk="0">
                  <a:moveTo>
                    <a:pt x="3503" y="1"/>
                  </a:moveTo>
                  <a:lnTo>
                    <a:pt x="3581" y="46"/>
                  </a:lnTo>
                  <a:lnTo>
                    <a:pt x="3581" y="46"/>
                  </a:lnTo>
                  <a:cubicBezTo>
                    <a:pt x="3556" y="29"/>
                    <a:pt x="3530" y="14"/>
                    <a:pt x="3503" y="1"/>
                  </a:cubicBezTo>
                  <a:close/>
                  <a:moveTo>
                    <a:pt x="3581" y="46"/>
                  </a:moveTo>
                  <a:cubicBezTo>
                    <a:pt x="3862" y="233"/>
                    <a:pt x="4003" y="611"/>
                    <a:pt x="4003" y="1101"/>
                  </a:cubicBezTo>
                  <a:cubicBezTo>
                    <a:pt x="4003" y="1435"/>
                    <a:pt x="3770" y="1835"/>
                    <a:pt x="3469" y="2035"/>
                  </a:cubicBezTo>
                  <a:lnTo>
                    <a:pt x="267" y="3870"/>
                  </a:lnTo>
                  <a:cubicBezTo>
                    <a:pt x="100" y="3970"/>
                    <a:pt x="0" y="4204"/>
                    <a:pt x="0" y="4370"/>
                  </a:cubicBezTo>
                  <a:cubicBezTo>
                    <a:pt x="0" y="4470"/>
                    <a:pt x="34" y="4537"/>
                    <a:pt x="67" y="4570"/>
                  </a:cubicBezTo>
                  <a:lnTo>
                    <a:pt x="5919" y="7962"/>
                  </a:lnTo>
                  <a:lnTo>
                    <a:pt x="5919" y="7962"/>
                  </a:lnTo>
                  <a:cubicBezTo>
                    <a:pt x="5865" y="7926"/>
                    <a:pt x="5838" y="7863"/>
                    <a:pt x="5838" y="7773"/>
                  </a:cubicBezTo>
                  <a:cubicBezTo>
                    <a:pt x="5838" y="7606"/>
                    <a:pt x="5971" y="7373"/>
                    <a:pt x="6138" y="7272"/>
                  </a:cubicBezTo>
                  <a:lnTo>
                    <a:pt x="9340" y="5438"/>
                  </a:lnTo>
                  <a:cubicBezTo>
                    <a:pt x="9640" y="5271"/>
                    <a:pt x="9874" y="4837"/>
                    <a:pt x="9874" y="4504"/>
                  </a:cubicBezTo>
                  <a:cubicBezTo>
                    <a:pt x="9874" y="3970"/>
                    <a:pt x="9707" y="3570"/>
                    <a:pt x="9374" y="3403"/>
                  </a:cubicBezTo>
                  <a:lnTo>
                    <a:pt x="3581" y="46"/>
                  </a:lnTo>
                  <a:close/>
                  <a:moveTo>
                    <a:pt x="5919" y="7962"/>
                  </a:moveTo>
                  <a:cubicBezTo>
                    <a:pt x="5925" y="7966"/>
                    <a:pt x="5931" y="7970"/>
                    <a:pt x="5938" y="7973"/>
                  </a:cubicBezTo>
                  <a:lnTo>
                    <a:pt x="5919" y="7962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6" name="Google Shape;1126;p22"/>
            <p:cNvSpPr/>
            <p:nvPr/>
          </p:nvSpPr>
          <p:spPr>
            <a:xfrm>
              <a:off x="3356900" y="2844276"/>
              <a:ext cx="163307" cy="107717"/>
            </a:xfrm>
            <a:custGeom>
              <a:avLst/>
              <a:gdLst/>
              <a:ahLst/>
              <a:cxnLst/>
              <a:rect l="l" t="t" r="r" b="b"/>
              <a:pathLst>
                <a:path w="6272" h="4137" extrusionOk="0">
                  <a:moveTo>
                    <a:pt x="434" y="0"/>
                  </a:moveTo>
                  <a:lnTo>
                    <a:pt x="0" y="734"/>
                  </a:lnTo>
                  <a:lnTo>
                    <a:pt x="5871" y="4137"/>
                  </a:lnTo>
                  <a:lnTo>
                    <a:pt x="6272" y="3403"/>
                  </a:lnTo>
                  <a:lnTo>
                    <a:pt x="434" y="0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7" name="Google Shape;1127;p22"/>
            <p:cNvSpPr/>
            <p:nvPr/>
          </p:nvSpPr>
          <p:spPr>
            <a:xfrm>
              <a:off x="3368200" y="2844276"/>
              <a:ext cx="259698" cy="150288"/>
            </a:xfrm>
            <a:custGeom>
              <a:avLst/>
              <a:gdLst/>
              <a:ahLst/>
              <a:cxnLst/>
              <a:rect l="l" t="t" r="r" b="b"/>
              <a:pathLst>
                <a:path w="9974" h="5772" extrusionOk="0">
                  <a:moveTo>
                    <a:pt x="0" y="0"/>
                  </a:moveTo>
                  <a:lnTo>
                    <a:pt x="5838" y="3403"/>
                  </a:lnTo>
                  <a:lnTo>
                    <a:pt x="9974" y="5771"/>
                  </a:lnTo>
                  <a:lnTo>
                    <a:pt x="4136" y="23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8" name="Google Shape;1128;p22"/>
            <p:cNvSpPr/>
            <p:nvPr/>
          </p:nvSpPr>
          <p:spPr>
            <a:xfrm>
              <a:off x="3509766" y="2932856"/>
              <a:ext cx="132895" cy="200463"/>
            </a:xfrm>
            <a:custGeom>
              <a:avLst/>
              <a:gdLst/>
              <a:ahLst/>
              <a:cxnLst/>
              <a:rect l="l" t="t" r="r" b="b"/>
              <a:pathLst>
                <a:path w="5104" h="7699" extrusionOk="0">
                  <a:moveTo>
                    <a:pt x="401" y="1"/>
                  </a:moveTo>
                  <a:lnTo>
                    <a:pt x="0" y="735"/>
                  </a:lnTo>
                  <a:lnTo>
                    <a:pt x="4137" y="3103"/>
                  </a:lnTo>
                  <a:cubicBezTo>
                    <a:pt x="4470" y="3270"/>
                    <a:pt x="4637" y="3670"/>
                    <a:pt x="4637" y="4204"/>
                  </a:cubicBezTo>
                  <a:cubicBezTo>
                    <a:pt x="4637" y="4537"/>
                    <a:pt x="4403" y="4971"/>
                    <a:pt x="4103" y="5138"/>
                  </a:cubicBezTo>
                  <a:lnTo>
                    <a:pt x="901" y="6972"/>
                  </a:lnTo>
                  <a:cubicBezTo>
                    <a:pt x="734" y="7073"/>
                    <a:pt x="634" y="7306"/>
                    <a:pt x="634" y="7506"/>
                  </a:cubicBezTo>
                  <a:cubicBezTo>
                    <a:pt x="634" y="7630"/>
                    <a:pt x="707" y="7698"/>
                    <a:pt x="800" y="7698"/>
                  </a:cubicBezTo>
                  <a:cubicBezTo>
                    <a:pt x="832" y="7698"/>
                    <a:pt x="866" y="7690"/>
                    <a:pt x="901" y="7673"/>
                  </a:cubicBezTo>
                  <a:lnTo>
                    <a:pt x="4103" y="5805"/>
                  </a:lnTo>
                  <a:cubicBezTo>
                    <a:pt x="4737" y="5438"/>
                    <a:pt x="5104" y="4838"/>
                    <a:pt x="5104" y="4137"/>
                  </a:cubicBezTo>
                  <a:cubicBezTo>
                    <a:pt x="5104" y="3403"/>
                    <a:pt x="4604" y="2636"/>
                    <a:pt x="4170" y="2369"/>
                  </a:cubicBezTo>
                  <a:lnTo>
                    <a:pt x="4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29" name="Google Shape;1129;p22"/>
            <p:cNvSpPr/>
            <p:nvPr/>
          </p:nvSpPr>
          <p:spPr>
            <a:xfrm>
              <a:off x="3177111" y="2145560"/>
              <a:ext cx="35645" cy="12602"/>
            </a:xfrm>
            <a:custGeom>
              <a:avLst/>
              <a:gdLst/>
              <a:ahLst/>
              <a:cxnLst/>
              <a:rect l="l" t="t" r="r" b="b"/>
              <a:pathLst>
                <a:path w="1369" h="484" extrusionOk="0">
                  <a:moveTo>
                    <a:pt x="884" y="1"/>
                  </a:moveTo>
                  <a:cubicBezTo>
                    <a:pt x="780" y="1"/>
                    <a:pt x="684" y="27"/>
                    <a:pt x="601" y="83"/>
                  </a:cubicBezTo>
                  <a:lnTo>
                    <a:pt x="1" y="416"/>
                  </a:lnTo>
                  <a:cubicBezTo>
                    <a:pt x="88" y="373"/>
                    <a:pt x="194" y="348"/>
                    <a:pt x="311" y="348"/>
                  </a:cubicBezTo>
                  <a:cubicBezTo>
                    <a:pt x="463" y="348"/>
                    <a:pt x="632" y="389"/>
                    <a:pt x="801" y="483"/>
                  </a:cubicBezTo>
                  <a:lnTo>
                    <a:pt x="1368" y="150"/>
                  </a:lnTo>
                  <a:cubicBezTo>
                    <a:pt x="1193" y="52"/>
                    <a:pt x="1030" y="1"/>
                    <a:pt x="884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0" name="Google Shape;1130;p22"/>
            <p:cNvSpPr/>
            <p:nvPr/>
          </p:nvSpPr>
          <p:spPr>
            <a:xfrm>
              <a:off x="3202289" y="2183314"/>
              <a:ext cx="680100" cy="849447"/>
            </a:xfrm>
            <a:custGeom>
              <a:avLst/>
              <a:gdLst/>
              <a:ahLst/>
              <a:cxnLst/>
              <a:rect l="l" t="t" r="r" b="b"/>
              <a:pathLst>
                <a:path w="26120" h="32624" extrusionOk="0">
                  <a:moveTo>
                    <a:pt x="601" y="1"/>
                  </a:moveTo>
                  <a:lnTo>
                    <a:pt x="34" y="334"/>
                  </a:lnTo>
                  <a:lnTo>
                    <a:pt x="1" y="17847"/>
                  </a:lnTo>
                  <a:lnTo>
                    <a:pt x="25519" y="32624"/>
                  </a:lnTo>
                  <a:lnTo>
                    <a:pt x="26120" y="32257"/>
                  </a:lnTo>
                  <a:lnTo>
                    <a:pt x="568" y="17513"/>
                  </a:lnTo>
                  <a:lnTo>
                    <a:pt x="60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1" name="Google Shape;1131;p22"/>
            <p:cNvSpPr/>
            <p:nvPr/>
          </p:nvSpPr>
          <p:spPr>
            <a:xfrm>
              <a:off x="3890174" y="3083118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1" y="1"/>
                  </a:moveTo>
                  <a:lnTo>
                    <a:pt x="301" y="334"/>
                  </a:lnTo>
                  <a:lnTo>
                    <a:pt x="301" y="2336"/>
                  </a:lnTo>
                  <a:cubicBezTo>
                    <a:pt x="301" y="2703"/>
                    <a:pt x="201" y="2936"/>
                    <a:pt x="1" y="3069"/>
                  </a:cubicBezTo>
                  <a:lnTo>
                    <a:pt x="568" y="2703"/>
                  </a:lnTo>
                  <a:cubicBezTo>
                    <a:pt x="768" y="2602"/>
                    <a:pt x="901" y="2369"/>
                    <a:pt x="901" y="2002"/>
                  </a:cubicBezTo>
                  <a:lnTo>
                    <a:pt x="9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2" name="Google Shape;1132;p22"/>
            <p:cNvSpPr/>
            <p:nvPr/>
          </p:nvSpPr>
          <p:spPr>
            <a:xfrm>
              <a:off x="3167555" y="2670554"/>
              <a:ext cx="730456" cy="499451"/>
            </a:xfrm>
            <a:custGeom>
              <a:avLst/>
              <a:gdLst/>
              <a:ahLst/>
              <a:cxnLst/>
              <a:rect l="l" t="t" r="r" b="b"/>
              <a:pathLst>
                <a:path w="28054" h="19182" extrusionOk="0">
                  <a:moveTo>
                    <a:pt x="28054" y="16179"/>
                  </a:moveTo>
                  <a:lnTo>
                    <a:pt x="1" y="1"/>
                  </a:lnTo>
                  <a:lnTo>
                    <a:pt x="1" y="2002"/>
                  </a:lnTo>
                  <a:cubicBezTo>
                    <a:pt x="1" y="2703"/>
                    <a:pt x="501" y="3570"/>
                    <a:pt x="1101" y="3904"/>
                  </a:cubicBezTo>
                  <a:lnTo>
                    <a:pt x="11042" y="9641"/>
                  </a:lnTo>
                  <a:lnTo>
                    <a:pt x="17079" y="13144"/>
                  </a:lnTo>
                  <a:lnTo>
                    <a:pt x="26953" y="18814"/>
                  </a:lnTo>
                  <a:cubicBezTo>
                    <a:pt x="27554" y="19181"/>
                    <a:pt x="28054" y="18914"/>
                    <a:pt x="28054" y="1818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3" name="Google Shape;1133;p22"/>
            <p:cNvSpPr/>
            <p:nvPr/>
          </p:nvSpPr>
          <p:spPr>
            <a:xfrm>
              <a:off x="3210985" y="2186777"/>
              <a:ext cx="666195" cy="839918"/>
            </a:xfrm>
            <a:custGeom>
              <a:avLst/>
              <a:gdLst/>
              <a:ahLst/>
              <a:cxnLst/>
              <a:rect l="l" t="t" r="r" b="b"/>
              <a:pathLst>
                <a:path w="25586" h="32258" extrusionOk="0">
                  <a:moveTo>
                    <a:pt x="34" y="1"/>
                  </a:moveTo>
                  <a:lnTo>
                    <a:pt x="0" y="17513"/>
                  </a:lnTo>
                  <a:lnTo>
                    <a:pt x="25552" y="32257"/>
                  </a:lnTo>
                  <a:lnTo>
                    <a:pt x="25585" y="1474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4" name="Google Shape;1134;p22"/>
            <p:cNvSpPr/>
            <p:nvPr/>
          </p:nvSpPr>
          <p:spPr>
            <a:xfrm>
              <a:off x="3866740" y="2567211"/>
              <a:ext cx="16508" cy="465551"/>
            </a:xfrm>
            <a:custGeom>
              <a:avLst/>
              <a:gdLst/>
              <a:ahLst/>
              <a:cxnLst/>
              <a:rect l="l" t="t" r="r" b="b"/>
              <a:pathLst>
                <a:path w="634" h="17880" extrusionOk="0">
                  <a:moveTo>
                    <a:pt x="634" y="0"/>
                  </a:moveTo>
                  <a:lnTo>
                    <a:pt x="67" y="334"/>
                  </a:lnTo>
                  <a:lnTo>
                    <a:pt x="0" y="17880"/>
                  </a:lnTo>
                  <a:lnTo>
                    <a:pt x="0" y="17880"/>
                  </a:lnTo>
                  <a:lnTo>
                    <a:pt x="601" y="17513"/>
                  </a:lnTo>
                  <a:lnTo>
                    <a:pt x="634" y="0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5" name="Google Shape;1135;p22"/>
            <p:cNvSpPr/>
            <p:nvPr/>
          </p:nvSpPr>
          <p:spPr>
            <a:xfrm>
              <a:off x="3203174" y="2183314"/>
              <a:ext cx="680073" cy="392593"/>
            </a:xfrm>
            <a:custGeom>
              <a:avLst/>
              <a:gdLst/>
              <a:ahLst/>
              <a:cxnLst/>
              <a:rect l="l" t="t" r="r" b="b"/>
              <a:pathLst>
                <a:path w="26119" h="15078" extrusionOk="0">
                  <a:moveTo>
                    <a:pt x="567" y="1"/>
                  </a:moveTo>
                  <a:lnTo>
                    <a:pt x="0" y="334"/>
                  </a:lnTo>
                  <a:lnTo>
                    <a:pt x="25552" y="15078"/>
                  </a:lnTo>
                  <a:lnTo>
                    <a:pt x="26119" y="14744"/>
                  </a:lnTo>
                  <a:lnTo>
                    <a:pt x="567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6" name="Google Shape;1136;p22"/>
            <p:cNvSpPr/>
            <p:nvPr/>
          </p:nvSpPr>
          <p:spPr>
            <a:xfrm>
              <a:off x="3177111" y="2145560"/>
              <a:ext cx="737408" cy="946281"/>
            </a:xfrm>
            <a:custGeom>
              <a:avLst/>
              <a:gdLst/>
              <a:ahLst/>
              <a:cxnLst/>
              <a:rect l="l" t="t" r="r" b="b"/>
              <a:pathLst>
                <a:path w="28321" h="36343" extrusionOk="0">
                  <a:moveTo>
                    <a:pt x="884" y="1"/>
                  </a:moveTo>
                  <a:cubicBezTo>
                    <a:pt x="780" y="1"/>
                    <a:pt x="684" y="27"/>
                    <a:pt x="601" y="83"/>
                  </a:cubicBezTo>
                  <a:lnTo>
                    <a:pt x="1" y="416"/>
                  </a:lnTo>
                  <a:cubicBezTo>
                    <a:pt x="88" y="373"/>
                    <a:pt x="194" y="348"/>
                    <a:pt x="311" y="348"/>
                  </a:cubicBezTo>
                  <a:cubicBezTo>
                    <a:pt x="463" y="348"/>
                    <a:pt x="632" y="389"/>
                    <a:pt x="801" y="483"/>
                  </a:cubicBezTo>
                  <a:lnTo>
                    <a:pt x="26620" y="15427"/>
                  </a:lnTo>
                  <a:cubicBezTo>
                    <a:pt x="27220" y="15761"/>
                    <a:pt x="27720" y="16595"/>
                    <a:pt x="27720" y="17329"/>
                  </a:cubicBezTo>
                  <a:lnTo>
                    <a:pt x="27687" y="34774"/>
                  </a:lnTo>
                  <a:lnTo>
                    <a:pt x="27687" y="36342"/>
                  </a:lnTo>
                  <a:lnTo>
                    <a:pt x="28287" y="36009"/>
                  </a:lnTo>
                  <a:lnTo>
                    <a:pt x="28287" y="34407"/>
                  </a:lnTo>
                  <a:lnTo>
                    <a:pt x="28321" y="16995"/>
                  </a:lnTo>
                  <a:cubicBezTo>
                    <a:pt x="28321" y="16328"/>
                    <a:pt x="27854" y="15427"/>
                    <a:pt x="27220" y="15060"/>
                  </a:cubicBezTo>
                  <a:lnTo>
                    <a:pt x="1368" y="150"/>
                  </a:lnTo>
                  <a:cubicBezTo>
                    <a:pt x="1193" y="52"/>
                    <a:pt x="1030" y="1"/>
                    <a:pt x="8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7" name="Google Shape;1137;p22"/>
            <p:cNvSpPr/>
            <p:nvPr/>
          </p:nvSpPr>
          <p:spPr>
            <a:xfrm>
              <a:off x="3167555" y="2154413"/>
              <a:ext cx="731341" cy="937428"/>
            </a:xfrm>
            <a:custGeom>
              <a:avLst/>
              <a:gdLst/>
              <a:ahLst/>
              <a:cxnLst/>
              <a:rect l="l" t="t" r="r" b="b"/>
              <a:pathLst>
                <a:path w="28088" h="36003" extrusionOk="0">
                  <a:moveTo>
                    <a:pt x="1368" y="1444"/>
                  </a:moveTo>
                  <a:lnTo>
                    <a:pt x="26920" y="16188"/>
                  </a:lnTo>
                  <a:lnTo>
                    <a:pt x="26853" y="33734"/>
                  </a:lnTo>
                  <a:lnTo>
                    <a:pt x="1335" y="18957"/>
                  </a:lnTo>
                  <a:lnTo>
                    <a:pt x="1368" y="1444"/>
                  </a:lnTo>
                  <a:close/>
                  <a:moveTo>
                    <a:pt x="682" y="0"/>
                  </a:moveTo>
                  <a:cubicBezTo>
                    <a:pt x="320" y="0"/>
                    <a:pt x="67" y="279"/>
                    <a:pt x="67" y="777"/>
                  </a:cubicBezTo>
                  <a:cubicBezTo>
                    <a:pt x="1" y="19824"/>
                    <a:pt x="1" y="19557"/>
                    <a:pt x="1" y="19824"/>
                  </a:cubicBezTo>
                  <a:lnTo>
                    <a:pt x="28054" y="36002"/>
                  </a:lnTo>
                  <a:lnTo>
                    <a:pt x="28054" y="34701"/>
                  </a:lnTo>
                  <a:lnTo>
                    <a:pt x="28054" y="34401"/>
                  </a:lnTo>
                  <a:lnTo>
                    <a:pt x="28087" y="16989"/>
                  </a:lnTo>
                  <a:cubicBezTo>
                    <a:pt x="28087" y="16288"/>
                    <a:pt x="27620" y="15421"/>
                    <a:pt x="26987" y="15054"/>
                  </a:cubicBezTo>
                  <a:lnTo>
                    <a:pt x="1168" y="143"/>
                  </a:lnTo>
                  <a:cubicBezTo>
                    <a:pt x="994" y="47"/>
                    <a:pt x="829" y="0"/>
                    <a:pt x="6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8" name="Google Shape;1138;p22"/>
            <p:cNvSpPr/>
            <p:nvPr/>
          </p:nvSpPr>
          <p:spPr>
            <a:xfrm>
              <a:off x="4567643" y="3586866"/>
              <a:ext cx="257120" cy="208482"/>
            </a:xfrm>
            <a:custGeom>
              <a:avLst/>
              <a:gdLst/>
              <a:ahLst/>
              <a:cxnLst/>
              <a:rect l="l" t="t" r="r" b="b"/>
              <a:pathLst>
                <a:path w="9875" h="8007" extrusionOk="0">
                  <a:moveTo>
                    <a:pt x="3503" y="1"/>
                  </a:moveTo>
                  <a:cubicBezTo>
                    <a:pt x="3836" y="201"/>
                    <a:pt x="4003" y="601"/>
                    <a:pt x="4003" y="1102"/>
                  </a:cubicBezTo>
                  <a:cubicBezTo>
                    <a:pt x="4003" y="1435"/>
                    <a:pt x="3770" y="1869"/>
                    <a:pt x="3469" y="2036"/>
                  </a:cubicBezTo>
                  <a:lnTo>
                    <a:pt x="267" y="3904"/>
                  </a:lnTo>
                  <a:cubicBezTo>
                    <a:pt x="100" y="3970"/>
                    <a:pt x="0" y="4204"/>
                    <a:pt x="0" y="4404"/>
                  </a:cubicBezTo>
                  <a:cubicBezTo>
                    <a:pt x="0" y="4504"/>
                    <a:pt x="34" y="4571"/>
                    <a:pt x="67" y="4604"/>
                  </a:cubicBezTo>
                  <a:lnTo>
                    <a:pt x="5919" y="7995"/>
                  </a:lnTo>
                  <a:lnTo>
                    <a:pt x="5919" y="7995"/>
                  </a:lnTo>
                  <a:cubicBezTo>
                    <a:pt x="5865" y="7959"/>
                    <a:pt x="5838" y="7896"/>
                    <a:pt x="5838" y="7806"/>
                  </a:cubicBezTo>
                  <a:cubicBezTo>
                    <a:pt x="5838" y="7606"/>
                    <a:pt x="5971" y="7373"/>
                    <a:pt x="6138" y="7306"/>
                  </a:cubicBezTo>
                  <a:lnTo>
                    <a:pt x="9340" y="5438"/>
                  </a:lnTo>
                  <a:cubicBezTo>
                    <a:pt x="9641" y="5271"/>
                    <a:pt x="9874" y="4871"/>
                    <a:pt x="9874" y="4504"/>
                  </a:cubicBezTo>
                  <a:cubicBezTo>
                    <a:pt x="9874" y="4004"/>
                    <a:pt x="9707" y="3603"/>
                    <a:pt x="9374" y="3403"/>
                  </a:cubicBezTo>
                  <a:lnTo>
                    <a:pt x="3503" y="1"/>
                  </a:lnTo>
                  <a:close/>
                  <a:moveTo>
                    <a:pt x="5919" y="7995"/>
                  </a:moveTo>
                  <a:cubicBezTo>
                    <a:pt x="5925" y="7999"/>
                    <a:pt x="5931" y="8003"/>
                    <a:pt x="5938" y="8006"/>
                  </a:cubicBezTo>
                  <a:lnTo>
                    <a:pt x="5919" y="799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39" name="Google Shape;1139;p22"/>
            <p:cNvSpPr/>
            <p:nvPr/>
          </p:nvSpPr>
          <p:spPr>
            <a:xfrm>
              <a:off x="4551136" y="3506957"/>
              <a:ext cx="163307" cy="106858"/>
            </a:xfrm>
            <a:custGeom>
              <a:avLst/>
              <a:gdLst/>
              <a:ahLst/>
              <a:cxnLst/>
              <a:rect l="l" t="t" r="r" b="b"/>
              <a:pathLst>
                <a:path w="6272" h="4104" extrusionOk="0">
                  <a:moveTo>
                    <a:pt x="434" y="1"/>
                  </a:moveTo>
                  <a:lnTo>
                    <a:pt x="1" y="701"/>
                  </a:lnTo>
                  <a:lnTo>
                    <a:pt x="5871" y="4104"/>
                  </a:lnTo>
                  <a:lnTo>
                    <a:pt x="6272" y="3403"/>
                  </a:lnTo>
                  <a:lnTo>
                    <a:pt x="434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0" name="Google Shape;1140;p22"/>
            <p:cNvSpPr/>
            <p:nvPr/>
          </p:nvSpPr>
          <p:spPr>
            <a:xfrm>
              <a:off x="4562436" y="3506957"/>
              <a:ext cx="259698" cy="150288"/>
            </a:xfrm>
            <a:custGeom>
              <a:avLst/>
              <a:gdLst/>
              <a:ahLst/>
              <a:cxnLst/>
              <a:rect l="l" t="t" r="r" b="b"/>
              <a:pathLst>
                <a:path w="9974" h="5772" extrusionOk="0">
                  <a:moveTo>
                    <a:pt x="0" y="1"/>
                  </a:moveTo>
                  <a:lnTo>
                    <a:pt x="5838" y="3403"/>
                  </a:lnTo>
                  <a:lnTo>
                    <a:pt x="9974" y="5772"/>
                  </a:lnTo>
                  <a:lnTo>
                    <a:pt x="4136" y="233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1" name="Google Shape;1141;p22"/>
            <p:cNvSpPr/>
            <p:nvPr/>
          </p:nvSpPr>
          <p:spPr>
            <a:xfrm>
              <a:off x="4704002" y="3595562"/>
              <a:ext cx="132921" cy="200124"/>
            </a:xfrm>
            <a:custGeom>
              <a:avLst/>
              <a:gdLst/>
              <a:ahLst/>
              <a:cxnLst/>
              <a:rect l="l" t="t" r="r" b="b"/>
              <a:pathLst>
                <a:path w="5105" h="7686" extrusionOk="0">
                  <a:moveTo>
                    <a:pt x="401" y="0"/>
                  </a:moveTo>
                  <a:lnTo>
                    <a:pt x="0" y="701"/>
                  </a:lnTo>
                  <a:lnTo>
                    <a:pt x="4137" y="3069"/>
                  </a:lnTo>
                  <a:cubicBezTo>
                    <a:pt x="4437" y="3269"/>
                    <a:pt x="4637" y="3670"/>
                    <a:pt x="4637" y="4170"/>
                  </a:cubicBezTo>
                  <a:cubicBezTo>
                    <a:pt x="4637" y="4537"/>
                    <a:pt x="4404" y="4937"/>
                    <a:pt x="4103" y="5104"/>
                  </a:cubicBezTo>
                  <a:lnTo>
                    <a:pt x="901" y="6972"/>
                  </a:lnTo>
                  <a:cubicBezTo>
                    <a:pt x="734" y="7072"/>
                    <a:pt x="634" y="7272"/>
                    <a:pt x="634" y="7472"/>
                  </a:cubicBezTo>
                  <a:cubicBezTo>
                    <a:pt x="634" y="7611"/>
                    <a:pt x="682" y="7685"/>
                    <a:pt x="766" y="7685"/>
                  </a:cubicBezTo>
                  <a:cubicBezTo>
                    <a:pt x="804" y="7685"/>
                    <a:pt x="849" y="7670"/>
                    <a:pt x="901" y="7639"/>
                  </a:cubicBezTo>
                  <a:lnTo>
                    <a:pt x="4103" y="5804"/>
                  </a:lnTo>
                  <a:cubicBezTo>
                    <a:pt x="4737" y="5438"/>
                    <a:pt x="5104" y="4837"/>
                    <a:pt x="5104" y="4103"/>
                  </a:cubicBezTo>
                  <a:cubicBezTo>
                    <a:pt x="5104" y="3403"/>
                    <a:pt x="4604" y="2602"/>
                    <a:pt x="4170" y="2369"/>
                  </a:cubicBezTo>
                  <a:lnTo>
                    <a:pt x="40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2" name="Google Shape;1142;p22"/>
            <p:cNvSpPr/>
            <p:nvPr/>
          </p:nvSpPr>
          <p:spPr>
            <a:xfrm>
              <a:off x="4371347" y="2807824"/>
              <a:ext cx="35645" cy="13019"/>
            </a:xfrm>
            <a:custGeom>
              <a:avLst/>
              <a:gdLst/>
              <a:ahLst/>
              <a:cxnLst/>
              <a:rect l="l" t="t" r="r" b="b"/>
              <a:pathLst>
                <a:path w="1369" h="500" extrusionOk="0">
                  <a:moveTo>
                    <a:pt x="31" y="415"/>
                  </a:moveTo>
                  <a:cubicBezTo>
                    <a:pt x="21" y="420"/>
                    <a:pt x="10" y="426"/>
                    <a:pt x="1" y="433"/>
                  </a:cubicBezTo>
                  <a:lnTo>
                    <a:pt x="31" y="415"/>
                  </a:lnTo>
                  <a:close/>
                  <a:moveTo>
                    <a:pt x="882" y="0"/>
                  </a:moveTo>
                  <a:cubicBezTo>
                    <a:pt x="778" y="0"/>
                    <a:pt x="684" y="25"/>
                    <a:pt x="601" y="66"/>
                  </a:cubicBezTo>
                  <a:lnTo>
                    <a:pt x="31" y="415"/>
                  </a:lnTo>
                  <a:lnTo>
                    <a:pt x="31" y="415"/>
                  </a:lnTo>
                  <a:cubicBezTo>
                    <a:pt x="108" y="371"/>
                    <a:pt x="198" y="351"/>
                    <a:pt x="296" y="351"/>
                  </a:cubicBezTo>
                  <a:cubicBezTo>
                    <a:pt x="451" y="351"/>
                    <a:pt x="626" y="403"/>
                    <a:pt x="801" y="500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3" name="Google Shape;1143;p22"/>
            <p:cNvSpPr/>
            <p:nvPr/>
          </p:nvSpPr>
          <p:spPr>
            <a:xfrm>
              <a:off x="4396525" y="2846021"/>
              <a:ext cx="680100" cy="848588"/>
            </a:xfrm>
            <a:custGeom>
              <a:avLst/>
              <a:gdLst/>
              <a:ahLst/>
              <a:cxnLst/>
              <a:rect l="l" t="t" r="r" b="b"/>
              <a:pathLst>
                <a:path w="26120" h="32591" extrusionOk="0">
                  <a:moveTo>
                    <a:pt x="601" y="0"/>
                  </a:moveTo>
                  <a:lnTo>
                    <a:pt x="34" y="334"/>
                  </a:lnTo>
                  <a:lnTo>
                    <a:pt x="1" y="17846"/>
                  </a:lnTo>
                  <a:lnTo>
                    <a:pt x="25519" y="32590"/>
                  </a:lnTo>
                  <a:lnTo>
                    <a:pt x="26120" y="32256"/>
                  </a:lnTo>
                  <a:lnTo>
                    <a:pt x="568" y="17513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4" name="Google Shape;1144;p22"/>
            <p:cNvSpPr/>
            <p:nvPr/>
          </p:nvSpPr>
          <p:spPr>
            <a:xfrm>
              <a:off x="5084410" y="3744940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1" y="1"/>
                  </a:moveTo>
                  <a:lnTo>
                    <a:pt x="301" y="368"/>
                  </a:lnTo>
                  <a:lnTo>
                    <a:pt x="301" y="2369"/>
                  </a:lnTo>
                  <a:cubicBezTo>
                    <a:pt x="301" y="2703"/>
                    <a:pt x="168" y="2970"/>
                    <a:pt x="1" y="3070"/>
                  </a:cubicBezTo>
                  <a:lnTo>
                    <a:pt x="568" y="2736"/>
                  </a:lnTo>
                  <a:cubicBezTo>
                    <a:pt x="768" y="2603"/>
                    <a:pt x="901" y="2369"/>
                    <a:pt x="901" y="2036"/>
                  </a:cubicBezTo>
                  <a:lnTo>
                    <a:pt x="9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5" name="Google Shape;1145;p22"/>
            <p:cNvSpPr/>
            <p:nvPr/>
          </p:nvSpPr>
          <p:spPr>
            <a:xfrm>
              <a:off x="4361791" y="3332401"/>
              <a:ext cx="730482" cy="500285"/>
            </a:xfrm>
            <a:custGeom>
              <a:avLst/>
              <a:gdLst/>
              <a:ahLst/>
              <a:cxnLst/>
              <a:rect l="l" t="t" r="r" b="b"/>
              <a:pathLst>
                <a:path w="28055" h="19214" extrusionOk="0">
                  <a:moveTo>
                    <a:pt x="28054" y="16212"/>
                  </a:moveTo>
                  <a:lnTo>
                    <a:pt x="1" y="0"/>
                  </a:lnTo>
                  <a:lnTo>
                    <a:pt x="1" y="2002"/>
                  </a:lnTo>
                  <a:cubicBezTo>
                    <a:pt x="1" y="2735"/>
                    <a:pt x="501" y="3569"/>
                    <a:pt x="1101" y="3936"/>
                  </a:cubicBezTo>
                  <a:lnTo>
                    <a:pt x="11075" y="9674"/>
                  </a:lnTo>
                  <a:lnTo>
                    <a:pt x="17080" y="13143"/>
                  </a:lnTo>
                  <a:lnTo>
                    <a:pt x="26953" y="18847"/>
                  </a:lnTo>
                  <a:cubicBezTo>
                    <a:pt x="27554" y="19214"/>
                    <a:pt x="28054" y="18914"/>
                    <a:pt x="28054" y="1821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6" name="Google Shape;1146;p22"/>
            <p:cNvSpPr/>
            <p:nvPr/>
          </p:nvSpPr>
          <p:spPr>
            <a:xfrm>
              <a:off x="4405221" y="2848625"/>
              <a:ext cx="666195" cy="840751"/>
            </a:xfrm>
            <a:custGeom>
              <a:avLst/>
              <a:gdLst/>
              <a:ahLst/>
              <a:cxnLst/>
              <a:rect l="l" t="t" r="r" b="b"/>
              <a:pathLst>
                <a:path w="25586" h="32290" extrusionOk="0">
                  <a:moveTo>
                    <a:pt x="34" y="0"/>
                  </a:moveTo>
                  <a:lnTo>
                    <a:pt x="1" y="17546"/>
                  </a:lnTo>
                  <a:lnTo>
                    <a:pt x="25552" y="32290"/>
                  </a:lnTo>
                  <a:lnTo>
                    <a:pt x="25585" y="1474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7" name="Google Shape;1147;p22"/>
            <p:cNvSpPr/>
            <p:nvPr/>
          </p:nvSpPr>
          <p:spPr>
            <a:xfrm>
              <a:off x="5060976" y="3229892"/>
              <a:ext cx="16508" cy="464717"/>
            </a:xfrm>
            <a:custGeom>
              <a:avLst/>
              <a:gdLst/>
              <a:ahLst/>
              <a:cxnLst/>
              <a:rect l="l" t="t" r="r" b="b"/>
              <a:pathLst>
                <a:path w="634" h="17848" extrusionOk="0">
                  <a:moveTo>
                    <a:pt x="634" y="1"/>
                  </a:moveTo>
                  <a:lnTo>
                    <a:pt x="67" y="335"/>
                  </a:lnTo>
                  <a:lnTo>
                    <a:pt x="0" y="17847"/>
                  </a:lnTo>
                  <a:lnTo>
                    <a:pt x="601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8" name="Google Shape;1148;p22"/>
            <p:cNvSpPr/>
            <p:nvPr/>
          </p:nvSpPr>
          <p:spPr>
            <a:xfrm>
              <a:off x="4397410" y="2846021"/>
              <a:ext cx="680073" cy="392593"/>
            </a:xfrm>
            <a:custGeom>
              <a:avLst/>
              <a:gdLst/>
              <a:ahLst/>
              <a:cxnLst/>
              <a:rect l="l" t="t" r="r" b="b"/>
              <a:pathLst>
                <a:path w="26119" h="15078" extrusionOk="0">
                  <a:moveTo>
                    <a:pt x="567" y="0"/>
                  </a:moveTo>
                  <a:lnTo>
                    <a:pt x="0" y="334"/>
                  </a:lnTo>
                  <a:lnTo>
                    <a:pt x="25552" y="15078"/>
                  </a:lnTo>
                  <a:lnTo>
                    <a:pt x="26119" y="14744"/>
                  </a:lnTo>
                  <a:lnTo>
                    <a:pt x="567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49" name="Google Shape;1149;p22"/>
            <p:cNvSpPr/>
            <p:nvPr/>
          </p:nvSpPr>
          <p:spPr>
            <a:xfrm>
              <a:off x="4371347" y="2807824"/>
              <a:ext cx="737408" cy="946697"/>
            </a:xfrm>
            <a:custGeom>
              <a:avLst/>
              <a:gdLst/>
              <a:ahLst/>
              <a:cxnLst/>
              <a:rect l="l" t="t" r="r" b="b"/>
              <a:pathLst>
                <a:path w="28321" h="36359" extrusionOk="0">
                  <a:moveTo>
                    <a:pt x="31" y="415"/>
                  </a:moveTo>
                  <a:cubicBezTo>
                    <a:pt x="21" y="420"/>
                    <a:pt x="10" y="426"/>
                    <a:pt x="1" y="433"/>
                  </a:cubicBezTo>
                  <a:lnTo>
                    <a:pt x="31" y="415"/>
                  </a:lnTo>
                  <a:close/>
                  <a:moveTo>
                    <a:pt x="882" y="0"/>
                  </a:moveTo>
                  <a:cubicBezTo>
                    <a:pt x="778" y="0"/>
                    <a:pt x="684" y="25"/>
                    <a:pt x="601" y="66"/>
                  </a:cubicBezTo>
                  <a:lnTo>
                    <a:pt x="31" y="415"/>
                  </a:lnTo>
                  <a:lnTo>
                    <a:pt x="31" y="415"/>
                  </a:lnTo>
                  <a:cubicBezTo>
                    <a:pt x="108" y="371"/>
                    <a:pt x="198" y="351"/>
                    <a:pt x="296" y="351"/>
                  </a:cubicBezTo>
                  <a:cubicBezTo>
                    <a:pt x="451" y="351"/>
                    <a:pt x="626" y="403"/>
                    <a:pt x="801" y="500"/>
                  </a:cubicBezTo>
                  <a:lnTo>
                    <a:pt x="26620" y="15410"/>
                  </a:lnTo>
                  <a:cubicBezTo>
                    <a:pt x="27220" y="15744"/>
                    <a:pt x="27720" y="16611"/>
                    <a:pt x="27720" y="17312"/>
                  </a:cubicBezTo>
                  <a:lnTo>
                    <a:pt x="27687" y="34758"/>
                  </a:lnTo>
                  <a:lnTo>
                    <a:pt x="27687" y="36359"/>
                  </a:lnTo>
                  <a:lnTo>
                    <a:pt x="28287" y="35992"/>
                  </a:lnTo>
                  <a:lnTo>
                    <a:pt x="28287" y="34424"/>
                  </a:lnTo>
                  <a:lnTo>
                    <a:pt x="28321" y="16978"/>
                  </a:lnTo>
                  <a:cubicBezTo>
                    <a:pt x="28321" y="16311"/>
                    <a:pt x="27854" y="15444"/>
                    <a:pt x="27220" y="15077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0" name="Google Shape;1150;p22"/>
            <p:cNvSpPr/>
            <p:nvPr/>
          </p:nvSpPr>
          <p:spPr>
            <a:xfrm>
              <a:off x="4361791" y="2816729"/>
              <a:ext cx="731341" cy="937793"/>
            </a:xfrm>
            <a:custGeom>
              <a:avLst/>
              <a:gdLst/>
              <a:ahLst/>
              <a:cxnLst/>
              <a:rect l="l" t="t" r="r" b="b"/>
              <a:pathLst>
                <a:path w="28088" h="36017" extrusionOk="0">
                  <a:moveTo>
                    <a:pt x="1368" y="1459"/>
                  </a:moveTo>
                  <a:lnTo>
                    <a:pt x="26920" y="16203"/>
                  </a:lnTo>
                  <a:lnTo>
                    <a:pt x="26853" y="33715"/>
                  </a:lnTo>
                  <a:lnTo>
                    <a:pt x="1335" y="18971"/>
                  </a:lnTo>
                  <a:lnTo>
                    <a:pt x="1368" y="1459"/>
                  </a:lnTo>
                  <a:close/>
                  <a:moveTo>
                    <a:pt x="678" y="0"/>
                  </a:moveTo>
                  <a:cubicBezTo>
                    <a:pt x="318" y="0"/>
                    <a:pt x="67" y="296"/>
                    <a:pt x="67" y="791"/>
                  </a:cubicBezTo>
                  <a:cubicBezTo>
                    <a:pt x="1" y="19805"/>
                    <a:pt x="1" y="19572"/>
                    <a:pt x="1" y="19805"/>
                  </a:cubicBezTo>
                  <a:lnTo>
                    <a:pt x="28054" y="36017"/>
                  </a:lnTo>
                  <a:lnTo>
                    <a:pt x="28054" y="34682"/>
                  </a:lnTo>
                  <a:lnTo>
                    <a:pt x="28054" y="34416"/>
                  </a:lnTo>
                  <a:lnTo>
                    <a:pt x="28087" y="16970"/>
                  </a:lnTo>
                  <a:cubicBezTo>
                    <a:pt x="28087" y="16269"/>
                    <a:pt x="27620" y="15435"/>
                    <a:pt x="26987" y="15068"/>
                  </a:cubicBezTo>
                  <a:lnTo>
                    <a:pt x="1168" y="158"/>
                  </a:lnTo>
                  <a:cubicBezTo>
                    <a:pt x="993" y="51"/>
                    <a:pt x="826" y="0"/>
                    <a:pt x="67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1" name="Google Shape;1151;p22"/>
            <p:cNvSpPr/>
            <p:nvPr/>
          </p:nvSpPr>
          <p:spPr>
            <a:xfrm>
              <a:off x="4241940" y="2436060"/>
              <a:ext cx="257120" cy="208482"/>
            </a:xfrm>
            <a:custGeom>
              <a:avLst/>
              <a:gdLst/>
              <a:ahLst/>
              <a:cxnLst/>
              <a:rect l="l" t="t" r="r" b="b"/>
              <a:pathLst>
                <a:path w="9875" h="8007" extrusionOk="0">
                  <a:moveTo>
                    <a:pt x="3503" y="0"/>
                  </a:moveTo>
                  <a:lnTo>
                    <a:pt x="3503" y="0"/>
                  </a:lnTo>
                  <a:cubicBezTo>
                    <a:pt x="3836" y="201"/>
                    <a:pt x="4003" y="601"/>
                    <a:pt x="4003" y="1101"/>
                  </a:cubicBezTo>
                  <a:cubicBezTo>
                    <a:pt x="4003" y="1435"/>
                    <a:pt x="3770" y="1868"/>
                    <a:pt x="3470" y="2035"/>
                  </a:cubicBezTo>
                  <a:lnTo>
                    <a:pt x="267" y="3903"/>
                  </a:lnTo>
                  <a:cubicBezTo>
                    <a:pt x="100" y="3970"/>
                    <a:pt x="0" y="4203"/>
                    <a:pt x="0" y="4404"/>
                  </a:cubicBezTo>
                  <a:cubicBezTo>
                    <a:pt x="0" y="4504"/>
                    <a:pt x="34" y="4570"/>
                    <a:pt x="67" y="4604"/>
                  </a:cubicBezTo>
                  <a:lnTo>
                    <a:pt x="5919" y="7995"/>
                  </a:lnTo>
                  <a:lnTo>
                    <a:pt x="5919" y="7995"/>
                  </a:lnTo>
                  <a:cubicBezTo>
                    <a:pt x="5865" y="7959"/>
                    <a:pt x="5838" y="7896"/>
                    <a:pt x="5838" y="7806"/>
                  </a:cubicBezTo>
                  <a:cubicBezTo>
                    <a:pt x="5838" y="7606"/>
                    <a:pt x="5971" y="7372"/>
                    <a:pt x="6138" y="7306"/>
                  </a:cubicBezTo>
                  <a:lnTo>
                    <a:pt x="9340" y="5438"/>
                  </a:lnTo>
                  <a:cubicBezTo>
                    <a:pt x="9641" y="5271"/>
                    <a:pt x="9874" y="4871"/>
                    <a:pt x="9874" y="4504"/>
                  </a:cubicBezTo>
                  <a:cubicBezTo>
                    <a:pt x="9874" y="4003"/>
                    <a:pt x="9707" y="3603"/>
                    <a:pt x="9374" y="3403"/>
                  </a:cubicBezTo>
                  <a:lnTo>
                    <a:pt x="3503" y="0"/>
                  </a:lnTo>
                  <a:close/>
                  <a:moveTo>
                    <a:pt x="5919" y="7995"/>
                  </a:moveTo>
                  <a:cubicBezTo>
                    <a:pt x="5925" y="7999"/>
                    <a:pt x="5931" y="8003"/>
                    <a:pt x="5938" y="8006"/>
                  </a:cubicBezTo>
                  <a:lnTo>
                    <a:pt x="5919" y="799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2" name="Google Shape;1152;p22"/>
            <p:cNvSpPr/>
            <p:nvPr/>
          </p:nvSpPr>
          <p:spPr>
            <a:xfrm>
              <a:off x="4225433" y="2356151"/>
              <a:ext cx="163307" cy="106858"/>
            </a:xfrm>
            <a:custGeom>
              <a:avLst/>
              <a:gdLst/>
              <a:ahLst/>
              <a:cxnLst/>
              <a:rect l="l" t="t" r="r" b="b"/>
              <a:pathLst>
                <a:path w="6272" h="4104" extrusionOk="0">
                  <a:moveTo>
                    <a:pt x="434" y="1"/>
                  </a:moveTo>
                  <a:lnTo>
                    <a:pt x="1" y="701"/>
                  </a:lnTo>
                  <a:lnTo>
                    <a:pt x="5871" y="4104"/>
                  </a:lnTo>
                  <a:lnTo>
                    <a:pt x="6272" y="3403"/>
                  </a:lnTo>
                  <a:lnTo>
                    <a:pt x="434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3" name="Google Shape;1153;p22"/>
            <p:cNvSpPr/>
            <p:nvPr/>
          </p:nvSpPr>
          <p:spPr>
            <a:xfrm>
              <a:off x="4236733" y="2356151"/>
              <a:ext cx="259724" cy="150288"/>
            </a:xfrm>
            <a:custGeom>
              <a:avLst/>
              <a:gdLst/>
              <a:ahLst/>
              <a:cxnLst/>
              <a:rect l="l" t="t" r="r" b="b"/>
              <a:pathLst>
                <a:path w="9975" h="5772" extrusionOk="0">
                  <a:moveTo>
                    <a:pt x="0" y="1"/>
                  </a:moveTo>
                  <a:lnTo>
                    <a:pt x="5838" y="3403"/>
                  </a:lnTo>
                  <a:lnTo>
                    <a:pt x="9974" y="5771"/>
                  </a:lnTo>
                  <a:lnTo>
                    <a:pt x="9974" y="5771"/>
                  </a:lnTo>
                  <a:lnTo>
                    <a:pt x="4137" y="233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4" name="Google Shape;1154;p22"/>
            <p:cNvSpPr/>
            <p:nvPr/>
          </p:nvSpPr>
          <p:spPr>
            <a:xfrm>
              <a:off x="4378299" y="2444757"/>
              <a:ext cx="132921" cy="200098"/>
            </a:xfrm>
            <a:custGeom>
              <a:avLst/>
              <a:gdLst/>
              <a:ahLst/>
              <a:cxnLst/>
              <a:rect l="l" t="t" r="r" b="b"/>
              <a:pathLst>
                <a:path w="5105" h="7685" extrusionOk="0">
                  <a:moveTo>
                    <a:pt x="401" y="0"/>
                  </a:moveTo>
                  <a:lnTo>
                    <a:pt x="0" y="701"/>
                  </a:lnTo>
                  <a:lnTo>
                    <a:pt x="4137" y="3069"/>
                  </a:lnTo>
                  <a:cubicBezTo>
                    <a:pt x="4470" y="3269"/>
                    <a:pt x="4637" y="3669"/>
                    <a:pt x="4637" y="4170"/>
                  </a:cubicBezTo>
                  <a:cubicBezTo>
                    <a:pt x="4637" y="4537"/>
                    <a:pt x="4404" y="4937"/>
                    <a:pt x="4103" y="5104"/>
                  </a:cubicBezTo>
                  <a:lnTo>
                    <a:pt x="901" y="6972"/>
                  </a:lnTo>
                  <a:cubicBezTo>
                    <a:pt x="734" y="7072"/>
                    <a:pt x="634" y="7272"/>
                    <a:pt x="634" y="7472"/>
                  </a:cubicBezTo>
                  <a:cubicBezTo>
                    <a:pt x="634" y="7610"/>
                    <a:pt x="698" y="7685"/>
                    <a:pt x="781" y="7685"/>
                  </a:cubicBezTo>
                  <a:cubicBezTo>
                    <a:pt x="818" y="7685"/>
                    <a:pt x="860" y="7670"/>
                    <a:pt x="901" y="7639"/>
                  </a:cubicBezTo>
                  <a:lnTo>
                    <a:pt x="4103" y="5804"/>
                  </a:lnTo>
                  <a:cubicBezTo>
                    <a:pt x="4737" y="5437"/>
                    <a:pt x="5104" y="4803"/>
                    <a:pt x="5104" y="4103"/>
                  </a:cubicBezTo>
                  <a:cubicBezTo>
                    <a:pt x="5104" y="3402"/>
                    <a:pt x="4604" y="2602"/>
                    <a:pt x="4170" y="2368"/>
                  </a:cubicBezTo>
                  <a:lnTo>
                    <a:pt x="40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5" name="Google Shape;1155;p22"/>
            <p:cNvSpPr/>
            <p:nvPr/>
          </p:nvSpPr>
          <p:spPr>
            <a:xfrm>
              <a:off x="4045644" y="1657018"/>
              <a:ext cx="35645" cy="13019"/>
            </a:xfrm>
            <a:custGeom>
              <a:avLst/>
              <a:gdLst/>
              <a:ahLst/>
              <a:cxnLst/>
              <a:rect l="l" t="t" r="r" b="b"/>
              <a:pathLst>
                <a:path w="1369" h="500" extrusionOk="0">
                  <a:moveTo>
                    <a:pt x="31" y="414"/>
                  </a:moveTo>
                  <a:cubicBezTo>
                    <a:pt x="21" y="420"/>
                    <a:pt x="11" y="426"/>
                    <a:pt x="1" y="433"/>
                  </a:cubicBezTo>
                  <a:lnTo>
                    <a:pt x="31" y="414"/>
                  </a:lnTo>
                  <a:close/>
                  <a:moveTo>
                    <a:pt x="882" y="0"/>
                  </a:moveTo>
                  <a:cubicBezTo>
                    <a:pt x="778" y="0"/>
                    <a:pt x="684" y="24"/>
                    <a:pt x="601" y="66"/>
                  </a:cubicBezTo>
                  <a:lnTo>
                    <a:pt x="31" y="414"/>
                  </a:lnTo>
                  <a:lnTo>
                    <a:pt x="31" y="414"/>
                  </a:lnTo>
                  <a:cubicBezTo>
                    <a:pt x="108" y="371"/>
                    <a:pt x="198" y="350"/>
                    <a:pt x="296" y="350"/>
                  </a:cubicBezTo>
                  <a:cubicBezTo>
                    <a:pt x="451" y="350"/>
                    <a:pt x="626" y="402"/>
                    <a:pt x="801" y="499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6" name="Google Shape;1156;p22"/>
            <p:cNvSpPr/>
            <p:nvPr/>
          </p:nvSpPr>
          <p:spPr>
            <a:xfrm>
              <a:off x="4070848" y="1695189"/>
              <a:ext cx="680073" cy="848588"/>
            </a:xfrm>
            <a:custGeom>
              <a:avLst/>
              <a:gdLst/>
              <a:ahLst/>
              <a:cxnLst/>
              <a:rect l="l" t="t" r="r" b="b"/>
              <a:pathLst>
                <a:path w="26119" h="32591" extrusionOk="0">
                  <a:moveTo>
                    <a:pt x="600" y="1"/>
                  </a:moveTo>
                  <a:lnTo>
                    <a:pt x="33" y="334"/>
                  </a:lnTo>
                  <a:lnTo>
                    <a:pt x="0" y="17847"/>
                  </a:lnTo>
                  <a:lnTo>
                    <a:pt x="25518" y="32591"/>
                  </a:lnTo>
                  <a:lnTo>
                    <a:pt x="26119" y="32257"/>
                  </a:lnTo>
                  <a:lnTo>
                    <a:pt x="567" y="17513"/>
                  </a:lnTo>
                  <a:lnTo>
                    <a:pt x="60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7" name="Google Shape;1157;p22"/>
            <p:cNvSpPr/>
            <p:nvPr/>
          </p:nvSpPr>
          <p:spPr>
            <a:xfrm>
              <a:off x="4758707" y="2594134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2" y="0"/>
                  </a:moveTo>
                  <a:lnTo>
                    <a:pt x="301" y="367"/>
                  </a:lnTo>
                  <a:lnTo>
                    <a:pt x="301" y="2369"/>
                  </a:lnTo>
                  <a:cubicBezTo>
                    <a:pt x="301" y="2702"/>
                    <a:pt x="168" y="2969"/>
                    <a:pt x="1" y="3069"/>
                  </a:cubicBezTo>
                  <a:lnTo>
                    <a:pt x="568" y="2736"/>
                  </a:lnTo>
                  <a:cubicBezTo>
                    <a:pt x="768" y="2602"/>
                    <a:pt x="902" y="2369"/>
                    <a:pt x="902" y="2035"/>
                  </a:cubicBezTo>
                  <a:lnTo>
                    <a:pt x="90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8" name="Google Shape;1158;p22"/>
            <p:cNvSpPr/>
            <p:nvPr/>
          </p:nvSpPr>
          <p:spPr>
            <a:xfrm>
              <a:off x="4036088" y="2181570"/>
              <a:ext cx="730482" cy="500311"/>
            </a:xfrm>
            <a:custGeom>
              <a:avLst/>
              <a:gdLst/>
              <a:ahLst/>
              <a:cxnLst/>
              <a:rect l="l" t="t" r="r" b="b"/>
              <a:pathLst>
                <a:path w="28055" h="19215" extrusionOk="0">
                  <a:moveTo>
                    <a:pt x="28054" y="16212"/>
                  </a:moveTo>
                  <a:lnTo>
                    <a:pt x="1" y="1"/>
                  </a:lnTo>
                  <a:lnTo>
                    <a:pt x="1" y="2002"/>
                  </a:lnTo>
                  <a:cubicBezTo>
                    <a:pt x="1" y="2703"/>
                    <a:pt x="501" y="3570"/>
                    <a:pt x="1102" y="3937"/>
                  </a:cubicBezTo>
                  <a:lnTo>
                    <a:pt x="11075" y="9674"/>
                  </a:lnTo>
                  <a:lnTo>
                    <a:pt x="17080" y="13144"/>
                  </a:lnTo>
                  <a:lnTo>
                    <a:pt x="26953" y="18848"/>
                  </a:lnTo>
                  <a:cubicBezTo>
                    <a:pt x="27554" y="19215"/>
                    <a:pt x="28054" y="18914"/>
                    <a:pt x="28054" y="1821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59" name="Google Shape;1159;p22"/>
            <p:cNvSpPr/>
            <p:nvPr/>
          </p:nvSpPr>
          <p:spPr>
            <a:xfrm>
              <a:off x="4079518" y="1697793"/>
              <a:ext cx="666195" cy="840777"/>
            </a:xfrm>
            <a:custGeom>
              <a:avLst/>
              <a:gdLst/>
              <a:ahLst/>
              <a:cxnLst/>
              <a:rect l="l" t="t" r="r" b="b"/>
              <a:pathLst>
                <a:path w="25586" h="32291" extrusionOk="0">
                  <a:moveTo>
                    <a:pt x="34" y="1"/>
                  </a:moveTo>
                  <a:lnTo>
                    <a:pt x="1" y="17513"/>
                  </a:lnTo>
                  <a:lnTo>
                    <a:pt x="25552" y="32291"/>
                  </a:lnTo>
                  <a:lnTo>
                    <a:pt x="25586" y="14745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0" name="Google Shape;1160;p22"/>
            <p:cNvSpPr/>
            <p:nvPr/>
          </p:nvSpPr>
          <p:spPr>
            <a:xfrm>
              <a:off x="4735273" y="2079086"/>
              <a:ext cx="16534" cy="464691"/>
            </a:xfrm>
            <a:custGeom>
              <a:avLst/>
              <a:gdLst/>
              <a:ahLst/>
              <a:cxnLst/>
              <a:rect l="l" t="t" r="r" b="b"/>
              <a:pathLst>
                <a:path w="635" h="17847" extrusionOk="0">
                  <a:moveTo>
                    <a:pt x="634" y="1"/>
                  </a:moveTo>
                  <a:lnTo>
                    <a:pt x="67" y="334"/>
                  </a:lnTo>
                  <a:lnTo>
                    <a:pt x="0" y="17847"/>
                  </a:lnTo>
                  <a:lnTo>
                    <a:pt x="601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1" name="Google Shape;1161;p22"/>
            <p:cNvSpPr/>
            <p:nvPr/>
          </p:nvSpPr>
          <p:spPr>
            <a:xfrm>
              <a:off x="4071707" y="1695189"/>
              <a:ext cx="680100" cy="392619"/>
            </a:xfrm>
            <a:custGeom>
              <a:avLst/>
              <a:gdLst/>
              <a:ahLst/>
              <a:cxnLst/>
              <a:rect l="l" t="t" r="r" b="b"/>
              <a:pathLst>
                <a:path w="26120" h="15079" extrusionOk="0">
                  <a:moveTo>
                    <a:pt x="567" y="1"/>
                  </a:moveTo>
                  <a:lnTo>
                    <a:pt x="0" y="334"/>
                  </a:lnTo>
                  <a:lnTo>
                    <a:pt x="25552" y="15078"/>
                  </a:lnTo>
                  <a:lnTo>
                    <a:pt x="26119" y="14745"/>
                  </a:lnTo>
                  <a:lnTo>
                    <a:pt x="567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2" name="Google Shape;1162;p22"/>
            <p:cNvSpPr/>
            <p:nvPr/>
          </p:nvSpPr>
          <p:spPr>
            <a:xfrm>
              <a:off x="4045644" y="1657018"/>
              <a:ext cx="737408" cy="946697"/>
            </a:xfrm>
            <a:custGeom>
              <a:avLst/>
              <a:gdLst/>
              <a:ahLst/>
              <a:cxnLst/>
              <a:rect l="l" t="t" r="r" b="b"/>
              <a:pathLst>
                <a:path w="28321" h="36359" extrusionOk="0">
                  <a:moveTo>
                    <a:pt x="31" y="414"/>
                  </a:moveTo>
                  <a:cubicBezTo>
                    <a:pt x="21" y="420"/>
                    <a:pt x="11" y="426"/>
                    <a:pt x="1" y="433"/>
                  </a:cubicBezTo>
                  <a:lnTo>
                    <a:pt x="31" y="414"/>
                  </a:lnTo>
                  <a:close/>
                  <a:moveTo>
                    <a:pt x="882" y="0"/>
                  </a:moveTo>
                  <a:cubicBezTo>
                    <a:pt x="778" y="0"/>
                    <a:pt x="684" y="24"/>
                    <a:pt x="601" y="66"/>
                  </a:cubicBezTo>
                  <a:lnTo>
                    <a:pt x="31" y="414"/>
                  </a:lnTo>
                  <a:lnTo>
                    <a:pt x="31" y="414"/>
                  </a:lnTo>
                  <a:cubicBezTo>
                    <a:pt x="108" y="371"/>
                    <a:pt x="198" y="350"/>
                    <a:pt x="296" y="350"/>
                  </a:cubicBezTo>
                  <a:cubicBezTo>
                    <a:pt x="451" y="350"/>
                    <a:pt x="626" y="402"/>
                    <a:pt x="801" y="499"/>
                  </a:cubicBezTo>
                  <a:lnTo>
                    <a:pt x="26620" y="15410"/>
                  </a:lnTo>
                  <a:cubicBezTo>
                    <a:pt x="27220" y="15744"/>
                    <a:pt x="27720" y="16611"/>
                    <a:pt x="27720" y="17311"/>
                  </a:cubicBezTo>
                  <a:lnTo>
                    <a:pt x="27687" y="34757"/>
                  </a:lnTo>
                  <a:lnTo>
                    <a:pt x="27687" y="36358"/>
                  </a:lnTo>
                  <a:lnTo>
                    <a:pt x="28288" y="35991"/>
                  </a:lnTo>
                  <a:lnTo>
                    <a:pt x="28288" y="34424"/>
                  </a:lnTo>
                  <a:lnTo>
                    <a:pt x="28321" y="16978"/>
                  </a:lnTo>
                  <a:cubicBezTo>
                    <a:pt x="28321" y="16344"/>
                    <a:pt x="27854" y="15443"/>
                    <a:pt x="27220" y="15076"/>
                  </a:cubicBezTo>
                  <a:lnTo>
                    <a:pt x="1368" y="166"/>
                  </a:lnTo>
                  <a:cubicBezTo>
                    <a:pt x="1192" y="49"/>
                    <a:pt x="1028" y="0"/>
                    <a:pt x="88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3" name="Google Shape;1163;p22"/>
            <p:cNvSpPr/>
            <p:nvPr/>
          </p:nvSpPr>
          <p:spPr>
            <a:xfrm>
              <a:off x="4036088" y="1665897"/>
              <a:ext cx="731341" cy="937819"/>
            </a:xfrm>
            <a:custGeom>
              <a:avLst/>
              <a:gdLst/>
              <a:ahLst/>
              <a:cxnLst/>
              <a:rect l="l" t="t" r="r" b="b"/>
              <a:pathLst>
                <a:path w="28088" h="36018" extrusionOk="0">
                  <a:moveTo>
                    <a:pt x="1368" y="1459"/>
                  </a:moveTo>
                  <a:lnTo>
                    <a:pt x="26920" y="16203"/>
                  </a:lnTo>
                  <a:lnTo>
                    <a:pt x="26853" y="33716"/>
                  </a:lnTo>
                  <a:lnTo>
                    <a:pt x="1335" y="18972"/>
                  </a:lnTo>
                  <a:lnTo>
                    <a:pt x="1368" y="1459"/>
                  </a:lnTo>
                  <a:close/>
                  <a:moveTo>
                    <a:pt x="678" y="1"/>
                  </a:moveTo>
                  <a:cubicBezTo>
                    <a:pt x="318" y="1"/>
                    <a:pt x="67" y="296"/>
                    <a:pt x="67" y="792"/>
                  </a:cubicBezTo>
                  <a:cubicBezTo>
                    <a:pt x="1" y="19806"/>
                    <a:pt x="1" y="19572"/>
                    <a:pt x="1" y="19806"/>
                  </a:cubicBezTo>
                  <a:lnTo>
                    <a:pt x="28054" y="36017"/>
                  </a:lnTo>
                  <a:lnTo>
                    <a:pt x="28054" y="34683"/>
                  </a:lnTo>
                  <a:lnTo>
                    <a:pt x="28054" y="34416"/>
                  </a:lnTo>
                  <a:lnTo>
                    <a:pt x="28087" y="16970"/>
                  </a:lnTo>
                  <a:cubicBezTo>
                    <a:pt x="28087" y="16270"/>
                    <a:pt x="27620" y="15403"/>
                    <a:pt x="26987" y="15069"/>
                  </a:cubicBezTo>
                  <a:lnTo>
                    <a:pt x="1168" y="158"/>
                  </a:lnTo>
                  <a:cubicBezTo>
                    <a:pt x="993" y="51"/>
                    <a:pt x="826" y="1"/>
                    <a:pt x="67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4" name="Google Shape;1164;p22"/>
            <p:cNvSpPr/>
            <p:nvPr/>
          </p:nvSpPr>
          <p:spPr>
            <a:xfrm>
              <a:off x="5381445" y="3142171"/>
              <a:ext cx="258006" cy="207623"/>
            </a:xfrm>
            <a:custGeom>
              <a:avLst/>
              <a:gdLst/>
              <a:ahLst/>
              <a:cxnLst/>
              <a:rect l="l" t="t" r="r" b="b"/>
              <a:pathLst>
                <a:path w="9909" h="7974" extrusionOk="0">
                  <a:moveTo>
                    <a:pt x="3537" y="1"/>
                  </a:moveTo>
                  <a:lnTo>
                    <a:pt x="3562" y="15"/>
                  </a:lnTo>
                  <a:lnTo>
                    <a:pt x="3562" y="15"/>
                  </a:lnTo>
                  <a:cubicBezTo>
                    <a:pt x="3554" y="10"/>
                    <a:pt x="3545" y="6"/>
                    <a:pt x="3537" y="1"/>
                  </a:cubicBezTo>
                  <a:close/>
                  <a:moveTo>
                    <a:pt x="3562" y="15"/>
                  </a:moveTo>
                  <a:lnTo>
                    <a:pt x="3562" y="15"/>
                  </a:lnTo>
                  <a:cubicBezTo>
                    <a:pt x="3848" y="190"/>
                    <a:pt x="4037" y="583"/>
                    <a:pt x="4037" y="1102"/>
                  </a:cubicBezTo>
                  <a:cubicBezTo>
                    <a:pt x="4037" y="1435"/>
                    <a:pt x="3804" y="1836"/>
                    <a:pt x="3503" y="2036"/>
                  </a:cubicBezTo>
                  <a:lnTo>
                    <a:pt x="301" y="3870"/>
                  </a:lnTo>
                  <a:cubicBezTo>
                    <a:pt x="134" y="3970"/>
                    <a:pt x="1" y="4204"/>
                    <a:pt x="1" y="4371"/>
                  </a:cubicBezTo>
                  <a:cubicBezTo>
                    <a:pt x="1" y="4471"/>
                    <a:pt x="34" y="4537"/>
                    <a:pt x="101" y="4571"/>
                  </a:cubicBezTo>
                  <a:lnTo>
                    <a:pt x="5939" y="7973"/>
                  </a:lnTo>
                  <a:cubicBezTo>
                    <a:pt x="5905" y="7940"/>
                    <a:pt x="5872" y="7873"/>
                    <a:pt x="5872" y="7773"/>
                  </a:cubicBezTo>
                  <a:cubicBezTo>
                    <a:pt x="5872" y="7606"/>
                    <a:pt x="6005" y="7373"/>
                    <a:pt x="6172" y="7273"/>
                  </a:cubicBezTo>
                  <a:lnTo>
                    <a:pt x="9341" y="5438"/>
                  </a:lnTo>
                  <a:cubicBezTo>
                    <a:pt x="9641" y="5271"/>
                    <a:pt x="9908" y="4838"/>
                    <a:pt x="9875" y="4504"/>
                  </a:cubicBezTo>
                  <a:cubicBezTo>
                    <a:pt x="9908" y="3970"/>
                    <a:pt x="9708" y="3570"/>
                    <a:pt x="9374" y="3403"/>
                  </a:cubicBezTo>
                  <a:lnTo>
                    <a:pt x="3562" y="1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5" name="Google Shape;1165;p22"/>
            <p:cNvSpPr/>
            <p:nvPr/>
          </p:nvSpPr>
          <p:spPr>
            <a:xfrm>
              <a:off x="5365823" y="3061403"/>
              <a:ext cx="163307" cy="107717"/>
            </a:xfrm>
            <a:custGeom>
              <a:avLst/>
              <a:gdLst/>
              <a:ahLst/>
              <a:cxnLst/>
              <a:rect l="l" t="t" r="r" b="b"/>
              <a:pathLst>
                <a:path w="6272" h="4137" extrusionOk="0">
                  <a:moveTo>
                    <a:pt x="401" y="1"/>
                  </a:moveTo>
                  <a:lnTo>
                    <a:pt x="1" y="734"/>
                  </a:lnTo>
                  <a:lnTo>
                    <a:pt x="5838" y="4137"/>
                  </a:lnTo>
                  <a:lnTo>
                    <a:pt x="6272" y="3403"/>
                  </a:lnTo>
                  <a:lnTo>
                    <a:pt x="401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6" name="Google Shape;1166;p22"/>
            <p:cNvSpPr/>
            <p:nvPr/>
          </p:nvSpPr>
          <p:spPr>
            <a:xfrm>
              <a:off x="5376238" y="3061403"/>
              <a:ext cx="260583" cy="150288"/>
            </a:xfrm>
            <a:custGeom>
              <a:avLst/>
              <a:gdLst/>
              <a:ahLst/>
              <a:cxnLst/>
              <a:rect l="l" t="t" r="r" b="b"/>
              <a:pathLst>
                <a:path w="10008" h="5772" extrusionOk="0">
                  <a:moveTo>
                    <a:pt x="1" y="1"/>
                  </a:moveTo>
                  <a:lnTo>
                    <a:pt x="5872" y="3403"/>
                  </a:lnTo>
                  <a:lnTo>
                    <a:pt x="10008" y="5771"/>
                  </a:lnTo>
                  <a:lnTo>
                    <a:pt x="4137" y="236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7" name="Google Shape;1167;p22"/>
            <p:cNvSpPr/>
            <p:nvPr/>
          </p:nvSpPr>
          <p:spPr>
            <a:xfrm>
              <a:off x="5517830" y="3150009"/>
              <a:ext cx="133781" cy="200437"/>
            </a:xfrm>
            <a:custGeom>
              <a:avLst/>
              <a:gdLst/>
              <a:ahLst/>
              <a:cxnLst/>
              <a:rect l="l" t="t" r="r" b="b"/>
              <a:pathLst>
                <a:path w="5138" h="7698" extrusionOk="0">
                  <a:moveTo>
                    <a:pt x="434" y="0"/>
                  </a:moveTo>
                  <a:lnTo>
                    <a:pt x="0" y="734"/>
                  </a:lnTo>
                  <a:lnTo>
                    <a:pt x="4136" y="3102"/>
                  </a:lnTo>
                  <a:cubicBezTo>
                    <a:pt x="4470" y="3269"/>
                    <a:pt x="4670" y="3669"/>
                    <a:pt x="4670" y="4203"/>
                  </a:cubicBezTo>
                  <a:cubicBezTo>
                    <a:pt x="4670" y="4537"/>
                    <a:pt x="4403" y="4970"/>
                    <a:pt x="4136" y="5137"/>
                  </a:cubicBezTo>
                  <a:lnTo>
                    <a:pt x="934" y="6972"/>
                  </a:lnTo>
                  <a:cubicBezTo>
                    <a:pt x="767" y="7072"/>
                    <a:pt x="634" y="7305"/>
                    <a:pt x="634" y="7505"/>
                  </a:cubicBezTo>
                  <a:cubicBezTo>
                    <a:pt x="634" y="7629"/>
                    <a:pt x="707" y="7698"/>
                    <a:pt x="813" y="7698"/>
                  </a:cubicBezTo>
                  <a:cubicBezTo>
                    <a:pt x="850" y="7698"/>
                    <a:pt x="891" y="7689"/>
                    <a:pt x="934" y="7672"/>
                  </a:cubicBezTo>
                  <a:lnTo>
                    <a:pt x="4136" y="5804"/>
                  </a:lnTo>
                  <a:cubicBezTo>
                    <a:pt x="4737" y="5471"/>
                    <a:pt x="5137" y="4837"/>
                    <a:pt x="5137" y="4136"/>
                  </a:cubicBezTo>
                  <a:cubicBezTo>
                    <a:pt x="5137" y="3436"/>
                    <a:pt x="4603" y="2635"/>
                    <a:pt x="4170" y="2368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8" name="Google Shape;1168;p22"/>
            <p:cNvSpPr/>
            <p:nvPr/>
          </p:nvSpPr>
          <p:spPr>
            <a:xfrm>
              <a:off x="5186034" y="2362687"/>
              <a:ext cx="35645" cy="12602"/>
            </a:xfrm>
            <a:custGeom>
              <a:avLst/>
              <a:gdLst/>
              <a:ahLst/>
              <a:cxnLst/>
              <a:rect l="l" t="t" r="r" b="b"/>
              <a:pathLst>
                <a:path w="1369" h="484" extrusionOk="0">
                  <a:moveTo>
                    <a:pt x="863" y="1"/>
                  </a:moveTo>
                  <a:cubicBezTo>
                    <a:pt x="752" y="1"/>
                    <a:pt x="651" y="27"/>
                    <a:pt x="568" y="83"/>
                  </a:cubicBezTo>
                  <a:lnTo>
                    <a:pt x="1" y="417"/>
                  </a:lnTo>
                  <a:cubicBezTo>
                    <a:pt x="88" y="373"/>
                    <a:pt x="188" y="348"/>
                    <a:pt x="298" y="348"/>
                  </a:cubicBezTo>
                  <a:cubicBezTo>
                    <a:pt x="440" y="348"/>
                    <a:pt x="599" y="389"/>
                    <a:pt x="768" y="483"/>
                  </a:cubicBezTo>
                  <a:lnTo>
                    <a:pt x="1368" y="150"/>
                  </a:lnTo>
                  <a:cubicBezTo>
                    <a:pt x="1193" y="53"/>
                    <a:pt x="1018" y="1"/>
                    <a:pt x="863" y="1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69" name="Google Shape;1169;p22"/>
            <p:cNvSpPr/>
            <p:nvPr/>
          </p:nvSpPr>
          <p:spPr>
            <a:xfrm>
              <a:off x="5210353" y="2400441"/>
              <a:ext cx="680100" cy="849473"/>
            </a:xfrm>
            <a:custGeom>
              <a:avLst/>
              <a:gdLst/>
              <a:ahLst/>
              <a:cxnLst/>
              <a:rect l="l" t="t" r="r" b="b"/>
              <a:pathLst>
                <a:path w="26120" h="32625" extrusionOk="0">
                  <a:moveTo>
                    <a:pt x="634" y="1"/>
                  </a:moveTo>
                  <a:lnTo>
                    <a:pt x="34" y="334"/>
                  </a:lnTo>
                  <a:lnTo>
                    <a:pt x="1" y="17847"/>
                  </a:lnTo>
                  <a:lnTo>
                    <a:pt x="25552" y="32624"/>
                  </a:lnTo>
                  <a:lnTo>
                    <a:pt x="26119" y="32257"/>
                  </a:lnTo>
                  <a:lnTo>
                    <a:pt x="601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0" name="Google Shape;1170;p22"/>
            <p:cNvSpPr/>
            <p:nvPr/>
          </p:nvSpPr>
          <p:spPr>
            <a:xfrm>
              <a:off x="5898238" y="3300245"/>
              <a:ext cx="23486" cy="79935"/>
            </a:xfrm>
            <a:custGeom>
              <a:avLst/>
              <a:gdLst/>
              <a:ahLst/>
              <a:cxnLst/>
              <a:rect l="l" t="t" r="r" b="b"/>
              <a:pathLst>
                <a:path w="902" h="3070" extrusionOk="0">
                  <a:moveTo>
                    <a:pt x="901" y="1"/>
                  </a:moveTo>
                  <a:lnTo>
                    <a:pt x="301" y="334"/>
                  </a:lnTo>
                  <a:lnTo>
                    <a:pt x="334" y="2359"/>
                  </a:lnTo>
                  <a:lnTo>
                    <a:pt x="334" y="2359"/>
                  </a:lnTo>
                  <a:cubicBezTo>
                    <a:pt x="328" y="2713"/>
                    <a:pt x="196" y="2939"/>
                    <a:pt x="0" y="3070"/>
                  </a:cubicBezTo>
                  <a:lnTo>
                    <a:pt x="601" y="2703"/>
                  </a:lnTo>
                  <a:cubicBezTo>
                    <a:pt x="801" y="2603"/>
                    <a:pt x="901" y="2369"/>
                    <a:pt x="901" y="2002"/>
                  </a:cubicBezTo>
                  <a:lnTo>
                    <a:pt x="9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1" name="Google Shape;1171;p22"/>
            <p:cNvSpPr/>
            <p:nvPr/>
          </p:nvSpPr>
          <p:spPr>
            <a:xfrm>
              <a:off x="5176478" y="2887707"/>
              <a:ext cx="730482" cy="499425"/>
            </a:xfrm>
            <a:custGeom>
              <a:avLst/>
              <a:gdLst/>
              <a:ahLst/>
              <a:cxnLst/>
              <a:rect l="l" t="t" r="r" b="b"/>
              <a:pathLst>
                <a:path w="28055" h="19181" extrusionOk="0">
                  <a:moveTo>
                    <a:pt x="28054" y="16178"/>
                  </a:moveTo>
                  <a:lnTo>
                    <a:pt x="1" y="0"/>
                  </a:lnTo>
                  <a:lnTo>
                    <a:pt x="1" y="2002"/>
                  </a:lnTo>
                  <a:cubicBezTo>
                    <a:pt x="1" y="2702"/>
                    <a:pt x="468" y="3569"/>
                    <a:pt x="1101" y="3903"/>
                  </a:cubicBezTo>
                  <a:lnTo>
                    <a:pt x="11042" y="9640"/>
                  </a:lnTo>
                  <a:lnTo>
                    <a:pt x="17046" y="13143"/>
                  </a:lnTo>
                  <a:lnTo>
                    <a:pt x="26953" y="18814"/>
                  </a:lnTo>
                  <a:cubicBezTo>
                    <a:pt x="27554" y="19181"/>
                    <a:pt x="28054" y="18914"/>
                    <a:pt x="28054" y="1818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2" name="Google Shape;1172;p22"/>
            <p:cNvSpPr/>
            <p:nvPr/>
          </p:nvSpPr>
          <p:spPr>
            <a:xfrm>
              <a:off x="5219050" y="2403930"/>
              <a:ext cx="666195" cy="839892"/>
            </a:xfrm>
            <a:custGeom>
              <a:avLst/>
              <a:gdLst/>
              <a:ahLst/>
              <a:cxnLst/>
              <a:rect l="l" t="t" r="r" b="b"/>
              <a:pathLst>
                <a:path w="25586" h="32257" extrusionOk="0">
                  <a:moveTo>
                    <a:pt x="67" y="0"/>
                  </a:moveTo>
                  <a:lnTo>
                    <a:pt x="0" y="17513"/>
                  </a:lnTo>
                  <a:lnTo>
                    <a:pt x="25552" y="32257"/>
                  </a:lnTo>
                  <a:lnTo>
                    <a:pt x="25585" y="14744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3" name="Google Shape;1173;p22"/>
            <p:cNvSpPr/>
            <p:nvPr/>
          </p:nvSpPr>
          <p:spPr>
            <a:xfrm>
              <a:off x="5875663" y="2784338"/>
              <a:ext cx="16508" cy="465577"/>
            </a:xfrm>
            <a:custGeom>
              <a:avLst/>
              <a:gdLst/>
              <a:ahLst/>
              <a:cxnLst/>
              <a:rect l="l" t="t" r="r" b="b"/>
              <a:pathLst>
                <a:path w="634" h="17881" extrusionOk="0">
                  <a:moveTo>
                    <a:pt x="634" y="1"/>
                  </a:moveTo>
                  <a:lnTo>
                    <a:pt x="34" y="334"/>
                  </a:lnTo>
                  <a:lnTo>
                    <a:pt x="0" y="17880"/>
                  </a:lnTo>
                  <a:lnTo>
                    <a:pt x="567" y="17513"/>
                  </a:lnTo>
                  <a:lnTo>
                    <a:pt x="634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4" name="Google Shape;1174;p22"/>
            <p:cNvSpPr/>
            <p:nvPr/>
          </p:nvSpPr>
          <p:spPr>
            <a:xfrm>
              <a:off x="5211212" y="2400441"/>
              <a:ext cx="680959" cy="392619"/>
            </a:xfrm>
            <a:custGeom>
              <a:avLst/>
              <a:gdLst/>
              <a:ahLst/>
              <a:cxnLst/>
              <a:rect l="l" t="t" r="r" b="b"/>
              <a:pathLst>
                <a:path w="26153" h="15079" extrusionOk="0">
                  <a:moveTo>
                    <a:pt x="601" y="1"/>
                  </a:moveTo>
                  <a:lnTo>
                    <a:pt x="1" y="334"/>
                  </a:lnTo>
                  <a:lnTo>
                    <a:pt x="25553" y="15078"/>
                  </a:lnTo>
                  <a:lnTo>
                    <a:pt x="26153" y="14745"/>
                  </a:lnTo>
                  <a:lnTo>
                    <a:pt x="601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5" name="Google Shape;1175;p22"/>
            <p:cNvSpPr/>
            <p:nvPr/>
          </p:nvSpPr>
          <p:spPr>
            <a:xfrm>
              <a:off x="5186034" y="2362687"/>
              <a:ext cx="736549" cy="946281"/>
            </a:xfrm>
            <a:custGeom>
              <a:avLst/>
              <a:gdLst/>
              <a:ahLst/>
              <a:cxnLst/>
              <a:rect l="l" t="t" r="r" b="b"/>
              <a:pathLst>
                <a:path w="28288" h="36343" extrusionOk="0">
                  <a:moveTo>
                    <a:pt x="863" y="1"/>
                  </a:moveTo>
                  <a:cubicBezTo>
                    <a:pt x="752" y="1"/>
                    <a:pt x="651" y="27"/>
                    <a:pt x="568" y="83"/>
                  </a:cubicBezTo>
                  <a:lnTo>
                    <a:pt x="1" y="417"/>
                  </a:lnTo>
                  <a:cubicBezTo>
                    <a:pt x="88" y="373"/>
                    <a:pt x="188" y="348"/>
                    <a:pt x="298" y="348"/>
                  </a:cubicBezTo>
                  <a:cubicBezTo>
                    <a:pt x="440" y="348"/>
                    <a:pt x="599" y="389"/>
                    <a:pt x="768" y="483"/>
                  </a:cubicBezTo>
                  <a:lnTo>
                    <a:pt x="26620" y="15427"/>
                  </a:lnTo>
                  <a:cubicBezTo>
                    <a:pt x="27187" y="15761"/>
                    <a:pt x="27720" y="16595"/>
                    <a:pt x="27720" y="17329"/>
                  </a:cubicBezTo>
                  <a:lnTo>
                    <a:pt x="27687" y="34775"/>
                  </a:lnTo>
                  <a:lnTo>
                    <a:pt x="27687" y="36342"/>
                  </a:lnTo>
                  <a:lnTo>
                    <a:pt x="28254" y="36009"/>
                  </a:lnTo>
                  <a:lnTo>
                    <a:pt x="28254" y="34408"/>
                  </a:lnTo>
                  <a:lnTo>
                    <a:pt x="28287" y="16995"/>
                  </a:lnTo>
                  <a:cubicBezTo>
                    <a:pt x="28287" y="16328"/>
                    <a:pt x="27820" y="15427"/>
                    <a:pt x="27187" y="15061"/>
                  </a:cubicBezTo>
                  <a:lnTo>
                    <a:pt x="1368" y="150"/>
                  </a:lnTo>
                  <a:cubicBezTo>
                    <a:pt x="1193" y="53"/>
                    <a:pt x="1018" y="1"/>
                    <a:pt x="8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6" name="Google Shape;1176;p22"/>
            <p:cNvSpPr/>
            <p:nvPr/>
          </p:nvSpPr>
          <p:spPr>
            <a:xfrm>
              <a:off x="5176478" y="2371540"/>
              <a:ext cx="731341" cy="937428"/>
            </a:xfrm>
            <a:custGeom>
              <a:avLst/>
              <a:gdLst/>
              <a:ahLst/>
              <a:cxnLst/>
              <a:rect l="l" t="t" r="r" b="b"/>
              <a:pathLst>
                <a:path w="28088" h="36003" extrusionOk="0">
                  <a:moveTo>
                    <a:pt x="1335" y="1444"/>
                  </a:moveTo>
                  <a:lnTo>
                    <a:pt x="26887" y="16188"/>
                  </a:lnTo>
                  <a:lnTo>
                    <a:pt x="26853" y="33734"/>
                  </a:lnTo>
                  <a:lnTo>
                    <a:pt x="1302" y="18957"/>
                  </a:lnTo>
                  <a:lnTo>
                    <a:pt x="1335" y="1444"/>
                  </a:lnTo>
                  <a:close/>
                  <a:moveTo>
                    <a:pt x="648" y="1"/>
                  </a:moveTo>
                  <a:cubicBezTo>
                    <a:pt x="287" y="1"/>
                    <a:pt x="34" y="279"/>
                    <a:pt x="34" y="777"/>
                  </a:cubicBezTo>
                  <a:cubicBezTo>
                    <a:pt x="1" y="19824"/>
                    <a:pt x="1" y="19557"/>
                    <a:pt x="1" y="19824"/>
                  </a:cubicBezTo>
                  <a:lnTo>
                    <a:pt x="28054" y="36002"/>
                  </a:lnTo>
                  <a:lnTo>
                    <a:pt x="28054" y="34702"/>
                  </a:lnTo>
                  <a:lnTo>
                    <a:pt x="28054" y="34401"/>
                  </a:lnTo>
                  <a:lnTo>
                    <a:pt x="28087" y="16989"/>
                  </a:lnTo>
                  <a:cubicBezTo>
                    <a:pt x="28087" y="16288"/>
                    <a:pt x="27587" y="15421"/>
                    <a:pt x="26987" y="15054"/>
                  </a:cubicBezTo>
                  <a:lnTo>
                    <a:pt x="1135" y="143"/>
                  </a:lnTo>
                  <a:cubicBezTo>
                    <a:pt x="961" y="47"/>
                    <a:pt x="796" y="1"/>
                    <a:pt x="6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7" name="Google Shape;1177;p22"/>
            <p:cNvSpPr/>
            <p:nvPr/>
          </p:nvSpPr>
          <p:spPr>
            <a:xfrm>
              <a:off x="5750579" y="4293003"/>
              <a:ext cx="257980" cy="207597"/>
            </a:xfrm>
            <a:custGeom>
              <a:avLst/>
              <a:gdLst/>
              <a:ahLst/>
              <a:cxnLst/>
              <a:rect l="l" t="t" r="r" b="b"/>
              <a:pathLst>
                <a:path w="9908" h="7973" extrusionOk="0">
                  <a:moveTo>
                    <a:pt x="3537" y="0"/>
                  </a:moveTo>
                  <a:lnTo>
                    <a:pt x="3562" y="15"/>
                  </a:lnTo>
                  <a:lnTo>
                    <a:pt x="3562" y="15"/>
                  </a:lnTo>
                  <a:cubicBezTo>
                    <a:pt x="3553" y="10"/>
                    <a:pt x="3545" y="5"/>
                    <a:pt x="3537" y="0"/>
                  </a:cubicBezTo>
                  <a:close/>
                  <a:moveTo>
                    <a:pt x="3562" y="15"/>
                  </a:moveTo>
                  <a:cubicBezTo>
                    <a:pt x="3848" y="190"/>
                    <a:pt x="4037" y="582"/>
                    <a:pt x="4037" y="1101"/>
                  </a:cubicBezTo>
                  <a:cubicBezTo>
                    <a:pt x="4037" y="1435"/>
                    <a:pt x="3803" y="1835"/>
                    <a:pt x="3503" y="2035"/>
                  </a:cubicBezTo>
                  <a:lnTo>
                    <a:pt x="301" y="3870"/>
                  </a:lnTo>
                  <a:cubicBezTo>
                    <a:pt x="134" y="3970"/>
                    <a:pt x="1" y="4203"/>
                    <a:pt x="1" y="4370"/>
                  </a:cubicBezTo>
                  <a:cubicBezTo>
                    <a:pt x="1" y="4470"/>
                    <a:pt x="34" y="4537"/>
                    <a:pt x="101" y="4570"/>
                  </a:cubicBezTo>
                  <a:lnTo>
                    <a:pt x="5938" y="7973"/>
                  </a:lnTo>
                  <a:cubicBezTo>
                    <a:pt x="5905" y="7939"/>
                    <a:pt x="5872" y="7872"/>
                    <a:pt x="5872" y="7772"/>
                  </a:cubicBezTo>
                  <a:cubicBezTo>
                    <a:pt x="5872" y="7606"/>
                    <a:pt x="6005" y="7372"/>
                    <a:pt x="6172" y="7272"/>
                  </a:cubicBezTo>
                  <a:lnTo>
                    <a:pt x="9341" y="5437"/>
                  </a:lnTo>
                  <a:cubicBezTo>
                    <a:pt x="9641" y="5271"/>
                    <a:pt x="9908" y="4837"/>
                    <a:pt x="9874" y="4503"/>
                  </a:cubicBezTo>
                  <a:cubicBezTo>
                    <a:pt x="9908" y="3970"/>
                    <a:pt x="9708" y="3569"/>
                    <a:pt x="9374" y="3403"/>
                  </a:cubicBezTo>
                  <a:lnTo>
                    <a:pt x="3562" y="1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8" name="Google Shape;1178;p22"/>
            <p:cNvSpPr/>
            <p:nvPr/>
          </p:nvSpPr>
          <p:spPr>
            <a:xfrm>
              <a:off x="5734957" y="4212208"/>
              <a:ext cx="163307" cy="107743"/>
            </a:xfrm>
            <a:custGeom>
              <a:avLst/>
              <a:gdLst/>
              <a:ahLst/>
              <a:cxnLst/>
              <a:rect l="l" t="t" r="r" b="b"/>
              <a:pathLst>
                <a:path w="6272" h="4138" extrusionOk="0">
                  <a:moveTo>
                    <a:pt x="401" y="1"/>
                  </a:moveTo>
                  <a:lnTo>
                    <a:pt x="0" y="735"/>
                  </a:lnTo>
                  <a:lnTo>
                    <a:pt x="5838" y="4137"/>
                  </a:lnTo>
                  <a:lnTo>
                    <a:pt x="6271" y="3403"/>
                  </a:lnTo>
                  <a:lnTo>
                    <a:pt x="401" y="1"/>
                  </a:lnTo>
                  <a:close/>
                </a:path>
              </a:pathLst>
            </a:custGeom>
            <a:solidFill>
              <a:srgbClr val="21252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79" name="Google Shape;1179;p22"/>
            <p:cNvSpPr/>
            <p:nvPr/>
          </p:nvSpPr>
          <p:spPr>
            <a:xfrm>
              <a:off x="5745372" y="4212208"/>
              <a:ext cx="260583" cy="150288"/>
            </a:xfrm>
            <a:custGeom>
              <a:avLst/>
              <a:gdLst/>
              <a:ahLst/>
              <a:cxnLst/>
              <a:rect l="l" t="t" r="r" b="b"/>
              <a:pathLst>
                <a:path w="10008" h="5772" extrusionOk="0">
                  <a:moveTo>
                    <a:pt x="1" y="1"/>
                  </a:moveTo>
                  <a:lnTo>
                    <a:pt x="5871" y="3403"/>
                  </a:lnTo>
                  <a:lnTo>
                    <a:pt x="10008" y="5772"/>
                  </a:lnTo>
                  <a:lnTo>
                    <a:pt x="4137" y="2369"/>
                  </a:lnTo>
                  <a:lnTo>
                    <a:pt x="1" y="1"/>
                  </a:lnTo>
                  <a:close/>
                  <a:moveTo>
                    <a:pt x="10008" y="5772"/>
                  </a:moveTo>
                  <a:lnTo>
                    <a:pt x="10008" y="5772"/>
                  </a:lnTo>
                  <a:lnTo>
                    <a:pt x="10008" y="5772"/>
                  </a:lnTo>
                  <a:close/>
                </a:path>
              </a:pathLst>
            </a:custGeom>
            <a:solidFill>
              <a:srgbClr val="1C1E1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0" name="Google Shape;1180;p22"/>
            <p:cNvSpPr/>
            <p:nvPr/>
          </p:nvSpPr>
          <p:spPr>
            <a:xfrm>
              <a:off x="5886937" y="4300814"/>
              <a:ext cx="133781" cy="200463"/>
            </a:xfrm>
            <a:custGeom>
              <a:avLst/>
              <a:gdLst/>
              <a:ahLst/>
              <a:cxnLst/>
              <a:rect l="l" t="t" r="r" b="b"/>
              <a:pathLst>
                <a:path w="5138" h="7699" extrusionOk="0">
                  <a:moveTo>
                    <a:pt x="434" y="0"/>
                  </a:moveTo>
                  <a:lnTo>
                    <a:pt x="1" y="734"/>
                  </a:lnTo>
                  <a:lnTo>
                    <a:pt x="4137" y="3103"/>
                  </a:lnTo>
                  <a:cubicBezTo>
                    <a:pt x="4471" y="3269"/>
                    <a:pt x="4671" y="3670"/>
                    <a:pt x="4671" y="4203"/>
                  </a:cubicBezTo>
                  <a:cubicBezTo>
                    <a:pt x="4671" y="4537"/>
                    <a:pt x="4404" y="4971"/>
                    <a:pt x="4137" y="5137"/>
                  </a:cubicBezTo>
                  <a:lnTo>
                    <a:pt x="935" y="6972"/>
                  </a:lnTo>
                  <a:cubicBezTo>
                    <a:pt x="768" y="7072"/>
                    <a:pt x="635" y="7306"/>
                    <a:pt x="635" y="7506"/>
                  </a:cubicBezTo>
                  <a:cubicBezTo>
                    <a:pt x="635" y="7629"/>
                    <a:pt x="708" y="7698"/>
                    <a:pt x="814" y="7698"/>
                  </a:cubicBezTo>
                  <a:cubicBezTo>
                    <a:pt x="851" y="7698"/>
                    <a:pt x="892" y="7690"/>
                    <a:pt x="935" y="7673"/>
                  </a:cubicBezTo>
                  <a:lnTo>
                    <a:pt x="4137" y="5805"/>
                  </a:lnTo>
                  <a:cubicBezTo>
                    <a:pt x="4738" y="5471"/>
                    <a:pt x="5138" y="4837"/>
                    <a:pt x="5138" y="4137"/>
                  </a:cubicBezTo>
                  <a:cubicBezTo>
                    <a:pt x="5138" y="3436"/>
                    <a:pt x="4604" y="2636"/>
                    <a:pt x="4170" y="2369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1" name="Google Shape;1181;p22"/>
            <p:cNvSpPr/>
            <p:nvPr/>
          </p:nvSpPr>
          <p:spPr>
            <a:xfrm>
              <a:off x="5555168" y="3513518"/>
              <a:ext cx="35645" cy="12576"/>
            </a:xfrm>
            <a:custGeom>
              <a:avLst/>
              <a:gdLst/>
              <a:ahLst/>
              <a:cxnLst/>
              <a:rect l="l" t="t" r="r" b="b"/>
              <a:pathLst>
                <a:path w="1369" h="483" extrusionOk="0">
                  <a:moveTo>
                    <a:pt x="863" y="0"/>
                  </a:moveTo>
                  <a:cubicBezTo>
                    <a:pt x="752" y="0"/>
                    <a:pt x="651" y="27"/>
                    <a:pt x="567" y="82"/>
                  </a:cubicBezTo>
                  <a:lnTo>
                    <a:pt x="0" y="416"/>
                  </a:lnTo>
                  <a:cubicBezTo>
                    <a:pt x="88" y="372"/>
                    <a:pt x="188" y="348"/>
                    <a:pt x="298" y="348"/>
                  </a:cubicBezTo>
                  <a:cubicBezTo>
                    <a:pt x="440" y="348"/>
                    <a:pt x="598" y="389"/>
                    <a:pt x="768" y="483"/>
                  </a:cubicBezTo>
                  <a:lnTo>
                    <a:pt x="1368" y="149"/>
                  </a:lnTo>
                  <a:cubicBezTo>
                    <a:pt x="1193" y="52"/>
                    <a:pt x="1018" y="0"/>
                    <a:pt x="863" y="0"/>
                  </a:cubicBezTo>
                  <a:close/>
                </a:path>
              </a:pathLst>
            </a:custGeom>
            <a:solidFill>
              <a:srgbClr val="696E7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2" name="Google Shape;1182;p22"/>
            <p:cNvSpPr/>
            <p:nvPr/>
          </p:nvSpPr>
          <p:spPr>
            <a:xfrm>
              <a:off x="5579487" y="3551273"/>
              <a:ext cx="680100" cy="849447"/>
            </a:xfrm>
            <a:custGeom>
              <a:avLst/>
              <a:gdLst/>
              <a:ahLst/>
              <a:cxnLst/>
              <a:rect l="l" t="t" r="r" b="b"/>
              <a:pathLst>
                <a:path w="26120" h="32624" extrusionOk="0">
                  <a:moveTo>
                    <a:pt x="634" y="0"/>
                  </a:moveTo>
                  <a:lnTo>
                    <a:pt x="34" y="334"/>
                  </a:lnTo>
                  <a:lnTo>
                    <a:pt x="0" y="17846"/>
                  </a:lnTo>
                  <a:lnTo>
                    <a:pt x="25552" y="32623"/>
                  </a:lnTo>
                  <a:lnTo>
                    <a:pt x="26119" y="32257"/>
                  </a:lnTo>
                  <a:lnTo>
                    <a:pt x="601" y="17513"/>
                  </a:lnTo>
                  <a:lnTo>
                    <a:pt x="634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3" name="Google Shape;1183;p22"/>
            <p:cNvSpPr/>
            <p:nvPr/>
          </p:nvSpPr>
          <p:spPr>
            <a:xfrm>
              <a:off x="6267371" y="4451077"/>
              <a:ext cx="23460" cy="79935"/>
            </a:xfrm>
            <a:custGeom>
              <a:avLst/>
              <a:gdLst/>
              <a:ahLst/>
              <a:cxnLst/>
              <a:rect l="l" t="t" r="r" b="b"/>
              <a:pathLst>
                <a:path w="901" h="3070" extrusionOk="0">
                  <a:moveTo>
                    <a:pt x="901" y="0"/>
                  </a:moveTo>
                  <a:lnTo>
                    <a:pt x="300" y="334"/>
                  </a:lnTo>
                  <a:lnTo>
                    <a:pt x="334" y="2358"/>
                  </a:lnTo>
                  <a:lnTo>
                    <a:pt x="334" y="2358"/>
                  </a:lnTo>
                  <a:cubicBezTo>
                    <a:pt x="328" y="2712"/>
                    <a:pt x="196" y="2938"/>
                    <a:pt x="0" y="3069"/>
                  </a:cubicBezTo>
                  <a:lnTo>
                    <a:pt x="601" y="2702"/>
                  </a:lnTo>
                  <a:cubicBezTo>
                    <a:pt x="801" y="2602"/>
                    <a:pt x="901" y="2369"/>
                    <a:pt x="901" y="2002"/>
                  </a:cubicBezTo>
                  <a:lnTo>
                    <a:pt x="90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4" name="Google Shape;1184;p22"/>
            <p:cNvSpPr/>
            <p:nvPr/>
          </p:nvSpPr>
          <p:spPr>
            <a:xfrm>
              <a:off x="5545612" y="4038512"/>
              <a:ext cx="730456" cy="499425"/>
            </a:xfrm>
            <a:custGeom>
              <a:avLst/>
              <a:gdLst/>
              <a:ahLst/>
              <a:cxnLst/>
              <a:rect l="l" t="t" r="r" b="b"/>
              <a:pathLst>
                <a:path w="28054" h="19181" extrusionOk="0">
                  <a:moveTo>
                    <a:pt x="28054" y="16179"/>
                  </a:moveTo>
                  <a:lnTo>
                    <a:pt x="0" y="1"/>
                  </a:lnTo>
                  <a:lnTo>
                    <a:pt x="0" y="2002"/>
                  </a:lnTo>
                  <a:cubicBezTo>
                    <a:pt x="0" y="2702"/>
                    <a:pt x="467" y="3570"/>
                    <a:pt x="1101" y="3903"/>
                  </a:cubicBezTo>
                  <a:lnTo>
                    <a:pt x="11042" y="9641"/>
                  </a:lnTo>
                  <a:lnTo>
                    <a:pt x="17046" y="13143"/>
                  </a:lnTo>
                  <a:lnTo>
                    <a:pt x="26953" y="18814"/>
                  </a:lnTo>
                  <a:cubicBezTo>
                    <a:pt x="27553" y="19181"/>
                    <a:pt x="28054" y="18914"/>
                    <a:pt x="28054" y="1818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5" name="Google Shape;1185;p22"/>
            <p:cNvSpPr/>
            <p:nvPr/>
          </p:nvSpPr>
          <p:spPr>
            <a:xfrm>
              <a:off x="5588157" y="3554736"/>
              <a:ext cx="666195" cy="839892"/>
            </a:xfrm>
            <a:custGeom>
              <a:avLst/>
              <a:gdLst/>
              <a:ahLst/>
              <a:cxnLst/>
              <a:rect l="l" t="t" r="r" b="b"/>
              <a:pathLst>
                <a:path w="25586" h="32257" extrusionOk="0">
                  <a:moveTo>
                    <a:pt x="68" y="1"/>
                  </a:moveTo>
                  <a:lnTo>
                    <a:pt x="1" y="17513"/>
                  </a:lnTo>
                  <a:lnTo>
                    <a:pt x="25553" y="32257"/>
                  </a:lnTo>
                  <a:lnTo>
                    <a:pt x="25586" y="1474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6" name="Google Shape;1186;p22"/>
            <p:cNvSpPr/>
            <p:nvPr/>
          </p:nvSpPr>
          <p:spPr>
            <a:xfrm>
              <a:off x="6244771" y="3935143"/>
              <a:ext cx="16534" cy="465577"/>
            </a:xfrm>
            <a:custGeom>
              <a:avLst/>
              <a:gdLst/>
              <a:ahLst/>
              <a:cxnLst/>
              <a:rect l="l" t="t" r="r" b="b"/>
              <a:pathLst>
                <a:path w="635" h="17881" extrusionOk="0">
                  <a:moveTo>
                    <a:pt x="635" y="1"/>
                  </a:moveTo>
                  <a:lnTo>
                    <a:pt x="34" y="335"/>
                  </a:lnTo>
                  <a:lnTo>
                    <a:pt x="1" y="17880"/>
                  </a:lnTo>
                  <a:lnTo>
                    <a:pt x="568" y="17514"/>
                  </a:lnTo>
                  <a:lnTo>
                    <a:pt x="635" y="1"/>
                  </a:ln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7" name="Google Shape;1187;p22"/>
            <p:cNvSpPr/>
            <p:nvPr/>
          </p:nvSpPr>
          <p:spPr>
            <a:xfrm>
              <a:off x="5580346" y="3551273"/>
              <a:ext cx="680959" cy="392593"/>
            </a:xfrm>
            <a:custGeom>
              <a:avLst/>
              <a:gdLst/>
              <a:ahLst/>
              <a:cxnLst/>
              <a:rect l="l" t="t" r="r" b="b"/>
              <a:pathLst>
                <a:path w="26153" h="15078" extrusionOk="0">
                  <a:moveTo>
                    <a:pt x="601" y="0"/>
                  </a:moveTo>
                  <a:lnTo>
                    <a:pt x="1" y="334"/>
                  </a:lnTo>
                  <a:lnTo>
                    <a:pt x="25552" y="15078"/>
                  </a:lnTo>
                  <a:lnTo>
                    <a:pt x="26153" y="14744"/>
                  </a:lnTo>
                  <a:lnTo>
                    <a:pt x="601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8" name="Google Shape;1188;p22"/>
            <p:cNvSpPr/>
            <p:nvPr/>
          </p:nvSpPr>
          <p:spPr>
            <a:xfrm>
              <a:off x="5555168" y="3513518"/>
              <a:ext cx="736549" cy="946255"/>
            </a:xfrm>
            <a:custGeom>
              <a:avLst/>
              <a:gdLst/>
              <a:ahLst/>
              <a:cxnLst/>
              <a:rect l="l" t="t" r="r" b="b"/>
              <a:pathLst>
                <a:path w="28288" h="36342" extrusionOk="0">
                  <a:moveTo>
                    <a:pt x="863" y="0"/>
                  </a:moveTo>
                  <a:cubicBezTo>
                    <a:pt x="752" y="0"/>
                    <a:pt x="651" y="27"/>
                    <a:pt x="567" y="82"/>
                  </a:cubicBezTo>
                  <a:lnTo>
                    <a:pt x="0" y="416"/>
                  </a:lnTo>
                  <a:cubicBezTo>
                    <a:pt x="88" y="372"/>
                    <a:pt x="188" y="348"/>
                    <a:pt x="298" y="348"/>
                  </a:cubicBezTo>
                  <a:cubicBezTo>
                    <a:pt x="440" y="348"/>
                    <a:pt x="598" y="389"/>
                    <a:pt x="768" y="483"/>
                  </a:cubicBezTo>
                  <a:lnTo>
                    <a:pt x="26619" y="15427"/>
                  </a:lnTo>
                  <a:cubicBezTo>
                    <a:pt x="27186" y="15760"/>
                    <a:pt x="27720" y="16594"/>
                    <a:pt x="27720" y="17328"/>
                  </a:cubicBezTo>
                  <a:lnTo>
                    <a:pt x="27687" y="34741"/>
                  </a:lnTo>
                  <a:lnTo>
                    <a:pt x="27687" y="36342"/>
                  </a:lnTo>
                  <a:lnTo>
                    <a:pt x="28254" y="36008"/>
                  </a:lnTo>
                  <a:lnTo>
                    <a:pt x="28254" y="34407"/>
                  </a:lnTo>
                  <a:lnTo>
                    <a:pt x="28287" y="16961"/>
                  </a:lnTo>
                  <a:cubicBezTo>
                    <a:pt x="28287" y="16327"/>
                    <a:pt x="27820" y="15427"/>
                    <a:pt x="27186" y="15060"/>
                  </a:cubicBezTo>
                  <a:lnTo>
                    <a:pt x="1368" y="149"/>
                  </a:lnTo>
                  <a:cubicBezTo>
                    <a:pt x="1193" y="52"/>
                    <a:pt x="1018" y="0"/>
                    <a:pt x="8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89" name="Google Shape;1189;p22"/>
            <p:cNvSpPr/>
            <p:nvPr/>
          </p:nvSpPr>
          <p:spPr>
            <a:xfrm>
              <a:off x="5545612" y="3522345"/>
              <a:ext cx="731341" cy="937428"/>
            </a:xfrm>
            <a:custGeom>
              <a:avLst/>
              <a:gdLst/>
              <a:ahLst/>
              <a:cxnLst/>
              <a:rect l="l" t="t" r="r" b="b"/>
              <a:pathLst>
                <a:path w="28088" h="36003" extrusionOk="0">
                  <a:moveTo>
                    <a:pt x="1335" y="1445"/>
                  </a:moveTo>
                  <a:lnTo>
                    <a:pt x="26886" y="16189"/>
                  </a:lnTo>
                  <a:lnTo>
                    <a:pt x="26853" y="33734"/>
                  </a:lnTo>
                  <a:lnTo>
                    <a:pt x="1301" y="18957"/>
                  </a:lnTo>
                  <a:lnTo>
                    <a:pt x="1335" y="1445"/>
                  </a:lnTo>
                  <a:close/>
                  <a:moveTo>
                    <a:pt x="648" y="1"/>
                  </a:moveTo>
                  <a:cubicBezTo>
                    <a:pt x="286" y="1"/>
                    <a:pt x="34" y="280"/>
                    <a:pt x="34" y="778"/>
                  </a:cubicBezTo>
                  <a:cubicBezTo>
                    <a:pt x="0" y="19825"/>
                    <a:pt x="0" y="19558"/>
                    <a:pt x="0" y="19825"/>
                  </a:cubicBezTo>
                  <a:lnTo>
                    <a:pt x="28054" y="36003"/>
                  </a:lnTo>
                  <a:lnTo>
                    <a:pt x="28054" y="34702"/>
                  </a:lnTo>
                  <a:lnTo>
                    <a:pt x="28054" y="34402"/>
                  </a:lnTo>
                  <a:lnTo>
                    <a:pt x="28087" y="16989"/>
                  </a:lnTo>
                  <a:cubicBezTo>
                    <a:pt x="28087" y="16289"/>
                    <a:pt x="27587" y="15421"/>
                    <a:pt x="26986" y="15054"/>
                  </a:cubicBezTo>
                  <a:lnTo>
                    <a:pt x="1135" y="144"/>
                  </a:lnTo>
                  <a:cubicBezTo>
                    <a:pt x="961" y="47"/>
                    <a:pt x="795" y="1"/>
                    <a:pt x="6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0" name="Google Shape;1190;p22"/>
            <p:cNvSpPr/>
            <p:nvPr/>
          </p:nvSpPr>
          <p:spPr>
            <a:xfrm>
              <a:off x="4497290" y="1649702"/>
              <a:ext cx="369160" cy="515907"/>
            </a:xfrm>
            <a:custGeom>
              <a:avLst/>
              <a:gdLst/>
              <a:ahLst/>
              <a:cxnLst/>
              <a:rect l="l" t="t" r="r" b="b"/>
              <a:pathLst>
                <a:path w="14178" h="19814" extrusionOk="0">
                  <a:moveTo>
                    <a:pt x="1857" y="0"/>
                  </a:moveTo>
                  <a:cubicBezTo>
                    <a:pt x="1798" y="0"/>
                    <a:pt x="1747" y="17"/>
                    <a:pt x="1702" y="47"/>
                  </a:cubicBezTo>
                  <a:lnTo>
                    <a:pt x="1602" y="47"/>
                  </a:lnTo>
                  <a:cubicBezTo>
                    <a:pt x="1602" y="47"/>
                    <a:pt x="1568" y="80"/>
                    <a:pt x="1568" y="80"/>
                  </a:cubicBezTo>
                  <a:lnTo>
                    <a:pt x="1501" y="80"/>
                  </a:lnTo>
                  <a:cubicBezTo>
                    <a:pt x="1468" y="113"/>
                    <a:pt x="1468" y="113"/>
                    <a:pt x="1435" y="113"/>
                  </a:cubicBezTo>
                  <a:lnTo>
                    <a:pt x="1401" y="113"/>
                  </a:lnTo>
                  <a:cubicBezTo>
                    <a:pt x="1401" y="113"/>
                    <a:pt x="1368" y="113"/>
                    <a:pt x="1368" y="147"/>
                  </a:cubicBezTo>
                  <a:lnTo>
                    <a:pt x="1268" y="147"/>
                  </a:lnTo>
                  <a:cubicBezTo>
                    <a:pt x="1268" y="147"/>
                    <a:pt x="1235" y="180"/>
                    <a:pt x="1235" y="180"/>
                  </a:cubicBezTo>
                  <a:lnTo>
                    <a:pt x="1168" y="180"/>
                  </a:lnTo>
                  <a:cubicBezTo>
                    <a:pt x="1135" y="213"/>
                    <a:pt x="1135" y="213"/>
                    <a:pt x="1101" y="213"/>
                  </a:cubicBezTo>
                  <a:lnTo>
                    <a:pt x="1068" y="213"/>
                  </a:lnTo>
                  <a:cubicBezTo>
                    <a:pt x="1068" y="213"/>
                    <a:pt x="1034" y="213"/>
                    <a:pt x="1034" y="247"/>
                  </a:cubicBezTo>
                  <a:lnTo>
                    <a:pt x="934" y="247"/>
                  </a:lnTo>
                  <a:cubicBezTo>
                    <a:pt x="934" y="247"/>
                    <a:pt x="901" y="280"/>
                    <a:pt x="901" y="280"/>
                  </a:cubicBezTo>
                  <a:lnTo>
                    <a:pt x="834" y="280"/>
                  </a:lnTo>
                  <a:cubicBezTo>
                    <a:pt x="801" y="313"/>
                    <a:pt x="801" y="313"/>
                    <a:pt x="768" y="313"/>
                  </a:cubicBezTo>
                  <a:lnTo>
                    <a:pt x="734" y="313"/>
                  </a:lnTo>
                  <a:cubicBezTo>
                    <a:pt x="734" y="313"/>
                    <a:pt x="701" y="313"/>
                    <a:pt x="701" y="347"/>
                  </a:cubicBezTo>
                  <a:lnTo>
                    <a:pt x="601" y="347"/>
                  </a:lnTo>
                  <a:cubicBezTo>
                    <a:pt x="601" y="347"/>
                    <a:pt x="567" y="380"/>
                    <a:pt x="567" y="380"/>
                  </a:cubicBezTo>
                  <a:lnTo>
                    <a:pt x="501" y="380"/>
                  </a:lnTo>
                  <a:cubicBezTo>
                    <a:pt x="467" y="413"/>
                    <a:pt x="467" y="413"/>
                    <a:pt x="434" y="413"/>
                  </a:cubicBezTo>
                  <a:cubicBezTo>
                    <a:pt x="167" y="480"/>
                    <a:pt x="0" y="847"/>
                    <a:pt x="0" y="1381"/>
                  </a:cubicBezTo>
                  <a:lnTo>
                    <a:pt x="0" y="11621"/>
                  </a:lnTo>
                  <a:cubicBezTo>
                    <a:pt x="0" y="12389"/>
                    <a:pt x="367" y="13223"/>
                    <a:pt x="801" y="13489"/>
                  </a:cubicBezTo>
                  <a:lnTo>
                    <a:pt x="2402" y="14457"/>
                  </a:lnTo>
                  <a:lnTo>
                    <a:pt x="2402" y="17592"/>
                  </a:lnTo>
                  <a:lnTo>
                    <a:pt x="2435" y="17559"/>
                  </a:lnTo>
                  <a:lnTo>
                    <a:pt x="2502" y="17526"/>
                  </a:lnTo>
                  <a:lnTo>
                    <a:pt x="2502" y="17559"/>
                  </a:lnTo>
                  <a:lnTo>
                    <a:pt x="2536" y="17526"/>
                  </a:lnTo>
                  <a:lnTo>
                    <a:pt x="2569" y="17492"/>
                  </a:lnTo>
                  <a:lnTo>
                    <a:pt x="2569" y="17526"/>
                  </a:lnTo>
                  <a:lnTo>
                    <a:pt x="2602" y="17492"/>
                  </a:lnTo>
                  <a:lnTo>
                    <a:pt x="2669" y="17459"/>
                  </a:lnTo>
                  <a:lnTo>
                    <a:pt x="2669" y="17492"/>
                  </a:lnTo>
                  <a:lnTo>
                    <a:pt x="2702" y="17459"/>
                  </a:lnTo>
                  <a:lnTo>
                    <a:pt x="2736" y="17426"/>
                  </a:lnTo>
                  <a:lnTo>
                    <a:pt x="2736" y="17459"/>
                  </a:lnTo>
                  <a:lnTo>
                    <a:pt x="2769" y="17426"/>
                  </a:lnTo>
                  <a:lnTo>
                    <a:pt x="2836" y="17392"/>
                  </a:lnTo>
                  <a:lnTo>
                    <a:pt x="2836" y="17426"/>
                  </a:lnTo>
                  <a:lnTo>
                    <a:pt x="2869" y="17392"/>
                  </a:lnTo>
                  <a:lnTo>
                    <a:pt x="2902" y="17359"/>
                  </a:lnTo>
                  <a:lnTo>
                    <a:pt x="2902" y="17392"/>
                  </a:lnTo>
                  <a:lnTo>
                    <a:pt x="2936" y="17359"/>
                  </a:lnTo>
                  <a:lnTo>
                    <a:pt x="3003" y="17326"/>
                  </a:lnTo>
                  <a:lnTo>
                    <a:pt x="3003" y="17359"/>
                  </a:lnTo>
                  <a:lnTo>
                    <a:pt x="3036" y="17326"/>
                  </a:lnTo>
                  <a:lnTo>
                    <a:pt x="3069" y="17292"/>
                  </a:lnTo>
                  <a:lnTo>
                    <a:pt x="3069" y="17326"/>
                  </a:lnTo>
                  <a:lnTo>
                    <a:pt x="3103" y="17292"/>
                  </a:lnTo>
                  <a:lnTo>
                    <a:pt x="3169" y="17259"/>
                  </a:lnTo>
                  <a:lnTo>
                    <a:pt x="3169" y="17292"/>
                  </a:lnTo>
                  <a:lnTo>
                    <a:pt x="3203" y="17259"/>
                  </a:lnTo>
                  <a:lnTo>
                    <a:pt x="3236" y="17225"/>
                  </a:lnTo>
                  <a:lnTo>
                    <a:pt x="3236" y="17259"/>
                  </a:lnTo>
                  <a:lnTo>
                    <a:pt x="3269" y="17225"/>
                  </a:lnTo>
                  <a:lnTo>
                    <a:pt x="3336" y="17192"/>
                  </a:lnTo>
                  <a:lnTo>
                    <a:pt x="3336" y="17225"/>
                  </a:lnTo>
                  <a:lnTo>
                    <a:pt x="3369" y="17192"/>
                  </a:lnTo>
                  <a:lnTo>
                    <a:pt x="3403" y="17159"/>
                  </a:lnTo>
                  <a:lnTo>
                    <a:pt x="3403" y="17192"/>
                  </a:lnTo>
                  <a:lnTo>
                    <a:pt x="3436" y="17159"/>
                  </a:lnTo>
                  <a:lnTo>
                    <a:pt x="3503" y="17125"/>
                  </a:lnTo>
                  <a:lnTo>
                    <a:pt x="3503" y="17159"/>
                  </a:lnTo>
                  <a:lnTo>
                    <a:pt x="3536" y="17125"/>
                  </a:lnTo>
                  <a:lnTo>
                    <a:pt x="3570" y="17092"/>
                  </a:lnTo>
                  <a:lnTo>
                    <a:pt x="3570" y="17125"/>
                  </a:lnTo>
                  <a:lnTo>
                    <a:pt x="3603" y="17092"/>
                  </a:lnTo>
                  <a:lnTo>
                    <a:pt x="3670" y="17059"/>
                  </a:lnTo>
                  <a:lnTo>
                    <a:pt x="3670" y="17092"/>
                  </a:lnTo>
                  <a:lnTo>
                    <a:pt x="3703" y="17059"/>
                  </a:lnTo>
                  <a:lnTo>
                    <a:pt x="5037" y="15891"/>
                  </a:lnTo>
                  <a:lnTo>
                    <a:pt x="12376" y="19727"/>
                  </a:lnTo>
                  <a:cubicBezTo>
                    <a:pt x="12482" y="19791"/>
                    <a:pt x="12574" y="19814"/>
                    <a:pt x="12653" y="19814"/>
                  </a:cubicBezTo>
                  <a:cubicBezTo>
                    <a:pt x="12698" y="19814"/>
                    <a:pt x="12740" y="19806"/>
                    <a:pt x="12776" y="19794"/>
                  </a:cubicBezTo>
                  <a:lnTo>
                    <a:pt x="12843" y="19794"/>
                  </a:lnTo>
                  <a:cubicBezTo>
                    <a:pt x="12843" y="19761"/>
                    <a:pt x="12876" y="19761"/>
                    <a:pt x="12876" y="19761"/>
                  </a:cubicBezTo>
                  <a:cubicBezTo>
                    <a:pt x="13677" y="19427"/>
                    <a:pt x="14177" y="19460"/>
                    <a:pt x="14177" y="18426"/>
                  </a:cubicBezTo>
                  <a:lnTo>
                    <a:pt x="14177" y="8152"/>
                  </a:lnTo>
                  <a:cubicBezTo>
                    <a:pt x="14177" y="7519"/>
                    <a:pt x="13810" y="6685"/>
                    <a:pt x="13377" y="6418"/>
                  </a:cubicBezTo>
                  <a:lnTo>
                    <a:pt x="2102" y="80"/>
                  </a:lnTo>
                  <a:cubicBezTo>
                    <a:pt x="2010" y="25"/>
                    <a:pt x="1928" y="0"/>
                    <a:pt x="185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1" name="Google Shape;1191;p22"/>
            <p:cNvSpPr/>
            <p:nvPr/>
          </p:nvSpPr>
          <p:spPr>
            <a:xfrm>
              <a:off x="4498149" y="1660898"/>
              <a:ext cx="343096" cy="508096"/>
            </a:xfrm>
            <a:custGeom>
              <a:avLst/>
              <a:gdLst/>
              <a:ahLst/>
              <a:cxnLst/>
              <a:rect l="l" t="t" r="r" b="b"/>
              <a:pathLst>
                <a:path w="13177" h="19514" extrusionOk="0">
                  <a:moveTo>
                    <a:pt x="540" y="1"/>
                  </a:moveTo>
                  <a:cubicBezTo>
                    <a:pt x="230" y="1"/>
                    <a:pt x="1" y="378"/>
                    <a:pt x="1" y="984"/>
                  </a:cubicBezTo>
                  <a:lnTo>
                    <a:pt x="1" y="11225"/>
                  </a:lnTo>
                  <a:cubicBezTo>
                    <a:pt x="1" y="11992"/>
                    <a:pt x="368" y="12826"/>
                    <a:pt x="801" y="13093"/>
                  </a:cubicBezTo>
                  <a:lnTo>
                    <a:pt x="2402" y="14060"/>
                  </a:lnTo>
                  <a:lnTo>
                    <a:pt x="2402" y="17196"/>
                  </a:lnTo>
                  <a:lnTo>
                    <a:pt x="4504" y="15294"/>
                  </a:lnTo>
                  <a:lnTo>
                    <a:pt x="12343" y="19431"/>
                  </a:lnTo>
                  <a:cubicBezTo>
                    <a:pt x="12441" y="19487"/>
                    <a:pt x="12535" y="19513"/>
                    <a:pt x="12621" y="19513"/>
                  </a:cubicBezTo>
                  <a:cubicBezTo>
                    <a:pt x="12948" y="19513"/>
                    <a:pt x="13177" y="19136"/>
                    <a:pt x="13177" y="18530"/>
                  </a:cubicBezTo>
                  <a:lnTo>
                    <a:pt x="13177" y="8289"/>
                  </a:lnTo>
                  <a:cubicBezTo>
                    <a:pt x="13177" y="7489"/>
                    <a:pt x="12810" y="6655"/>
                    <a:pt x="12343" y="6421"/>
                  </a:cubicBezTo>
                  <a:lnTo>
                    <a:pt x="801" y="84"/>
                  </a:lnTo>
                  <a:cubicBezTo>
                    <a:pt x="710" y="28"/>
                    <a:pt x="622" y="1"/>
                    <a:pt x="54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2" name="Google Shape;1192;p22"/>
            <p:cNvSpPr/>
            <p:nvPr/>
          </p:nvSpPr>
          <p:spPr>
            <a:xfrm>
              <a:off x="4587614" y="1865761"/>
              <a:ext cx="21741" cy="39837"/>
            </a:xfrm>
            <a:custGeom>
              <a:avLst/>
              <a:gdLst/>
              <a:ahLst/>
              <a:cxnLst/>
              <a:rect l="l" t="t" r="r" b="b"/>
              <a:pathLst>
                <a:path w="835" h="1530" extrusionOk="0">
                  <a:moveTo>
                    <a:pt x="256" y="0"/>
                  </a:moveTo>
                  <a:cubicBezTo>
                    <a:pt x="101" y="0"/>
                    <a:pt x="1" y="210"/>
                    <a:pt x="1" y="521"/>
                  </a:cubicBezTo>
                  <a:cubicBezTo>
                    <a:pt x="1" y="922"/>
                    <a:pt x="167" y="1355"/>
                    <a:pt x="401" y="1489"/>
                  </a:cubicBezTo>
                  <a:cubicBezTo>
                    <a:pt x="450" y="1517"/>
                    <a:pt x="497" y="1530"/>
                    <a:pt x="541" y="1530"/>
                  </a:cubicBezTo>
                  <a:cubicBezTo>
                    <a:pt x="709" y="1530"/>
                    <a:pt x="834" y="1339"/>
                    <a:pt x="834" y="1022"/>
                  </a:cubicBezTo>
                  <a:cubicBezTo>
                    <a:pt x="834" y="622"/>
                    <a:pt x="634" y="188"/>
                    <a:pt x="401" y="54"/>
                  </a:cubicBezTo>
                  <a:cubicBezTo>
                    <a:pt x="349" y="17"/>
                    <a:pt x="300" y="0"/>
                    <a:pt x="25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3" name="Google Shape;1193;p22"/>
            <p:cNvSpPr/>
            <p:nvPr/>
          </p:nvSpPr>
          <p:spPr>
            <a:xfrm>
              <a:off x="4652760" y="1904323"/>
              <a:ext cx="21741" cy="40280"/>
            </a:xfrm>
            <a:custGeom>
              <a:avLst/>
              <a:gdLst/>
              <a:ahLst/>
              <a:cxnLst/>
              <a:rect l="l" t="t" r="r" b="b"/>
              <a:pathLst>
                <a:path w="835" h="1547" extrusionOk="0">
                  <a:moveTo>
                    <a:pt x="264" y="0"/>
                  </a:moveTo>
                  <a:cubicBezTo>
                    <a:pt x="105" y="0"/>
                    <a:pt x="0" y="191"/>
                    <a:pt x="0" y="508"/>
                  </a:cubicBezTo>
                  <a:cubicBezTo>
                    <a:pt x="0" y="942"/>
                    <a:pt x="167" y="1375"/>
                    <a:pt x="401" y="1509"/>
                  </a:cubicBezTo>
                  <a:cubicBezTo>
                    <a:pt x="445" y="1535"/>
                    <a:pt x="489" y="1547"/>
                    <a:pt x="530" y="1547"/>
                  </a:cubicBezTo>
                  <a:cubicBezTo>
                    <a:pt x="704" y="1547"/>
                    <a:pt x="834" y="1332"/>
                    <a:pt x="834" y="1009"/>
                  </a:cubicBezTo>
                  <a:cubicBezTo>
                    <a:pt x="834" y="608"/>
                    <a:pt x="634" y="175"/>
                    <a:pt x="401" y="41"/>
                  </a:cubicBezTo>
                  <a:cubicBezTo>
                    <a:pt x="352" y="13"/>
                    <a:pt x="306" y="0"/>
                    <a:pt x="26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4" name="Google Shape;1194;p22"/>
            <p:cNvSpPr/>
            <p:nvPr/>
          </p:nvSpPr>
          <p:spPr>
            <a:xfrm>
              <a:off x="4717906" y="1943040"/>
              <a:ext cx="21741" cy="39863"/>
            </a:xfrm>
            <a:custGeom>
              <a:avLst/>
              <a:gdLst/>
              <a:ahLst/>
              <a:cxnLst/>
              <a:rect l="l" t="t" r="r" b="b"/>
              <a:pathLst>
                <a:path w="835" h="1531" extrusionOk="0">
                  <a:moveTo>
                    <a:pt x="284" y="1"/>
                  </a:moveTo>
                  <a:cubicBezTo>
                    <a:pt x="121" y="1"/>
                    <a:pt x="0" y="211"/>
                    <a:pt x="0" y="522"/>
                  </a:cubicBezTo>
                  <a:cubicBezTo>
                    <a:pt x="0" y="923"/>
                    <a:pt x="200" y="1356"/>
                    <a:pt x="434" y="1490"/>
                  </a:cubicBezTo>
                  <a:cubicBezTo>
                    <a:pt x="482" y="1517"/>
                    <a:pt x="528" y="1531"/>
                    <a:pt x="570" y="1531"/>
                  </a:cubicBezTo>
                  <a:cubicBezTo>
                    <a:pt x="730" y="1531"/>
                    <a:pt x="834" y="1339"/>
                    <a:pt x="834" y="1023"/>
                  </a:cubicBezTo>
                  <a:cubicBezTo>
                    <a:pt x="834" y="622"/>
                    <a:pt x="634" y="189"/>
                    <a:pt x="434" y="55"/>
                  </a:cubicBezTo>
                  <a:cubicBezTo>
                    <a:pt x="382" y="18"/>
                    <a:pt x="331" y="1"/>
                    <a:pt x="28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5" name="Google Shape;1195;p22"/>
            <p:cNvSpPr/>
            <p:nvPr/>
          </p:nvSpPr>
          <p:spPr>
            <a:xfrm>
              <a:off x="5582950" y="2263744"/>
              <a:ext cx="369160" cy="517235"/>
            </a:xfrm>
            <a:custGeom>
              <a:avLst/>
              <a:gdLst/>
              <a:ahLst/>
              <a:cxnLst/>
              <a:rect l="l" t="t" r="r" b="b"/>
              <a:pathLst>
                <a:path w="14178" h="19865" extrusionOk="0">
                  <a:moveTo>
                    <a:pt x="1857" y="1"/>
                  </a:moveTo>
                  <a:cubicBezTo>
                    <a:pt x="1799" y="1"/>
                    <a:pt x="1747" y="17"/>
                    <a:pt x="1702" y="47"/>
                  </a:cubicBezTo>
                  <a:lnTo>
                    <a:pt x="1602" y="47"/>
                  </a:lnTo>
                  <a:cubicBezTo>
                    <a:pt x="1602" y="47"/>
                    <a:pt x="1569" y="80"/>
                    <a:pt x="1569" y="80"/>
                  </a:cubicBezTo>
                  <a:lnTo>
                    <a:pt x="1502" y="80"/>
                  </a:lnTo>
                  <a:cubicBezTo>
                    <a:pt x="1469" y="114"/>
                    <a:pt x="1469" y="114"/>
                    <a:pt x="1435" y="114"/>
                  </a:cubicBezTo>
                  <a:lnTo>
                    <a:pt x="1402" y="114"/>
                  </a:lnTo>
                  <a:cubicBezTo>
                    <a:pt x="1402" y="114"/>
                    <a:pt x="1368" y="114"/>
                    <a:pt x="1368" y="147"/>
                  </a:cubicBezTo>
                  <a:lnTo>
                    <a:pt x="1268" y="147"/>
                  </a:lnTo>
                  <a:cubicBezTo>
                    <a:pt x="1268" y="147"/>
                    <a:pt x="1235" y="181"/>
                    <a:pt x="1235" y="181"/>
                  </a:cubicBezTo>
                  <a:lnTo>
                    <a:pt x="1168" y="181"/>
                  </a:lnTo>
                  <a:cubicBezTo>
                    <a:pt x="1135" y="214"/>
                    <a:pt x="1135" y="214"/>
                    <a:pt x="1102" y="214"/>
                  </a:cubicBezTo>
                  <a:lnTo>
                    <a:pt x="1068" y="214"/>
                  </a:lnTo>
                  <a:cubicBezTo>
                    <a:pt x="1068" y="214"/>
                    <a:pt x="1035" y="214"/>
                    <a:pt x="1035" y="247"/>
                  </a:cubicBezTo>
                  <a:lnTo>
                    <a:pt x="935" y="247"/>
                  </a:lnTo>
                  <a:cubicBezTo>
                    <a:pt x="935" y="247"/>
                    <a:pt x="901" y="281"/>
                    <a:pt x="901" y="281"/>
                  </a:cubicBezTo>
                  <a:lnTo>
                    <a:pt x="835" y="281"/>
                  </a:lnTo>
                  <a:cubicBezTo>
                    <a:pt x="801" y="314"/>
                    <a:pt x="801" y="314"/>
                    <a:pt x="768" y="314"/>
                  </a:cubicBezTo>
                  <a:lnTo>
                    <a:pt x="735" y="314"/>
                  </a:lnTo>
                  <a:cubicBezTo>
                    <a:pt x="735" y="314"/>
                    <a:pt x="701" y="314"/>
                    <a:pt x="701" y="347"/>
                  </a:cubicBezTo>
                  <a:lnTo>
                    <a:pt x="601" y="347"/>
                  </a:lnTo>
                  <a:cubicBezTo>
                    <a:pt x="601" y="347"/>
                    <a:pt x="568" y="381"/>
                    <a:pt x="568" y="381"/>
                  </a:cubicBezTo>
                  <a:lnTo>
                    <a:pt x="501" y="381"/>
                  </a:lnTo>
                  <a:cubicBezTo>
                    <a:pt x="468" y="414"/>
                    <a:pt x="468" y="414"/>
                    <a:pt x="434" y="414"/>
                  </a:cubicBezTo>
                  <a:cubicBezTo>
                    <a:pt x="168" y="481"/>
                    <a:pt x="1" y="848"/>
                    <a:pt x="1" y="1381"/>
                  </a:cubicBezTo>
                  <a:lnTo>
                    <a:pt x="1" y="11622"/>
                  </a:lnTo>
                  <a:cubicBezTo>
                    <a:pt x="1" y="12389"/>
                    <a:pt x="368" y="13223"/>
                    <a:pt x="801" y="13490"/>
                  </a:cubicBezTo>
                  <a:lnTo>
                    <a:pt x="2403" y="14457"/>
                  </a:lnTo>
                  <a:lnTo>
                    <a:pt x="2403" y="17593"/>
                  </a:lnTo>
                  <a:lnTo>
                    <a:pt x="2436" y="17560"/>
                  </a:lnTo>
                  <a:lnTo>
                    <a:pt x="2503" y="17526"/>
                  </a:lnTo>
                  <a:lnTo>
                    <a:pt x="2503" y="17560"/>
                  </a:lnTo>
                  <a:lnTo>
                    <a:pt x="2536" y="17526"/>
                  </a:lnTo>
                  <a:lnTo>
                    <a:pt x="2569" y="17493"/>
                  </a:lnTo>
                  <a:lnTo>
                    <a:pt x="2569" y="17526"/>
                  </a:lnTo>
                  <a:lnTo>
                    <a:pt x="2603" y="17493"/>
                  </a:lnTo>
                  <a:lnTo>
                    <a:pt x="2669" y="17460"/>
                  </a:lnTo>
                  <a:lnTo>
                    <a:pt x="2669" y="17493"/>
                  </a:lnTo>
                  <a:lnTo>
                    <a:pt x="2703" y="17460"/>
                  </a:lnTo>
                  <a:lnTo>
                    <a:pt x="2703" y="17526"/>
                  </a:lnTo>
                  <a:lnTo>
                    <a:pt x="2736" y="17460"/>
                  </a:lnTo>
                  <a:lnTo>
                    <a:pt x="2736" y="17493"/>
                  </a:lnTo>
                  <a:lnTo>
                    <a:pt x="2769" y="17460"/>
                  </a:lnTo>
                  <a:lnTo>
                    <a:pt x="2769" y="17493"/>
                  </a:lnTo>
                  <a:lnTo>
                    <a:pt x="2836" y="17426"/>
                  </a:lnTo>
                  <a:lnTo>
                    <a:pt x="2836" y="17460"/>
                  </a:lnTo>
                  <a:lnTo>
                    <a:pt x="2870" y="17426"/>
                  </a:lnTo>
                  <a:lnTo>
                    <a:pt x="2870" y="17460"/>
                  </a:lnTo>
                  <a:lnTo>
                    <a:pt x="2903" y="17393"/>
                  </a:lnTo>
                  <a:lnTo>
                    <a:pt x="2903" y="17426"/>
                  </a:lnTo>
                  <a:lnTo>
                    <a:pt x="2936" y="17393"/>
                  </a:lnTo>
                  <a:lnTo>
                    <a:pt x="2936" y="17426"/>
                  </a:lnTo>
                  <a:lnTo>
                    <a:pt x="3003" y="17359"/>
                  </a:lnTo>
                  <a:lnTo>
                    <a:pt x="3003" y="17393"/>
                  </a:lnTo>
                  <a:lnTo>
                    <a:pt x="3036" y="17359"/>
                  </a:lnTo>
                  <a:lnTo>
                    <a:pt x="3036" y="17393"/>
                  </a:lnTo>
                  <a:lnTo>
                    <a:pt x="3070" y="17326"/>
                  </a:lnTo>
                  <a:lnTo>
                    <a:pt x="3070" y="17359"/>
                  </a:lnTo>
                  <a:lnTo>
                    <a:pt x="3103" y="17326"/>
                  </a:lnTo>
                  <a:lnTo>
                    <a:pt x="3103" y="17359"/>
                  </a:lnTo>
                  <a:lnTo>
                    <a:pt x="3170" y="17293"/>
                  </a:lnTo>
                  <a:lnTo>
                    <a:pt x="3170" y="17326"/>
                  </a:lnTo>
                  <a:lnTo>
                    <a:pt x="3203" y="17293"/>
                  </a:lnTo>
                  <a:lnTo>
                    <a:pt x="3203" y="17326"/>
                  </a:lnTo>
                  <a:lnTo>
                    <a:pt x="3236" y="17259"/>
                  </a:lnTo>
                  <a:lnTo>
                    <a:pt x="3236" y="17293"/>
                  </a:lnTo>
                  <a:lnTo>
                    <a:pt x="3270" y="17259"/>
                  </a:lnTo>
                  <a:lnTo>
                    <a:pt x="3270" y="17293"/>
                  </a:lnTo>
                  <a:lnTo>
                    <a:pt x="3337" y="17226"/>
                  </a:lnTo>
                  <a:lnTo>
                    <a:pt x="3337" y="17259"/>
                  </a:lnTo>
                  <a:lnTo>
                    <a:pt x="3370" y="17226"/>
                  </a:lnTo>
                  <a:lnTo>
                    <a:pt x="3370" y="17259"/>
                  </a:lnTo>
                  <a:lnTo>
                    <a:pt x="3403" y="17193"/>
                  </a:lnTo>
                  <a:lnTo>
                    <a:pt x="3403" y="17226"/>
                  </a:lnTo>
                  <a:lnTo>
                    <a:pt x="3437" y="17193"/>
                  </a:lnTo>
                  <a:lnTo>
                    <a:pt x="3437" y="17226"/>
                  </a:lnTo>
                  <a:lnTo>
                    <a:pt x="3503" y="17159"/>
                  </a:lnTo>
                  <a:lnTo>
                    <a:pt x="3503" y="17193"/>
                  </a:lnTo>
                  <a:lnTo>
                    <a:pt x="3537" y="17159"/>
                  </a:lnTo>
                  <a:lnTo>
                    <a:pt x="3537" y="17193"/>
                  </a:lnTo>
                  <a:lnTo>
                    <a:pt x="3570" y="17126"/>
                  </a:lnTo>
                  <a:lnTo>
                    <a:pt x="3570" y="17159"/>
                  </a:lnTo>
                  <a:lnTo>
                    <a:pt x="3603" y="17126"/>
                  </a:lnTo>
                  <a:lnTo>
                    <a:pt x="3603" y="17159"/>
                  </a:lnTo>
                  <a:lnTo>
                    <a:pt x="3670" y="17093"/>
                  </a:lnTo>
                  <a:lnTo>
                    <a:pt x="3670" y="17126"/>
                  </a:lnTo>
                  <a:lnTo>
                    <a:pt x="3703" y="17093"/>
                  </a:lnTo>
                  <a:lnTo>
                    <a:pt x="3703" y="17126"/>
                  </a:lnTo>
                  <a:lnTo>
                    <a:pt x="5038" y="15925"/>
                  </a:lnTo>
                  <a:lnTo>
                    <a:pt x="12410" y="19795"/>
                  </a:lnTo>
                  <a:cubicBezTo>
                    <a:pt x="12492" y="19836"/>
                    <a:pt x="12575" y="19864"/>
                    <a:pt x="12657" y="19864"/>
                  </a:cubicBezTo>
                  <a:cubicBezTo>
                    <a:pt x="12708" y="19864"/>
                    <a:pt x="12759" y="19853"/>
                    <a:pt x="12810" y="19828"/>
                  </a:cubicBezTo>
                  <a:lnTo>
                    <a:pt x="12877" y="19828"/>
                  </a:lnTo>
                  <a:cubicBezTo>
                    <a:pt x="13677" y="19494"/>
                    <a:pt x="14178" y="19494"/>
                    <a:pt x="14178" y="18460"/>
                  </a:cubicBezTo>
                  <a:lnTo>
                    <a:pt x="14178" y="8220"/>
                  </a:lnTo>
                  <a:cubicBezTo>
                    <a:pt x="14178" y="7519"/>
                    <a:pt x="13811" y="6685"/>
                    <a:pt x="13377" y="6418"/>
                  </a:cubicBezTo>
                  <a:lnTo>
                    <a:pt x="2102" y="80"/>
                  </a:lnTo>
                  <a:cubicBezTo>
                    <a:pt x="2011" y="25"/>
                    <a:pt x="1929" y="1"/>
                    <a:pt x="185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6" name="Google Shape;1196;p22"/>
            <p:cNvSpPr/>
            <p:nvPr/>
          </p:nvSpPr>
          <p:spPr>
            <a:xfrm>
              <a:off x="5583835" y="2274966"/>
              <a:ext cx="343096" cy="508070"/>
            </a:xfrm>
            <a:custGeom>
              <a:avLst/>
              <a:gdLst/>
              <a:ahLst/>
              <a:cxnLst/>
              <a:rect l="l" t="t" r="r" b="b"/>
              <a:pathLst>
                <a:path w="13177" h="19513" extrusionOk="0">
                  <a:moveTo>
                    <a:pt x="539" y="0"/>
                  </a:moveTo>
                  <a:cubicBezTo>
                    <a:pt x="229" y="0"/>
                    <a:pt x="0" y="378"/>
                    <a:pt x="0" y="984"/>
                  </a:cubicBezTo>
                  <a:lnTo>
                    <a:pt x="0" y="11224"/>
                  </a:lnTo>
                  <a:cubicBezTo>
                    <a:pt x="0" y="11992"/>
                    <a:pt x="367" y="12826"/>
                    <a:pt x="801" y="13092"/>
                  </a:cubicBezTo>
                  <a:lnTo>
                    <a:pt x="2402" y="14060"/>
                  </a:lnTo>
                  <a:lnTo>
                    <a:pt x="2402" y="17195"/>
                  </a:lnTo>
                  <a:lnTo>
                    <a:pt x="4503" y="15294"/>
                  </a:lnTo>
                  <a:lnTo>
                    <a:pt x="12376" y="19430"/>
                  </a:lnTo>
                  <a:cubicBezTo>
                    <a:pt x="12467" y="19486"/>
                    <a:pt x="12555" y="19513"/>
                    <a:pt x="12637" y="19513"/>
                  </a:cubicBezTo>
                  <a:cubicBezTo>
                    <a:pt x="12947" y="19513"/>
                    <a:pt x="13176" y="19136"/>
                    <a:pt x="13176" y="18530"/>
                  </a:cubicBezTo>
                  <a:lnTo>
                    <a:pt x="13176" y="8289"/>
                  </a:lnTo>
                  <a:cubicBezTo>
                    <a:pt x="13176" y="7522"/>
                    <a:pt x="12809" y="6688"/>
                    <a:pt x="12376" y="6421"/>
                  </a:cubicBezTo>
                  <a:lnTo>
                    <a:pt x="801" y="83"/>
                  </a:lnTo>
                  <a:cubicBezTo>
                    <a:pt x="710" y="27"/>
                    <a:pt x="622" y="0"/>
                    <a:pt x="5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7" name="Google Shape;1197;p22"/>
            <p:cNvSpPr/>
            <p:nvPr/>
          </p:nvSpPr>
          <p:spPr>
            <a:xfrm>
              <a:off x="5673274" y="2479803"/>
              <a:ext cx="21741" cy="39863"/>
            </a:xfrm>
            <a:custGeom>
              <a:avLst/>
              <a:gdLst/>
              <a:ahLst/>
              <a:cxnLst/>
              <a:rect l="l" t="t" r="r" b="b"/>
              <a:pathLst>
                <a:path w="835" h="1531" extrusionOk="0">
                  <a:moveTo>
                    <a:pt x="256" y="1"/>
                  </a:moveTo>
                  <a:cubicBezTo>
                    <a:pt x="102" y="1"/>
                    <a:pt x="1" y="211"/>
                    <a:pt x="1" y="522"/>
                  </a:cubicBezTo>
                  <a:cubicBezTo>
                    <a:pt x="1" y="922"/>
                    <a:pt x="168" y="1356"/>
                    <a:pt x="401" y="1489"/>
                  </a:cubicBezTo>
                  <a:cubicBezTo>
                    <a:pt x="450" y="1517"/>
                    <a:pt x="497" y="1531"/>
                    <a:pt x="542" y="1531"/>
                  </a:cubicBezTo>
                  <a:cubicBezTo>
                    <a:pt x="710" y="1531"/>
                    <a:pt x="835" y="1339"/>
                    <a:pt x="835" y="1022"/>
                  </a:cubicBezTo>
                  <a:cubicBezTo>
                    <a:pt x="835" y="622"/>
                    <a:pt x="635" y="188"/>
                    <a:pt x="401" y="55"/>
                  </a:cubicBezTo>
                  <a:cubicBezTo>
                    <a:pt x="349" y="18"/>
                    <a:pt x="301" y="1"/>
                    <a:pt x="25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8" name="Google Shape;1198;p22"/>
            <p:cNvSpPr/>
            <p:nvPr/>
          </p:nvSpPr>
          <p:spPr>
            <a:xfrm>
              <a:off x="5738420" y="2518365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294" y="1"/>
                  </a:moveTo>
                  <a:cubicBezTo>
                    <a:pt x="126" y="1"/>
                    <a:pt x="1" y="192"/>
                    <a:pt x="1" y="509"/>
                  </a:cubicBezTo>
                  <a:cubicBezTo>
                    <a:pt x="1" y="942"/>
                    <a:pt x="201" y="1376"/>
                    <a:pt x="434" y="1509"/>
                  </a:cubicBezTo>
                  <a:cubicBezTo>
                    <a:pt x="479" y="1535"/>
                    <a:pt x="522" y="1547"/>
                    <a:pt x="561" y="1547"/>
                  </a:cubicBezTo>
                  <a:cubicBezTo>
                    <a:pt x="726" y="1547"/>
                    <a:pt x="835" y="1333"/>
                    <a:pt x="835" y="1009"/>
                  </a:cubicBezTo>
                  <a:cubicBezTo>
                    <a:pt x="835" y="609"/>
                    <a:pt x="635" y="175"/>
                    <a:pt x="434" y="42"/>
                  </a:cubicBezTo>
                  <a:cubicBezTo>
                    <a:pt x="386" y="14"/>
                    <a:pt x="338" y="1"/>
                    <a:pt x="2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99" name="Google Shape;1199;p22"/>
            <p:cNvSpPr/>
            <p:nvPr/>
          </p:nvSpPr>
          <p:spPr>
            <a:xfrm>
              <a:off x="5803565" y="2556666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305" y="1"/>
                  </a:moveTo>
                  <a:cubicBezTo>
                    <a:pt x="131" y="1"/>
                    <a:pt x="1" y="215"/>
                    <a:pt x="1" y="539"/>
                  </a:cubicBezTo>
                  <a:cubicBezTo>
                    <a:pt x="1" y="939"/>
                    <a:pt x="201" y="1373"/>
                    <a:pt x="434" y="1506"/>
                  </a:cubicBezTo>
                  <a:cubicBezTo>
                    <a:pt x="483" y="1534"/>
                    <a:pt x="529" y="1547"/>
                    <a:pt x="571" y="1547"/>
                  </a:cubicBezTo>
                  <a:cubicBezTo>
                    <a:pt x="730" y="1547"/>
                    <a:pt x="834" y="1356"/>
                    <a:pt x="834" y="1039"/>
                  </a:cubicBezTo>
                  <a:cubicBezTo>
                    <a:pt x="834" y="639"/>
                    <a:pt x="668" y="205"/>
                    <a:pt x="434" y="38"/>
                  </a:cubicBezTo>
                  <a:cubicBezTo>
                    <a:pt x="389" y="13"/>
                    <a:pt x="346" y="1"/>
                    <a:pt x="3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0" name="Google Shape;1200;p22"/>
            <p:cNvSpPr/>
            <p:nvPr/>
          </p:nvSpPr>
          <p:spPr>
            <a:xfrm>
              <a:off x="3401189" y="1995636"/>
              <a:ext cx="369160" cy="517834"/>
            </a:xfrm>
            <a:custGeom>
              <a:avLst/>
              <a:gdLst/>
              <a:ahLst/>
              <a:cxnLst/>
              <a:rect l="l" t="t" r="r" b="b"/>
              <a:pathLst>
                <a:path w="14178" h="19888" extrusionOk="0">
                  <a:moveTo>
                    <a:pt x="1821" y="0"/>
                  </a:moveTo>
                  <a:cubicBezTo>
                    <a:pt x="1770" y="0"/>
                    <a:pt x="1719" y="11"/>
                    <a:pt x="1669" y="37"/>
                  </a:cubicBezTo>
                  <a:lnTo>
                    <a:pt x="1635" y="37"/>
                  </a:lnTo>
                  <a:cubicBezTo>
                    <a:pt x="1635" y="37"/>
                    <a:pt x="1602" y="37"/>
                    <a:pt x="1602" y="70"/>
                  </a:cubicBezTo>
                  <a:lnTo>
                    <a:pt x="1502" y="70"/>
                  </a:lnTo>
                  <a:cubicBezTo>
                    <a:pt x="1502" y="70"/>
                    <a:pt x="1502" y="103"/>
                    <a:pt x="1468" y="103"/>
                  </a:cubicBezTo>
                  <a:lnTo>
                    <a:pt x="1402" y="103"/>
                  </a:lnTo>
                  <a:cubicBezTo>
                    <a:pt x="1368" y="137"/>
                    <a:pt x="1368" y="137"/>
                    <a:pt x="1335" y="137"/>
                  </a:cubicBezTo>
                  <a:lnTo>
                    <a:pt x="1302" y="137"/>
                  </a:lnTo>
                  <a:cubicBezTo>
                    <a:pt x="1302" y="137"/>
                    <a:pt x="1268" y="137"/>
                    <a:pt x="1268" y="170"/>
                  </a:cubicBezTo>
                  <a:lnTo>
                    <a:pt x="1168" y="170"/>
                  </a:lnTo>
                  <a:cubicBezTo>
                    <a:pt x="1168" y="170"/>
                    <a:pt x="1168" y="203"/>
                    <a:pt x="1135" y="203"/>
                  </a:cubicBezTo>
                  <a:lnTo>
                    <a:pt x="1068" y="203"/>
                  </a:lnTo>
                  <a:cubicBezTo>
                    <a:pt x="1035" y="237"/>
                    <a:pt x="1035" y="237"/>
                    <a:pt x="1001" y="237"/>
                  </a:cubicBezTo>
                  <a:lnTo>
                    <a:pt x="968" y="237"/>
                  </a:lnTo>
                  <a:cubicBezTo>
                    <a:pt x="968" y="237"/>
                    <a:pt x="935" y="237"/>
                    <a:pt x="935" y="270"/>
                  </a:cubicBezTo>
                  <a:lnTo>
                    <a:pt x="835" y="270"/>
                  </a:lnTo>
                  <a:cubicBezTo>
                    <a:pt x="835" y="270"/>
                    <a:pt x="835" y="304"/>
                    <a:pt x="801" y="304"/>
                  </a:cubicBezTo>
                  <a:lnTo>
                    <a:pt x="735" y="304"/>
                  </a:lnTo>
                  <a:cubicBezTo>
                    <a:pt x="701" y="337"/>
                    <a:pt x="701" y="337"/>
                    <a:pt x="668" y="337"/>
                  </a:cubicBezTo>
                  <a:lnTo>
                    <a:pt x="634" y="337"/>
                  </a:lnTo>
                  <a:cubicBezTo>
                    <a:pt x="634" y="337"/>
                    <a:pt x="601" y="337"/>
                    <a:pt x="601" y="370"/>
                  </a:cubicBezTo>
                  <a:lnTo>
                    <a:pt x="501" y="370"/>
                  </a:lnTo>
                  <a:cubicBezTo>
                    <a:pt x="501" y="370"/>
                    <a:pt x="501" y="404"/>
                    <a:pt x="468" y="404"/>
                  </a:cubicBezTo>
                  <a:lnTo>
                    <a:pt x="434" y="404"/>
                  </a:lnTo>
                  <a:cubicBezTo>
                    <a:pt x="167" y="470"/>
                    <a:pt x="1" y="837"/>
                    <a:pt x="1" y="1371"/>
                  </a:cubicBezTo>
                  <a:lnTo>
                    <a:pt x="1" y="11645"/>
                  </a:lnTo>
                  <a:cubicBezTo>
                    <a:pt x="1" y="12379"/>
                    <a:pt x="334" y="13213"/>
                    <a:pt x="801" y="13480"/>
                  </a:cubicBezTo>
                  <a:lnTo>
                    <a:pt x="2402" y="14447"/>
                  </a:lnTo>
                  <a:lnTo>
                    <a:pt x="2402" y="17583"/>
                  </a:lnTo>
                  <a:lnTo>
                    <a:pt x="2436" y="17549"/>
                  </a:lnTo>
                  <a:lnTo>
                    <a:pt x="2469" y="17516"/>
                  </a:lnTo>
                  <a:lnTo>
                    <a:pt x="2469" y="17549"/>
                  </a:lnTo>
                  <a:lnTo>
                    <a:pt x="2536" y="17516"/>
                  </a:lnTo>
                  <a:lnTo>
                    <a:pt x="2569" y="17483"/>
                  </a:lnTo>
                  <a:lnTo>
                    <a:pt x="2569" y="17516"/>
                  </a:lnTo>
                  <a:lnTo>
                    <a:pt x="2603" y="17483"/>
                  </a:lnTo>
                  <a:lnTo>
                    <a:pt x="2636" y="17449"/>
                  </a:lnTo>
                  <a:lnTo>
                    <a:pt x="2636" y="17483"/>
                  </a:lnTo>
                  <a:lnTo>
                    <a:pt x="2703" y="17449"/>
                  </a:lnTo>
                  <a:lnTo>
                    <a:pt x="2736" y="17416"/>
                  </a:lnTo>
                  <a:lnTo>
                    <a:pt x="2736" y="17449"/>
                  </a:lnTo>
                  <a:lnTo>
                    <a:pt x="2769" y="17416"/>
                  </a:lnTo>
                  <a:lnTo>
                    <a:pt x="2803" y="17382"/>
                  </a:lnTo>
                  <a:lnTo>
                    <a:pt x="2803" y="17416"/>
                  </a:lnTo>
                  <a:lnTo>
                    <a:pt x="2869" y="17382"/>
                  </a:lnTo>
                  <a:lnTo>
                    <a:pt x="2903" y="17349"/>
                  </a:lnTo>
                  <a:lnTo>
                    <a:pt x="2903" y="17382"/>
                  </a:lnTo>
                  <a:lnTo>
                    <a:pt x="2936" y="17349"/>
                  </a:lnTo>
                  <a:lnTo>
                    <a:pt x="2936" y="17382"/>
                  </a:lnTo>
                  <a:lnTo>
                    <a:pt x="2969" y="17316"/>
                  </a:lnTo>
                  <a:lnTo>
                    <a:pt x="2969" y="17349"/>
                  </a:lnTo>
                  <a:lnTo>
                    <a:pt x="3036" y="17316"/>
                  </a:lnTo>
                  <a:lnTo>
                    <a:pt x="3036" y="17349"/>
                  </a:lnTo>
                  <a:lnTo>
                    <a:pt x="3070" y="17282"/>
                  </a:lnTo>
                  <a:lnTo>
                    <a:pt x="3070" y="17382"/>
                  </a:lnTo>
                  <a:lnTo>
                    <a:pt x="3103" y="17349"/>
                  </a:lnTo>
                  <a:lnTo>
                    <a:pt x="3103" y="17382"/>
                  </a:lnTo>
                  <a:lnTo>
                    <a:pt x="3136" y="17316"/>
                  </a:lnTo>
                  <a:lnTo>
                    <a:pt x="3136" y="17349"/>
                  </a:lnTo>
                  <a:lnTo>
                    <a:pt x="3203" y="17316"/>
                  </a:lnTo>
                  <a:lnTo>
                    <a:pt x="3203" y="17349"/>
                  </a:lnTo>
                  <a:lnTo>
                    <a:pt x="3236" y="17282"/>
                  </a:lnTo>
                  <a:lnTo>
                    <a:pt x="3236" y="17316"/>
                  </a:lnTo>
                  <a:lnTo>
                    <a:pt x="3270" y="17282"/>
                  </a:lnTo>
                  <a:lnTo>
                    <a:pt x="3270" y="17316"/>
                  </a:lnTo>
                  <a:lnTo>
                    <a:pt x="3303" y="17249"/>
                  </a:lnTo>
                  <a:lnTo>
                    <a:pt x="3303" y="17282"/>
                  </a:lnTo>
                  <a:lnTo>
                    <a:pt x="3370" y="17249"/>
                  </a:lnTo>
                  <a:lnTo>
                    <a:pt x="3370" y="17282"/>
                  </a:lnTo>
                  <a:lnTo>
                    <a:pt x="3403" y="17216"/>
                  </a:lnTo>
                  <a:lnTo>
                    <a:pt x="3403" y="17249"/>
                  </a:lnTo>
                  <a:lnTo>
                    <a:pt x="3436" y="17216"/>
                  </a:lnTo>
                  <a:lnTo>
                    <a:pt x="3436" y="17249"/>
                  </a:lnTo>
                  <a:lnTo>
                    <a:pt x="3470" y="17182"/>
                  </a:lnTo>
                  <a:lnTo>
                    <a:pt x="3470" y="17216"/>
                  </a:lnTo>
                  <a:lnTo>
                    <a:pt x="3537" y="17182"/>
                  </a:lnTo>
                  <a:lnTo>
                    <a:pt x="3537" y="17216"/>
                  </a:lnTo>
                  <a:lnTo>
                    <a:pt x="3570" y="17182"/>
                  </a:lnTo>
                  <a:lnTo>
                    <a:pt x="3603" y="17149"/>
                  </a:lnTo>
                  <a:lnTo>
                    <a:pt x="3603" y="17182"/>
                  </a:lnTo>
                  <a:lnTo>
                    <a:pt x="3637" y="17149"/>
                  </a:lnTo>
                  <a:lnTo>
                    <a:pt x="3703" y="17116"/>
                  </a:lnTo>
                  <a:lnTo>
                    <a:pt x="3703" y="17149"/>
                  </a:lnTo>
                  <a:lnTo>
                    <a:pt x="5004" y="15948"/>
                  </a:lnTo>
                  <a:lnTo>
                    <a:pt x="12376" y="19818"/>
                  </a:lnTo>
                  <a:cubicBezTo>
                    <a:pt x="12479" y="19859"/>
                    <a:pt x="12570" y="19887"/>
                    <a:pt x="12647" y="19887"/>
                  </a:cubicBezTo>
                  <a:cubicBezTo>
                    <a:pt x="12695" y="19887"/>
                    <a:pt x="12738" y="19876"/>
                    <a:pt x="12776" y="19851"/>
                  </a:cubicBezTo>
                  <a:lnTo>
                    <a:pt x="12877" y="19851"/>
                  </a:lnTo>
                  <a:cubicBezTo>
                    <a:pt x="13677" y="19517"/>
                    <a:pt x="14177" y="19517"/>
                    <a:pt x="14177" y="18483"/>
                  </a:cubicBezTo>
                  <a:lnTo>
                    <a:pt x="14177" y="8243"/>
                  </a:lnTo>
                  <a:cubicBezTo>
                    <a:pt x="14144" y="7509"/>
                    <a:pt x="13811" y="6675"/>
                    <a:pt x="13344" y="6408"/>
                  </a:cubicBezTo>
                  <a:lnTo>
                    <a:pt x="2069" y="70"/>
                  </a:lnTo>
                  <a:cubicBezTo>
                    <a:pt x="1986" y="29"/>
                    <a:pt x="1904" y="0"/>
                    <a:pt x="182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1" name="Google Shape;1201;p22"/>
            <p:cNvSpPr/>
            <p:nvPr/>
          </p:nvSpPr>
          <p:spPr>
            <a:xfrm>
              <a:off x="3402075" y="2006598"/>
              <a:ext cx="342211" cy="508070"/>
            </a:xfrm>
            <a:custGeom>
              <a:avLst/>
              <a:gdLst/>
              <a:ahLst/>
              <a:cxnLst/>
              <a:rect l="l" t="t" r="r" b="b"/>
              <a:pathLst>
                <a:path w="13143" h="19513" extrusionOk="0">
                  <a:moveTo>
                    <a:pt x="539" y="0"/>
                  </a:moveTo>
                  <a:cubicBezTo>
                    <a:pt x="229" y="0"/>
                    <a:pt x="0" y="377"/>
                    <a:pt x="0" y="983"/>
                  </a:cubicBezTo>
                  <a:lnTo>
                    <a:pt x="0" y="11224"/>
                  </a:lnTo>
                  <a:cubicBezTo>
                    <a:pt x="0" y="11991"/>
                    <a:pt x="367" y="12825"/>
                    <a:pt x="801" y="13092"/>
                  </a:cubicBezTo>
                  <a:lnTo>
                    <a:pt x="2402" y="14059"/>
                  </a:lnTo>
                  <a:lnTo>
                    <a:pt x="2402" y="17195"/>
                  </a:lnTo>
                  <a:lnTo>
                    <a:pt x="4503" y="15294"/>
                  </a:lnTo>
                  <a:lnTo>
                    <a:pt x="12342" y="19430"/>
                  </a:lnTo>
                  <a:cubicBezTo>
                    <a:pt x="12440" y="19486"/>
                    <a:pt x="12532" y="19513"/>
                    <a:pt x="12617" y="19513"/>
                  </a:cubicBezTo>
                  <a:cubicBezTo>
                    <a:pt x="12935" y="19513"/>
                    <a:pt x="13143" y="19135"/>
                    <a:pt x="13143" y="18529"/>
                  </a:cubicBezTo>
                  <a:lnTo>
                    <a:pt x="13143" y="8289"/>
                  </a:lnTo>
                  <a:cubicBezTo>
                    <a:pt x="13143" y="7521"/>
                    <a:pt x="12776" y="6687"/>
                    <a:pt x="12342" y="6421"/>
                  </a:cubicBezTo>
                  <a:lnTo>
                    <a:pt x="801" y="83"/>
                  </a:lnTo>
                  <a:cubicBezTo>
                    <a:pt x="710" y="27"/>
                    <a:pt x="621" y="0"/>
                    <a:pt x="5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2" name="Google Shape;1202;p22"/>
            <p:cNvSpPr/>
            <p:nvPr/>
          </p:nvSpPr>
          <p:spPr>
            <a:xfrm>
              <a:off x="3490654" y="2211773"/>
              <a:ext cx="22601" cy="39525"/>
            </a:xfrm>
            <a:custGeom>
              <a:avLst/>
              <a:gdLst/>
              <a:ahLst/>
              <a:cxnLst/>
              <a:rect l="l" t="t" r="r" b="b"/>
              <a:pathLst>
                <a:path w="868" h="1518" extrusionOk="0">
                  <a:moveTo>
                    <a:pt x="294" y="0"/>
                  </a:moveTo>
                  <a:cubicBezTo>
                    <a:pt x="126" y="0"/>
                    <a:pt x="0" y="192"/>
                    <a:pt x="0" y="509"/>
                  </a:cubicBezTo>
                  <a:cubicBezTo>
                    <a:pt x="0" y="909"/>
                    <a:pt x="201" y="1343"/>
                    <a:pt x="434" y="1476"/>
                  </a:cubicBezTo>
                  <a:cubicBezTo>
                    <a:pt x="483" y="1504"/>
                    <a:pt x="530" y="1517"/>
                    <a:pt x="574" y="1517"/>
                  </a:cubicBezTo>
                  <a:cubicBezTo>
                    <a:pt x="742" y="1517"/>
                    <a:pt x="868" y="1326"/>
                    <a:pt x="868" y="1009"/>
                  </a:cubicBezTo>
                  <a:cubicBezTo>
                    <a:pt x="868" y="609"/>
                    <a:pt x="668" y="175"/>
                    <a:pt x="434" y="42"/>
                  </a:cubicBezTo>
                  <a:cubicBezTo>
                    <a:pt x="385" y="14"/>
                    <a:pt x="338" y="0"/>
                    <a:pt x="2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3" name="Google Shape;1203;p22"/>
            <p:cNvSpPr/>
            <p:nvPr/>
          </p:nvSpPr>
          <p:spPr>
            <a:xfrm>
              <a:off x="3555800" y="2249996"/>
              <a:ext cx="22601" cy="40384"/>
            </a:xfrm>
            <a:custGeom>
              <a:avLst/>
              <a:gdLst/>
              <a:ahLst/>
              <a:cxnLst/>
              <a:rect l="l" t="t" r="r" b="b"/>
              <a:pathLst>
                <a:path w="868" h="1551" extrusionOk="0">
                  <a:moveTo>
                    <a:pt x="295" y="0"/>
                  </a:moveTo>
                  <a:cubicBezTo>
                    <a:pt x="126" y="0"/>
                    <a:pt x="0" y="198"/>
                    <a:pt x="0" y="542"/>
                  </a:cubicBezTo>
                  <a:cubicBezTo>
                    <a:pt x="0" y="942"/>
                    <a:pt x="200" y="1376"/>
                    <a:pt x="434" y="1509"/>
                  </a:cubicBezTo>
                  <a:cubicBezTo>
                    <a:pt x="483" y="1537"/>
                    <a:pt x="530" y="1550"/>
                    <a:pt x="574" y="1550"/>
                  </a:cubicBezTo>
                  <a:cubicBezTo>
                    <a:pt x="742" y="1550"/>
                    <a:pt x="868" y="1359"/>
                    <a:pt x="868" y="1042"/>
                  </a:cubicBezTo>
                  <a:cubicBezTo>
                    <a:pt x="868" y="642"/>
                    <a:pt x="667" y="175"/>
                    <a:pt x="434" y="41"/>
                  </a:cubicBezTo>
                  <a:cubicBezTo>
                    <a:pt x="386" y="14"/>
                    <a:pt x="339" y="0"/>
                    <a:pt x="29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4" name="Google Shape;1204;p22"/>
            <p:cNvSpPr/>
            <p:nvPr/>
          </p:nvSpPr>
          <p:spPr>
            <a:xfrm>
              <a:off x="3621805" y="2289079"/>
              <a:ext cx="21741" cy="39499"/>
            </a:xfrm>
            <a:custGeom>
              <a:avLst/>
              <a:gdLst/>
              <a:ahLst/>
              <a:cxnLst/>
              <a:rect l="l" t="t" r="r" b="b"/>
              <a:pathLst>
                <a:path w="835" h="1517" extrusionOk="0">
                  <a:moveTo>
                    <a:pt x="264" y="0"/>
                  </a:moveTo>
                  <a:cubicBezTo>
                    <a:pt x="105" y="0"/>
                    <a:pt x="0" y="192"/>
                    <a:pt x="0" y="508"/>
                  </a:cubicBezTo>
                  <a:cubicBezTo>
                    <a:pt x="0" y="909"/>
                    <a:pt x="167" y="1342"/>
                    <a:pt x="401" y="1476"/>
                  </a:cubicBezTo>
                  <a:cubicBezTo>
                    <a:pt x="449" y="1504"/>
                    <a:pt x="497" y="1517"/>
                    <a:pt x="541" y="1517"/>
                  </a:cubicBezTo>
                  <a:cubicBezTo>
                    <a:pt x="709" y="1517"/>
                    <a:pt x="834" y="1326"/>
                    <a:pt x="834" y="1009"/>
                  </a:cubicBezTo>
                  <a:cubicBezTo>
                    <a:pt x="834" y="609"/>
                    <a:pt x="634" y="175"/>
                    <a:pt x="401" y="41"/>
                  </a:cubicBezTo>
                  <a:cubicBezTo>
                    <a:pt x="352" y="14"/>
                    <a:pt x="306" y="0"/>
                    <a:pt x="26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5" name="Google Shape;1205;p22"/>
            <p:cNvSpPr/>
            <p:nvPr/>
          </p:nvSpPr>
          <p:spPr>
            <a:xfrm>
              <a:off x="4573710" y="2636185"/>
              <a:ext cx="369160" cy="517834"/>
            </a:xfrm>
            <a:custGeom>
              <a:avLst/>
              <a:gdLst/>
              <a:ahLst/>
              <a:cxnLst/>
              <a:rect l="l" t="t" r="r" b="b"/>
              <a:pathLst>
                <a:path w="14178" h="19888" extrusionOk="0">
                  <a:moveTo>
                    <a:pt x="1815" y="0"/>
                  </a:moveTo>
                  <a:cubicBezTo>
                    <a:pt x="1766" y="0"/>
                    <a:pt x="1718" y="8"/>
                    <a:pt x="1669" y="20"/>
                  </a:cubicBezTo>
                  <a:cubicBezTo>
                    <a:pt x="1669" y="20"/>
                    <a:pt x="1669" y="53"/>
                    <a:pt x="1635" y="53"/>
                  </a:cubicBezTo>
                  <a:lnTo>
                    <a:pt x="1569" y="53"/>
                  </a:lnTo>
                  <a:cubicBezTo>
                    <a:pt x="1535" y="87"/>
                    <a:pt x="1535" y="87"/>
                    <a:pt x="1502" y="87"/>
                  </a:cubicBezTo>
                  <a:lnTo>
                    <a:pt x="1469" y="87"/>
                  </a:lnTo>
                  <a:cubicBezTo>
                    <a:pt x="1469" y="87"/>
                    <a:pt x="1435" y="87"/>
                    <a:pt x="1435" y="120"/>
                  </a:cubicBezTo>
                  <a:lnTo>
                    <a:pt x="1335" y="120"/>
                  </a:lnTo>
                  <a:cubicBezTo>
                    <a:pt x="1335" y="120"/>
                    <a:pt x="1335" y="153"/>
                    <a:pt x="1302" y="153"/>
                  </a:cubicBezTo>
                  <a:lnTo>
                    <a:pt x="1235" y="153"/>
                  </a:lnTo>
                  <a:cubicBezTo>
                    <a:pt x="1202" y="187"/>
                    <a:pt x="1202" y="187"/>
                    <a:pt x="1168" y="187"/>
                  </a:cubicBezTo>
                  <a:lnTo>
                    <a:pt x="1135" y="187"/>
                  </a:lnTo>
                  <a:cubicBezTo>
                    <a:pt x="1135" y="187"/>
                    <a:pt x="1102" y="187"/>
                    <a:pt x="1102" y="220"/>
                  </a:cubicBezTo>
                  <a:lnTo>
                    <a:pt x="1002" y="220"/>
                  </a:lnTo>
                  <a:cubicBezTo>
                    <a:pt x="1002" y="220"/>
                    <a:pt x="1002" y="253"/>
                    <a:pt x="968" y="253"/>
                  </a:cubicBezTo>
                  <a:lnTo>
                    <a:pt x="901" y="253"/>
                  </a:lnTo>
                  <a:cubicBezTo>
                    <a:pt x="868" y="287"/>
                    <a:pt x="868" y="287"/>
                    <a:pt x="835" y="287"/>
                  </a:cubicBezTo>
                  <a:lnTo>
                    <a:pt x="801" y="287"/>
                  </a:lnTo>
                  <a:cubicBezTo>
                    <a:pt x="801" y="287"/>
                    <a:pt x="768" y="287"/>
                    <a:pt x="768" y="320"/>
                  </a:cubicBezTo>
                  <a:lnTo>
                    <a:pt x="668" y="320"/>
                  </a:lnTo>
                  <a:cubicBezTo>
                    <a:pt x="668" y="320"/>
                    <a:pt x="668" y="354"/>
                    <a:pt x="635" y="354"/>
                  </a:cubicBezTo>
                  <a:lnTo>
                    <a:pt x="568" y="354"/>
                  </a:lnTo>
                  <a:cubicBezTo>
                    <a:pt x="535" y="387"/>
                    <a:pt x="535" y="387"/>
                    <a:pt x="501" y="387"/>
                  </a:cubicBezTo>
                  <a:lnTo>
                    <a:pt x="468" y="387"/>
                  </a:lnTo>
                  <a:cubicBezTo>
                    <a:pt x="468" y="387"/>
                    <a:pt x="434" y="387"/>
                    <a:pt x="434" y="420"/>
                  </a:cubicBezTo>
                  <a:cubicBezTo>
                    <a:pt x="168" y="487"/>
                    <a:pt x="1" y="854"/>
                    <a:pt x="1" y="1388"/>
                  </a:cubicBezTo>
                  <a:lnTo>
                    <a:pt x="1" y="11628"/>
                  </a:lnTo>
                  <a:cubicBezTo>
                    <a:pt x="1" y="12395"/>
                    <a:pt x="334" y="13229"/>
                    <a:pt x="801" y="13496"/>
                  </a:cubicBezTo>
                  <a:lnTo>
                    <a:pt x="2403" y="14430"/>
                  </a:lnTo>
                  <a:lnTo>
                    <a:pt x="2403" y="17566"/>
                  </a:lnTo>
                  <a:lnTo>
                    <a:pt x="2436" y="17533"/>
                  </a:lnTo>
                  <a:lnTo>
                    <a:pt x="2436" y="17566"/>
                  </a:lnTo>
                  <a:lnTo>
                    <a:pt x="2469" y="17533"/>
                  </a:lnTo>
                  <a:lnTo>
                    <a:pt x="2536" y="17499"/>
                  </a:lnTo>
                  <a:lnTo>
                    <a:pt x="2536" y="17533"/>
                  </a:lnTo>
                  <a:lnTo>
                    <a:pt x="2569" y="17499"/>
                  </a:lnTo>
                  <a:lnTo>
                    <a:pt x="2603" y="17466"/>
                  </a:lnTo>
                  <a:lnTo>
                    <a:pt x="2603" y="17499"/>
                  </a:lnTo>
                  <a:lnTo>
                    <a:pt x="2636" y="17466"/>
                  </a:lnTo>
                  <a:lnTo>
                    <a:pt x="2703" y="17432"/>
                  </a:lnTo>
                  <a:lnTo>
                    <a:pt x="2703" y="17466"/>
                  </a:lnTo>
                  <a:lnTo>
                    <a:pt x="2736" y="17432"/>
                  </a:lnTo>
                  <a:lnTo>
                    <a:pt x="2769" y="17399"/>
                  </a:lnTo>
                  <a:lnTo>
                    <a:pt x="2769" y="17432"/>
                  </a:lnTo>
                  <a:lnTo>
                    <a:pt x="2803" y="17399"/>
                  </a:lnTo>
                  <a:lnTo>
                    <a:pt x="2870" y="17366"/>
                  </a:lnTo>
                  <a:lnTo>
                    <a:pt x="2870" y="17399"/>
                  </a:lnTo>
                  <a:lnTo>
                    <a:pt x="2903" y="17366"/>
                  </a:lnTo>
                  <a:lnTo>
                    <a:pt x="2936" y="17332"/>
                  </a:lnTo>
                  <a:lnTo>
                    <a:pt x="2936" y="17366"/>
                  </a:lnTo>
                  <a:lnTo>
                    <a:pt x="2970" y="17332"/>
                  </a:lnTo>
                  <a:lnTo>
                    <a:pt x="2970" y="17366"/>
                  </a:lnTo>
                  <a:lnTo>
                    <a:pt x="3036" y="17299"/>
                  </a:lnTo>
                  <a:lnTo>
                    <a:pt x="3036" y="17332"/>
                  </a:lnTo>
                  <a:lnTo>
                    <a:pt x="3070" y="17299"/>
                  </a:lnTo>
                  <a:lnTo>
                    <a:pt x="3070" y="17399"/>
                  </a:lnTo>
                  <a:lnTo>
                    <a:pt x="3103" y="17332"/>
                  </a:lnTo>
                  <a:lnTo>
                    <a:pt x="3103" y="17366"/>
                  </a:lnTo>
                  <a:lnTo>
                    <a:pt x="3136" y="17332"/>
                  </a:lnTo>
                  <a:lnTo>
                    <a:pt x="3136" y="17366"/>
                  </a:lnTo>
                  <a:lnTo>
                    <a:pt x="3203" y="17299"/>
                  </a:lnTo>
                  <a:lnTo>
                    <a:pt x="3203" y="17332"/>
                  </a:lnTo>
                  <a:lnTo>
                    <a:pt x="3236" y="17299"/>
                  </a:lnTo>
                  <a:lnTo>
                    <a:pt x="3236" y="17332"/>
                  </a:lnTo>
                  <a:lnTo>
                    <a:pt x="3270" y="17266"/>
                  </a:lnTo>
                  <a:lnTo>
                    <a:pt x="3270" y="17299"/>
                  </a:lnTo>
                  <a:lnTo>
                    <a:pt x="3303" y="17266"/>
                  </a:lnTo>
                  <a:lnTo>
                    <a:pt x="3303" y="17299"/>
                  </a:lnTo>
                  <a:lnTo>
                    <a:pt x="3370" y="17232"/>
                  </a:lnTo>
                  <a:lnTo>
                    <a:pt x="3370" y="17266"/>
                  </a:lnTo>
                  <a:lnTo>
                    <a:pt x="3403" y="17232"/>
                  </a:lnTo>
                  <a:lnTo>
                    <a:pt x="3403" y="17266"/>
                  </a:lnTo>
                  <a:lnTo>
                    <a:pt x="3437" y="17199"/>
                  </a:lnTo>
                  <a:lnTo>
                    <a:pt x="3437" y="17232"/>
                  </a:lnTo>
                  <a:lnTo>
                    <a:pt x="3470" y="17199"/>
                  </a:lnTo>
                  <a:lnTo>
                    <a:pt x="3470" y="17232"/>
                  </a:lnTo>
                  <a:lnTo>
                    <a:pt x="3537" y="17199"/>
                  </a:lnTo>
                  <a:lnTo>
                    <a:pt x="3570" y="17166"/>
                  </a:lnTo>
                  <a:lnTo>
                    <a:pt x="3570" y="17199"/>
                  </a:lnTo>
                  <a:lnTo>
                    <a:pt x="3603" y="17166"/>
                  </a:lnTo>
                  <a:lnTo>
                    <a:pt x="3637" y="17132"/>
                  </a:lnTo>
                  <a:lnTo>
                    <a:pt x="3637" y="17166"/>
                  </a:lnTo>
                  <a:lnTo>
                    <a:pt x="3703" y="17132"/>
                  </a:lnTo>
                  <a:lnTo>
                    <a:pt x="5004" y="15965"/>
                  </a:lnTo>
                  <a:lnTo>
                    <a:pt x="12376" y="19801"/>
                  </a:lnTo>
                  <a:cubicBezTo>
                    <a:pt x="12482" y="19864"/>
                    <a:pt x="12574" y="19887"/>
                    <a:pt x="12653" y="19887"/>
                  </a:cubicBezTo>
                  <a:cubicBezTo>
                    <a:pt x="12699" y="19887"/>
                    <a:pt x="12740" y="19880"/>
                    <a:pt x="12777" y="19868"/>
                  </a:cubicBezTo>
                  <a:cubicBezTo>
                    <a:pt x="12810" y="19868"/>
                    <a:pt x="12810" y="19868"/>
                    <a:pt x="12810" y="19834"/>
                  </a:cubicBezTo>
                  <a:lnTo>
                    <a:pt x="12877" y="19834"/>
                  </a:lnTo>
                  <a:cubicBezTo>
                    <a:pt x="13677" y="19501"/>
                    <a:pt x="14178" y="19534"/>
                    <a:pt x="14178" y="18500"/>
                  </a:cubicBezTo>
                  <a:lnTo>
                    <a:pt x="14178" y="8226"/>
                  </a:lnTo>
                  <a:cubicBezTo>
                    <a:pt x="14144" y="7525"/>
                    <a:pt x="13811" y="6691"/>
                    <a:pt x="13344" y="6425"/>
                  </a:cubicBezTo>
                  <a:lnTo>
                    <a:pt x="2069" y="87"/>
                  </a:lnTo>
                  <a:cubicBezTo>
                    <a:pt x="1984" y="23"/>
                    <a:pt x="1900" y="0"/>
                    <a:pt x="181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6" name="Google Shape;1206;p22"/>
            <p:cNvSpPr/>
            <p:nvPr/>
          </p:nvSpPr>
          <p:spPr>
            <a:xfrm>
              <a:off x="4574595" y="2646782"/>
              <a:ext cx="342211" cy="508877"/>
            </a:xfrm>
            <a:custGeom>
              <a:avLst/>
              <a:gdLst/>
              <a:ahLst/>
              <a:cxnLst/>
              <a:rect l="l" t="t" r="r" b="b"/>
              <a:pathLst>
                <a:path w="13143" h="19544" extrusionOk="0">
                  <a:moveTo>
                    <a:pt x="550" y="1"/>
                  </a:moveTo>
                  <a:cubicBezTo>
                    <a:pt x="234" y="1"/>
                    <a:pt x="0" y="401"/>
                    <a:pt x="0" y="1014"/>
                  </a:cubicBezTo>
                  <a:lnTo>
                    <a:pt x="0" y="11255"/>
                  </a:lnTo>
                  <a:cubicBezTo>
                    <a:pt x="0" y="12022"/>
                    <a:pt x="367" y="12856"/>
                    <a:pt x="801" y="13123"/>
                  </a:cubicBezTo>
                  <a:lnTo>
                    <a:pt x="2402" y="14057"/>
                  </a:lnTo>
                  <a:lnTo>
                    <a:pt x="2402" y="17192"/>
                  </a:lnTo>
                  <a:lnTo>
                    <a:pt x="4503" y="15324"/>
                  </a:lnTo>
                  <a:lnTo>
                    <a:pt x="12342" y="19461"/>
                  </a:lnTo>
                  <a:cubicBezTo>
                    <a:pt x="12440" y="19517"/>
                    <a:pt x="12533" y="19543"/>
                    <a:pt x="12617" y="19543"/>
                  </a:cubicBezTo>
                  <a:cubicBezTo>
                    <a:pt x="12935" y="19543"/>
                    <a:pt x="13143" y="19166"/>
                    <a:pt x="13143" y="18560"/>
                  </a:cubicBezTo>
                  <a:lnTo>
                    <a:pt x="13143" y="8286"/>
                  </a:lnTo>
                  <a:cubicBezTo>
                    <a:pt x="13143" y="7519"/>
                    <a:pt x="12776" y="6685"/>
                    <a:pt x="12342" y="6418"/>
                  </a:cubicBezTo>
                  <a:lnTo>
                    <a:pt x="801" y="80"/>
                  </a:lnTo>
                  <a:cubicBezTo>
                    <a:pt x="714" y="26"/>
                    <a:pt x="62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7" name="Google Shape;1207;p22"/>
            <p:cNvSpPr/>
            <p:nvPr/>
          </p:nvSpPr>
          <p:spPr>
            <a:xfrm>
              <a:off x="4663175" y="2851983"/>
              <a:ext cx="22601" cy="40280"/>
            </a:xfrm>
            <a:custGeom>
              <a:avLst/>
              <a:gdLst/>
              <a:ahLst/>
              <a:cxnLst/>
              <a:rect l="l" t="t" r="r" b="b"/>
              <a:pathLst>
                <a:path w="868" h="1547" extrusionOk="0">
                  <a:moveTo>
                    <a:pt x="305" y="0"/>
                  </a:moveTo>
                  <a:cubicBezTo>
                    <a:pt x="131" y="0"/>
                    <a:pt x="1" y="215"/>
                    <a:pt x="1" y="538"/>
                  </a:cubicBezTo>
                  <a:cubicBezTo>
                    <a:pt x="1" y="939"/>
                    <a:pt x="201" y="1372"/>
                    <a:pt x="434" y="1506"/>
                  </a:cubicBezTo>
                  <a:cubicBezTo>
                    <a:pt x="483" y="1533"/>
                    <a:pt x="530" y="1547"/>
                    <a:pt x="575" y="1547"/>
                  </a:cubicBezTo>
                  <a:cubicBezTo>
                    <a:pt x="743" y="1547"/>
                    <a:pt x="868" y="1355"/>
                    <a:pt x="868" y="1039"/>
                  </a:cubicBezTo>
                  <a:cubicBezTo>
                    <a:pt x="868" y="638"/>
                    <a:pt x="668" y="171"/>
                    <a:pt x="434" y="38"/>
                  </a:cubicBezTo>
                  <a:cubicBezTo>
                    <a:pt x="389" y="12"/>
                    <a:pt x="346" y="0"/>
                    <a:pt x="30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8" name="Google Shape;1208;p22"/>
            <p:cNvSpPr/>
            <p:nvPr/>
          </p:nvSpPr>
          <p:spPr>
            <a:xfrm>
              <a:off x="4728321" y="2890962"/>
              <a:ext cx="22601" cy="39525"/>
            </a:xfrm>
            <a:custGeom>
              <a:avLst/>
              <a:gdLst/>
              <a:ahLst/>
              <a:cxnLst/>
              <a:rect l="l" t="t" r="r" b="b"/>
              <a:pathLst>
                <a:path w="868" h="1518" extrusionOk="0">
                  <a:moveTo>
                    <a:pt x="294" y="1"/>
                  </a:moveTo>
                  <a:cubicBezTo>
                    <a:pt x="126" y="1"/>
                    <a:pt x="0" y="192"/>
                    <a:pt x="0" y="509"/>
                  </a:cubicBezTo>
                  <a:cubicBezTo>
                    <a:pt x="0" y="909"/>
                    <a:pt x="201" y="1343"/>
                    <a:pt x="434" y="1476"/>
                  </a:cubicBezTo>
                  <a:cubicBezTo>
                    <a:pt x="483" y="1504"/>
                    <a:pt x="530" y="1518"/>
                    <a:pt x="574" y="1518"/>
                  </a:cubicBezTo>
                  <a:cubicBezTo>
                    <a:pt x="742" y="1518"/>
                    <a:pt x="868" y="1326"/>
                    <a:pt x="868" y="1009"/>
                  </a:cubicBezTo>
                  <a:cubicBezTo>
                    <a:pt x="868" y="609"/>
                    <a:pt x="668" y="175"/>
                    <a:pt x="434" y="42"/>
                  </a:cubicBezTo>
                  <a:cubicBezTo>
                    <a:pt x="385" y="14"/>
                    <a:pt x="338" y="1"/>
                    <a:pt x="2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09" name="Google Shape;1209;p22"/>
            <p:cNvSpPr/>
            <p:nvPr/>
          </p:nvSpPr>
          <p:spPr>
            <a:xfrm>
              <a:off x="4794326" y="2929289"/>
              <a:ext cx="21741" cy="40280"/>
            </a:xfrm>
            <a:custGeom>
              <a:avLst/>
              <a:gdLst/>
              <a:ahLst/>
              <a:cxnLst/>
              <a:rect l="l" t="t" r="r" b="b"/>
              <a:pathLst>
                <a:path w="835" h="1547" extrusionOk="0">
                  <a:moveTo>
                    <a:pt x="275" y="0"/>
                  </a:moveTo>
                  <a:cubicBezTo>
                    <a:pt x="109" y="0"/>
                    <a:pt x="1" y="215"/>
                    <a:pt x="1" y="538"/>
                  </a:cubicBezTo>
                  <a:cubicBezTo>
                    <a:pt x="1" y="938"/>
                    <a:pt x="167" y="1372"/>
                    <a:pt x="401" y="1505"/>
                  </a:cubicBezTo>
                  <a:cubicBezTo>
                    <a:pt x="450" y="1533"/>
                    <a:pt x="497" y="1547"/>
                    <a:pt x="541" y="1547"/>
                  </a:cubicBezTo>
                  <a:cubicBezTo>
                    <a:pt x="709" y="1547"/>
                    <a:pt x="834" y="1355"/>
                    <a:pt x="834" y="1038"/>
                  </a:cubicBezTo>
                  <a:cubicBezTo>
                    <a:pt x="834" y="638"/>
                    <a:pt x="634" y="171"/>
                    <a:pt x="401" y="38"/>
                  </a:cubicBezTo>
                  <a:cubicBezTo>
                    <a:pt x="356" y="12"/>
                    <a:pt x="314" y="0"/>
                    <a:pt x="27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0" name="Google Shape;1210;p22"/>
            <p:cNvSpPr/>
            <p:nvPr/>
          </p:nvSpPr>
          <p:spPr>
            <a:xfrm>
              <a:off x="5821818" y="3295012"/>
              <a:ext cx="369134" cy="517365"/>
            </a:xfrm>
            <a:custGeom>
              <a:avLst/>
              <a:gdLst/>
              <a:ahLst/>
              <a:cxnLst/>
              <a:rect l="l" t="t" r="r" b="b"/>
              <a:pathLst>
                <a:path w="14177" h="19870" extrusionOk="0">
                  <a:moveTo>
                    <a:pt x="1820" y="0"/>
                  </a:moveTo>
                  <a:cubicBezTo>
                    <a:pt x="1776" y="0"/>
                    <a:pt x="1737" y="11"/>
                    <a:pt x="1701" y="35"/>
                  </a:cubicBezTo>
                  <a:lnTo>
                    <a:pt x="1668" y="35"/>
                  </a:lnTo>
                  <a:cubicBezTo>
                    <a:pt x="1635" y="35"/>
                    <a:pt x="1635" y="68"/>
                    <a:pt x="1601" y="68"/>
                  </a:cubicBezTo>
                  <a:lnTo>
                    <a:pt x="1534" y="68"/>
                  </a:lnTo>
                  <a:cubicBezTo>
                    <a:pt x="1501" y="102"/>
                    <a:pt x="1501" y="102"/>
                    <a:pt x="1501" y="102"/>
                  </a:cubicBezTo>
                  <a:lnTo>
                    <a:pt x="1434" y="102"/>
                  </a:lnTo>
                  <a:cubicBezTo>
                    <a:pt x="1434" y="102"/>
                    <a:pt x="1401" y="102"/>
                    <a:pt x="1401" y="135"/>
                  </a:cubicBezTo>
                  <a:lnTo>
                    <a:pt x="1334" y="135"/>
                  </a:lnTo>
                  <a:cubicBezTo>
                    <a:pt x="1301" y="135"/>
                    <a:pt x="1301" y="169"/>
                    <a:pt x="1268" y="169"/>
                  </a:cubicBezTo>
                  <a:lnTo>
                    <a:pt x="1201" y="169"/>
                  </a:lnTo>
                  <a:cubicBezTo>
                    <a:pt x="1168" y="202"/>
                    <a:pt x="1168" y="202"/>
                    <a:pt x="1168" y="202"/>
                  </a:cubicBezTo>
                  <a:lnTo>
                    <a:pt x="1101" y="202"/>
                  </a:lnTo>
                  <a:cubicBezTo>
                    <a:pt x="1101" y="202"/>
                    <a:pt x="1067" y="202"/>
                    <a:pt x="1067" y="235"/>
                  </a:cubicBezTo>
                  <a:lnTo>
                    <a:pt x="1001" y="235"/>
                  </a:lnTo>
                  <a:cubicBezTo>
                    <a:pt x="967" y="235"/>
                    <a:pt x="967" y="269"/>
                    <a:pt x="934" y="269"/>
                  </a:cubicBezTo>
                  <a:lnTo>
                    <a:pt x="867" y="269"/>
                  </a:lnTo>
                  <a:cubicBezTo>
                    <a:pt x="834" y="302"/>
                    <a:pt x="834" y="302"/>
                    <a:pt x="834" y="302"/>
                  </a:cubicBezTo>
                  <a:lnTo>
                    <a:pt x="767" y="302"/>
                  </a:lnTo>
                  <a:cubicBezTo>
                    <a:pt x="767" y="302"/>
                    <a:pt x="734" y="302"/>
                    <a:pt x="734" y="335"/>
                  </a:cubicBezTo>
                  <a:lnTo>
                    <a:pt x="667" y="335"/>
                  </a:lnTo>
                  <a:cubicBezTo>
                    <a:pt x="634" y="335"/>
                    <a:pt x="634" y="369"/>
                    <a:pt x="600" y="369"/>
                  </a:cubicBezTo>
                  <a:lnTo>
                    <a:pt x="534" y="369"/>
                  </a:lnTo>
                  <a:cubicBezTo>
                    <a:pt x="500" y="402"/>
                    <a:pt x="500" y="402"/>
                    <a:pt x="500" y="402"/>
                  </a:cubicBezTo>
                  <a:lnTo>
                    <a:pt x="434" y="402"/>
                  </a:lnTo>
                  <a:cubicBezTo>
                    <a:pt x="167" y="469"/>
                    <a:pt x="0" y="836"/>
                    <a:pt x="0" y="1369"/>
                  </a:cubicBezTo>
                  <a:lnTo>
                    <a:pt x="0" y="11643"/>
                  </a:lnTo>
                  <a:cubicBezTo>
                    <a:pt x="0" y="12411"/>
                    <a:pt x="367" y="13245"/>
                    <a:pt x="801" y="13511"/>
                  </a:cubicBezTo>
                  <a:lnTo>
                    <a:pt x="2402" y="14445"/>
                  </a:lnTo>
                  <a:lnTo>
                    <a:pt x="2402" y="17581"/>
                  </a:lnTo>
                  <a:lnTo>
                    <a:pt x="2435" y="17548"/>
                  </a:lnTo>
                  <a:lnTo>
                    <a:pt x="2435" y="17581"/>
                  </a:lnTo>
                  <a:lnTo>
                    <a:pt x="2502" y="17514"/>
                  </a:lnTo>
                  <a:lnTo>
                    <a:pt x="2502" y="17548"/>
                  </a:lnTo>
                  <a:lnTo>
                    <a:pt x="2535" y="17514"/>
                  </a:lnTo>
                  <a:lnTo>
                    <a:pt x="2535" y="17548"/>
                  </a:lnTo>
                  <a:lnTo>
                    <a:pt x="2569" y="17481"/>
                  </a:lnTo>
                  <a:lnTo>
                    <a:pt x="2569" y="17514"/>
                  </a:lnTo>
                  <a:lnTo>
                    <a:pt x="2602" y="17481"/>
                  </a:lnTo>
                  <a:lnTo>
                    <a:pt x="2602" y="17514"/>
                  </a:lnTo>
                  <a:lnTo>
                    <a:pt x="2669" y="17448"/>
                  </a:lnTo>
                  <a:lnTo>
                    <a:pt x="2669" y="17481"/>
                  </a:lnTo>
                  <a:lnTo>
                    <a:pt x="2702" y="17448"/>
                  </a:lnTo>
                  <a:lnTo>
                    <a:pt x="2702" y="17514"/>
                  </a:lnTo>
                  <a:lnTo>
                    <a:pt x="2735" y="17481"/>
                  </a:lnTo>
                  <a:lnTo>
                    <a:pt x="2735" y="17514"/>
                  </a:lnTo>
                  <a:lnTo>
                    <a:pt x="2769" y="17448"/>
                  </a:lnTo>
                  <a:lnTo>
                    <a:pt x="2769" y="17481"/>
                  </a:lnTo>
                  <a:lnTo>
                    <a:pt x="2835" y="17448"/>
                  </a:lnTo>
                  <a:lnTo>
                    <a:pt x="2835" y="17481"/>
                  </a:lnTo>
                  <a:lnTo>
                    <a:pt x="2869" y="17414"/>
                  </a:lnTo>
                  <a:lnTo>
                    <a:pt x="2869" y="17448"/>
                  </a:lnTo>
                  <a:lnTo>
                    <a:pt x="2902" y="17414"/>
                  </a:lnTo>
                  <a:lnTo>
                    <a:pt x="2902" y="17448"/>
                  </a:lnTo>
                  <a:lnTo>
                    <a:pt x="2935" y="17381"/>
                  </a:lnTo>
                  <a:lnTo>
                    <a:pt x="2935" y="17414"/>
                  </a:lnTo>
                  <a:lnTo>
                    <a:pt x="3002" y="17381"/>
                  </a:lnTo>
                  <a:lnTo>
                    <a:pt x="3002" y="17414"/>
                  </a:lnTo>
                  <a:lnTo>
                    <a:pt x="3036" y="17347"/>
                  </a:lnTo>
                  <a:lnTo>
                    <a:pt x="3036" y="17381"/>
                  </a:lnTo>
                  <a:lnTo>
                    <a:pt x="3069" y="17347"/>
                  </a:lnTo>
                  <a:lnTo>
                    <a:pt x="3069" y="17381"/>
                  </a:lnTo>
                  <a:lnTo>
                    <a:pt x="3102" y="17347"/>
                  </a:lnTo>
                  <a:lnTo>
                    <a:pt x="3169" y="17314"/>
                  </a:lnTo>
                  <a:lnTo>
                    <a:pt x="3169" y="17347"/>
                  </a:lnTo>
                  <a:lnTo>
                    <a:pt x="3202" y="17314"/>
                  </a:lnTo>
                  <a:lnTo>
                    <a:pt x="3236" y="17281"/>
                  </a:lnTo>
                  <a:lnTo>
                    <a:pt x="3236" y="17314"/>
                  </a:lnTo>
                  <a:lnTo>
                    <a:pt x="3269" y="17281"/>
                  </a:lnTo>
                  <a:lnTo>
                    <a:pt x="3336" y="17247"/>
                  </a:lnTo>
                  <a:lnTo>
                    <a:pt x="3336" y="17281"/>
                  </a:lnTo>
                  <a:lnTo>
                    <a:pt x="3369" y="17247"/>
                  </a:lnTo>
                  <a:lnTo>
                    <a:pt x="3402" y="17214"/>
                  </a:lnTo>
                  <a:lnTo>
                    <a:pt x="3402" y="17247"/>
                  </a:lnTo>
                  <a:lnTo>
                    <a:pt x="3436" y="17214"/>
                  </a:lnTo>
                  <a:lnTo>
                    <a:pt x="3503" y="17181"/>
                  </a:lnTo>
                  <a:lnTo>
                    <a:pt x="3503" y="17214"/>
                  </a:lnTo>
                  <a:lnTo>
                    <a:pt x="3536" y="17181"/>
                  </a:lnTo>
                  <a:lnTo>
                    <a:pt x="3569" y="17147"/>
                  </a:lnTo>
                  <a:lnTo>
                    <a:pt x="3569" y="17181"/>
                  </a:lnTo>
                  <a:lnTo>
                    <a:pt x="3603" y="17147"/>
                  </a:lnTo>
                  <a:lnTo>
                    <a:pt x="3669" y="17114"/>
                  </a:lnTo>
                  <a:lnTo>
                    <a:pt x="3669" y="17147"/>
                  </a:lnTo>
                  <a:lnTo>
                    <a:pt x="3703" y="17114"/>
                  </a:lnTo>
                  <a:lnTo>
                    <a:pt x="5037" y="15946"/>
                  </a:lnTo>
                  <a:lnTo>
                    <a:pt x="12409" y="19783"/>
                  </a:lnTo>
                  <a:cubicBezTo>
                    <a:pt x="12494" y="19846"/>
                    <a:pt x="12578" y="19869"/>
                    <a:pt x="12663" y="19869"/>
                  </a:cubicBezTo>
                  <a:cubicBezTo>
                    <a:pt x="12712" y="19869"/>
                    <a:pt x="12760" y="19861"/>
                    <a:pt x="12809" y="19849"/>
                  </a:cubicBezTo>
                  <a:cubicBezTo>
                    <a:pt x="12809" y="19849"/>
                    <a:pt x="12843" y="19849"/>
                    <a:pt x="12843" y="19816"/>
                  </a:cubicBezTo>
                  <a:lnTo>
                    <a:pt x="12876" y="19816"/>
                  </a:lnTo>
                  <a:cubicBezTo>
                    <a:pt x="13676" y="19482"/>
                    <a:pt x="14177" y="19516"/>
                    <a:pt x="14177" y="18482"/>
                  </a:cubicBezTo>
                  <a:lnTo>
                    <a:pt x="14177" y="8208"/>
                  </a:lnTo>
                  <a:cubicBezTo>
                    <a:pt x="14177" y="7507"/>
                    <a:pt x="13810" y="6673"/>
                    <a:pt x="13376" y="6406"/>
                  </a:cubicBezTo>
                  <a:lnTo>
                    <a:pt x="2102" y="102"/>
                  </a:lnTo>
                  <a:cubicBezTo>
                    <a:pt x="1994" y="37"/>
                    <a:pt x="1900" y="0"/>
                    <a:pt x="18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1" name="Google Shape;1211;p22"/>
            <p:cNvSpPr/>
            <p:nvPr/>
          </p:nvSpPr>
          <p:spPr>
            <a:xfrm>
              <a:off x="5822677" y="3305921"/>
              <a:ext cx="343096" cy="508851"/>
            </a:xfrm>
            <a:custGeom>
              <a:avLst/>
              <a:gdLst/>
              <a:ahLst/>
              <a:cxnLst/>
              <a:rect l="l" t="t" r="r" b="b"/>
              <a:pathLst>
                <a:path w="13177" h="19543" extrusionOk="0">
                  <a:moveTo>
                    <a:pt x="540" y="0"/>
                  </a:moveTo>
                  <a:cubicBezTo>
                    <a:pt x="229" y="0"/>
                    <a:pt x="0" y="378"/>
                    <a:pt x="0" y="984"/>
                  </a:cubicBezTo>
                  <a:lnTo>
                    <a:pt x="0" y="11258"/>
                  </a:lnTo>
                  <a:cubicBezTo>
                    <a:pt x="0" y="12025"/>
                    <a:pt x="367" y="12859"/>
                    <a:pt x="801" y="13126"/>
                  </a:cubicBezTo>
                  <a:lnTo>
                    <a:pt x="2402" y="14060"/>
                  </a:lnTo>
                  <a:lnTo>
                    <a:pt x="2402" y="17195"/>
                  </a:lnTo>
                  <a:lnTo>
                    <a:pt x="4504" y="15294"/>
                  </a:lnTo>
                  <a:lnTo>
                    <a:pt x="12376" y="19464"/>
                  </a:lnTo>
                  <a:cubicBezTo>
                    <a:pt x="12463" y="19517"/>
                    <a:pt x="12548" y="19543"/>
                    <a:pt x="12627" y="19543"/>
                  </a:cubicBezTo>
                  <a:cubicBezTo>
                    <a:pt x="12942" y="19543"/>
                    <a:pt x="13176" y="19143"/>
                    <a:pt x="13176" y="18530"/>
                  </a:cubicBezTo>
                  <a:lnTo>
                    <a:pt x="13176" y="8289"/>
                  </a:lnTo>
                  <a:cubicBezTo>
                    <a:pt x="13176" y="7522"/>
                    <a:pt x="12810" y="6688"/>
                    <a:pt x="12376" y="6421"/>
                  </a:cubicBezTo>
                  <a:lnTo>
                    <a:pt x="801" y="83"/>
                  </a:lnTo>
                  <a:cubicBezTo>
                    <a:pt x="710" y="27"/>
                    <a:pt x="622" y="0"/>
                    <a:pt x="54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2" name="Google Shape;1212;p22"/>
            <p:cNvSpPr/>
            <p:nvPr/>
          </p:nvSpPr>
          <p:spPr>
            <a:xfrm>
              <a:off x="5912142" y="3511097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264" y="1"/>
                  </a:moveTo>
                  <a:cubicBezTo>
                    <a:pt x="105" y="1"/>
                    <a:pt x="0" y="192"/>
                    <a:pt x="0" y="509"/>
                  </a:cubicBezTo>
                  <a:cubicBezTo>
                    <a:pt x="0" y="909"/>
                    <a:pt x="167" y="1376"/>
                    <a:pt x="400" y="1510"/>
                  </a:cubicBezTo>
                  <a:cubicBezTo>
                    <a:pt x="445" y="1535"/>
                    <a:pt x="489" y="1547"/>
                    <a:pt x="530" y="1547"/>
                  </a:cubicBezTo>
                  <a:cubicBezTo>
                    <a:pt x="703" y="1547"/>
                    <a:pt x="834" y="1333"/>
                    <a:pt x="834" y="1009"/>
                  </a:cubicBezTo>
                  <a:cubicBezTo>
                    <a:pt x="834" y="609"/>
                    <a:pt x="634" y="175"/>
                    <a:pt x="400" y="42"/>
                  </a:cubicBezTo>
                  <a:cubicBezTo>
                    <a:pt x="352" y="14"/>
                    <a:pt x="306" y="1"/>
                    <a:pt x="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3" name="Google Shape;1213;p22"/>
            <p:cNvSpPr/>
            <p:nvPr/>
          </p:nvSpPr>
          <p:spPr>
            <a:xfrm>
              <a:off x="5977262" y="3549841"/>
              <a:ext cx="21741" cy="39863"/>
            </a:xfrm>
            <a:custGeom>
              <a:avLst/>
              <a:gdLst/>
              <a:ahLst/>
              <a:cxnLst/>
              <a:rect l="l" t="t" r="r" b="b"/>
              <a:pathLst>
                <a:path w="835" h="1531" extrusionOk="0">
                  <a:moveTo>
                    <a:pt x="285" y="1"/>
                  </a:moveTo>
                  <a:cubicBezTo>
                    <a:pt x="122" y="1"/>
                    <a:pt x="1" y="211"/>
                    <a:pt x="1" y="522"/>
                  </a:cubicBezTo>
                  <a:cubicBezTo>
                    <a:pt x="1" y="922"/>
                    <a:pt x="201" y="1356"/>
                    <a:pt x="435" y="1489"/>
                  </a:cubicBezTo>
                  <a:cubicBezTo>
                    <a:pt x="483" y="1517"/>
                    <a:pt x="529" y="1531"/>
                    <a:pt x="571" y="1531"/>
                  </a:cubicBezTo>
                  <a:cubicBezTo>
                    <a:pt x="730" y="1531"/>
                    <a:pt x="835" y="1339"/>
                    <a:pt x="835" y="1022"/>
                  </a:cubicBezTo>
                  <a:cubicBezTo>
                    <a:pt x="835" y="622"/>
                    <a:pt x="635" y="189"/>
                    <a:pt x="435" y="55"/>
                  </a:cubicBezTo>
                  <a:cubicBezTo>
                    <a:pt x="383" y="18"/>
                    <a:pt x="332" y="1"/>
                    <a:pt x="2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4" name="Google Shape;1214;p22"/>
            <p:cNvSpPr/>
            <p:nvPr/>
          </p:nvSpPr>
          <p:spPr>
            <a:xfrm>
              <a:off x="6042407" y="3588402"/>
              <a:ext cx="21741" cy="40306"/>
            </a:xfrm>
            <a:custGeom>
              <a:avLst/>
              <a:gdLst/>
              <a:ahLst/>
              <a:cxnLst/>
              <a:rect l="l" t="t" r="r" b="b"/>
              <a:pathLst>
                <a:path w="835" h="1548" extrusionOk="0">
                  <a:moveTo>
                    <a:pt x="294" y="1"/>
                  </a:moveTo>
                  <a:cubicBezTo>
                    <a:pt x="126" y="1"/>
                    <a:pt x="1" y="192"/>
                    <a:pt x="1" y="509"/>
                  </a:cubicBezTo>
                  <a:cubicBezTo>
                    <a:pt x="1" y="909"/>
                    <a:pt x="201" y="1343"/>
                    <a:pt x="434" y="1510"/>
                  </a:cubicBezTo>
                  <a:cubicBezTo>
                    <a:pt x="479" y="1535"/>
                    <a:pt x="522" y="1547"/>
                    <a:pt x="561" y="1547"/>
                  </a:cubicBezTo>
                  <a:cubicBezTo>
                    <a:pt x="726" y="1547"/>
                    <a:pt x="835" y="1333"/>
                    <a:pt x="835" y="1009"/>
                  </a:cubicBezTo>
                  <a:cubicBezTo>
                    <a:pt x="835" y="609"/>
                    <a:pt x="668" y="175"/>
                    <a:pt x="434" y="42"/>
                  </a:cubicBezTo>
                  <a:cubicBezTo>
                    <a:pt x="386" y="14"/>
                    <a:pt x="338" y="1"/>
                    <a:pt x="2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5" name="Google Shape;1215;p22"/>
            <p:cNvSpPr/>
            <p:nvPr/>
          </p:nvSpPr>
          <p:spPr>
            <a:xfrm>
              <a:off x="3391634" y="262626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39" y="5938"/>
                    <a:pt x="7339" y="4504"/>
                    <a:pt x="7039" y="3970"/>
                  </a:cubicBezTo>
                  <a:cubicBezTo>
                    <a:pt x="6839" y="3637"/>
                    <a:pt x="6339" y="2836"/>
                    <a:pt x="4637" y="901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6" name="Google Shape;1216;p22"/>
            <p:cNvSpPr/>
            <p:nvPr/>
          </p:nvSpPr>
          <p:spPr>
            <a:xfrm>
              <a:off x="3391634" y="262626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39" y="5938"/>
                    <a:pt x="7339" y="4504"/>
                    <a:pt x="7039" y="3970"/>
                  </a:cubicBezTo>
                  <a:cubicBezTo>
                    <a:pt x="6839" y="3637"/>
                    <a:pt x="6339" y="2836"/>
                    <a:pt x="4637" y="90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7" name="Google Shape;1217;p22"/>
            <p:cNvSpPr/>
            <p:nvPr/>
          </p:nvSpPr>
          <p:spPr>
            <a:xfrm>
              <a:off x="3470683" y="2541148"/>
              <a:ext cx="43457" cy="134666"/>
            </a:xfrm>
            <a:custGeom>
              <a:avLst/>
              <a:gdLst/>
              <a:ahLst/>
              <a:cxnLst/>
              <a:rect l="l" t="t" r="r" b="b"/>
              <a:pathLst>
                <a:path w="1669" h="5172" extrusionOk="0">
                  <a:moveTo>
                    <a:pt x="0" y="1335"/>
                  </a:moveTo>
                  <a:lnTo>
                    <a:pt x="0" y="2936"/>
                  </a:lnTo>
                  <a:lnTo>
                    <a:pt x="0" y="3770"/>
                  </a:lnTo>
                  <a:cubicBezTo>
                    <a:pt x="467" y="4704"/>
                    <a:pt x="1201" y="5171"/>
                    <a:pt x="1668" y="4704"/>
                  </a:cubicBezTo>
                  <a:lnTo>
                    <a:pt x="1668" y="3903"/>
                  </a:lnTo>
                  <a:lnTo>
                    <a:pt x="1668" y="2269"/>
                  </a:lnTo>
                  <a:cubicBezTo>
                    <a:pt x="1668" y="935"/>
                    <a:pt x="0" y="1"/>
                    <a:pt x="0" y="13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8" name="Google Shape;1218;p22"/>
            <p:cNvSpPr/>
            <p:nvPr/>
          </p:nvSpPr>
          <p:spPr>
            <a:xfrm>
              <a:off x="3442016" y="2522036"/>
              <a:ext cx="18252" cy="35645"/>
            </a:xfrm>
            <a:custGeom>
              <a:avLst/>
              <a:gdLst/>
              <a:ahLst/>
              <a:cxnLst/>
              <a:rect l="l" t="t" r="r" b="b"/>
              <a:pathLst>
                <a:path w="701" h="1369" extrusionOk="0">
                  <a:moveTo>
                    <a:pt x="201" y="1"/>
                  </a:moveTo>
                  <a:cubicBezTo>
                    <a:pt x="367" y="34"/>
                    <a:pt x="534" y="334"/>
                    <a:pt x="634" y="735"/>
                  </a:cubicBezTo>
                  <a:cubicBezTo>
                    <a:pt x="701" y="1102"/>
                    <a:pt x="668" y="1368"/>
                    <a:pt x="501" y="1368"/>
                  </a:cubicBezTo>
                  <a:cubicBezTo>
                    <a:pt x="367" y="1335"/>
                    <a:pt x="167" y="1035"/>
                    <a:pt x="101" y="635"/>
                  </a:cubicBezTo>
                  <a:cubicBezTo>
                    <a:pt x="0" y="268"/>
                    <a:pt x="67" y="1"/>
                    <a:pt x="2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19" name="Google Shape;1219;p22"/>
            <p:cNvSpPr/>
            <p:nvPr/>
          </p:nvSpPr>
          <p:spPr>
            <a:xfrm>
              <a:off x="3523670" y="2569815"/>
              <a:ext cx="18252" cy="33901"/>
            </a:xfrm>
            <a:custGeom>
              <a:avLst/>
              <a:gdLst/>
              <a:ahLst/>
              <a:cxnLst/>
              <a:rect l="l" t="t" r="r" b="b"/>
              <a:pathLst>
                <a:path w="701" h="1302" extrusionOk="0">
                  <a:moveTo>
                    <a:pt x="500" y="134"/>
                  </a:moveTo>
                  <a:cubicBezTo>
                    <a:pt x="367" y="0"/>
                    <a:pt x="200" y="101"/>
                    <a:pt x="100" y="367"/>
                  </a:cubicBezTo>
                  <a:cubicBezTo>
                    <a:pt x="0" y="668"/>
                    <a:pt x="67" y="1001"/>
                    <a:pt x="200" y="1135"/>
                  </a:cubicBezTo>
                  <a:cubicBezTo>
                    <a:pt x="367" y="1301"/>
                    <a:pt x="534" y="1168"/>
                    <a:pt x="634" y="901"/>
                  </a:cubicBezTo>
                  <a:cubicBezTo>
                    <a:pt x="701" y="634"/>
                    <a:pt x="667" y="267"/>
                    <a:pt x="500" y="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0" name="Google Shape;1220;p22"/>
            <p:cNvSpPr/>
            <p:nvPr/>
          </p:nvSpPr>
          <p:spPr>
            <a:xfrm>
              <a:off x="3461987" y="2656676"/>
              <a:ext cx="57361" cy="111180"/>
            </a:xfrm>
            <a:custGeom>
              <a:avLst/>
              <a:gdLst/>
              <a:ahLst/>
              <a:cxnLst/>
              <a:rect l="l" t="t" r="r" b="b"/>
              <a:pathLst>
                <a:path w="2203" h="4270" extrusionOk="0">
                  <a:moveTo>
                    <a:pt x="1168" y="334"/>
                  </a:moveTo>
                  <a:cubicBezTo>
                    <a:pt x="1168" y="334"/>
                    <a:pt x="1" y="0"/>
                    <a:pt x="1" y="100"/>
                  </a:cubicBezTo>
                  <a:cubicBezTo>
                    <a:pt x="1" y="200"/>
                    <a:pt x="468" y="3369"/>
                    <a:pt x="468" y="3369"/>
                  </a:cubicBezTo>
                  <a:lnTo>
                    <a:pt x="2002" y="4270"/>
                  </a:lnTo>
                  <a:lnTo>
                    <a:pt x="2202" y="13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1" name="Google Shape;1221;p22"/>
            <p:cNvSpPr/>
            <p:nvPr/>
          </p:nvSpPr>
          <p:spPr>
            <a:xfrm>
              <a:off x="3442875" y="2626264"/>
              <a:ext cx="37390" cy="121621"/>
            </a:xfrm>
            <a:custGeom>
              <a:avLst/>
              <a:gdLst/>
              <a:ahLst/>
              <a:cxnLst/>
              <a:rect l="l" t="t" r="r" b="b"/>
              <a:pathLst>
                <a:path w="1436" h="4671" extrusionOk="0">
                  <a:moveTo>
                    <a:pt x="1068" y="1"/>
                  </a:moveTo>
                  <a:lnTo>
                    <a:pt x="1068" y="468"/>
                  </a:lnTo>
                  <a:lnTo>
                    <a:pt x="1435" y="4671"/>
                  </a:lnTo>
                  <a:lnTo>
                    <a:pt x="801" y="4337"/>
                  </a:lnTo>
                  <a:lnTo>
                    <a:pt x="134" y="2169"/>
                  </a:lnTo>
                  <a:lnTo>
                    <a:pt x="801" y="1969"/>
                  </a:lnTo>
                  <a:lnTo>
                    <a:pt x="1" y="1035"/>
                  </a:lnTo>
                  <a:lnTo>
                    <a:pt x="73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2" name="Google Shape;1222;p22"/>
            <p:cNvSpPr/>
            <p:nvPr/>
          </p:nvSpPr>
          <p:spPr>
            <a:xfrm>
              <a:off x="3504558" y="2650583"/>
              <a:ext cx="37364" cy="120762"/>
            </a:xfrm>
            <a:custGeom>
              <a:avLst/>
              <a:gdLst/>
              <a:ahLst/>
              <a:cxnLst/>
              <a:rect l="l" t="t" r="r" b="b"/>
              <a:pathLst>
                <a:path w="1435" h="4638" extrusionOk="0">
                  <a:moveTo>
                    <a:pt x="367" y="1"/>
                  </a:moveTo>
                  <a:lnTo>
                    <a:pt x="367" y="501"/>
                  </a:lnTo>
                  <a:lnTo>
                    <a:pt x="0" y="4270"/>
                  </a:lnTo>
                  <a:lnTo>
                    <a:pt x="601" y="4637"/>
                  </a:lnTo>
                  <a:lnTo>
                    <a:pt x="1301" y="3236"/>
                  </a:lnTo>
                  <a:lnTo>
                    <a:pt x="634" y="2302"/>
                  </a:lnTo>
                  <a:lnTo>
                    <a:pt x="1435" y="2302"/>
                  </a:lnTo>
                  <a:lnTo>
                    <a:pt x="801" y="50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3" name="Google Shape;1223;p22"/>
            <p:cNvSpPr/>
            <p:nvPr/>
          </p:nvSpPr>
          <p:spPr>
            <a:xfrm>
              <a:off x="3482843" y="2664487"/>
              <a:ext cx="18252" cy="26090"/>
            </a:xfrm>
            <a:custGeom>
              <a:avLst/>
              <a:gdLst/>
              <a:ahLst/>
              <a:cxnLst/>
              <a:rect l="l" t="t" r="r" b="b"/>
              <a:pathLst>
                <a:path w="701" h="1002" extrusionOk="0">
                  <a:moveTo>
                    <a:pt x="0" y="301"/>
                  </a:moveTo>
                  <a:lnTo>
                    <a:pt x="200" y="834"/>
                  </a:lnTo>
                  <a:cubicBezTo>
                    <a:pt x="300" y="868"/>
                    <a:pt x="401" y="934"/>
                    <a:pt x="501" y="1001"/>
                  </a:cubicBezTo>
                  <a:lnTo>
                    <a:pt x="701" y="701"/>
                  </a:lnTo>
                  <a:lnTo>
                    <a:pt x="36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4" name="Google Shape;1224;p22"/>
            <p:cNvSpPr/>
            <p:nvPr/>
          </p:nvSpPr>
          <p:spPr>
            <a:xfrm>
              <a:off x="3481098" y="2686203"/>
              <a:ext cx="22601" cy="75587"/>
            </a:xfrm>
            <a:custGeom>
              <a:avLst/>
              <a:gdLst/>
              <a:ahLst/>
              <a:cxnLst/>
              <a:rect l="l" t="t" r="r" b="b"/>
              <a:pathLst>
                <a:path w="868" h="2903" extrusionOk="0">
                  <a:moveTo>
                    <a:pt x="267" y="0"/>
                  </a:moveTo>
                  <a:lnTo>
                    <a:pt x="1" y="2402"/>
                  </a:lnTo>
                  <a:lnTo>
                    <a:pt x="868" y="2902"/>
                  </a:lnTo>
                  <a:lnTo>
                    <a:pt x="568" y="1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5" name="Google Shape;1225;p22"/>
            <p:cNvSpPr/>
            <p:nvPr/>
          </p:nvSpPr>
          <p:spPr>
            <a:xfrm>
              <a:off x="3468939" y="2617594"/>
              <a:ext cx="23486" cy="60824"/>
            </a:xfrm>
            <a:custGeom>
              <a:avLst/>
              <a:gdLst/>
              <a:ahLst/>
              <a:cxnLst/>
              <a:rect l="l" t="t" r="r" b="b"/>
              <a:pathLst>
                <a:path w="902" h="2336" extrusionOk="0">
                  <a:moveTo>
                    <a:pt x="67" y="0"/>
                  </a:moveTo>
                  <a:lnTo>
                    <a:pt x="1" y="334"/>
                  </a:lnTo>
                  <a:lnTo>
                    <a:pt x="201" y="2335"/>
                  </a:lnTo>
                  <a:lnTo>
                    <a:pt x="901" y="183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6" name="Google Shape;1226;p22"/>
            <p:cNvSpPr/>
            <p:nvPr/>
          </p:nvSpPr>
          <p:spPr>
            <a:xfrm>
              <a:off x="3470683" y="2606294"/>
              <a:ext cx="43457" cy="33693"/>
            </a:xfrm>
            <a:custGeom>
              <a:avLst/>
              <a:gdLst/>
              <a:ahLst/>
              <a:cxnLst/>
              <a:rect l="l" t="t" r="r" b="b"/>
              <a:pathLst>
                <a:path w="1669" h="1294" extrusionOk="0">
                  <a:moveTo>
                    <a:pt x="0" y="0"/>
                  </a:moveTo>
                  <a:lnTo>
                    <a:pt x="0" y="67"/>
                  </a:lnTo>
                  <a:cubicBezTo>
                    <a:pt x="0" y="67"/>
                    <a:pt x="434" y="968"/>
                    <a:pt x="834" y="1201"/>
                  </a:cubicBezTo>
                  <a:cubicBezTo>
                    <a:pt x="934" y="1268"/>
                    <a:pt x="1036" y="1293"/>
                    <a:pt x="1133" y="1293"/>
                  </a:cubicBezTo>
                  <a:cubicBezTo>
                    <a:pt x="1424" y="1293"/>
                    <a:pt x="1668" y="1068"/>
                    <a:pt x="1668" y="1068"/>
                  </a:cubicBezTo>
                  <a:lnTo>
                    <a:pt x="1668" y="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7" name="Google Shape;1227;p22"/>
            <p:cNvSpPr/>
            <p:nvPr/>
          </p:nvSpPr>
          <p:spPr>
            <a:xfrm>
              <a:off x="3426394" y="2436060"/>
              <a:ext cx="132036" cy="201530"/>
            </a:xfrm>
            <a:custGeom>
              <a:avLst/>
              <a:gdLst/>
              <a:ahLst/>
              <a:cxnLst/>
              <a:rect l="l" t="t" r="r" b="b"/>
              <a:pathLst>
                <a:path w="5071" h="7740" extrusionOk="0">
                  <a:moveTo>
                    <a:pt x="2535" y="1468"/>
                  </a:moveTo>
                  <a:cubicBezTo>
                    <a:pt x="0" y="0"/>
                    <a:pt x="967" y="5071"/>
                    <a:pt x="1134" y="5504"/>
                  </a:cubicBezTo>
                  <a:cubicBezTo>
                    <a:pt x="1301" y="5971"/>
                    <a:pt x="2135" y="7272"/>
                    <a:pt x="2535" y="7506"/>
                  </a:cubicBezTo>
                  <a:cubicBezTo>
                    <a:pt x="2935" y="7739"/>
                    <a:pt x="3736" y="7372"/>
                    <a:pt x="3936" y="7106"/>
                  </a:cubicBezTo>
                  <a:cubicBezTo>
                    <a:pt x="4103" y="6839"/>
                    <a:pt x="5070" y="2903"/>
                    <a:pt x="2535" y="146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8" name="Google Shape;1228;p22"/>
            <p:cNvSpPr/>
            <p:nvPr/>
          </p:nvSpPr>
          <p:spPr>
            <a:xfrm>
              <a:off x="3442016" y="2458973"/>
              <a:ext cx="103369" cy="140394"/>
            </a:xfrm>
            <a:custGeom>
              <a:avLst/>
              <a:gdLst/>
              <a:ahLst/>
              <a:cxnLst/>
              <a:rect l="l" t="t" r="r" b="b"/>
              <a:pathLst>
                <a:path w="3970" h="5392" extrusionOk="0">
                  <a:moveTo>
                    <a:pt x="1735" y="1422"/>
                  </a:moveTo>
                  <a:cubicBezTo>
                    <a:pt x="1768" y="1422"/>
                    <a:pt x="1768" y="1455"/>
                    <a:pt x="1802" y="1455"/>
                  </a:cubicBezTo>
                  <a:lnTo>
                    <a:pt x="1768" y="1455"/>
                  </a:lnTo>
                  <a:lnTo>
                    <a:pt x="1735" y="1422"/>
                  </a:lnTo>
                  <a:close/>
                  <a:moveTo>
                    <a:pt x="1084" y="1"/>
                  </a:moveTo>
                  <a:cubicBezTo>
                    <a:pt x="831" y="1"/>
                    <a:pt x="623" y="78"/>
                    <a:pt x="501" y="221"/>
                  </a:cubicBezTo>
                  <a:cubicBezTo>
                    <a:pt x="0" y="855"/>
                    <a:pt x="167" y="2356"/>
                    <a:pt x="301" y="3457"/>
                  </a:cubicBezTo>
                  <a:cubicBezTo>
                    <a:pt x="301" y="3490"/>
                    <a:pt x="301" y="3524"/>
                    <a:pt x="301" y="3524"/>
                  </a:cubicBezTo>
                  <a:cubicBezTo>
                    <a:pt x="301" y="3524"/>
                    <a:pt x="315" y="3538"/>
                    <a:pt x="335" y="3538"/>
                  </a:cubicBezTo>
                  <a:cubicBezTo>
                    <a:pt x="345" y="3538"/>
                    <a:pt x="356" y="3535"/>
                    <a:pt x="367" y="3524"/>
                  </a:cubicBezTo>
                  <a:cubicBezTo>
                    <a:pt x="367" y="3424"/>
                    <a:pt x="367" y="3257"/>
                    <a:pt x="367" y="3257"/>
                  </a:cubicBezTo>
                  <a:cubicBezTo>
                    <a:pt x="334" y="3090"/>
                    <a:pt x="334" y="2957"/>
                    <a:pt x="301" y="2790"/>
                  </a:cubicBezTo>
                  <a:cubicBezTo>
                    <a:pt x="367" y="2189"/>
                    <a:pt x="634" y="2189"/>
                    <a:pt x="734" y="1489"/>
                  </a:cubicBezTo>
                  <a:cubicBezTo>
                    <a:pt x="768" y="1455"/>
                    <a:pt x="801" y="1422"/>
                    <a:pt x="834" y="1389"/>
                  </a:cubicBezTo>
                  <a:cubicBezTo>
                    <a:pt x="868" y="1322"/>
                    <a:pt x="901" y="1289"/>
                    <a:pt x="934" y="1289"/>
                  </a:cubicBezTo>
                  <a:cubicBezTo>
                    <a:pt x="968" y="1255"/>
                    <a:pt x="968" y="1255"/>
                    <a:pt x="1001" y="1255"/>
                  </a:cubicBezTo>
                  <a:cubicBezTo>
                    <a:pt x="1468" y="1289"/>
                    <a:pt x="1935" y="1822"/>
                    <a:pt x="2369" y="2323"/>
                  </a:cubicBezTo>
                  <a:cubicBezTo>
                    <a:pt x="2536" y="2490"/>
                    <a:pt x="2736" y="2690"/>
                    <a:pt x="2903" y="2790"/>
                  </a:cubicBezTo>
                  <a:cubicBezTo>
                    <a:pt x="2929" y="2799"/>
                    <a:pt x="2951" y="2803"/>
                    <a:pt x="2970" y="2803"/>
                  </a:cubicBezTo>
                  <a:cubicBezTo>
                    <a:pt x="3020" y="2803"/>
                    <a:pt x="3045" y="2772"/>
                    <a:pt x="3069" y="2723"/>
                  </a:cubicBezTo>
                  <a:cubicBezTo>
                    <a:pt x="3269" y="3624"/>
                    <a:pt x="3436" y="4124"/>
                    <a:pt x="3536" y="4758"/>
                  </a:cubicBezTo>
                  <a:cubicBezTo>
                    <a:pt x="3536" y="4858"/>
                    <a:pt x="3503" y="4958"/>
                    <a:pt x="3503" y="5058"/>
                  </a:cubicBezTo>
                  <a:cubicBezTo>
                    <a:pt x="3503" y="5058"/>
                    <a:pt x="3503" y="5225"/>
                    <a:pt x="3503" y="5325"/>
                  </a:cubicBezTo>
                  <a:cubicBezTo>
                    <a:pt x="3503" y="5325"/>
                    <a:pt x="3503" y="5325"/>
                    <a:pt x="3503" y="5358"/>
                  </a:cubicBezTo>
                  <a:cubicBezTo>
                    <a:pt x="3503" y="5358"/>
                    <a:pt x="3536" y="5392"/>
                    <a:pt x="3570" y="5392"/>
                  </a:cubicBezTo>
                  <a:cubicBezTo>
                    <a:pt x="3570" y="5358"/>
                    <a:pt x="3570" y="5358"/>
                    <a:pt x="3570" y="5358"/>
                  </a:cubicBezTo>
                  <a:cubicBezTo>
                    <a:pt x="3570" y="5325"/>
                    <a:pt x="3570" y="5292"/>
                    <a:pt x="3570" y="5258"/>
                  </a:cubicBezTo>
                  <a:cubicBezTo>
                    <a:pt x="3603" y="5191"/>
                    <a:pt x="3603" y="5158"/>
                    <a:pt x="3603" y="5091"/>
                  </a:cubicBezTo>
                  <a:cubicBezTo>
                    <a:pt x="3736" y="4524"/>
                    <a:pt x="3970" y="2123"/>
                    <a:pt x="3069" y="1322"/>
                  </a:cubicBezTo>
                  <a:cubicBezTo>
                    <a:pt x="2468" y="397"/>
                    <a:pt x="1658" y="1"/>
                    <a:pt x="10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29" name="Google Shape;1229;p22"/>
            <p:cNvSpPr/>
            <p:nvPr/>
          </p:nvSpPr>
          <p:spPr>
            <a:xfrm>
              <a:off x="3492399" y="2642772"/>
              <a:ext cx="22601" cy="56475"/>
            </a:xfrm>
            <a:custGeom>
              <a:avLst/>
              <a:gdLst/>
              <a:ahLst/>
              <a:cxnLst/>
              <a:rect l="l" t="t" r="r" b="b"/>
              <a:pathLst>
                <a:path w="868" h="2169" extrusionOk="0">
                  <a:moveTo>
                    <a:pt x="834" y="0"/>
                  </a:moveTo>
                  <a:lnTo>
                    <a:pt x="867" y="367"/>
                  </a:lnTo>
                  <a:lnTo>
                    <a:pt x="701" y="2169"/>
                  </a:lnTo>
                  <a:lnTo>
                    <a:pt x="0" y="8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0" name="Google Shape;1230;p22"/>
            <p:cNvSpPr/>
            <p:nvPr/>
          </p:nvSpPr>
          <p:spPr>
            <a:xfrm>
              <a:off x="3470683" y="2616709"/>
              <a:ext cx="43457" cy="48664"/>
            </a:xfrm>
            <a:custGeom>
              <a:avLst/>
              <a:gdLst/>
              <a:ahLst/>
              <a:cxnLst/>
              <a:rect l="l" t="t" r="r" b="b"/>
              <a:pathLst>
                <a:path w="1669" h="1869" extrusionOk="0">
                  <a:moveTo>
                    <a:pt x="0" y="1"/>
                  </a:moveTo>
                  <a:lnTo>
                    <a:pt x="0" y="34"/>
                  </a:lnTo>
                  <a:lnTo>
                    <a:pt x="834" y="1869"/>
                  </a:lnTo>
                  <a:lnTo>
                    <a:pt x="1668" y="1001"/>
                  </a:lnTo>
                  <a:lnTo>
                    <a:pt x="1668" y="968"/>
                  </a:lnTo>
                  <a:lnTo>
                    <a:pt x="834" y="18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1" name="Google Shape;1231;p22"/>
            <p:cNvSpPr/>
            <p:nvPr/>
          </p:nvSpPr>
          <p:spPr>
            <a:xfrm>
              <a:off x="3488051" y="2686203"/>
              <a:ext cx="8697" cy="4374"/>
            </a:xfrm>
            <a:custGeom>
              <a:avLst/>
              <a:gdLst/>
              <a:ahLst/>
              <a:cxnLst/>
              <a:rect l="l" t="t" r="r" b="b"/>
              <a:pathLst>
                <a:path w="334" h="168" extrusionOk="0">
                  <a:moveTo>
                    <a:pt x="0" y="0"/>
                  </a:moveTo>
                  <a:lnTo>
                    <a:pt x="301" y="167"/>
                  </a:lnTo>
                  <a:lnTo>
                    <a:pt x="334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2" name="Google Shape;1232;p22"/>
            <p:cNvSpPr/>
            <p:nvPr/>
          </p:nvSpPr>
          <p:spPr>
            <a:xfrm>
              <a:off x="4645808" y="3306338"/>
              <a:ext cx="200645" cy="186767"/>
            </a:xfrm>
            <a:custGeom>
              <a:avLst/>
              <a:gdLst/>
              <a:ahLst/>
              <a:cxnLst/>
              <a:rect l="l" t="t" r="r" b="b"/>
              <a:pathLst>
                <a:path w="7706" h="7173" extrusionOk="0">
                  <a:moveTo>
                    <a:pt x="3103" y="34"/>
                  </a:moveTo>
                  <a:cubicBezTo>
                    <a:pt x="1401" y="0"/>
                    <a:pt x="868" y="234"/>
                    <a:pt x="668" y="367"/>
                  </a:cubicBezTo>
                  <a:cubicBezTo>
                    <a:pt x="367" y="534"/>
                    <a:pt x="201" y="1768"/>
                    <a:pt x="0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3" name="Google Shape;1233;p22"/>
            <p:cNvSpPr/>
            <p:nvPr/>
          </p:nvSpPr>
          <p:spPr>
            <a:xfrm>
              <a:off x="4645808" y="3306338"/>
              <a:ext cx="200645" cy="186767"/>
            </a:xfrm>
            <a:custGeom>
              <a:avLst/>
              <a:gdLst/>
              <a:ahLst/>
              <a:cxnLst/>
              <a:rect l="l" t="t" r="r" b="b"/>
              <a:pathLst>
                <a:path w="7706" h="7173" extrusionOk="0">
                  <a:moveTo>
                    <a:pt x="3103" y="34"/>
                  </a:moveTo>
                  <a:cubicBezTo>
                    <a:pt x="1401" y="0"/>
                    <a:pt x="868" y="234"/>
                    <a:pt x="668" y="367"/>
                  </a:cubicBezTo>
                  <a:cubicBezTo>
                    <a:pt x="367" y="534"/>
                    <a:pt x="201" y="1768"/>
                    <a:pt x="0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4" name="Google Shape;1234;p22"/>
            <p:cNvSpPr/>
            <p:nvPr/>
          </p:nvSpPr>
          <p:spPr>
            <a:xfrm>
              <a:off x="4724832" y="3222080"/>
              <a:ext cx="43457" cy="133781"/>
            </a:xfrm>
            <a:custGeom>
              <a:avLst/>
              <a:gdLst/>
              <a:ahLst/>
              <a:cxnLst/>
              <a:rect l="l" t="t" r="r" b="b"/>
              <a:pathLst>
                <a:path w="1669" h="5138" extrusionOk="0">
                  <a:moveTo>
                    <a:pt x="1" y="1302"/>
                  </a:moveTo>
                  <a:lnTo>
                    <a:pt x="1" y="2936"/>
                  </a:lnTo>
                  <a:lnTo>
                    <a:pt x="1" y="3737"/>
                  </a:lnTo>
                  <a:cubicBezTo>
                    <a:pt x="468" y="4704"/>
                    <a:pt x="1202" y="5138"/>
                    <a:pt x="1635" y="4671"/>
                  </a:cubicBezTo>
                  <a:lnTo>
                    <a:pt x="1635" y="3870"/>
                  </a:lnTo>
                  <a:lnTo>
                    <a:pt x="1635" y="2236"/>
                  </a:lnTo>
                  <a:cubicBezTo>
                    <a:pt x="1669" y="935"/>
                    <a:pt x="1" y="1"/>
                    <a:pt x="1" y="130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5" name="Google Shape;1235;p22"/>
            <p:cNvSpPr/>
            <p:nvPr/>
          </p:nvSpPr>
          <p:spPr>
            <a:xfrm>
              <a:off x="4696191" y="3202110"/>
              <a:ext cx="18252" cy="36505"/>
            </a:xfrm>
            <a:custGeom>
              <a:avLst/>
              <a:gdLst/>
              <a:ahLst/>
              <a:cxnLst/>
              <a:rect l="l" t="t" r="r" b="b"/>
              <a:pathLst>
                <a:path w="701" h="1402" extrusionOk="0">
                  <a:moveTo>
                    <a:pt x="200" y="34"/>
                  </a:moveTo>
                  <a:cubicBezTo>
                    <a:pt x="334" y="67"/>
                    <a:pt x="534" y="367"/>
                    <a:pt x="601" y="734"/>
                  </a:cubicBezTo>
                  <a:cubicBezTo>
                    <a:pt x="701" y="1101"/>
                    <a:pt x="634" y="1402"/>
                    <a:pt x="501" y="1368"/>
                  </a:cubicBezTo>
                  <a:cubicBezTo>
                    <a:pt x="367" y="1368"/>
                    <a:pt x="167" y="1035"/>
                    <a:pt x="100" y="668"/>
                  </a:cubicBezTo>
                  <a:cubicBezTo>
                    <a:pt x="0" y="301"/>
                    <a:pt x="67" y="1"/>
                    <a:pt x="200" y="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6" name="Google Shape;1236;p22"/>
            <p:cNvSpPr/>
            <p:nvPr/>
          </p:nvSpPr>
          <p:spPr>
            <a:xfrm>
              <a:off x="4777818" y="3249889"/>
              <a:ext cx="18278" cy="33901"/>
            </a:xfrm>
            <a:custGeom>
              <a:avLst/>
              <a:gdLst/>
              <a:ahLst/>
              <a:cxnLst/>
              <a:rect l="l" t="t" r="r" b="b"/>
              <a:pathLst>
                <a:path w="702" h="1302" extrusionOk="0">
                  <a:moveTo>
                    <a:pt x="501" y="167"/>
                  </a:moveTo>
                  <a:cubicBezTo>
                    <a:pt x="368" y="0"/>
                    <a:pt x="168" y="134"/>
                    <a:pt x="101" y="400"/>
                  </a:cubicBezTo>
                  <a:cubicBezTo>
                    <a:pt x="1" y="667"/>
                    <a:pt x="67" y="1034"/>
                    <a:pt x="201" y="1168"/>
                  </a:cubicBezTo>
                  <a:cubicBezTo>
                    <a:pt x="368" y="1301"/>
                    <a:pt x="534" y="1201"/>
                    <a:pt x="635" y="934"/>
                  </a:cubicBezTo>
                  <a:cubicBezTo>
                    <a:pt x="701" y="634"/>
                    <a:pt x="668" y="300"/>
                    <a:pt x="501" y="16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7" name="Google Shape;1237;p22"/>
            <p:cNvSpPr/>
            <p:nvPr/>
          </p:nvSpPr>
          <p:spPr>
            <a:xfrm>
              <a:off x="4716161" y="3337609"/>
              <a:ext cx="57335" cy="110321"/>
            </a:xfrm>
            <a:custGeom>
              <a:avLst/>
              <a:gdLst/>
              <a:ahLst/>
              <a:cxnLst/>
              <a:rect l="l" t="t" r="r" b="b"/>
              <a:pathLst>
                <a:path w="2202" h="4237" extrusionOk="0">
                  <a:moveTo>
                    <a:pt x="1168" y="300"/>
                  </a:moveTo>
                  <a:cubicBezTo>
                    <a:pt x="1168" y="300"/>
                    <a:pt x="0" y="0"/>
                    <a:pt x="0" y="100"/>
                  </a:cubicBezTo>
                  <a:cubicBezTo>
                    <a:pt x="0" y="200"/>
                    <a:pt x="434" y="3369"/>
                    <a:pt x="434" y="3369"/>
                  </a:cubicBezTo>
                  <a:lnTo>
                    <a:pt x="2002" y="4237"/>
                  </a:lnTo>
                  <a:lnTo>
                    <a:pt x="2202" y="133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8" name="Google Shape;1238;p22"/>
            <p:cNvSpPr/>
            <p:nvPr/>
          </p:nvSpPr>
          <p:spPr>
            <a:xfrm>
              <a:off x="4736991" y="3345420"/>
              <a:ext cx="18278" cy="25204"/>
            </a:xfrm>
            <a:custGeom>
              <a:avLst/>
              <a:gdLst/>
              <a:ahLst/>
              <a:cxnLst/>
              <a:rect l="l" t="t" r="r" b="b"/>
              <a:pathLst>
                <a:path w="702" h="968" extrusionOk="0">
                  <a:moveTo>
                    <a:pt x="1" y="301"/>
                  </a:moveTo>
                  <a:lnTo>
                    <a:pt x="201" y="801"/>
                  </a:lnTo>
                  <a:cubicBezTo>
                    <a:pt x="301" y="868"/>
                    <a:pt x="401" y="934"/>
                    <a:pt x="501" y="968"/>
                  </a:cubicBezTo>
                  <a:lnTo>
                    <a:pt x="701" y="701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39" name="Google Shape;1239;p22"/>
            <p:cNvSpPr/>
            <p:nvPr/>
          </p:nvSpPr>
          <p:spPr>
            <a:xfrm>
              <a:off x="4735273" y="3366276"/>
              <a:ext cx="22601" cy="75587"/>
            </a:xfrm>
            <a:custGeom>
              <a:avLst/>
              <a:gdLst/>
              <a:ahLst/>
              <a:cxnLst/>
              <a:rect l="l" t="t" r="r" b="b"/>
              <a:pathLst>
                <a:path w="868" h="2903" extrusionOk="0">
                  <a:moveTo>
                    <a:pt x="267" y="0"/>
                  </a:moveTo>
                  <a:lnTo>
                    <a:pt x="0" y="2402"/>
                  </a:lnTo>
                  <a:lnTo>
                    <a:pt x="868" y="2902"/>
                  </a:lnTo>
                  <a:lnTo>
                    <a:pt x="567" y="2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0" name="Google Shape;1240;p22"/>
            <p:cNvSpPr/>
            <p:nvPr/>
          </p:nvSpPr>
          <p:spPr>
            <a:xfrm>
              <a:off x="4723113" y="3298527"/>
              <a:ext cx="23460" cy="60824"/>
            </a:xfrm>
            <a:custGeom>
              <a:avLst/>
              <a:gdLst/>
              <a:ahLst/>
              <a:cxnLst/>
              <a:rect l="l" t="t" r="r" b="b"/>
              <a:pathLst>
                <a:path w="901" h="2336" extrusionOk="0">
                  <a:moveTo>
                    <a:pt x="67" y="0"/>
                  </a:moveTo>
                  <a:lnTo>
                    <a:pt x="0" y="334"/>
                  </a:lnTo>
                  <a:lnTo>
                    <a:pt x="200" y="2335"/>
                  </a:lnTo>
                  <a:lnTo>
                    <a:pt x="901" y="18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1" name="Google Shape;1241;p22"/>
            <p:cNvSpPr/>
            <p:nvPr/>
          </p:nvSpPr>
          <p:spPr>
            <a:xfrm>
              <a:off x="4724832" y="3287226"/>
              <a:ext cx="43457" cy="33562"/>
            </a:xfrm>
            <a:custGeom>
              <a:avLst/>
              <a:gdLst/>
              <a:ahLst/>
              <a:cxnLst/>
              <a:rect l="l" t="t" r="r" b="b"/>
              <a:pathLst>
                <a:path w="1669" h="1289" extrusionOk="0">
                  <a:moveTo>
                    <a:pt x="1" y="1"/>
                  </a:moveTo>
                  <a:lnTo>
                    <a:pt x="1" y="67"/>
                  </a:lnTo>
                  <a:cubicBezTo>
                    <a:pt x="1" y="67"/>
                    <a:pt x="435" y="935"/>
                    <a:pt x="835" y="1201"/>
                  </a:cubicBezTo>
                  <a:cubicBezTo>
                    <a:pt x="929" y="1264"/>
                    <a:pt x="1025" y="1288"/>
                    <a:pt x="1117" y="1288"/>
                  </a:cubicBezTo>
                  <a:cubicBezTo>
                    <a:pt x="1415" y="1288"/>
                    <a:pt x="1669" y="1035"/>
                    <a:pt x="1669" y="1035"/>
                  </a:cubicBezTo>
                  <a:lnTo>
                    <a:pt x="1669" y="9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2" name="Google Shape;1242;p22"/>
            <p:cNvSpPr/>
            <p:nvPr/>
          </p:nvSpPr>
          <p:spPr>
            <a:xfrm>
              <a:off x="4679683" y="3116993"/>
              <a:ext cx="132921" cy="201530"/>
            </a:xfrm>
            <a:custGeom>
              <a:avLst/>
              <a:gdLst/>
              <a:ahLst/>
              <a:cxnLst/>
              <a:rect l="l" t="t" r="r" b="b"/>
              <a:pathLst>
                <a:path w="5105" h="7740" extrusionOk="0">
                  <a:moveTo>
                    <a:pt x="2569" y="1435"/>
                  </a:moveTo>
                  <a:cubicBezTo>
                    <a:pt x="0" y="1"/>
                    <a:pt x="1001" y="5037"/>
                    <a:pt x="1168" y="5471"/>
                  </a:cubicBezTo>
                  <a:cubicBezTo>
                    <a:pt x="1335" y="5971"/>
                    <a:pt x="2169" y="7272"/>
                    <a:pt x="2569" y="7506"/>
                  </a:cubicBezTo>
                  <a:cubicBezTo>
                    <a:pt x="2969" y="7739"/>
                    <a:pt x="3770" y="7372"/>
                    <a:pt x="3970" y="7072"/>
                  </a:cubicBezTo>
                  <a:cubicBezTo>
                    <a:pt x="4137" y="6839"/>
                    <a:pt x="5104" y="2903"/>
                    <a:pt x="2569" y="14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3" name="Google Shape;1243;p22"/>
            <p:cNvSpPr/>
            <p:nvPr/>
          </p:nvSpPr>
          <p:spPr>
            <a:xfrm>
              <a:off x="4696191" y="3139359"/>
              <a:ext cx="103369" cy="140082"/>
            </a:xfrm>
            <a:custGeom>
              <a:avLst/>
              <a:gdLst/>
              <a:ahLst/>
              <a:cxnLst/>
              <a:rect l="l" t="t" r="r" b="b"/>
              <a:pathLst>
                <a:path w="3970" h="5380" extrusionOk="0">
                  <a:moveTo>
                    <a:pt x="1103" y="0"/>
                  </a:moveTo>
                  <a:cubicBezTo>
                    <a:pt x="841" y="0"/>
                    <a:pt x="626" y="85"/>
                    <a:pt x="501" y="242"/>
                  </a:cubicBezTo>
                  <a:cubicBezTo>
                    <a:pt x="0" y="876"/>
                    <a:pt x="167" y="2344"/>
                    <a:pt x="267" y="3445"/>
                  </a:cubicBezTo>
                  <a:cubicBezTo>
                    <a:pt x="267" y="3445"/>
                    <a:pt x="300" y="3478"/>
                    <a:pt x="300" y="3478"/>
                  </a:cubicBezTo>
                  <a:cubicBezTo>
                    <a:pt x="300" y="3478"/>
                    <a:pt x="300" y="3511"/>
                    <a:pt x="300" y="3545"/>
                  </a:cubicBezTo>
                  <a:lnTo>
                    <a:pt x="367" y="3545"/>
                  </a:lnTo>
                  <a:cubicBezTo>
                    <a:pt x="367" y="3445"/>
                    <a:pt x="367" y="3278"/>
                    <a:pt x="367" y="3244"/>
                  </a:cubicBezTo>
                  <a:cubicBezTo>
                    <a:pt x="334" y="3111"/>
                    <a:pt x="334" y="2944"/>
                    <a:pt x="300" y="2811"/>
                  </a:cubicBezTo>
                  <a:cubicBezTo>
                    <a:pt x="367" y="2210"/>
                    <a:pt x="634" y="2210"/>
                    <a:pt x="734" y="1477"/>
                  </a:cubicBezTo>
                  <a:cubicBezTo>
                    <a:pt x="767" y="1443"/>
                    <a:pt x="801" y="1410"/>
                    <a:pt x="834" y="1376"/>
                  </a:cubicBezTo>
                  <a:cubicBezTo>
                    <a:pt x="867" y="1343"/>
                    <a:pt x="901" y="1310"/>
                    <a:pt x="934" y="1276"/>
                  </a:cubicBezTo>
                  <a:lnTo>
                    <a:pt x="1001" y="1276"/>
                  </a:lnTo>
                  <a:cubicBezTo>
                    <a:pt x="1468" y="1310"/>
                    <a:pt x="1935" y="1843"/>
                    <a:pt x="2369" y="2310"/>
                  </a:cubicBezTo>
                  <a:cubicBezTo>
                    <a:pt x="2535" y="2511"/>
                    <a:pt x="2735" y="2711"/>
                    <a:pt x="2902" y="2777"/>
                  </a:cubicBezTo>
                  <a:cubicBezTo>
                    <a:pt x="2938" y="2801"/>
                    <a:pt x="2965" y="2812"/>
                    <a:pt x="2986" y="2812"/>
                  </a:cubicBezTo>
                  <a:cubicBezTo>
                    <a:pt x="3026" y="2812"/>
                    <a:pt x="3048" y="2775"/>
                    <a:pt x="3069" y="2711"/>
                  </a:cubicBezTo>
                  <a:cubicBezTo>
                    <a:pt x="3269" y="3645"/>
                    <a:pt x="3436" y="4112"/>
                    <a:pt x="3536" y="4779"/>
                  </a:cubicBezTo>
                  <a:cubicBezTo>
                    <a:pt x="3536" y="4846"/>
                    <a:pt x="3503" y="4946"/>
                    <a:pt x="3503" y="5046"/>
                  </a:cubicBezTo>
                  <a:cubicBezTo>
                    <a:pt x="3503" y="5046"/>
                    <a:pt x="3503" y="5246"/>
                    <a:pt x="3503" y="5346"/>
                  </a:cubicBezTo>
                  <a:cubicBezTo>
                    <a:pt x="3503" y="5346"/>
                    <a:pt x="3536" y="5379"/>
                    <a:pt x="3569" y="5379"/>
                  </a:cubicBezTo>
                  <a:cubicBezTo>
                    <a:pt x="3569" y="5379"/>
                    <a:pt x="3569" y="5346"/>
                    <a:pt x="3569" y="5346"/>
                  </a:cubicBezTo>
                  <a:cubicBezTo>
                    <a:pt x="3569" y="5313"/>
                    <a:pt x="3569" y="5279"/>
                    <a:pt x="3603" y="5246"/>
                  </a:cubicBezTo>
                  <a:cubicBezTo>
                    <a:pt x="3603" y="5213"/>
                    <a:pt x="3603" y="5146"/>
                    <a:pt x="3603" y="5079"/>
                  </a:cubicBezTo>
                  <a:cubicBezTo>
                    <a:pt x="3736" y="4545"/>
                    <a:pt x="3970" y="2144"/>
                    <a:pt x="3069" y="1343"/>
                  </a:cubicBezTo>
                  <a:cubicBezTo>
                    <a:pt x="2474" y="405"/>
                    <a:pt x="1675" y="0"/>
                    <a:pt x="11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4" name="Google Shape;1244;p22"/>
            <p:cNvSpPr/>
            <p:nvPr/>
          </p:nvSpPr>
          <p:spPr>
            <a:xfrm>
              <a:off x="4746547" y="3322846"/>
              <a:ext cx="22627" cy="57335"/>
            </a:xfrm>
            <a:custGeom>
              <a:avLst/>
              <a:gdLst/>
              <a:ahLst/>
              <a:cxnLst/>
              <a:rect l="l" t="t" r="r" b="b"/>
              <a:pathLst>
                <a:path w="869" h="2202" extrusionOk="0">
                  <a:moveTo>
                    <a:pt x="835" y="0"/>
                  </a:moveTo>
                  <a:lnTo>
                    <a:pt x="868" y="400"/>
                  </a:lnTo>
                  <a:lnTo>
                    <a:pt x="701" y="2202"/>
                  </a:lnTo>
                  <a:lnTo>
                    <a:pt x="1" y="8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5" name="Google Shape;1245;p22"/>
            <p:cNvSpPr/>
            <p:nvPr/>
          </p:nvSpPr>
          <p:spPr>
            <a:xfrm>
              <a:off x="4724832" y="3297641"/>
              <a:ext cx="43457" cy="47805"/>
            </a:xfrm>
            <a:custGeom>
              <a:avLst/>
              <a:gdLst/>
              <a:ahLst/>
              <a:cxnLst/>
              <a:rect l="l" t="t" r="r" b="b"/>
              <a:pathLst>
                <a:path w="1669" h="1836" extrusionOk="0">
                  <a:moveTo>
                    <a:pt x="1" y="1"/>
                  </a:moveTo>
                  <a:lnTo>
                    <a:pt x="1" y="34"/>
                  </a:lnTo>
                  <a:lnTo>
                    <a:pt x="835" y="1835"/>
                  </a:lnTo>
                  <a:lnTo>
                    <a:pt x="1669" y="968"/>
                  </a:lnTo>
                  <a:lnTo>
                    <a:pt x="1669" y="935"/>
                  </a:lnTo>
                  <a:lnTo>
                    <a:pt x="835" y="18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6" name="Google Shape;1246;p22"/>
            <p:cNvSpPr/>
            <p:nvPr/>
          </p:nvSpPr>
          <p:spPr>
            <a:xfrm>
              <a:off x="4742225" y="3366276"/>
              <a:ext cx="7837" cy="5234"/>
            </a:xfrm>
            <a:custGeom>
              <a:avLst/>
              <a:gdLst/>
              <a:ahLst/>
              <a:cxnLst/>
              <a:rect l="l" t="t" r="r" b="b"/>
              <a:pathLst>
                <a:path w="301" h="201" extrusionOk="0">
                  <a:moveTo>
                    <a:pt x="0" y="0"/>
                  </a:moveTo>
                  <a:lnTo>
                    <a:pt x="300" y="200"/>
                  </a:lnTo>
                  <a:lnTo>
                    <a:pt x="300" y="20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7" name="Google Shape;1247;p22"/>
            <p:cNvSpPr/>
            <p:nvPr/>
          </p:nvSpPr>
          <p:spPr>
            <a:xfrm>
              <a:off x="4705746" y="3231636"/>
              <a:ext cx="86002" cy="86497"/>
            </a:xfrm>
            <a:custGeom>
              <a:avLst/>
              <a:gdLst/>
              <a:ahLst/>
              <a:cxnLst/>
              <a:rect l="l" t="t" r="r" b="b"/>
              <a:pathLst>
                <a:path w="3303" h="3322" extrusionOk="0">
                  <a:moveTo>
                    <a:pt x="0" y="1"/>
                  </a:moveTo>
                  <a:lnTo>
                    <a:pt x="33" y="1068"/>
                  </a:lnTo>
                  <a:cubicBezTo>
                    <a:pt x="33" y="1068"/>
                    <a:pt x="934" y="3136"/>
                    <a:pt x="1635" y="3303"/>
                  </a:cubicBezTo>
                  <a:cubicBezTo>
                    <a:pt x="1701" y="3316"/>
                    <a:pt x="1768" y="3321"/>
                    <a:pt x="1833" y="3321"/>
                  </a:cubicBezTo>
                  <a:cubicBezTo>
                    <a:pt x="2456" y="3321"/>
                    <a:pt x="3002" y="2803"/>
                    <a:pt x="3002" y="2803"/>
                  </a:cubicBezTo>
                  <a:cubicBezTo>
                    <a:pt x="3002" y="2803"/>
                    <a:pt x="3302" y="1068"/>
                    <a:pt x="3302" y="1068"/>
                  </a:cubicBezTo>
                  <a:cubicBezTo>
                    <a:pt x="3302" y="1066"/>
                    <a:pt x="3302" y="1064"/>
                    <a:pt x="3300" y="1064"/>
                  </a:cubicBezTo>
                  <a:cubicBezTo>
                    <a:pt x="3283" y="1064"/>
                    <a:pt x="3169" y="1235"/>
                    <a:pt x="3169" y="1235"/>
                  </a:cubicBezTo>
                  <a:lnTo>
                    <a:pt x="2402" y="1902"/>
                  </a:lnTo>
                  <a:cubicBezTo>
                    <a:pt x="2402" y="1902"/>
                    <a:pt x="2268" y="1468"/>
                    <a:pt x="2102" y="1268"/>
                  </a:cubicBezTo>
                  <a:cubicBezTo>
                    <a:pt x="2035" y="1168"/>
                    <a:pt x="1801" y="1035"/>
                    <a:pt x="1568" y="935"/>
                  </a:cubicBezTo>
                  <a:cubicBezTo>
                    <a:pt x="1468" y="879"/>
                    <a:pt x="1364" y="853"/>
                    <a:pt x="1264" y="853"/>
                  </a:cubicBezTo>
                  <a:cubicBezTo>
                    <a:pt x="1064" y="853"/>
                    <a:pt x="879" y="957"/>
                    <a:pt x="767" y="1135"/>
                  </a:cubicBezTo>
                  <a:lnTo>
                    <a:pt x="667" y="13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8" name="Google Shape;1248;p22"/>
            <p:cNvSpPr/>
            <p:nvPr/>
          </p:nvSpPr>
          <p:spPr>
            <a:xfrm>
              <a:off x="5818329" y="4011590"/>
              <a:ext cx="200671" cy="186767"/>
            </a:xfrm>
            <a:custGeom>
              <a:avLst/>
              <a:gdLst/>
              <a:ahLst/>
              <a:cxnLst/>
              <a:rect l="l" t="t" r="r" b="b"/>
              <a:pathLst>
                <a:path w="7707" h="7173" extrusionOk="0">
                  <a:moveTo>
                    <a:pt x="3103" y="34"/>
                  </a:moveTo>
                  <a:cubicBezTo>
                    <a:pt x="1402" y="0"/>
                    <a:pt x="868" y="234"/>
                    <a:pt x="668" y="334"/>
                  </a:cubicBezTo>
                  <a:cubicBezTo>
                    <a:pt x="368" y="534"/>
                    <a:pt x="201" y="1735"/>
                    <a:pt x="1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49" name="Google Shape;1249;p22"/>
            <p:cNvSpPr/>
            <p:nvPr/>
          </p:nvSpPr>
          <p:spPr>
            <a:xfrm>
              <a:off x="5818329" y="4011590"/>
              <a:ext cx="200671" cy="186767"/>
            </a:xfrm>
            <a:custGeom>
              <a:avLst/>
              <a:gdLst/>
              <a:ahLst/>
              <a:cxnLst/>
              <a:rect l="l" t="t" r="r" b="b"/>
              <a:pathLst>
                <a:path w="7707" h="7173" extrusionOk="0">
                  <a:moveTo>
                    <a:pt x="3103" y="34"/>
                  </a:moveTo>
                  <a:cubicBezTo>
                    <a:pt x="1402" y="0"/>
                    <a:pt x="868" y="234"/>
                    <a:pt x="668" y="334"/>
                  </a:cubicBezTo>
                  <a:cubicBezTo>
                    <a:pt x="368" y="534"/>
                    <a:pt x="201" y="1735"/>
                    <a:pt x="1" y="2769"/>
                  </a:cubicBezTo>
                  <a:lnTo>
                    <a:pt x="3870" y="4971"/>
                  </a:lnTo>
                  <a:lnTo>
                    <a:pt x="7706" y="7172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6"/>
                    <a:pt x="6338" y="2869"/>
                    <a:pt x="4637" y="93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0" name="Google Shape;1250;p22"/>
            <p:cNvSpPr/>
            <p:nvPr/>
          </p:nvSpPr>
          <p:spPr>
            <a:xfrm>
              <a:off x="5897378" y="3927332"/>
              <a:ext cx="42571" cy="133781"/>
            </a:xfrm>
            <a:custGeom>
              <a:avLst/>
              <a:gdLst/>
              <a:ahLst/>
              <a:cxnLst/>
              <a:rect l="l" t="t" r="r" b="b"/>
              <a:pathLst>
                <a:path w="1635" h="5138" extrusionOk="0">
                  <a:moveTo>
                    <a:pt x="0" y="1302"/>
                  </a:moveTo>
                  <a:lnTo>
                    <a:pt x="0" y="2936"/>
                  </a:lnTo>
                  <a:lnTo>
                    <a:pt x="0" y="3737"/>
                  </a:lnTo>
                  <a:cubicBezTo>
                    <a:pt x="434" y="4704"/>
                    <a:pt x="1201" y="5138"/>
                    <a:pt x="1635" y="4671"/>
                  </a:cubicBezTo>
                  <a:lnTo>
                    <a:pt x="1635" y="3870"/>
                  </a:lnTo>
                  <a:lnTo>
                    <a:pt x="1635" y="2236"/>
                  </a:lnTo>
                  <a:cubicBezTo>
                    <a:pt x="1635" y="935"/>
                    <a:pt x="0" y="1"/>
                    <a:pt x="0" y="130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1" name="Google Shape;1251;p22"/>
            <p:cNvSpPr/>
            <p:nvPr/>
          </p:nvSpPr>
          <p:spPr>
            <a:xfrm>
              <a:off x="5868711" y="3907361"/>
              <a:ext cx="18252" cy="36505"/>
            </a:xfrm>
            <a:custGeom>
              <a:avLst/>
              <a:gdLst/>
              <a:ahLst/>
              <a:cxnLst/>
              <a:rect l="l" t="t" r="r" b="b"/>
              <a:pathLst>
                <a:path w="701" h="1402" extrusionOk="0">
                  <a:moveTo>
                    <a:pt x="200" y="34"/>
                  </a:moveTo>
                  <a:cubicBezTo>
                    <a:pt x="334" y="34"/>
                    <a:pt x="534" y="367"/>
                    <a:pt x="601" y="734"/>
                  </a:cubicBezTo>
                  <a:cubicBezTo>
                    <a:pt x="701" y="1101"/>
                    <a:pt x="634" y="1402"/>
                    <a:pt x="501" y="1368"/>
                  </a:cubicBezTo>
                  <a:cubicBezTo>
                    <a:pt x="367" y="1335"/>
                    <a:pt x="167" y="1035"/>
                    <a:pt x="100" y="668"/>
                  </a:cubicBezTo>
                  <a:cubicBezTo>
                    <a:pt x="0" y="301"/>
                    <a:pt x="67" y="1"/>
                    <a:pt x="200" y="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2" name="Google Shape;1252;p22"/>
            <p:cNvSpPr/>
            <p:nvPr/>
          </p:nvSpPr>
          <p:spPr>
            <a:xfrm>
              <a:off x="5950339" y="3955140"/>
              <a:ext cx="18278" cy="33901"/>
            </a:xfrm>
            <a:custGeom>
              <a:avLst/>
              <a:gdLst/>
              <a:ahLst/>
              <a:cxnLst/>
              <a:rect l="l" t="t" r="r" b="b"/>
              <a:pathLst>
                <a:path w="702" h="1302" extrusionOk="0">
                  <a:moveTo>
                    <a:pt x="501" y="167"/>
                  </a:moveTo>
                  <a:cubicBezTo>
                    <a:pt x="368" y="0"/>
                    <a:pt x="168" y="134"/>
                    <a:pt x="101" y="401"/>
                  </a:cubicBezTo>
                  <a:cubicBezTo>
                    <a:pt x="1" y="667"/>
                    <a:pt x="68" y="1034"/>
                    <a:pt x="201" y="1168"/>
                  </a:cubicBezTo>
                  <a:cubicBezTo>
                    <a:pt x="334" y="1301"/>
                    <a:pt x="535" y="1201"/>
                    <a:pt x="601" y="934"/>
                  </a:cubicBezTo>
                  <a:cubicBezTo>
                    <a:pt x="701" y="634"/>
                    <a:pt x="635" y="300"/>
                    <a:pt x="501" y="16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3" name="Google Shape;1253;p22"/>
            <p:cNvSpPr/>
            <p:nvPr/>
          </p:nvSpPr>
          <p:spPr>
            <a:xfrm>
              <a:off x="5888682" y="4042861"/>
              <a:ext cx="56475" cy="110321"/>
            </a:xfrm>
            <a:custGeom>
              <a:avLst/>
              <a:gdLst/>
              <a:ahLst/>
              <a:cxnLst/>
              <a:rect l="l" t="t" r="r" b="b"/>
              <a:pathLst>
                <a:path w="2169" h="4237" extrusionOk="0">
                  <a:moveTo>
                    <a:pt x="1168" y="301"/>
                  </a:moveTo>
                  <a:cubicBezTo>
                    <a:pt x="1168" y="301"/>
                    <a:pt x="1" y="0"/>
                    <a:pt x="1" y="100"/>
                  </a:cubicBezTo>
                  <a:cubicBezTo>
                    <a:pt x="1" y="167"/>
                    <a:pt x="434" y="3369"/>
                    <a:pt x="434" y="3369"/>
                  </a:cubicBezTo>
                  <a:lnTo>
                    <a:pt x="2002" y="4237"/>
                  </a:lnTo>
                  <a:lnTo>
                    <a:pt x="2169" y="133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4" name="Google Shape;1254;p22"/>
            <p:cNvSpPr/>
            <p:nvPr/>
          </p:nvSpPr>
          <p:spPr>
            <a:xfrm>
              <a:off x="5868711" y="4012449"/>
              <a:ext cx="38249" cy="121621"/>
            </a:xfrm>
            <a:custGeom>
              <a:avLst/>
              <a:gdLst/>
              <a:ahLst/>
              <a:cxnLst/>
              <a:rect l="l" t="t" r="r" b="b"/>
              <a:pathLst>
                <a:path w="1469" h="4671" extrusionOk="0">
                  <a:moveTo>
                    <a:pt x="1101" y="1"/>
                  </a:moveTo>
                  <a:lnTo>
                    <a:pt x="1101" y="468"/>
                  </a:lnTo>
                  <a:lnTo>
                    <a:pt x="1468" y="4671"/>
                  </a:lnTo>
                  <a:lnTo>
                    <a:pt x="834" y="4304"/>
                  </a:lnTo>
                  <a:lnTo>
                    <a:pt x="167" y="2136"/>
                  </a:lnTo>
                  <a:lnTo>
                    <a:pt x="801" y="1969"/>
                  </a:lnTo>
                  <a:lnTo>
                    <a:pt x="0" y="1035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5" name="Google Shape;1255;p22"/>
            <p:cNvSpPr/>
            <p:nvPr/>
          </p:nvSpPr>
          <p:spPr>
            <a:xfrm>
              <a:off x="5930368" y="4036768"/>
              <a:ext cx="38249" cy="119903"/>
            </a:xfrm>
            <a:custGeom>
              <a:avLst/>
              <a:gdLst/>
              <a:ahLst/>
              <a:cxnLst/>
              <a:rect l="l" t="t" r="r" b="b"/>
              <a:pathLst>
                <a:path w="1469" h="4605" extrusionOk="0">
                  <a:moveTo>
                    <a:pt x="368" y="1"/>
                  </a:moveTo>
                  <a:lnTo>
                    <a:pt x="368" y="468"/>
                  </a:lnTo>
                  <a:lnTo>
                    <a:pt x="1" y="4271"/>
                  </a:lnTo>
                  <a:lnTo>
                    <a:pt x="634" y="4604"/>
                  </a:lnTo>
                  <a:lnTo>
                    <a:pt x="1302" y="3236"/>
                  </a:lnTo>
                  <a:lnTo>
                    <a:pt x="668" y="2302"/>
                  </a:lnTo>
                  <a:lnTo>
                    <a:pt x="1468" y="2269"/>
                  </a:lnTo>
                  <a:lnTo>
                    <a:pt x="801" y="50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6" name="Google Shape;1256;p22"/>
            <p:cNvSpPr/>
            <p:nvPr/>
          </p:nvSpPr>
          <p:spPr>
            <a:xfrm>
              <a:off x="5909538" y="4050672"/>
              <a:ext cx="18252" cy="25204"/>
            </a:xfrm>
            <a:custGeom>
              <a:avLst/>
              <a:gdLst/>
              <a:ahLst/>
              <a:cxnLst/>
              <a:rect l="l" t="t" r="r" b="b"/>
              <a:pathLst>
                <a:path w="701" h="968" extrusionOk="0">
                  <a:moveTo>
                    <a:pt x="0" y="301"/>
                  </a:moveTo>
                  <a:lnTo>
                    <a:pt x="200" y="801"/>
                  </a:lnTo>
                  <a:cubicBezTo>
                    <a:pt x="300" y="868"/>
                    <a:pt x="400" y="935"/>
                    <a:pt x="500" y="968"/>
                  </a:cubicBezTo>
                  <a:lnTo>
                    <a:pt x="701" y="701"/>
                  </a:lnTo>
                  <a:lnTo>
                    <a:pt x="36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7" name="Google Shape;1257;p22"/>
            <p:cNvSpPr/>
            <p:nvPr/>
          </p:nvSpPr>
          <p:spPr>
            <a:xfrm>
              <a:off x="5906934" y="4071528"/>
              <a:ext cx="23460" cy="75587"/>
            </a:xfrm>
            <a:custGeom>
              <a:avLst/>
              <a:gdLst/>
              <a:ahLst/>
              <a:cxnLst/>
              <a:rect l="l" t="t" r="r" b="b"/>
              <a:pathLst>
                <a:path w="901" h="2903" extrusionOk="0">
                  <a:moveTo>
                    <a:pt x="300" y="0"/>
                  </a:moveTo>
                  <a:lnTo>
                    <a:pt x="0" y="2402"/>
                  </a:lnTo>
                  <a:lnTo>
                    <a:pt x="901" y="2902"/>
                  </a:lnTo>
                  <a:lnTo>
                    <a:pt x="600" y="16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8" name="Google Shape;1258;p22"/>
            <p:cNvSpPr/>
            <p:nvPr/>
          </p:nvSpPr>
          <p:spPr>
            <a:xfrm>
              <a:off x="5895634" y="4003778"/>
              <a:ext cx="23486" cy="60824"/>
            </a:xfrm>
            <a:custGeom>
              <a:avLst/>
              <a:gdLst/>
              <a:ahLst/>
              <a:cxnLst/>
              <a:rect l="l" t="t" r="r" b="b"/>
              <a:pathLst>
                <a:path w="902" h="2336" extrusionOk="0">
                  <a:moveTo>
                    <a:pt x="67" y="0"/>
                  </a:moveTo>
                  <a:lnTo>
                    <a:pt x="0" y="334"/>
                  </a:lnTo>
                  <a:lnTo>
                    <a:pt x="201" y="2335"/>
                  </a:lnTo>
                  <a:lnTo>
                    <a:pt x="901" y="180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59" name="Google Shape;1259;p22"/>
            <p:cNvSpPr/>
            <p:nvPr/>
          </p:nvSpPr>
          <p:spPr>
            <a:xfrm>
              <a:off x="5897378" y="3991619"/>
              <a:ext cx="42571" cy="34057"/>
            </a:xfrm>
            <a:custGeom>
              <a:avLst/>
              <a:gdLst/>
              <a:ahLst/>
              <a:cxnLst/>
              <a:rect l="l" t="t" r="r" b="b"/>
              <a:pathLst>
                <a:path w="1635" h="1308" extrusionOk="0">
                  <a:moveTo>
                    <a:pt x="0" y="0"/>
                  </a:moveTo>
                  <a:lnTo>
                    <a:pt x="0" y="100"/>
                  </a:lnTo>
                  <a:cubicBezTo>
                    <a:pt x="0" y="100"/>
                    <a:pt x="400" y="968"/>
                    <a:pt x="834" y="1234"/>
                  </a:cubicBezTo>
                  <a:cubicBezTo>
                    <a:pt x="924" y="1287"/>
                    <a:pt x="1015" y="1308"/>
                    <a:pt x="1101" y="1308"/>
                  </a:cubicBezTo>
                  <a:cubicBezTo>
                    <a:pt x="1395" y="1308"/>
                    <a:pt x="1635" y="1068"/>
                    <a:pt x="1635" y="1068"/>
                  </a:cubicBezTo>
                  <a:lnTo>
                    <a:pt x="1635" y="9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0" name="Google Shape;1260;p22"/>
            <p:cNvSpPr/>
            <p:nvPr/>
          </p:nvSpPr>
          <p:spPr>
            <a:xfrm>
              <a:off x="5852203" y="3822245"/>
              <a:ext cx="132921" cy="201530"/>
            </a:xfrm>
            <a:custGeom>
              <a:avLst/>
              <a:gdLst/>
              <a:ahLst/>
              <a:cxnLst/>
              <a:rect l="l" t="t" r="r" b="b"/>
              <a:pathLst>
                <a:path w="5105" h="7740" extrusionOk="0">
                  <a:moveTo>
                    <a:pt x="2569" y="1435"/>
                  </a:moveTo>
                  <a:cubicBezTo>
                    <a:pt x="1" y="1"/>
                    <a:pt x="1001" y="5038"/>
                    <a:pt x="1168" y="5471"/>
                  </a:cubicBezTo>
                  <a:cubicBezTo>
                    <a:pt x="1335" y="5972"/>
                    <a:pt x="2135" y="7272"/>
                    <a:pt x="2569" y="7506"/>
                  </a:cubicBezTo>
                  <a:cubicBezTo>
                    <a:pt x="2969" y="7739"/>
                    <a:pt x="3770" y="7339"/>
                    <a:pt x="3970" y="7072"/>
                  </a:cubicBezTo>
                  <a:cubicBezTo>
                    <a:pt x="4137" y="6839"/>
                    <a:pt x="5104" y="2903"/>
                    <a:pt x="2569" y="14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1" name="Google Shape;1261;p22"/>
            <p:cNvSpPr/>
            <p:nvPr/>
          </p:nvSpPr>
          <p:spPr>
            <a:xfrm>
              <a:off x="5867826" y="3844611"/>
              <a:ext cx="104254" cy="140082"/>
            </a:xfrm>
            <a:custGeom>
              <a:avLst/>
              <a:gdLst/>
              <a:ahLst/>
              <a:cxnLst/>
              <a:rect l="l" t="t" r="r" b="b"/>
              <a:pathLst>
                <a:path w="4004" h="5380" extrusionOk="0">
                  <a:moveTo>
                    <a:pt x="1111" y="0"/>
                  </a:moveTo>
                  <a:cubicBezTo>
                    <a:pt x="845" y="0"/>
                    <a:pt x="627" y="85"/>
                    <a:pt x="501" y="242"/>
                  </a:cubicBezTo>
                  <a:cubicBezTo>
                    <a:pt x="1" y="876"/>
                    <a:pt x="201" y="2344"/>
                    <a:pt x="301" y="3445"/>
                  </a:cubicBezTo>
                  <a:cubicBezTo>
                    <a:pt x="301" y="3445"/>
                    <a:pt x="301" y="3478"/>
                    <a:pt x="301" y="3478"/>
                  </a:cubicBezTo>
                  <a:cubicBezTo>
                    <a:pt x="301" y="3478"/>
                    <a:pt x="335" y="3511"/>
                    <a:pt x="335" y="3511"/>
                  </a:cubicBezTo>
                  <a:cubicBezTo>
                    <a:pt x="335" y="3545"/>
                    <a:pt x="368" y="3545"/>
                    <a:pt x="368" y="3545"/>
                  </a:cubicBezTo>
                  <a:cubicBezTo>
                    <a:pt x="401" y="3445"/>
                    <a:pt x="368" y="3244"/>
                    <a:pt x="368" y="3244"/>
                  </a:cubicBezTo>
                  <a:cubicBezTo>
                    <a:pt x="368" y="3111"/>
                    <a:pt x="335" y="2944"/>
                    <a:pt x="335" y="2811"/>
                  </a:cubicBezTo>
                  <a:cubicBezTo>
                    <a:pt x="401" y="2210"/>
                    <a:pt x="635" y="2210"/>
                    <a:pt x="768" y="1477"/>
                  </a:cubicBezTo>
                  <a:cubicBezTo>
                    <a:pt x="802" y="1443"/>
                    <a:pt x="835" y="1410"/>
                    <a:pt x="868" y="1376"/>
                  </a:cubicBezTo>
                  <a:cubicBezTo>
                    <a:pt x="902" y="1343"/>
                    <a:pt x="935" y="1310"/>
                    <a:pt x="968" y="1276"/>
                  </a:cubicBezTo>
                  <a:cubicBezTo>
                    <a:pt x="1002" y="1276"/>
                    <a:pt x="1002" y="1276"/>
                    <a:pt x="1035" y="1243"/>
                  </a:cubicBezTo>
                  <a:cubicBezTo>
                    <a:pt x="1502" y="1310"/>
                    <a:pt x="1969" y="1843"/>
                    <a:pt x="2403" y="2310"/>
                  </a:cubicBezTo>
                  <a:cubicBezTo>
                    <a:pt x="2569" y="2511"/>
                    <a:pt x="2770" y="2711"/>
                    <a:pt x="2936" y="2811"/>
                  </a:cubicBezTo>
                  <a:cubicBezTo>
                    <a:pt x="2961" y="2819"/>
                    <a:pt x="2982" y="2823"/>
                    <a:pt x="3000" y="2823"/>
                  </a:cubicBezTo>
                  <a:cubicBezTo>
                    <a:pt x="3053" y="2823"/>
                    <a:pt x="3078" y="2786"/>
                    <a:pt x="3103" y="2711"/>
                  </a:cubicBezTo>
                  <a:cubicBezTo>
                    <a:pt x="3303" y="3645"/>
                    <a:pt x="3470" y="4112"/>
                    <a:pt x="3570" y="4779"/>
                  </a:cubicBezTo>
                  <a:cubicBezTo>
                    <a:pt x="3570" y="4846"/>
                    <a:pt x="3537" y="4946"/>
                    <a:pt x="3537" y="5046"/>
                  </a:cubicBezTo>
                  <a:cubicBezTo>
                    <a:pt x="3537" y="5046"/>
                    <a:pt x="3537" y="5246"/>
                    <a:pt x="3537" y="5346"/>
                  </a:cubicBezTo>
                  <a:cubicBezTo>
                    <a:pt x="3537" y="5346"/>
                    <a:pt x="3570" y="5379"/>
                    <a:pt x="3570" y="5379"/>
                  </a:cubicBezTo>
                  <a:cubicBezTo>
                    <a:pt x="3604" y="5379"/>
                    <a:pt x="3604" y="5346"/>
                    <a:pt x="3604" y="5346"/>
                  </a:cubicBezTo>
                  <a:cubicBezTo>
                    <a:pt x="3604" y="5313"/>
                    <a:pt x="3604" y="5279"/>
                    <a:pt x="3604" y="5246"/>
                  </a:cubicBezTo>
                  <a:cubicBezTo>
                    <a:pt x="3604" y="5213"/>
                    <a:pt x="3637" y="5146"/>
                    <a:pt x="3637" y="5079"/>
                  </a:cubicBezTo>
                  <a:cubicBezTo>
                    <a:pt x="3770" y="4545"/>
                    <a:pt x="4004" y="2144"/>
                    <a:pt x="3103" y="1343"/>
                  </a:cubicBezTo>
                  <a:cubicBezTo>
                    <a:pt x="2508" y="405"/>
                    <a:pt x="1694" y="0"/>
                    <a:pt x="11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2" name="Google Shape;1262;p22"/>
            <p:cNvSpPr/>
            <p:nvPr/>
          </p:nvSpPr>
          <p:spPr>
            <a:xfrm>
              <a:off x="5919094" y="4028097"/>
              <a:ext cx="22601" cy="57335"/>
            </a:xfrm>
            <a:custGeom>
              <a:avLst/>
              <a:gdLst/>
              <a:ahLst/>
              <a:cxnLst/>
              <a:rect l="l" t="t" r="r" b="b"/>
              <a:pathLst>
                <a:path w="868" h="2202" extrusionOk="0">
                  <a:moveTo>
                    <a:pt x="801" y="0"/>
                  </a:moveTo>
                  <a:lnTo>
                    <a:pt x="867" y="401"/>
                  </a:lnTo>
                  <a:lnTo>
                    <a:pt x="667" y="2202"/>
                  </a:lnTo>
                  <a:lnTo>
                    <a:pt x="0" y="8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3" name="Google Shape;1263;p22"/>
            <p:cNvSpPr/>
            <p:nvPr/>
          </p:nvSpPr>
          <p:spPr>
            <a:xfrm>
              <a:off x="5897378" y="4002893"/>
              <a:ext cx="42571" cy="47805"/>
            </a:xfrm>
            <a:custGeom>
              <a:avLst/>
              <a:gdLst/>
              <a:ahLst/>
              <a:cxnLst/>
              <a:rect l="l" t="t" r="r" b="b"/>
              <a:pathLst>
                <a:path w="1635" h="1836" extrusionOk="0">
                  <a:moveTo>
                    <a:pt x="0" y="1"/>
                  </a:moveTo>
                  <a:lnTo>
                    <a:pt x="0" y="34"/>
                  </a:lnTo>
                  <a:lnTo>
                    <a:pt x="834" y="1836"/>
                  </a:lnTo>
                  <a:lnTo>
                    <a:pt x="1635" y="968"/>
                  </a:lnTo>
                  <a:lnTo>
                    <a:pt x="1635" y="935"/>
                  </a:lnTo>
                  <a:lnTo>
                    <a:pt x="834" y="180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4" name="Google Shape;1264;p22"/>
            <p:cNvSpPr/>
            <p:nvPr/>
          </p:nvSpPr>
          <p:spPr>
            <a:xfrm>
              <a:off x="5914746" y="4071528"/>
              <a:ext cx="7837" cy="5234"/>
            </a:xfrm>
            <a:custGeom>
              <a:avLst/>
              <a:gdLst/>
              <a:ahLst/>
              <a:cxnLst/>
              <a:rect l="l" t="t" r="r" b="b"/>
              <a:pathLst>
                <a:path w="301" h="201" extrusionOk="0">
                  <a:moveTo>
                    <a:pt x="0" y="0"/>
                  </a:moveTo>
                  <a:lnTo>
                    <a:pt x="300" y="167"/>
                  </a:lnTo>
                  <a:lnTo>
                    <a:pt x="3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5" name="Google Shape;1265;p22"/>
            <p:cNvSpPr/>
            <p:nvPr/>
          </p:nvSpPr>
          <p:spPr>
            <a:xfrm>
              <a:off x="5443128" y="2836465"/>
              <a:ext cx="200645" cy="185882"/>
            </a:xfrm>
            <a:custGeom>
              <a:avLst/>
              <a:gdLst/>
              <a:ahLst/>
              <a:cxnLst/>
              <a:rect l="l" t="t" r="r" b="b"/>
              <a:pathLst>
                <a:path w="7706" h="7139" extrusionOk="0">
                  <a:moveTo>
                    <a:pt x="3103" y="0"/>
                  </a:moveTo>
                  <a:cubicBezTo>
                    <a:pt x="1401" y="0"/>
                    <a:pt x="868" y="200"/>
                    <a:pt x="667" y="334"/>
                  </a:cubicBezTo>
                  <a:cubicBezTo>
                    <a:pt x="367" y="500"/>
                    <a:pt x="200" y="1735"/>
                    <a:pt x="0" y="2735"/>
                  </a:cubicBezTo>
                  <a:lnTo>
                    <a:pt x="3836" y="4937"/>
                  </a:lnTo>
                  <a:lnTo>
                    <a:pt x="7706" y="7139"/>
                  </a:lnTo>
                  <a:cubicBezTo>
                    <a:pt x="7506" y="5904"/>
                    <a:pt x="7339" y="4503"/>
                    <a:pt x="7039" y="3970"/>
                  </a:cubicBezTo>
                  <a:cubicBezTo>
                    <a:pt x="6839" y="3603"/>
                    <a:pt x="6338" y="2835"/>
                    <a:pt x="4637" y="901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6" name="Google Shape;1266;p22"/>
            <p:cNvSpPr/>
            <p:nvPr/>
          </p:nvSpPr>
          <p:spPr>
            <a:xfrm>
              <a:off x="5443128" y="2836465"/>
              <a:ext cx="200645" cy="185882"/>
            </a:xfrm>
            <a:custGeom>
              <a:avLst/>
              <a:gdLst/>
              <a:ahLst/>
              <a:cxnLst/>
              <a:rect l="l" t="t" r="r" b="b"/>
              <a:pathLst>
                <a:path w="7706" h="7139" extrusionOk="0">
                  <a:moveTo>
                    <a:pt x="3103" y="0"/>
                  </a:moveTo>
                  <a:cubicBezTo>
                    <a:pt x="1401" y="0"/>
                    <a:pt x="868" y="200"/>
                    <a:pt x="667" y="334"/>
                  </a:cubicBezTo>
                  <a:cubicBezTo>
                    <a:pt x="367" y="500"/>
                    <a:pt x="200" y="1735"/>
                    <a:pt x="0" y="2735"/>
                  </a:cubicBezTo>
                  <a:lnTo>
                    <a:pt x="3836" y="4937"/>
                  </a:lnTo>
                  <a:lnTo>
                    <a:pt x="7706" y="7139"/>
                  </a:lnTo>
                  <a:cubicBezTo>
                    <a:pt x="7506" y="5904"/>
                    <a:pt x="7339" y="4503"/>
                    <a:pt x="7039" y="3970"/>
                  </a:cubicBezTo>
                  <a:cubicBezTo>
                    <a:pt x="6839" y="3603"/>
                    <a:pt x="6338" y="2835"/>
                    <a:pt x="4637" y="9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7" name="Google Shape;1267;p22"/>
            <p:cNvSpPr/>
            <p:nvPr/>
          </p:nvSpPr>
          <p:spPr>
            <a:xfrm>
              <a:off x="5522152" y="2751349"/>
              <a:ext cx="42597" cy="133781"/>
            </a:xfrm>
            <a:custGeom>
              <a:avLst/>
              <a:gdLst/>
              <a:ahLst/>
              <a:cxnLst/>
              <a:rect l="l" t="t" r="r" b="b"/>
              <a:pathLst>
                <a:path w="1636" h="5138" extrusionOk="0">
                  <a:moveTo>
                    <a:pt x="1" y="1301"/>
                  </a:moveTo>
                  <a:lnTo>
                    <a:pt x="1" y="2936"/>
                  </a:lnTo>
                  <a:lnTo>
                    <a:pt x="1" y="3736"/>
                  </a:lnTo>
                  <a:cubicBezTo>
                    <a:pt x="434" y="4703"/>
                    <a:pt x="1202" y="5137"/>
                    <a:pt x="1635" y="4703"/>
                  </a:cubicBezTo>
                  <a:lnTo>
                    <a:pt x="1635" y="3870"/>
                  </a:lnTo>
                  <a:lnTo>
                    <a:pt x="1635" y="2268"/>
                  </a:lnTo>
                  <a:cubicBezTo>
                    <a:pt x="1635" y="934"/>
                    <a:pt x="1" y="0"/>
                    <a:pt x="1" y="130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8" name="Google Shape;1268;p22"/>
            <p:cNvSpPr/>
            <p:nvPr/>
          </p:nvSpPr>
          <p:spPr>
            <a:xfrm>
              <a:off x="5493511" y="2732237"/>
              <a:ext cx="18252" cy="35619"/>
            </a:xfrm>
            <a:custGeom>
              <a:avLst/>
              <a:gdLst/>
              <a:ahLst/>
              <a:cxnLst/>
              <a:rect l="l" t="t" r="r" b="b"/>
              <a:pathLst>
                <a:path w="701" h="1368" extrusionOk="0">
                  <a:moveTo>
                    <a:pt x="200" y="0"/>
                  </a:moveTo>
                  <a:cubicBezTo>
                    <a:pt x="334" y="34"/>
                    <a:pt x="534" y="334"/>
                    <a:pt x="600" y="734"/>
                  </a:cubicBezTo>
                  <a:cubicBezTo>
                    <a:pt x="701" y="1101"/>
                    <a:pt x="634" y="1368"/>
                    <a:pt x="500" y="1368"/>
                  </a:cubicBezTo>
                  <a:cubicBezTo>
                    <a:pt x="367" y="1335"/>
                    <a:pt x="167" y="1001"/>
                    <a:pt x="100" y="634"/>
                  </a:cubicBezTo>
                  <a:cubicBezTo>
                    <a:pt x="0" y="267"/>
                    <a:pt x="67" y="0"/>
                    <a:pt x="20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69" name="Google Shape;1269;p22"/>
            <p:cNvSpPr/>
            <p:nvPr/>
          </p:nvSpPr>
          <p:spPr>
            <a:xfrm>
              <a:off x="5575138" y="2779990"/>
              <a:ext cx="18278" cy="33042"/>
            </a:xfrm>
            <a:custGeom>
              <a:avLst/>
              <a:gdLst/>
              <a:ahLst/>
              <a:cxnLst/>
              <a:rect l="l" t="t" r="r" b="b"/>
              <a:pathLst>
                <a:path w="702" h="1269" extrusionOk="0">
                  <a:moveTo>
                    <a:pt x="501" y="134"/>
                  </a:moveTo>
                  <a:cubicBezTo>
                    <a:pt x="368" y="1"/>
                    <a:pt x="167" y="101"/>
                    <a:pt x="101" y="368"/>
                  </a:cubicBezTo>
                  <a:cubicBezTo>
                    <a:pt x="1" y="668"/>
                    <a:pt x="67" y="1002"/>
                    <a:pt x="201" y="1135"/>
                  </a:cubicBezTo>
                  <a:cubicBezTo>
                    <a:pt x="334" y="1268"/>
                    <a:pt x="534" y="1168"/>
                    <a:pt x="601" y="902"/>
                  </a:cubicBezTo>
                  <a:cubicBezTo>
                    <a:pt x="701" y="635"/>
                    <a:pt x="634" y="268"/>
                    <a:pt x="501" y="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0" name="Google Shape;1270;p22"/>
            <p:cNvSpPr/>
            <p:nvPr/>
          </p:nvSpPr>
          <p:spPr>
            <a:xfrm>
              <a:off x="5520434" y="2827769"/>
              <a:ext cx="23460" cy="60824"/>
            </a:xfrm>
            <a:custGeom>
              <a:avLst/>
              <a:gdLst/>
              <a:ahLst/>
              <a:cxnLst/>
              <a:rect l="l" t="t" r="r" b="b"/>
              <a:pathLst>
                <a:path w="901" h="2336" extrusionOk="0">
                  <a:moveTo>
                    <a:pt x="67" y="1"/>
                  </a:moveTo>
                  <a:lnTo>
                    <a:pt x="0" y="334"/>
                  </a:lnTo>
                  <a:lnTo>
                    <a:pt x="200" y="2336"/>
                  </a:lnTo>
                  <a:lnTo>
                    <a:pt x="901" y="180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1" name="Google Shape;1271;p22"/>
            <p:cNvSpPr/>
            <p:nvPr/>
          </p:nvSpPr>
          <p:spPr>
            <a:xfrm>
              <a:off x="5522152" y="2816468"/>
              <a:ext cx="42597" cy="33562"/>
            </a:xfrm>
            <a:custGeom>
              <a:avLst/>
              <a:gdLst/>
              <a:ahLst/>
              <a:cxnLst/>
              <a:rect l="l" t="t" r="r" b="b"/>
              <a:pathLst>
                <a:path w="1636" h="1289" extrusionOk="0">
                  <a:moveTo>
                    <a:pt x="1" y="1"/>
                  </a:moveTo>
                  <a:lnTo>
                    <a:pt x="1" y="68"/>
                  </a:lnTo>
                  <a:cubicBezTo>
                    <a:pt x="1" y="68"/>
                    <a:pt x="401" y="968"/>
                    <a:pt x="835" y="1202"/>
                  </a:cubicBezTo>
                  <a:cubicBezTo>
                    <a:pt x="929" y="1265"/>
                    <a:pt x="1023" y="1289"/>
                    <a:pt x="1112" y="1289"/>
                  </a:cubicBezTo>
                  <a:cubicBezTo>
                    <a:pt x="1401" y="1289"/>
                    <a:pt x="1635" y="1035"/>
                    <a:pt x="1635" y="1035"/>
                  </a:cubicBezTo>
                  <a:lnTo>
                    <a:pt x="1635" y="93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2" name="Google Shape;1272;p22"/>
            <p:cNvSpPr/>
            <p:nvPr/>
          </p:nvSpPr>
          <p:spPr>
            <a:xfrm>
              <a:off x="5477003" y="2646235"/>
              <a:ext cx="132895" cy="201530"/>
            </a:xfrm>
            <a:custGeom>
              <a:avLst/>
              <a:gdLst/>
              <a:ahLst/>
              <a:cxnLst/>
              <a:rect l="l" t="t" r="r" b="b"/>
              <a:pathLst>
                <a:path w="5104" h="7740" extrusionOk="0">
                  <a:moveTo>
                    <a:pt x="2569" y="1469"/>
                  </a:moveTo>
                  <a:cubicBezTo>
                    <a:pt x="0" y="1"/>
                    <a:pt x="1001" y="5038"/>
                    <a:pt x="1168" y="5505"/>
                  </a:cubicBezTo>
                  <a:cubicBezTo>
                    <a:pt x="1335" y="5972"/>
                    <a:pt x="2135" y="7273"/>
                    <a:pt x="2569" y="7506"/>
                  </a:cubicBezTo>
                  <a:cubicBezTo>
                    <a:pt x="2969" y="7740"/>
                    <a:pt x="3770" y="7373"/>
                    <a:pt x="3970" y="7073"/>
                  </a:cubicBezTo>
                  <a:cubicBezTo>
                    <a:pt x="4137" y="6839"/>
                    <a:pt x="5104" y="2903"/>
                    <a:pt x="2569" y="14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3" name="Google Shape;1273;p22"/>
            <p:cNvSpPr/>
            <p:nvPr/>
          </p:nvSpPr>
          <p:spPr>
            <a:xfrm>
              <a:off x="5489163" y="2668601"/>
              <a:ext cx="107717" cy="140446"/>
            </a:xfrm>
            <a:custGeom>
              <a:avLst/>
              <a:gdLst/>
              <a:ahLst/>
              <a:cxnLst/>
              <a:rect l="l" t="t" r="r" b="b"/>
              <a:pathLst>
                <a:path w="4137" h="5394" extrusionOk="0">
                  <a:moveTo>
                    <a:pt x="1244" y="1"/>
                  </a:moveTo>
                  <a:cubicBezTo>
                    <a:pt x="978" y="1"/>
                    <a:pt x="760" y="86"/>
                    <a:pt x="634" y="243"/>
                  </a:cubicBezTo>
                  <a:cubicBezTo>
                    <a:pt x="0" y="1043"/>
                    <a:pt x="334" y="2544"/>
                    <a:pt x="434" y="3445"/>
                  </a:cubicBezTo>
                  <a:cubicBezTo>
                    <a:pt x="434" y="3512"/>
                    <a:pt x="467" y="3545"/>
                    <a:pt x="501" y="3545"/>
                  </a:cubicBezTo>
                  <a:cubicBezTo>
                    <a:pt x="564" y="3291"/>
                    <a:pt x="236" y="2706"/>
                    <a:pt x="432" y="2706"/>
                  </a:cubicBezTo>
                  <a:cubicBezTo>
                    <a:pt x="442" y="2706"/>
                    <a:pt x="454" y="2708"/>
                    <a:pt x="467" y="2711"/>
                  </a:cubicBezTo>
                  <a:cubicBezTo>
                    <a:pt x="1224" y="2906"/>
                    <a:pt x="1749" y="2967"/>
                    <a:pt x="2118" y="2967"/>
                  </a:cubicBezTo>
                  <a:cubicBezTo>
                    <a:pt x="2731" y="2967"/>
                    <a:pt x="2915" y="2799"/>
                    <a:pt x="3024" y="2799"/>
                  </a:cubicBezTo>
                  <a:cubicBezTo>
                    <a:pt x="3040" y="2799"/>
                    <a:pt x="3055" y="2803"/>
                    <a:pt x="3069" y="2811"/>
                  </a:cubicBezTo>
                  <a:cubicBezTo>
                    <a:pt x="3094" y="2820"/>
                    <a:pt x="3115" y="2824"/>
                    <a:pt x="3133" y="2824"/>
                  </a:cubicBezTo>
                  <a:cubicBezTo>
                    <a:pt x="3186" y="2824"/>
                    <a:pt x="3211" y="2786"/>
                    <a:pt x="3236" y="2711"/>
                  </a:cubicBezTo>
                  <a:cubicBezTo>
                    <a:pt x="3436" y="3645"/>
                    <a:pt x="3603" y="4112"/>
                    <a:pt x="3703" y="4779"/>
                  </a:cubicBezTo>
                  <a:cubicBezTo>
                    <a:pt x="3703" y="4879"/>
                    <a:pt x="3670" y="4946"/>
                    <a:pt x="3670" y="5079"/>
                  </a:cubicBezTo>
                  <a:cubicBezTo>
                    <a:pt x="3670" y="5079"/>
                    <a:pt x="3670" y="5246"/>
                    <a:pt x="3670" y="5346"/>
                  </a:cubicBezTo>
                  <a:cubicBezTo>
                    <a:pt x="3670" y="5370"/>
                    <a:pt x="3686" y="5394"/>
                    <a:pt x="3708" y="5394"/>
                  </a:cubicBezTo>
                  <a:cubicBezTo>
                    <a:pt x="3717" y="5394"/>
                    <a:pt x="3727" y="5389"/>
                    <a:pt x="3736" y="5380"/>
                  </a:cubicBezTo>
                  <a:cubicBezTo>
                    <a:pt x="3736" y="5380"/>
                    <a:pt x="3736" y="5380"/>
                    <a:pt x="3736" y="5346"/>
                  </a:cubicBezTo>
                  <a:cubicBezTo>
                    <a:pt x="3736" y="5313"/>
                    <a:pt x="3736" y="5280"/>
                    <a:pt x="3770" y="5246"/>
                  </a:cubicBezTo>
                  <a:cubicBezTo>
                    <a:pt x="3770" y="5213"/>
                    <a:pt x="3770" y="5146"/>
                    <a:pt x="3770" y="5113"/>
                  </a:cubicBezTo>
                  <a:cubicBezTo>
                    <a:pt x="3903" y="4546"/>
                    <a:pt x="4137" y="2144"/>
                    <a:pt x="3236" y="1343"/>
                  </a:cubicBezTo>
                  <a:cubicBezTo>
                    <a:pt x="2641" y="405"/>
                    <a:pt x="1826" y="1"/>
                    <a:pt x="12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4" name="Google Shape;1274;p22"/>
            <p:cNvSpPr/>
            <p:nvPr/>
          </p:nvSpPr>
          <p:spPr>
            <a:xfrm>
              <a:off x="5543867" y="2852088"/>
              <a:ext cx="22627" cy="57361"/>
            </a:xfrm>
            <a:custGeom>
              <a:avLst/>
              <a:gdLst/>
              <a:ahLst/>
              <a:cxnLst/>
              <a:rect l="l" t="t" r="r" b="b"/>
              <a:pathLst>
                <a:path w="869" h="2203" extrusionOk="0">
                  <a:moveTo>
                    <a:pt x="801" y="1"/>
                  </a:moveTo>
                  <a:lnTo>
                    <a:pt x="868" y="401"/>
                  </a:lnTo>
                  <a:lnTo>
                    <a:pt x="668" y="2202"/>
                  </a:lnTo>
                  <a:lnTo>
                    <a:pt x="1" y="86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5" name="Google Shape;1275;p22"/>
            <p:cNvSpPr/>
            <p:nvPr/>
          </p:nvSpPr>
          <p:spPr>
            <a:xfrm>
              <a:off x="5522152" y="2826909"/>
              <a:ext cx="42597" cy="47779"/>
            </a:xfrm>
            <a:custGeom>
              <a:avLst/>
              <a:gdLst/>
              <a:ahLst/>
              <a:cxnLst/>
              <a:rect l="l" t="t" r="r" b="b"/>
              <a:pathLst>
                <a:path w="1636" h="1835" extrusionOk="0">
                  <a:moveTo>
                    <a:pt x="1" y="0"/>
                  </a:moveTo>
                  <a:lnTo>
                    <a:pt x="1" y="34"/>
                  </a:lnTo>
                  <a:lnTo>
                    <a:pt x="835" y="1835"/>
                  </a:lnTo>
                  <a:lnTo>
                    <a:pt x="1635" y="968"/>
                  </a:lnTo>
                  <a:lnTo>
                    <a:pt x="1635" y="934"/>
                  </a:lnTo>
                  <a:lnTo>
                    <a:pt x="835" y="18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6" name="Google Shape;1276;p22"/>
            <p:cNvSpPr/>
            <p:nvPr/>
          </p:nvSpPr>
          <p:spPr>
            <a:xfrm>
              <a:off x="5539519" y="2895518"/>
              <a:ext cx="7863" cy="5234"/>
            </a:xfrm>
            <a:custGeom>
              <a:avLst/>
              <a:gdLst/>
              <a:ahLst/>
              <a:cxnLst/>
              <a:rect l="l" t="t" r="r" b="b"/>
              <a:pathLst>
                <a:path w="302" h="201" extrusionOk="0">
                  <a:moveTo>
                    <a:pt x="1" y="0"/>
                  </a:moveTo>
                  <a:lnTo>
                    <a:pt x="301" y="201"/>
                  </a:lnTo>
                  <a:lnTo>
                    <a:pt x="301" y="201"/>
                  </a:lnTo>
                  <a:lnTo>
                    <a:pt x="1" y="34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7" name="Google Shape;1277;p22"/>
            <p:cNvSpPr/>
            <p:nvPr/>
          </p:nvSpPr>
          <p:spPr>
            <a:xfrm>
              <a:off x="5516945" y="2634961"/>
              <a:ext cx="64313" cy="75587"/>
            </a:xfrm>
            <a:custGeom>
              <a:avLst/>
              <a:gdLst/>
              <a:ahLst/>
              <a:cxnLst/>
              <a:rect l="l" t="t" r="r" b="b"/>
              <a:pathLst>
                <a:path w="2470" h="2903" extrusionOk="0">
                  <a:moveTo>
                    <a:pt x="2269" y="1468"/>
                  </a:moveTo>
                  <a:cubicBezTo>
                    <a:pt x="2469" y="2269"/>
                    <a:pt x="2169" y="2902"/>
                    <a:pt x="1602" y="2902"/>
                  </a:cubicBezTo>
                  <a:cubicBezTo>
                    <a:pt x="1035" y="2902"/>
                    <a:pt x="401" y="2269"/>
                    <a:pt x="201" y="1468"/>
                  </a:cubicBezTo>
                  <a:cubicBezTo>
                    <a:pt x="1" y="667"/>
                    <a:pt x="334" y="0"/>
                    <a:pt x="901" y="0"/>
                  </a:cubicBezTo>
                  <a:cubicBezTo>
                    <a:pt x="1468" y="0"/>
                    <a:pt x="2069" y="667"/>
                    <a:pt x="2269" y="146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8" name="Google Shape;1278;p22"/>
            <p:cNvSpPr/>
            <p:nvPr/>
          </p:nvSpPr>
          <p:spPr>
            <a:xfrm>
              <a:off x="4274071" y="212772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7"/>
                    <a:pt x="6338" y="2836"/>
                    <a:pt x="4637" y="901"/>
                  </a:cubicBezTo>
                  <a:close/>
                </a:path>
              </a:pathLst>
            </a:custGeom>
            <a:solidFill>
              <a:srgbClr val="F5DCC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79" name="Google Shape;1279;p22"/>
            <p:cNvSpPr/>
            <p:nvPr/>
          </p:nvSpPr>
          <p:spPr>
            <a:xfrm>
              <a:off x="4274071" y="2127724"/>
              <a:ext cx="200671" cy="185908"/>
            </a:xfrm>
            <a:custGeom>
              <a:avLst/>
              <a:gdLst/>
              <a:ahLst/>
              <a:cxnLst/>
              <a:rect l="l" t="t" r="r" b="b"/>
              <a:pathLst>
                <a:path w="7707" h="7140" extrusionOk="0">
                  <a:moveTo>
                    <a:pt x="3103" y="1"/>
                  </a:moveTo>
                  <a:cubicBezTo>
                    <a:pt x="1402" y="1"/>
                    <a:pt x="868" y="201"/>
                    <a:pt x="668" y="334"/>
                  </a:cubicBezTo>
                  <a:cubicBezTo>
                    <a:pt x="368" y="501"/>
                    <a:pt x="201" y="1735"/>
                    <a:pt x="1" y="2769"/>
                  </a:cubicBezTo>
                  <a:lnTo>
                    <a:pt x="3870" y="4938"/>
                  </a:lnTo>
                  <a:lnTo>
                    <a:pt x="7706" y="7139"/>
                  </a:lnTo>
                  <a:cubicBezTo>
                    <a:pt x="7506" y="5938"/>
                    <a:pt x="7339" y="4504"/>
                    <a:pt x="7039" y="3970"/>
                  </a:cubicBezTo>
                  <a:cubicBezTo>
                    <a:pt x="6839" y="3637"/>
                    <a:pt x="6338" y="2836"/>
                    <a:pt x="4637" y="90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0" name="Google Shape;1280;p22"/>
            <p:cNvSpPr/>
            <p:nvPr/>
          </p:nvSpPr>
          <p:spPr>
            <a:xfrm>
              <a:off x="4353120" y="2042608"/>
              <a:ext cx="42571" cy="134640"/>
            </a:xfrm>
            <a:custGeom>
              <a:avLst/>
              <a:gdLst/>
              <a:ahLst/>
              <a:cxnLst/>
              <a:rect l="l" t="t" r="r" b="b"/>
              <a:pathLst>
                <a:path w="1635" h="5171" extrusionOk="0">
                  <a:moveTo>
                    <a:pt x="0" y="1335"/>
                  </a:moveTo>
                  <a:lnTo>
                    <a:pt x="0" y="2969"/>
                  </a:lnTo>
                  <a:lnTo>
                    <a:pt x="0" y="3770"/>
                  </a:lnTo>
                  <a:cubicBezTo>
                    <a:pt x="434" y="4704"/>
                    <a:pt x="1201" y="5171"/>
                    <a:pt x="1635" y="4704"/>
                  </a:cubicBezTo>
                  <a:lnTo>
                    <a:pt x="1635" y="3903"/>
                  </a:lnTo>
                  <a:lnTo>
                    <a:pt x="1635" y="2269"/>
                  </a:lnTo>
                  <a:cubicBezTo>
                    <a:pt x="1635" y="935"/>
                    <a:pt x="0" y="1"/>
                    <a:pt x="0" y="13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1" name="Google Shape;1281;p22"/>
            <p:cNvSpPr/>
            <p:nvPr/>
          </p:nvSpPr>
          <p:spPr>
            <a:xfrm>
              <a:off x="4324453" y="2023496"/>
              <a:ext cx="18252" cy="35645"/>
            </a:xfrm>
            <a:custGeom>
              <a:avLst/>
              <a:gdLst/>
              <a:ahLst/>
              <a:cxnLst/>
              <a:rect l="l" t="t" r="r" b="b"/>
              <a:pathLst>
                <a:path w="701" h="1369" extrusionOk="0">
                  <a:moveTo>
                    <a:pt x="200" y="1"/>
                  </a:moveTo>
                  <a:cubicBezTo>
                    <a:pt x="334" y="34"/>
                    <a:pt x="534" y="368"/>
                    <a:pt x="601" y="735"/>
                  </a:cubicBezTo>
                  <a:cubicBezTo>
                    <a:pt x="701" y="1102"/>
                    <a:pt x="634" y="1368"/>
                    <a:pt x="501" y="1368"/>
                  </a:cubicBezTo>
                  <a:cubicBezTo>
                    <a:pt x="367" y="1335"/>
                    <a:pt x="167" y="1035"/>
                    <a:pt x="67" y="635"/>
                  </a:cubicBezTo>
                  <a:cubicBezTo>
                    <a:pt x="0" y="268"/>
                    <a:pt x="67" y="1"/>
                    <a:pt x="20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2" name="Google Shape;1282;p22"/>
            <p:cNvSpPr/>
            <p:nvPr/>
          </p:nvSpPr>
          <p:spPr>
            <a:xfrm>
              <a:off x="4406081" y="2071275"/>
              <a:ext cx="18278" cy="33901"/>
            </a:xfrm>
            <a:custGeom>
              <a:avLst/>
              <a:gdLst/>
              <a:ahLst/>
              <a:cxnLst/>
              <a:rect l="l" t="t" r="r" b="b"/>
              <a:pathLst>
                <a:path w="702" h="1302" extrusionOk="0">
                  <a:moveTo>
                    <a:pt x="501" y="134"/>
                  </a:moveTo>
                  <a:cubicBezTo>
                    <a:pt x="368" y="0"/>
                    <a:pt x="168" y="100"/>
                    <a:pt x="101" y="367"/>
                  </a:cubicBezTo>
                  <a:cubicBezTo>
                    <a:pt x="1" y="668"/>
                    <a:pt x="68" y="1001"/>
                    <a:pt x="201" y="1135"/>
                  </a:cubicBezTo>
                  <a:cubicBezTo>
                    <a:pt x="334" y="1301"/>
                    <a:pt x="535" y="1168"/>
                    <a:pt x="601" y="901"/>
                  </a:cubicBezTo>
                  <a:cubicBezTo>
                    <a:pt x="701" y="634"/>
                    <a:pt x="635" y="301"/>
                    <a:pt x="501" y="1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3" name="Google Shape;1283;p22"/>
            <p:cNvSpPr/>
            <p:nvPr/>
          </p:nvSpPr>
          <p:spPr>
            <a:xfrm>
              <a:off x="4344424" y="2158995"/>
              <a:ext cx="57361" cy="110321"/>
            </a:xfrm>
            <a:custGeom>
              <a:avLst/>
              <a:gdLst/>
              <a:ahLst/>
              <a:cxnLst/>
              <a:rect l="l" t="t" r="r" b="b"/>
              <a:pathLst>
                <a:path w="2203" h="4237" extrusionOk="0">
                  <a:moveTo>
                    <a:pt x="1168" y="301"/>
                  </a:moveTo>
                  <a:cubicBezTo>
                    <a:pt x="1168" y="301"/>
                    <a:pt x="1" y="0"/>
                    <a:pt x="1" y="67"/>
                  </a:cubicBezTo>
                  <a:cubicBezTo>
                    <a:pt x="1" y="167"/>
                    <a:pt x="434" y="3336"/>
                    <a:pt x="434" y="3336"/>
                  </a:cubicBezTo>
                  <a:lnTo>
                    <a:pt x="2002" y="4237"/>
                  </a:lnTo>
                  <a:lnTo>
                    <a:pt x="2202" y="13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4" name="Google Shape;1284;p22"/>
            <p:cNvSpPr/>
            <p:nvPr/>
          </p:nvSpPr>
          <p:spPr>
            <a:xfrm>
              <a:off x="4324453" y="2127724"/>
              <a:ext cx="38249" cy="121621"/>
            </a:xfrm>
            <a:custGeom>
              <a:avLst/>
              <a:gdLst/>
              <a:ahLst/>
              <a:cxnLst/>
              <a:rect l="l" t="t" r="r" b="b"/>
              <a:pathLst>
                <a:path w="1469" h="4671" extrusionOk="0">
                  <a:moveTo>
                    <a:pt x="1101" y="1"/>
                  </a:moveTo>
                  <a:lnTo>
                    <a:pt x="1101" y="468"/>
                  </a:lnTo>
                  <a:lnTo>
                    <a:pt x="1468" y="4671"/>
                  </a:lnTo>
                  <a:lnTo>
                    <a:pt x="834" y="4337"/>
                  </a:lnTo>
                  <a:lnTo>
                    <a:pt x="167" y="2169"/>
                  </a:lnTo>
                  <a:lnTo>
                    <a:pt x="801" y="1969"/>
                  </a:lnTo>
                  <a:lnTo>
                    <a:pt x="0" y="1035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5" name="Google Shape;1285;p22"/>
            <p:cNvSpPr/>
            <p:nvPr/>
          </p:nvSpPr>
          <p:spPr>
            <a:xfrm>
              <a:off x="4386995" y="2152043"/>
              <a:ext cx="37364" cy="120762"/>
            </a:xfrm>
            <a:custGeom>
              <a:avLst/>
              <a:gdLst/>
              <a:ahLst/>
              <a:cxnLst/>
              <a:rect l="l" t="t" r="r" b="b"/>
              <a:pathLst>
                <a:path w="1435" h="4638" extrusionOk="0">
                  <a:moveTo>
                    <a:pt x="334" y="1"/>
                  </a:moveTo>
                  <a:lnTo>
                    <a:pt x="334" y="501"/>
                  </a:lnTo>
                  <a:lnTo>
                    <a:pt x="0" y="4270"/>
                  </a:lnTo>
                  <a:lnTo>
                    <a:pt x="600" y="4637"/>
                  </a:lnTo>
                  <a:lnTo>
                    <a:pt x="1268" y="3236"/>
                  </a:lnTo>
                  <a:lnTo>
                    <a:pt x="634" y="2302"/>
                  </a:lnTo>
                  <a:lnTo>
                    <a:pt x="1434" y="2302"/>
                  </a:lnTo>
                  <a:lnTo>
                    <a:pt x="767" y="5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6" name="Google Shape;1286;p22"/>
            <p:cNvSpPr/>
            <p:nvPr/>
          </p:nvSpPr>
          <p:spPr>
            <a:xfrm>
              <a:off x="4365280" y="2166807"/>
              <a:ext cx="18252" cy="25230"/>
            </a:xfrm>
            <a:custGeom>
              <a:avLst/>
              <a:gdLst/>
              <a:ahLst/>
              <a:cxnLst/>
              <a:rect l="l" t="t" r="r" b="b"/>
              <a:pathLst>
                <a:path w="701" h="969" extrusionOk="0">
                  <a:moveTo>
                    <a:pt x="0" y="268"/>
                  </a:moveTo>
                  <a:lnTo>
                    <a:pt x="200" y="801"/>
                  </a:lnTo>
                  <a:cubicBezTo>
                    <a:pt x="300" y="835"/>
                    <a:pt x="400" y="901"/>
                    <a:pt x="500" y="968"/>
                  </a:cubicBezTo>
                  <a:lnTo>
                    <a:pt x="701" y="668"/>
                  </a:lnTo>
                  <a:lnTo>
                    <a:pt x="36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7" name="Google Shape;1287;p22"/>
            <p:cNvSpPr/>
            <p:nvPr/>
          </p:nvSpPr>
          <p:spPr>
            <a:xfrm>
              <a:off x="4362676" y="2187663"/>
              <a:ext cx="23460" cy="75587"/>
            </a:xfrm>
            <a:custGeom>
              <a:avLst/>
              <a:gdLst/>
              <a:ahLst/>
              <a:cxnLst/>
              <a:rect l="l" t="t" r="r" b="b"/>
              <a:pathLst>
                <a:path w="901" h="2903" extrusionOk="0">
                  <a:moveTo>
                    <a:pt x="300" y="0"/>
                  </a:moveTo>
                  <a:lnTo>
                    <a:pt x="0" y="2402"/>
                  </a:lnTo>
                  <a:lnTo>
                    <a:pt x="901" y="2902"/>
                  </a:lnTo>
                  <a:lnTo>
                    <a:pt x="600" y="16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8" name="Google Shape;1288;p22"/>
            <p:cNvSpPr/>
            <p:nvPr/>
          </p:nvSpPr>
          <p:spPr>
            <a:xfrm>
              <a:off x="4351376" y="2119054"/>
              <a:ext cx="23486" cy="60824"/>
            </a:xfrm>
            <a:custGeom>
              <a:avLst/>
              <a:gdLst/>
              <a:ahLst/>
              <a:cxnLst/>
              <a:rect l="l" t="t" r="r" b="b"/>
              <a:pathLst>
                <a:path w="902" h="2336" extrusionOk="0">
                  <a:moveTo>
                    <a:pt x="67" y="0"/>
                  </a:moveTo>
                  <a:lnTo>
                    <a:pt x="0" y="334"/>
                  </a:lnTo>
                  <a:lnTo>
                    <a:pt x="201" y="2335"/>
                  </a:lnTo>
                  <a:lnTo>
                    <a:pt x="901" y="18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89" name="Google Shape;1289;p22"/>
            <p:cNvSpPr/>
            <p:nvPr/>
          </p:nvSpPr>
          <p:spPr>
            <a:xfrm>
              <a:off x="4353120" y="2107754"/>
              <a:ext cx="42571" cy="33693"/>
            </a:xfrm>
            <a:custGeom>
              <a:avLst/>
              <a:gdLst/>
              <a:ahLst/>
              <a:cxnLst/>
              <a:rect l="l" t="t" r="r" b="b"/>
              <a:pathLst>
                <a:path w="1635" h="1294" extrusionOk="0">
                  <a:moveTo>
                    <a:pt x="0" y="0"/>
                  </a:moveTo>
                  <a:lnTo>
                    <a:pt x="0" y="67"/>
                  </a:lnTo>
                  <a:cubicBezTo>
                    <a:pt x="0" y="67"/>
                    <a:pt x="400" y="968"/>
                    <a:pt x="834" y="1201"/>
                  </a:cubicBezTo>
                  <a:cubicBezTo>
                    <a:pt x="934" y="1268"/>
                    <a:pt x="1034" y="1293"/>
                    <a:pt x="1128" y="1293"/>
                  </a:cubicBezTo>
                  <a:cubicBezTo>
                    <a:pt x="1409" y="1293"/>
                    <a:pt x="1635" y="1068"/>
                    <a:pt x="1635" y="1068"/>
                  </a:cubicBezTo>
                  <a:lnTo>
                    <a:pt x="1635" y="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0" name="Google Shape;1290;p22"/>
            <p:cNvSpPr/>
            <p:nvPr/>
          </p:nvSpPr>
          <p:spPr>
            <a:xfrm>
              <a:off x="4310549" y="1931428"/>
              <a:ext cx="132921" cy="207623"/>
            </a:xfrm>
            <a:custGeom>
              <a:avLst/>
              <a:gdLst/>
              <a:ahLst/>
              <a:cxnLst/>
              <a:rect l="l" t="t" r="r" b="b"/>
              <a:pathLst>
                <a:path w="5105" h="7974" extrusionOk="0">
                  <a:moveTo>
                    <a:pt x="2536" y="1435"/>
                  </a:moveTo>
                  <a:cubicBezTo>
                    <a:pt x="1" y="1"/>
                    <a:pt x="901" y="5305"/>
                    <a:pt x="1068" y="5738"/>
                  </a:cubicBezTo>
                  <a:cubicBezTo>
                    <a:pt x="1235" y="6205"/>
                    <a:pt x="2035" y="7506"/>
                    <a:pt x="2469" y="7740"/>
                  </a:cubicBezTo>
                  <a:cubicBezTo>
                    <a:pt x="2869" y="7973"/>
                    <a:pt x="3670" y="7606"/>
                    <a:pt x="3870" y="7339"/>
                  </a:cubicBezTo>
                  <a:cubicBezTo>
                    <a:pt x="4037" y="7073"/>
                    <a:pt x="5104" y="2903"/>
                    <a:pt x="2536" y="14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1" name="Google Shape;1291;p22"/>
            <p:cNvSpPr/>
            <p:nvPr/>
          </p:nvSpPr>
          <p:spPr>
            <a:xfrm>
              <a:off x="4323568" y="1960433"/>
              <a:ext cx="104254" cy="140394"/>
            </a:xfrm>
            <a:custGeom>
              <a:avLst/>
              <a:gdLst/>
              <a:ahLst/>
              <a:cxnLst/>
              <a:rect l="l" t="t" r="r" b="b"/>
              <a:pathLst>
                <a:path w="4004" h="5392" extrusionOk="0">
                  <a:moveTo>
                    <a:pt x="1092" y="1"/>
                  </a:moveTo>
                  <a:cubicBezTo>
                    <a:pt x="834" y="1"/>
                    <a:pt x="624" y="78"/>
                    <a:pt x="501" y="221"/>
                  </a:cubicBezTo>
                  <a:cubicBezTo>
                    <a:pt x="1" y="855"/>
                    <a:pt x="201" y="2356"/>
                    <a:pt x="301" y="3457"/>
                  </a:cubicBezTo>
                  <a:cubicBezTo>
                    <a:pt x="301" y="3490"/>
                    <a:pt x="335" y="3524"/>
                    <a:pt x="335" y="3524"/>
                  </a:cubicBezTo>
                  <a:cubicBezTo>
                    <a:pt x="335" y="3524"/>
                    <a:pt x="349" y="3538"/>
                    <a:pt x="359" y="3538"/>
                  </a:cubicBezTo>
                  <a:cubicBezTo>
                    <a:pt x="364" y="3538"/>
                    <a:pt x="368" y="3535"/>
                    <a:pt x="368" y="3524"/>
                  </a:cubicBezTo>
                  <a:cubicBezTo>
                    <a:pt x="368" y="3423"/>
                    <a:pt x="368" y="3257"/>
                    <a:pt x="368" y="3257"/>
                  </a:cubicBezTo>
                  <a:cubicBezTo>
                    <a:pt x="368" y="3090"/>
                    <a:pt x="335" y="2956"/>
                    <a:pt x="335" y="2790"/>
                  </a:cubicBezTo>
                  <a:cubicBezTo>
                    <a:pt x="401" y="2189"/>
                    <a:pt x="635" y="2189"/>
                    <a:pt x="768" y="1489"/>
                  </a:cubicBezTo>
                  <a:cubicBezTo>
                    <a:pt x="802" y="1455"/>
                    <a:pt x="835" y="1422"/>
                    <a:pt x="835" y="1389"/>
                  </a:cubicBezTo>
                  <a:cubicBezTo>
                    <a:pt x="866" y="1327"/>
                    <a:pt x="1041" y="200"/>
                    <a:pt x="1573" y="200"/>
                  </a:cubicBezTo>
                  <a:cubicBezTo>
                    <a:pt x="1614" y="200"/>
                    <a:pt x="1657" y="207"/>
                    <a:pt x="1702" y="221"/>
                  </a:cubicBezTo>
                  <a:cubicBezTo>
                    <a:pt x="2670" y="555"/>
                    <a:pt x="2736" y="1088"/>
                    <a:pt x="2936" y="1455"/>
                  </a:cubicBezTo>
                  <a:cubicBezTo>
                    <a:pt x="2970" y="1522"/>
                    <a:pt x="3470" y="4124"/>
                    <a:pt x="3570" y="4758"/>
                  </a:cubicBezTo>
                  <a:cubicBezTo>
                    <a:pt x="3537" y="4858"/>
                    <a:pt x="3537" y="4958"/>
                    <a:pt x="3537" y="5058"/>
                  </a:cubicBezTo>
                  <a:cubicBezTo>
                    <a:pt x="3537" y="5058"/>
                    <a:pt x="3537" y="5225"/>
                    <a:pt x="3537" y="5325"/>
                  </a:cubicBezTo>
                  <a:cubicBezTo>
                    <a:pt x="3537" y="5325"/>
                    <a:pt x="3537" y="5325"/>
                    <a:pt x="3537" y="5358"/>
                  </a:cubicBezTo>
                  <a:cubicBezTo>
                    <a:pt x="3537" y="5358"/>
                    <a:pt x="3570" y="5392"/>
                    <a:pt x="3570" y="5392"/>
                  </a:cubicBezTo>
                  <a:cubicBezTo>
                    <a:pt x="3570" y="5358"/>
                    <a:pt x="3604" y="5358"/>
                    <a:pt x="3604" y="5358"/>
                  </a:cubicBezTo>
                  <a:cubicBezTo>
                    <a:pt x="3604" y="5325"/>
                    <a:pt x="3604" y="5291"/>
                    <a:pt x="3604" y="5258"/>
                  </a:cubicBezTo>
                  <a:cubicBezTo>
                    <a:pt x="3604" y="5191"/>
                    <a:pt x="3604" y="5158"/>
                    <a:pt x="3637" y="5091"/>
                  </a:cubicBezTo>
                  <a:cubicBezTo>
                    <a:pt x="3770" y="4524"/>
                    <a:pt x="4004" y="2123"/>
                    <a:pt x="3103" y="1322"/>
                  </a:cubicBezTo>
                  <a:cubicBezTo>
                    <a:pt x="2502" y="397"/>
                    <a:pt x="1676" y="1"/>
                    <a:pt x="109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2" name="Google Shape;1292;p22"/>
            <p:cNvSpPr/>
            <p:nvPr/>
          </p:nvSpPr>
          <p:spPr>
            <a:xfrm>
              <a:off x="4374836" y="2144232"/>
              <a:ext cx="22601" cy="56475"/>
            </a:xfrm>
            <a:custGeom>
              <a:avLst/>
              <a:gdLst/>
              <a:ahLst/>
              <a:cxnLst/>
              <a:rect l="l" t="t" r="r" b="b"/>
              <a:pathLst>
                <a:path w="868" h="2169" extrusionOk="0">
                  <a:moveTo>
                    <a:pt x="801" y="0"/>
                  </a:moveTo>
                  <a:lnTo>
                    <a:pt x="867" y="367"/>
                  </a:lnTo>
                  <a:lnTo>
                    <a:pt x="667" y="2169"/>
                  </a:lnTo>
                  <a:lnTo>
                    <a:pt x="0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3" name="Google Shape;1293;p22"/>
            <p:cNvSpPr/>
            <p:nvPr/>
          </p:nvSpPr>
          <p:spPr>
            <a:xfrm>
              <a:off x="4353120" y="2118169"/>
              <a:ext cx="42571" cy="48664"/>
            </a:xfrm>
            <a:custGeom>
              <a:avLst/>
              <a:gdLst/>
              <a:ahLst/>
              <a:cxnLst/>
              <a:rect l="l" t="t" r="r" b="b"/>
              <a:pathLst>
                <a:path w="1635" h="1869" extrusionOk="0">
                  <a:moveTo>
                    <a:pt x="0" y="1"/>
                  </a:moveTo>
                  <a:lnTo>
                    <a:pt x="0" y="34"/>
                  </a:lnTo>
                  <a:lnTo>
                    <a:pt x="834" y="1869"/>
                  </a:lnTo>
                  <a:lnTo>
                    <a:pt x="1635" y="1001"/>
                  </a:lnTo>
                  <a:lnTo>
                    <a:pt x="1635" y="968"/>
                  </a:lnTo>
                  <a:lnTo>
                    <a:pt x="834" y="183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4" name="Google Shape;1294;p22"/>
            <p:cNvSpPr/>
            <p:nvPr/>
          </p:nvSpPr>
          <p:spPr>
            <a:xfrm>
              <a:off x="4370487" y="2187663"/>
              <a:ext cx="7837" cy="4374"/>
            </a:xfrm>
            <a:custGeom>
              <a:avLst/>
              <a:gdLst/>
              <a:ahLst/>
              <a:cxnLst/>
              <a:rect l="l" t="t" r="r" b="b"/>
              <a:pathLst>
                <a:path w="301" h="168" extrusionOk="0">
                  <a:moveTo>
                    <a:pt x="0" y="0"/>
                  </a:moveTo>
                  <a:lnTo>
                    <a:pt x="300" y="167"/>
                  </a:lnTo>
                  <a:lnTo>
                    <a:pt x="300" y="1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295" name="Google Shape;1295;p22"/>
            <p:cNvGrpSpPr/>
            <p:nvPr/>
          </p:nvGrpSpPr>
          <p:grpSpPr>
            <a:xfrm>
              <a:off x="2746320" y="2761764"/>
              <a:ext cx="2735057" cy="2079303"/>
              <a:chOff x="2746320" y="2761764"/>
              <a:chExt cx="2735057" cy="2079303"/>
            </a:xfrm>
          </p:grpSpPr>
          <p:sp>
            <p:nvSpPr>
              <p:cNvPr id="1296" name="Google Shape;1296;p22"/>
              <p:cNvSpPr/>
              <p:nvPr/>
            </p:nvSpPr>
            <p:spPr>
              <a:xfrm>
                <a:off x="2746320" y="4428997"/>
                <a:ext cx="737408" cy="412069"/>
              </a:xfrm>
              <a:custGeom>
                <a:avLst/>
                <a:gdLst/>
                <a:ahLst/>
                <a:cxnLst/>
                <a:rect l="l" t="t" r="r" b="b"/>
                <a:pathLst>
                  <a:path w="28321" h="15826" extrusionOk="0">
                    <a:moveTo>
                      <a:pt x="13895" y="0"/>
                    </a:moveTo>
                    <a:cubicBezTo>
                      <a:pt x="13400" y="0"/>
                      <a:pt x="12905" y="24"/>
                      <a:pt x="12409" y="48"/>
                    </a:cubicBezTo>
                    <a:lnTo>
                      <a:pt x="12443" y="481"/>
                    </a:lnTo>
                    <a:cubicBezTo>
                      <a:pt x="13110" y="415"/>
                      <a:pt x="13810" y="415"/>
                      <a:pt x="14511" y="415"/>
                    </a:cubicBezTo>
                    <a:lnTo>
                      <a:pt x="14511" y="14"/>
                    </a:lnTo>
                    <a:cubicBezTo>
                      <a:pt x="14306" y="4"/>
                      <a:pt x="14100" y="0"/>
                      <a:pt x="13895" y="0"/>
                    </a:cubicBezTo>
                    <a:close/>
                    <a:moveTo>
                      <a:pt x="17013" y="181"/>
                    </a:moveTo>
                    <a:lnTo>
                      <a:pt x="16979" y="581"/>
                    </a:lnTo>
                    <a:cubicBezTo>
                      <a:pt x="17680" y="648"/>
                      <a:pt x="18347" y="781"/>
                      <a:pt x="19014" y="915"/>
                    </a:cubicBezTo>
                    <a:lnTo>
                      <a:pt x="19114" y="515"/>
                    </a:lnTo>
                    <a:cubicBezTo>
                      <a:pt x="18414" y="348"/>
                      <a:pt x="17713" y="248"/>
                      <a:pt x="17013" y="181"/>
                    </a:cubicBezTo>
                    <a:close/>
                    <a:moveTo>
                      <a:pt x="9907" y="348"/>
                    </a:moveTo>
                    <a:cubicBezTo>
                      <a:pt x="9207" y="481"/>
                      <a:pt x="8506" y="648"/>
                      <a:pt x="7839" y="815"/>
                    </a:cubicBezTo>
                    <a:lnTo>
                      <a:pt x="7973" y="1215"/>
                    </a:lnTo>
                    <a:cubicBezTo>
                      <a:pt x="8607" y="1048"/>
                      <a:pt x="9274" y="882"/>
                      <a:pt x="9974" y="781"/>
                    </a:cubicBezTo>
                    <a:lnTo>
                      <a:pt x="9907" y="348"/>
                    </a:lnTo>
                    <a:close/>
                    <a:moveTo>
                      <a:pt x="21549" y="1148"/>
                    </a:moveTo>
                    <a:lnTo>
                      <a:pt x="21416" y="1549"/>
                    </a:lnTo>
                    <a:cubicBezTo>
                      <a:pt x="22083" y="1782"/>
                      <a:pt x="22717" y="2049"/>
                      <a:pt x="23317" y="2316"/>
                    </a:cubicBezTo>
                    <a:lnTo>
                      <a:pt x="23484" y="1949"/>
                    </a:lnTo>
                    <a:cubicBezTo>
                      <a:pt x="22883" y="1649"/>
                      <a:pt x="22216" y="1382"/>
                      <a:pt x="21549" y="1148"/>
                    </a:cubicBezTo>
                    <a:close/>
                    <a:moveTo>
                      <a:pt x="5471" y="1649"/>
                    </a:moveTo>
                    <a:cubicBezTo>
                      <a:pt x="4770" y="1949"/>
                      <a:pt x="4170" y="2249"/>
                      <a:pt x="3570" y="2616"/>
                    </a:cubicBezTo>
                    <a:lnTo>
                      <a:pt x="3803" y="2983"/>
                    </a:lnTo>
                    <a:cubicBezTo>
                      <a:pt x="4370" y="2649"/>
                      <a:pt x="4971" y="2316"/>
                      <a:pt x="5638" y="2016"/>
                    </a:cubicBezTo>
                    <a:lnTo>
                      <a:pt x="5471" y="1649"/>
                    </a:lnTo>
                    <a:close/>
                    <a:moveTo>
                      <a:pt x="25652" y="3283"/>
                    </a:moveTo>
                    <a:lnTo>
                      <a:pt x="25385" y="3617"/>
                    </a:lnTo>
                    <a:cubicBezTo>
                      <a:pt x="25986" y="4050"/>
                      <a:pt x="26453" y="4551"/>
                      <a:pt x="26853" y="5051"/>
                    </a:cubicBezTo>
                    <a:lnTo>
                      <a:pt x="27186" y="4784"/>
                    </a:lnTo>
                    <a:cubicBezTo>
                      <a:pt x="26753" y="4251"/>
                      <a:pt x="26252" y="3750"/>
                      <a:pt x="25652" y="3283"/>
                    </a:cubicBezTo>
                    <a:close/>
                    <a:moveTo>
                      <a:pt x="1602" y="4217"/>
                    </a:moveTo>
                    <a:cubicBezTo>
                      <a:pt x="1068" y="4784"/>
                      <a:pt x="668" y="5385"/>
                      <a:pt x="401" y="5985"/>
                    </a:cubicBezTo>
                    <a:lnTo>
                      <a:pt x="768" y="6152"/>
                    </a:lnTo>
                    <a:cubicBezTo>
                      <a:pt x="1034" y="5585"/>
                      <a:pt x="1401" y="5018"/>
                      <a:pt x="1902" y="4484"/>
                    </a:cubicBezTo>
                    <a:lnTo>
                      <a:pt x="1602" y="4217"/>
                    </a:lnTo>
                    <a:close/>
                    <a:moveTo>
                      <a:pt x="28254" y="7119"/>
                    </a:moveTo>
                    <a:lnTo>
                      <a:pt x="27854" y="7186"/>
                    </a:lnTo>
                    <a:cubicBezTo>
                      <a:pt x="27887" y="7420"/>
                      <a:pt x="27887" y="7686"/>
                      <a:pt x="27887" y="7920"/>
                    </a:cubicBezTo>
                    <a:cubicBezTo>
                      <a:pt x="27887" y="8554"/>
                      <a:pt x="27754" y="9221"/>
                      <a:pt x="27453" y="9821"/>
                    </a:cubicBezTo>
                    <a:lnTo>
                      <a:pt x="27820" y="10021"/>
                    </a:lnTo>
                    <a:cubicBezTo>
                      <a:pt x="28154" y="9354"/>
                      <a:pt x="28321" y="8620"/>
                      <a:pt x="28321" y="7920"/>
                    </a:cubicBezTo>
                    <a:cubicBezTo>
                      <a:pt x="28321" y="7653"/>
                      <a:pt x="28287" y="7386"/>
                      <a:pt x="28254" y="7119"/>
                    </a:cubicBezTo>
                    <a:close/>
                    <a:moveTo>
                      <a:pt x="434" y="8487"/>
                    </a:moveTo>
                    <a:lnTo>
                      <a:pt x="0" y="8554"/>
                    </a:lnTo>
                    <a:cubicBezTo>
                      <a:pt x="100" y="9221"/>
                      <a:pt x="367" y="9921"/>
                      <a:pt x="768" y="10555"/>
                    </a:cubicBezTo>
                    <a:lnTo>
                      <a:pt x="1135" y="10322"/>
                    </a:lnTo>
                    <a:cubicBezTo>
                      <a:pt x="734" y="9721"/>
                      <a:pt x="501" y="9121"/>
                      <a:pt x="434" y="8487"/>
                    </a:cubicBezTo>
                    <a:close/>
                    <a:moveTo>
                      <a:pt x="25986" y="11756"/>
                    </a:moveTo>
                    <a:cubicBezTo>
                      <a:pt x="25519" y="12190"/>
                      <a:pt x="24952" y="12590"/>
                      <a:pt x="24318" y="12957"/>
                    </a:cubicBezTo>
                    <a:lnTo>
                      <a:pt x="24551" y="13324"/>
                    </a:lnTo>
                    <a:cubicBezTo>
                      <a:pt x="25185" y="12923"/>
                      <a:pt x="25752" y="12490"/>
                      <a:pt x="26252" y="12056"/>
                    </a:cubicBezTo>
                    <a:lnTo>
                      <a:pt x="25986" y="11756"/>
                    </a:lnTo>
                    <a:close/>
                    <a:moveTo>
                      <a:pt x="2736" y="12123"/>
                    </a:moveTo>
                    <a:lnTo>
                      <a:pt x="2502" y="12456"/>
                    </a:lnTo>
                    <a:cubicBezTo>
                      <a:pt x="3003" y="12857"/>
                      <a:pt x="3603" y="13257"/>
                      <a:pt x="4270" y="13624"/>
                    </a:cubicBezTo>
                    <a:lnTo>
                      <a:pt x="4470" y="13257"/>
                    </a:lnTo>
                    <a:cubicBezTo>
                      <a:pt x="3836" y="12890"/>
                      <a:pt x="3236" y="12523"/>
                      <a:pt x="2736" y="12123"/>
                    </a:cubicBezTo>
                    <a:close/>
                    <a:moveTo>
                      <a:pt x="22116" y="14024"/>
                    </a:moveTo>
                    <a:cubicBezTo>
                      <a:pt x="21482" y="14258"/>
                      <a:pt x="20849" y="14491"/>
                      <a:pt x="20148" y="14658"/>
                    </a:cubicBezTo>
                    <a:lnTo>
                      <a:pt x="20282" y="15058"/>
                    </a:lnTo>
                    <a:cubicBezTo>
                      <a:pt x="20949" y="14892"/>
                      <a:pt x="21649" y="14658"/>
                      <a:pt x="22283" y="14425"/>
                    </a:cubicBezTo>
                    <a:lnTo>
                      <a:pt x="22116" y="14024"/>
                    </a:lnTo>
                    <a:close/>
                    <a:moveTo>
                      <a:pt x="6705" y="14224"/>
                    </a:moveTo>
                    <a:lnTo>
                      <a:pt x="6572" y="14625"/>
                    </a:lnTo>
                    <a:cubicBezTo>
                      <a:pt x="7206" y="14858"/>
                      <a:pt x="7906" y="15058"/>
                      <a:pt x="8607" y="15225"/>
                    </a:cubicBezTo>
                    <a:lnTo>
                      <a:pt x="8707" y="14825"/>
                    </a:lnTo>
                    <a:cubicBezTo>
                      <a:pt x="8006" y="14658"/>
                      <a:pt x="7339" y="14458"/>
                      <a:pt x="6705" y="14224"/>
                    </a:cubicBezTo>
                    <a:close/>
                    <a:moveTo>
                      <a:pt x="17746" y="15158"/>
                    </a:moveTo>
                    <a:cubicBezTo>
                      <a:pt x="17079" y="15258"/>
                      <a:pt x="16379" y="15325"/>
                      <a:pt x="15678" y="15392"/>
                    </a:cubicBezTo>
                    <a:lnTo>
                      <a:pt x="15712" y="15792"/>
                    </a:lnTo>
                    <a:cubicBezTo>
                      <a:pt x="16412" y="15759"/>
                      <a:pt x="17113" y="15692"/>
                      <a:pt x="17813" y="15592"/>
                    </a:cubicBezTo>
                    <a:lnTo>
                      <a:pt x="17746" y="15158"/>
                    </a:lnTo>
                    <a:close/>
                    <a:moveTo>
                      <a:pt x="11142" y="15258"/>
                    </a:moveTo>
                    <a:lnTo>
                      <a:pt x="11075" y="15659"/>
                    </a:lnTo>
                    <a:cubicBezTo>
                      <a:pt x="11775" y="15759"/>
                      <a:pt x="12476" y="15792"/>
                      <a:pt x="13176" y="15826"/>
                    </a:cubicBezTo>
                    <a:lnTo>
                      <a:pt x="13210" y="15425"/>
                    </a:lnTo>
                    <a:cubicBezTo>
                      <a:pt x="12509" y="15392"/>
                      <a:pt x="11809" y="15325"/>
                      <a:pt x="11142" y="15258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297" name="Google Shape;1297;p22"/>
              <p:cNvSpPr/>
              <p:nvPr/>
            </p:nvSpPr>
            <p:spPr>
              <a:xfrm>
                <a:off x="3435064" y="3467015"/>
                <a:ext cx="2046313" cy="1052696"/>
              </a:xfrm>
              <a:custGeom>
                <a:avLst/>
                <a:gdLst/>
                <a:ahLst/>
                <a:cxnLst/>
                <a:rect l="l" t="t" r="r" b="b"/>
                <a:pathLst>
                  <a:path w="78591" h="40430" extrusionOk="0">
                    <a:moveTo>
                      <a:pt x="78256" y="0"/>
                    </a:moveTo>
                    <a:lnTo>
                      <a:pt x="77089" y="1735"/>
                    </a:lnTo>
                    <a:lnTo>
                      <a:pt x="77456" y="1969"/>
                    </a:lnTo>
                    <a:lnTo>
                      <a:pt x="78590" y="234"/>
                    </a:lnTo>
                    <a:lnTo>
                      <a:pt x="78256" y="0"/>
                    </a:lnTo>
                    <a:close/>
                    <a:moveTo>
                      <a:pt x="75721" y="3803"/>
                    </a:moveTo>
                    <a:lnTo>
                      <a:pt x="74554" y="5538"/>
                    </a:lnTo>
                    <a:lnTo>
                      <a:pt x="74887" y="5771"/>
                    </a:lnTo>
                    <a:lnTo>
                      <a:pt x="76055" y="4037"/>
                    </a:lnTo>
                    <a:lnTo>
                      <a:pt x="75721" y="3803"/>
                    </a:lnTo>
                    <a:close/>
                    <a:moveTo>
                      <a:pt x="73153" y="7606"/>
                    </a:moveTo>
                    <a:lnTo>
                      <a:pt x="72019" y="9340"/>
                    </a:lnTo>
                    <a:lnTo>
                      <a:pt x="72352" y="9574"/>
                    </a:lnTo>
                    <a:lnTo>
                      <a:pt x="73520" y="7839"/>
                    </a:lnTo>
                    <a:lnTo>
                      <a:pt x="73153" y="7606"/>
                    </a:lnTo>
                    <a:close/>
                    <a:moveTo>
                      <a:pt x="70618" y="11442"/>
                    </a:moveTo>
                    <a:lnTo>
                      <a:pt x="69484" y="13177"/>
                    </a:lnTo>
                    <a:lnTo>
                      <a:pt x="69817" y="13410"/>
                    </a:lnTo>
                    <a:lnTo>
                      <a:pt x="70951" y="11675"/>
                    </a:lnTo>
                    <a:lnTo>
                      <a:pt x="70618" y="11442"/>
                    </a:lnTo>
                    <a:close/>
                    <a:moveTo>
                      <a:pt x="68083" y="15245"/>
                    </a:moveTo>
                    <a:lnTo>
                      <a:pt x="66915" y="16979"/>
                    </a:lnTo>
                    <a:lnTo>
                      <a:pt x="67282" y="17213"/>
                    </a:lnTo>
                    <a:lnTo>
                      <a:pt x="68416" y="15478"/>
                    </a:lnTo>
                    <a:lnTo>
                      <a:pt x="68083" y="15245"/>
                    </a:lnTo>
                    <a:close/>
                    <a:moveTo>
                      <a:pt x="36627" y="16579"/>
                    </a:moveTo>
                    <a:lnTo>
                      <a:pt x="34892" y="17680"/>
                    </a:lnTo>
                    <a:lnTo>
                      <a:pt x="35092" y="18047"/>
                    </a:lnTo>
                    <a:lnTo>
                      <a:pt x="36860" y="16913"/>
                    </a:lnTo>
                    <a:lnTo>
                      <a:pt x="36627" y="16579"/>
                    </a:lnTo>
                    <a:close/>
                    <a:moveTo>
                      <a:pt x="32757" y="19014"/>
                    </a:moveTo>
                    <a:lnTo>
                      <a:pt x="31023" y="20148"/>
                    </a:lnTo>
                    <a:lnTo>
                      <a:pt x="31223" y="20482"/>
                    </a:lnTo>
                    <a:lnTo>
                      <a:pt x="32991" y="19381"/>
                    </a:lnTo>
                    <a:lnTo>
                      <a:pt x="32757" y="19014"/>
                    </a:lnTo>
                    <a:close/>
                    <a:moveTo>
                      <a:pt x="65547" y="19081"/>
                    </a:moveTo>
                    <a:lnTo>
                      <a:pt x="64380" y="20815"/>
                    </a:lnTo>
                    <a:lnTo>
                      <a:pt x="64713" y="21049"/>
                    </a:lnTo>
                    <a:lnTo>
                      <a:pt x="65881" y="19314"/>
                    </a:lnTo>
                    <a:lnTo>
                      <a:pt x="65547" y="19081"/>
                    </a:lnTo>
                    <a:close/>
                    <a:moveTo>
                      <a:pt x="28888" y="21483"/>
                    </a:moveTo>
                    <a:lnTo>
                      <a:pt x="27120" y="22583"/>
                    </a:lnTo>
                    <a:lnTo>
                      <a:pt x="27353" y="22950"/>
                    </a:lnTo>
                    <a:lnTo>
                      <a:pt x="29121" y="21849"/>
                    </a:lnTo>
                    <a:lnTo>
                      <a:pt x="28888" y="21483"/>
                    </a:lnTo>
                    <a:close/>
                    <a:moveTo>
                      <a:pt x="62979" y="22884"/>
                    </a:moveTo>
                    <a:lnTo>
                      <a:pt x="61845" y="24618"/>
                    </a:lnTo>
                    <a:lnTo>
                      <a:pt x="62178" y="24852"/>
                    </a:lnTo>
                    <a:lnTo>
                      <a:pt x="63346" y="23117"/>
                    </a:lnTo>
                    <a:lnTo>
                      <a:pt x="62979" y="22884"/>
                    </a:lnTo>
                    <a:close/>
                    <a:moveTo>
                      <a:pt x="25018" y="23918"/>
                    </a:moveTo>
                    <a:lnTo>
                      <a:pt x="23251" y="25052"/>
                    </a:lnTo>
                    <a:lnTo>
                      <a:pt x="23484" y="25385"/>
                    </a:lnTo>
                    <a:lnTo>
                      <a:pt x="25252" y="24285"/>
                    </a:lnTo>
                    <a:lnTo>
                      <a:pt x="25018" y="23918"/>
                    </a:lnTo>
                    <a:close/>
                    <a:moveTo>
                      <a:pt x="21149" y="26386"/>
                    </a:moveTo>
                    <a:lnTo>
                      <a:pt x="19381" y="27487"/>
                    </a:lnTo>
                    <a:lnTo>
                      <a:pt x="19615" y="27854"/>
                    </a:lnTo>
                    <a:lnTo>
                      <a:pt x="21383" y="26753"/>
                    </a:lnTo>
                    <a:lnTo>
                      <a:pt x="21149" y="26386"/>
                    </a:lnTo>
                    <a:close/>
                    <a:moveTo>
                      <a:pt x="60444" y="26686"/>
                    </a:moveTo>
                    <a:lnTo>
                      <a:pt x="59977" y="27387"/>
                    </a:lnTo>
                    <a:lnTo>
                      <a:pt x="58943" y="27620"/>
                    </a:lnTo>
                    <a:lnTo>
                      <a:pt x="59009" y="28021"/>
                    </a:lnTo>
                    <a:lnTo>
                      <a:pt x="60244" y="27754"/>
                    </a:lnTo>
                    <a:lnTo>
                      <a:pt x="60777" y="26920"/>
                    </a:lnTo>
                    <a:lnTo>
                      <a:pt x="60444" y="26686"/>
                    </a:lnTo>
                    <a:close/>
                    <a:moveTo>
                      <a:pt x="56474" y="28154"/>
                    </a:moveTo>
                    <a:lnTo>
                      <a:pt x="54439" y="28588"/>
                    </a:lnTo>
                    <a:lnTo>
                      <a:pt x="54540" y="28988"/>
                    </a:lnTo>
                    <a:lnTo>
                      <a:pt x="56574" y="28554"/>
                    </a:lnTo>
                    <a:lnTo>
                      <a:pt x="56474" y="28154"/>
                    </a:lnTo>
                    <a:close/>
                    <a:moveTo>
                      <a:pt x="52004" y="29088"/>
                    </a:moveTo>
                    <a:lnTo>
                      <a:pt x="49970" y="29522"/>
                    </a:lnTo>
                    <a:lnTo>
                      <a:pt x="50036" y="29955"/>
                    </a:lnTo>
                    <a:lnTo>
                      <a:pt x="52071" y="29522"/>
                    </a:lnTo>
                    <a:lnTo>
                      <a:pt x="52004" y="29088"/>
                    </a:lnTo>
                    <a:close/>
                    <a:moveTo>
                      <a:pt x="17280" y="28821"/>
                    </a:moveTo>
                    <a:lnTo>
                      <a:pt x="15512" y="29955"/>
                    </a:lnTo>
                    <a:lnTo>
                      <a:pt x="15745" y="30322"/>
                    </a:lnTo>
                    <a:lnTo>
                      <a:pt x="17480" y="29188"/>
                    </a:lnTo>
                    <a:lnTo>
                      <a:pt x="17280" y="28821"/>
                    </a:lnTo>
                    <a:close/>
                    <a:moveTo>
                      <a:pt x="47501" y="30055"/>
                    </a:moveTo>
                    <a:lnTo>
                      <a:pt x="45466" y="30489"/>
                    </a:lnTo>
                    <a:lnTo>
                      <a:pt x="45566" y="30889"/>
                    </a:lnTo>
                    <a:lnTo>
                      <a:pt x="47601" y="30456"/>
                    </a:lnTo>
                    <a:lnTo>
                      <a:pt x="47501" y="30055"/>
                    </a:lnTo>
                    <a:close/>
                    <a:moveTo>
                      <a:pt x="43031" y="30989"/>
                    </a:moveTo>
                    <a:lnTo>
                      <a:pt x="40997" y="31423"/>
                    </a:lnTo>
                    <a:lnTo>
                      <a:pt x="41063" y="31857"/>
                    </a:lnTo>
                    <a:lnTo>
                      <a:pt x="43098" y="31423"/>
                    </a:lnTo>
                    <a:lnTo>
                      <a:pt x="43031" y="30989"/>
                    </a:lnTo>
                    <a:close/>
                    <a:moveTo>
                      <a:pt x="13377" y="31290"/>
                    </a:moveTo>
                    <a:lnTo>
                      <a:pt x="11642" y="32424"/>
                    </a:lnTo>
                    <a:lnTo>
                      <a:pt x="11842" y="32757"/>
                    </a:lnTo>
                    <a:lnTo>
                      <a:pt x="13610" y="31656"/>
                    </a:lnTo>
                    <a:lnTo>
                      <a:pt x="13377" y="31290"/>
                    </a:lnTo>
                    <a:close/>
                    <a:moveTo>
                      <a:pt x="38528" y="31957"/>
                    </a:moveTo>
                    <a:lnTo>
                      <a:pt x="36493" y="32390"/>
                    </a:lnTo>
                    <a:lnTo>
                      <a:pt x="36593" y="32791"/>
                    </a:lnTo>
                    <a:lnTo>
                      <a:pt x="38628" y="32357"/>
                    </a:lnTo>
                    <a:lnTo>
                      <a:pt x="38528" y="31957"/>
                    </a:lnTo>
                    <a:close/>
                    <a:moveTo>
                      <a:pt x="34058" y="32891"/>
                    </a:moveTo>
                    <a:lnTo>
                      <a:pt x="32023" y="33324"/>
                    </a:lnTo>
                    <a:lnTo>
                      <a:pt x="32090" y="33758"/>
                    </a:lnTo>
                    <a:lnTo>
                      <a:pt x="34125" y="33324"/>
                    </a:lnTo>
                    <a:lnTo>
                      <a:pt x="34058" y="32891"/>
                    </a:lnTo>
                    <a:close/>
                    <a:moveTo>
                      <a:pt x="29555" y="33858"/>
                    </a:moveTo>
                    <a:lnTo>
                      <a:pt x="27520" y="34292"/>
                    </a:lnTo>
                    <a:lnTo>
                      <a:pt x="27620" y="34692"/>
                    </a:lnTo>
                    <a:lnTo>
                      <a:pt x="29655" y="34258"/>
                    </a:lnTo>
                    <a:lnTo>
                      <a:pt x="29555" y="33858"/>
                    </a:lnTo>
                    <a:close/>
                    <a:moveTo>
                      <a:pt x="9507" y="33758"/>
                    </a:moveTo>
                    <a:lnTo>
                      <a:pt x="7773" y="34859"/>
                    </a:lnTo>
                    <a:lnTo>
                      <a:pt x="7973" y="35226"/>
                    </a:lnTo>
                    <a:lnTo>
                      <a:pt x="9741" y="34092"/>
                    </a:lnTo>
                    <a:lnTo>
                      <a:pt x="9507" y="33758"/>
                    </a:lnTo>
                    <a:close/>
                    <a:moveTo>
                      <a:pt x="25085" y="34825"/>
                    </a:moveTo>
                    <a:lnTo>
                      <a:pt x="23050" y="35259"/>
                    </a:lnTo>
                    <a:lnTo>
                      <a:pt x="23117" y="35659"/>
                    </a:lnTo>
                    <a:lnTo>
                      <a:pt x="25152" y="35226"/>
                    </a:lnTo>
                    <a:lnTo>
                      <a:pt x="25085" y="34825"/>
                    </a:lnTo>
                    <a:close/>
                    <a:moveTo>
                      <a:pt x="20582" y="35759"/>
                    </a:moveTo>
                    <a:lnTo>
                      <a:pt x="18547" y="36193"/>
                    </a:lnTo>
                    <a:lnTo>
                      <a:pt x="18647" y="36593"/>
                    </a:lnTo>
                    <a:lnTo>
                      <a:pt x="20682" y="36160"/>
                    </a:lnTo>
                    <a:lnTo>
                      <a:pt x="20582" y="35759"/>
                    </a:lnTo>
                    <a:close/>
                    <a:moveTo>
                      <a:pt x="16112" y="36727"/>
                    </a:moveTo>
                    <a:lnTo>
                      <a:pt x="14077" y="37160"/>
                    </a:lnTo>
                    <a:lnTo>
                      <a:pt x="14144" y="37561"/>
                    </a:lnTo>
                    <a:lnTo>
                      <a:pt x="16179" y="37127"/>
                    </a:lnTo>
                    <a:lnTo>
                      <a:pt x="16112" y="36727"/>
                    </a:lnTo>
                    <a:close/>
                    <a:moveTo>
                      <a:pt x="5638" y="36193"/>
                    </a:moveTo>
                    <a:lnTo>
                      <a:pt x="3870" y="37327"/>
                    </a:lnTo>
                    <a:lnTo>
                      <a:pt x="4104" y="37661"/>
                    </a:lnTo>
                    <a:lnTo>
                      <a:pt x="5871" y="36560"/>
                    </a:lnTo>
                    <a:lnTo>
                      <a:pt x="5638" y="36193"/>
                    </a:lnTo>
                    <a:close/>
                    <a:moveTo>
                      <a:pt x="11609" y="37661"/>
                    </a:moveTo>
                    <a:lnTo>
                      <a:pt x="9574" y="38094"/>
                    </a:lnTo>
                    <a:lnTo>
                      <a:pt x="9674" y="38528"/>
                    </a:lnTo>
                    <a:lnTo>
                      <a:pt x="11709" y="38094"/>
                    </a:lnTo>
                    <a:lnTo>
                      <a:pt x="11609" y="37661"/>
                    </a:lnTo>
                    <a:close/>
                    <a:moveTo>
                      <a:pt x="7139" y="38628"/>
                    </a:moveTo>
                    <a:lnTo>
                      <a:pt x="5071" y="39062"/>
                    </a:lnTo>
                    <a:lnTo>
                      <a:pt x="5171" y="39462"/>
                    </a:lnTo>
                    <a:lnTo>
                      <a:pt x="7206" y="39028"/>
                    </a:lnTo>
                    <a:lnTo>
                      <a:pt x="7139" y="38628"/>
                    </a:lnTo>
                    <a:close/>
                    <a:moveTo>
                      <a:pt x="1769" y="38661"/>
                    </a:moveTo>
                    <a:lnTo>
                      <a:pt x="1" y="39762"/>
                    </a:lnTo>
                    <a:lnTo>
                      <a:pt x="234" y="40129"/>
                    </a:lnTo>
                    <a:lnTo>
                      <a:pt x="2002" y="38995"/>
                    </a:lnTo>
                    <a:lnTo>
                      <a:pt x="1769" y="38661"/>
                    </a:lnTo>
                    <a:close/>
                    <a:moveTo>
                      <a:pt x="2636" y="39562"/>
                    </a:moveTo>
                    <a:lnTo>
                      <a:pt x="601" y="39996"/>
                    </a:lnTo>
                    <a:lnTo>
                      <a:pt x="701" y="40429"/>
                    </a:lnTo>
                    <a:lnTo>
                      <a:pt x="2736" y="39996"/>
                    </a:lnTo>
                    <a:lnTo>
                      <a:pt x="2636" y="39562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298" name="Google Shape;1298;p22"/>
              <p:cNvSpPr/>
              <p:nvPr/>
            </p:nvSpPr>
            <p:spPr>
              <a:xfrm>
                <a:off x="3406397" y="2761764"/>
                <a:ext cx="2059332" cy="1786615"/>
              </a:xfrm>
              <a:custGeom>
                <a:avLst/>
                <a:gdLst/>
                <a:ahLst/>
                <a:cxnLst/>
                <a:rect l="l" t="t" r="r" b="b"/>
                <a:pathLst>
                  <a:path w="79091" h="68617" extrusionOk="0">
                    <a:moveTo>
                      <a:pt x="31390" y="0"/>
                    </a:moveTo>
                    <a:lnTo>
                      <a:pt x="30756" y="1968"/>
                    </a:lnTo>
                    <a:lnTo>
                      <a:pt x="31156" y="2102"/>
                    </a:lnTo>
                    <a:lnTo>
                      <a:pt x="31790" y="100"/>
                    </a:lnTo>
                    <a:lnTo>
                      <a:pt x="31390" y="0"/>
                    </a:lnTo>
                    <a:close/>
                    <a:moveTo>
                      <a:pt x="30022" y="4370"/>
                    </a:moveTo>
                    <a:lnTo>
                      <a:pt x="29388" y="6338"/>
                    </a:lnTo>
                    <a:lnTo>
                      <a:pt x="29755" y="6472"/>
                    </a:lnTo>
                    <a:lnTo>
                      <a:pt x="30389" y="4470"/>
                    </a:lnTo>
                    <a:lnTo>
                      <a:pt x="30022" y="4370"/>
                    </a:lnTo>
                    <a:close/>
                    <a:moveTo>
                      <a:pt x="28621" y="8740"/>
                    </a:moveTo>
                    <a:lnTo>
                      <a:pt x="27987" y="10708"/>
                    </a:lnTo>
                    <a:lnTo>
                      <a:pt x="28388" y="10841"/>
                    </a:lnTo>
                    <a:lnTo>
                      <a:pt x="29022" y="8840"/>
                    </a:lnTo>
                    <a:lnTo>
                      <a:pt x="28621" y="8740"/>
                    </a:lnTo>
                    <a:close/>
                    <a:moveTo>
                      <a:pt x="27220" y="13110"/>
                    </a:moveTo>
                    <a:lnTo>
                      <a:pt x="26586" y="15078"/>
                    </a:lnTo>
                    <a:lnTo>
                      <a:pt x="26987" y="15211"/>
                    </a:lnTo>
                    <a:lnTo>
                      <a:pt x="27621" y="13210"/>
                    </a:lnTo>
                    <a:lnTo>
                      <a:pt x="27220" y="13110"/>
                    </a:lnTo>
                    <a:close/>
                    <a:moveTo>
                      <a:pt x="25819" y="17480"/>
                    </a:moveTo>
                    <a:lnTo>
                      <a:pt x="25185" y="19448"/>
                    </a:lnTo>
                    <a:lnTo>
                      <a:pt x="25586" y="19581"/>
                    </a:lnTo>
                    <a:lnTo>
                      <a:pt x="26220" y="17580"/>
                    </a:lnTo>
                    <a:lnTo>
                      <a:pt x="25819" y="17480"/>
                    </a:lnTo>
                    <a:close/>
                    <a:moveTo>
                      <a:pt x="24251" y="21716"/>
                    </a:moveTo>
                    <a:lnTo>
                      <a:pt x="23284" y="23551"/>
                    </a:lnTo>
                    <a:lnTo>
                      <a:pt x="23651" y="23751"/>
                    </a:lnTo>
                    <a:lnTo>
                      <a:pt x="24618" y="21916"/>
                    </a:lnTo>
                    <a:lnTo>
                      <a:pt x="24251" y="21716"/>
                    </a:lnTo>
                    <a:close/>
                    <a:moveTo>
                      <a:pt x="22117" y="25786"/>
                    </a:moveTo>
                    <a:lnTo>
                      <a:pt x="21149" y="27620"/>
                    </a:lnTo>
                    <a:lnTo>
                      <a:pt x="21516" y="27820"/>
                    </a:lnTo>
                    <a:lnTo>
                      <a:pt x="22484" y="25986"/>
                    </a:lnTo>
                    <a:lnTo>
                      <a:pt x="22117" y="25786"/>
                    </a:lnTo>
                    <a:close/>
                    <a:moveTo>
                      <a:pt x="19982" y="29855"/>
                    </a:moveTo>
                    <a:lnTo>
                      <a:pt x="19014" y="31690"/>
                    </a:lnTo>
                    <a:lnTo>
                      <a:pt x="19381" y="31890"/>
                    </a:lnTo>
                    <a:lnTo>
                      <a:pt x="20349" y="30022"/>
                    </a:lnTo>
                    <a:lnTo>
                      <a:pt x="19982" y="29855"/>
                    </a:lnTo>
                    <a:close/>
                    <a:moveTo>
                      <a:pt x="17847" y="33891"/>
                    </a:moveTo>
                    <a:lnTo>
                      <a:pt x="16880" y="35726"/>
                    </a:lnTo>
                    <a:lnTo>
                      <a:pt x="17246" y="35926"/>
                    </a:lnTo>
                    <a:lnTo>
                      <a:pt x="18214" y="34091"/>
                    </a:lnTo>
                    <a:lnTo>
                      <a:pt x="17847" y="33891"/>
                    </a:lnTo>
                    <a:close/>
                    <a:moveTo>
                      <a:pt x="15712" y="37961"/>
                    </a:moveTo>
                    <a:lnTo>
                      <a:pt x="14745" y="39796"/>
                    </a:lnTo>
                    <a:lnTo>
                      <a:pt x="15112" y="39996"/>
                    </a:lnTo>
                    <a:lnTo>
                      <a:pt x="16079" y="38161"/>
                    </a:lnTo>
                    <a:lnTo>
                      <a:pt x="15712" y="37961"/>
                    </a:lnTo>
                    <a:close/>
                    <a:moveTo>
                      <a:pt x="13577" y="41997"/>
                    </a:moveTo>
                    <a:lnTo>
                      <a:pt x="12610" y="43865"/>
                    </a:lnTo>
                    <a:lnTo>
                      <a:pt x="12977" y="44065"/>
                    </a:lnTo>
                    <a:lnTo>
                      <a:pt x="13944" y="42197"/>
                    </a:lnTo>
                    <a:lnTo>
                      <a:pt x="13577" y="41997"/>
                    </a:lnTo>
                    <a:close/>
                    <a:moveTo>
                      <a:pt x="11442" y="46067"/>
                    </a:moveTo>
                    <a:lnTo>
                      <a:pt x="10475" y="47901"/>
                    </a:lnTo>
                    <a:lnTo>
                      <a:pt x="10842" y="48102"/>
                    </a:lnTo>
                    <a:lnTo>
                      <a:pt x="11809" y="46267"/>
                    </a:lnTo>
                    <a:lnTo>
                      <a:pt x="11442" y="46067"/>
                    </a:lnTo>
                    <a:close/>
                    <a:moveTo>
                      <a:pt x="9307" y="50136"/>
                    </a:moveTo>
                    <a:lnTo>
                      <a:pt x="8340" y="51971"/>
                    </a:lnTo>
                    <a:lnTo>
                      <a:pt x="8707" y="52171"/>
                    </a:lnTo>
                    <a:lnTo>
                      <a:pt x="9674" y="50336"/>
                    </a:lnTo>
                    <a:lnTo>
                      <a:pt x="9307" y="50136"/>
                    </a:lnTo>
                    <a:close/>
                    <a:moveTo>
                      <a:pt x="7173" y="54206"/>
                    </a:moveTo>
                    <a:lnTo>
                      <a:pt x="6205" y="56041"/>
                    </a:lnTo>
                    <a:lnTo>
                      <a:pt x="6572" y="56241"/>
                    </a:lnTo>
                    <a:lnTo>
                      <a:pt x="7540" y="54373"/>
                    </a:lnTo>
                    <a:lnTo>
                      <a:pt x="7173" y="54206"/>
                    </a:lnTo>
                    <a:close/>
                    <a:moveTo>
                      <a:pt x="5038" y="58242"/>
                    </a:moveTo>
                    <a:lnTo>
                      <a:pt x="4037" y="60077"/>
                    </a:lnTo>
                    <a:lnTo>
                      <a:pt x="4404" y="60277"/>
                    </a:lnTo>
                    <a:lnTo>
                      <a:pt x="5405" y="58442"/>
                    </a:lnTo>
                    <a:lnTo>
                      <a:pt x="5038" y="58242"/>
                    </a:lnTo>
                    <a:close/>
                    <a:moveTo>
                      <a:pt x="2903" y="62312"/>
                    </a:moveTo>
                    <a:lnTo>
                      <a:pt x="1902" y="64146"/>
                    </a:lnTo>
                    <a:lnTo>
                      <a:pt x="2269" y="64346"/>
                    </a:lnTo>
                    <a:lnTo>
                      <a:pt x="3270" y="62512"/>
                    </a:lnTo>
                    <a:lnTo>
                      <a:pt x="2903" y="62312"/>
                    </a:lnTo>
                    <a:close/>
                    <a:moveTo>
                      <a:pt x="735" y="66348"/>
                    </a:moveTo>
                    <a:lnTo>
                      <a:pt x="1" y="67816"/>
                    </a:lnTo>
                    <a:lnTo>
                      <a:pt x="1135" y="67816"/>
                    </a:lnTo>
                    <a:lnTo>
                      <a:pt x="1135" y="67415"/>
                    </a:lnTo>
                    <a:lnTo>
                      <a:pt x="668" y="67382"/>
                    </a:lnTo>
                    <a:lnTo>
                      <a:pt x="1102" y="66548"/>
                    </a:lnTo>
                    <a:lnTo>
                      <a:pt x="735" y="66348"/>
                    </a:lnTo>
                    <a:close/>
                    <a:moveTo>
                      <a:pt x="3637" y="67415"/>
                    </a:moveTo>
                    <a:lnTo>
                      <a:pt x="3637" y="67849"/>
                    </a:lnTo>
                    <a:lnTo>
                      <a:pt x="5705" y="67849"/>
                    </a:lnTo>
                    <a:lnTo>
                      <a:pt x="5705" y="67449"/>
                    </a:lnTo>
                    <a:lnTo>
                      <a:pt x="3637" y="67415"/>
                    </a:lnTo>
                    <a:close/>
                    <a:moveTo>
                      <a:pt x="8207" y="67482"/>
                    </a:moveTo>
                    <a:lnTo>
                      <a:pt x="8207" y="67882"/>
                    </a:lnTo>
                    <a:lnTo>
                      <a:pt x="10308" y="67916"/>
                    </a:lnTo>
                    <a:lnTo>
                      <a:pt x="10308" y="67482"/>
                    </a:lnTo>
                    <a:close/>
                    <a:moveTo>
                      <a:pt x="12810" y="67515"/>
                    </a:moveTo>
                    <a:lnTo>
                      <a:pt x="12810" y="67949"/>
                    </a:lnTo>
                    <a:lnTo>
                      <a:pt x="14878" y="67949"/>
                    </a:lnTo>
                    <a:lnTo>
                      <a:pt x="14878" y="67549"/>
                    </a:lnTo>
                    <a:lnTo>
                      <a:pt x="12810" y="67515"/>
                    </a:lnTo>
                    <a:close/>
                    <a:moveTo>
                      <a:pt x="17380" y="67582"/>
                    </a:moveTo>
                    <a:lnTo>
                      <a:pt x="17380" y="67982"/>
                    </a:lnTo>
                    <a:lnTo>
                      <a:pt x="19481" y="68016"/>
                    </a:lnTo>
                    <a:lnTo>
                      <a:pt x="19481" y="67582"/>
                    </a:lnTo>
                    <a:close/>
                    <a:moveTo>
                      <a:pt x="21983" y="67615"/>
                    </a:moveTo>
                    <a:lnTo>
                      <a:pt x="21983" y="68049"/>
                    </a:lnTo>
                    <a:lnTo>
                      <a:pt x="24051" y="68049"/>
                    </a:lnTo>
                    <a:lnTo>
                      <a:pt x="24051" y="67649"/>
                    </a:lnTo>
                    <a:lnTo>
                      <a:pt x="21983" y="67615"/>
                    </a:lnTo>
                    <a:close/>
                    <a:moveTo>
                      <a:pt x="26553" y="67649"/>
                    </a:moveTo>
                    <a:lnTo>
                      <a:pt x="26553" y="68082"/>
                    </a:lnTo>
                    <a:lnTo>
                      <a:pt x="28655" y="68116"/>
                    </a:lnTo>
                    <a:lnTo>
                      <a:pt x="28655" y="67682"/>
                    </a:lnTo>
                    <a:lnTo>
                      <a:pt x="26553" y="67649"/>
                    </a:lnTo>
                    <a:close/>
                    <a:moveTo>
                      <a:pt x="31156" y="67716"/>
                    </a:moveTo>
                    <a:lnTo>
                      <a:pt x="31156" y="68116"/>
                    </a:lnTo>
                    <a:lnTo>
                      <a:pt x="33225" y="68149"/>
                    </a:lnTo>
                    <a:lnTo>
                      <a:pt x="33225" y="67749"/>
                    </a:lnTo>
                    <a:lnTo>
                      <a:pt x="31156" y="67716"/>
                    </a:lnTo>
                    <a:close/>
                    <a:moveTo>
                      <a:pt x="35726" y="67749"/>
                    </a:moveTo>
                    <a:lnTo>
                      <a:pt x="35726" y="68183"/>
                    </a:lnTo>
                    <a:lnTo>
                      <a:pt x="37828" y="68183"/>
                    </a:lnTo>
                    <a:lnTo>
                      <a:pt x="37828" y="67782"/>
                    </a:lnTo>
                    <a:lnTo>
                      <a:pt x="35726" y="67749"/>
                    </a:lnTo>
                    <a:close/>
                    <a:moveTo>
                      <a:pt x="40330" y="67816"/>
                    </a:moveTo>
                    <a:lnTo>
                      <a:pt x="40330" y="68216"/>
                    </a:lnTo>
                    <a:lnTo>
                      <a:pt x="42398" y="68249"/>
                    </a:lnTo>
                    <a:lnTo>
                      <a:pt x="42398" y="67816"/>
                    </a:lnTo>
                    <a:close/>
                    <a:moveTo>
                      <a:pt x="44900" y="67849"/>
                    </a:moveTo>
                    <a:lnTo>
                      <a:pt x="44900" y="68283"/>
                    </a:lnTo>
                    <a:lnTo>
                      <a:pt x="47001" y="68283"/>
                    </a:lnTo>
                    <a:lnTo>
                      <a:pt x="47001" y="67882"/>
                    </a:lnTo>
                    <a:lnTo>
                      <a:pt x="44900" y="67849"/>
                    </a:lnTo>
                    <a:close/>
                    <a:moveTo>
                      <a:pt x="49503" y="67916"/>
                    </a:moveTo>
                    <a:lnTo>
                      <a:pt x="49503" y="68316"/>
                    </a:lnTo>
                    <a:lnTo>
                      <a:pt x="51571" y="68349"/>
                    </a:lnTo>
                    <a:lnTo>
                      <a:pt x="51571" y="67916"/>
                    </a:lnTo>
                    <a:close/>
                    <a:moveTo>
                      <a:pt x="54073" y="67949"/>
                    </a:moveTo>
                    <a:lnTo>
                      <a:pt x="54073" y="68383"/>
                    </a:lnTo>
                    <a:lnTo>
                      <a:pt x="56174" y="68383"/>
                    </a:lnTo>
                    <a:lnTo>
                      <a:pt x="56174" y="67982"/>
                    </a:lnTo>
                    <a:lnTo>
                      <a:pt x="54073" y="67949"/>
                    </a:lnTo>
                    <a:close/>
                    <a:moveTo>
                      <a:pt x="58676" y="67982"/>
                    </a:moveTo>
                    <a:lnTo>
                      <a:pt x="58676" y="68416"/>
                    </a:lnTo>
                    <a:lnTo>
                      <a:pt x="60744" y="68449"/>
                    </a:lnTo>
                    <a:lnTo>
                      <a:pt x="60744" y="68016"/>
                    </a:lnTo>
                    <a:lnTo>
                      <a:pt x="58676" y="67982"/>
                    </a:lnTo>
                    <a:close/>
                    <a:moveTo>
                      <a:pt x="63246" y="68049"/>
                    </a:moveTo>
                    <a:lnTo>
                      <a:pt x="63246" y="68449"/>
                    </a:lnTo>
                    <a:lnTo>
                      <a:pt x="65347" y="68483"/>
                    </a:lnTo>
                    <a:lnTo>
                      <a:pt x="65347" y="68082"/>
                    </a:lnTo>
                    <a:lnTo>
                      <a:pt x="63246" y="68049"/>
                    </a:lnTo>
                    <a:close/>
                    <a:moveTo>
                      <a:pt x="67849" y="68082"/>
                    </a:moveTo>
                    <a:lnTo>
                      <a:pt x="67849" y="68516"/>
                    </a:lnTo>
                    <a:lnTo>
                      <a:pt x="69917" y="68516"/>
                    </a:lnTo>
                    <a:lnTo>
                      <a:pt x="69917" y="68116"/>
                    </a:lnTo>
                    <a:lnTo>
                      <a:pt x="67849" y="68082"/>
                    </a:lnTo>
                    <a:close/>
                    <a:moveTo>
                      <a:pt x="72419" y="68149"/>
                    </a:moveTo>
                    <a:lnTo>
                      <a:pt x="72419" y="68549"/>
                    </a:lnTo>
                    <a:lnTo>
                      <a:pt x="74521" y="68583"/>
                    </a:lnTo>
                    <a:lnTo>
                      <a:pt x="74521" y="68149"/>
                    </a:lnTo>
                    <a:close/>
                    <a:moveTo>
                      <a:pt x="77022" y="68183"/>
                    </a:moveTo>
                    <a:lnTo>
                      <a:pt x="77022" y="68616"/>
                    </a:lnTo>
                    <a:lnTo>
                      <a:pt x="79091" y="68616"/>
                    </a:lnTo>
                    <a:lnTo>
                      <a:pt x="79091" y="68216"/>
                    </a:lnTo>
                    <a:lnTo>
                      <a:pt x="77022" y="68183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299" name="Google Shape;1299;p22"/>
              <p:cNvSpPr/>
              <p:nvPr/>
            </p:nvSpPr>
            <p:spPr>
              <a:xfrm>
                <a:off x="3376870" y="3283763"/>
                <a:ext cx="43457" cy="1238552"/>
              </a:xfrm>
              <a:custGeom>
                <a:avLst/>
                <a:gdLst/>
                <a:ahLst/>
                <a:cxnLst/>
                <a:rect l="l" t="t" r="r" b="b"/>
                <a:pathLst>
                  <a:path w="1669" h="47568" extrusionOk="0">
                    <a:moveTo>
                      <a:pt x="434" y="0"/>
                    </a:moveTo>
                    <a:lnTo>
                      <a:pt x="1" y="33"/>
                    </a:lnTo>
                    <a:lnTo>
                      <a:pt x="67" y="2102"/>
                    </a:lnTo>
                    <a:lnTo>
                      <a:pt x="468" y="2102"/>
                    </a:lnTo>
                    <a:lnTo>
                      <a:pt x="434" y="0"/>
                    </a:lnTo>
                    <a:close/>
                    <a:moveTo>
                      <a:pt x="134" y="4603"/>
                    </a:moveTo>
                    <a:lnTo>
                      <a:pt x="167" y="6705"/>
                    </a:lnTo>
                    <a:lnTo>
                      <a:pt x="601" y="6672"/>
                    </a:lnTo>
                    <a:lnTo>
                      <a:pt x="534" y="4603"/>
                    </a:lnTo>
                    <a:close/>
                    <a:moveTo>
                      <a:pt x="668" y="9173"/>
                    </a:moveTo>
                    <a:lnTo>
                      <a:pt x="234" y="9207"/>
                    </a:lnTo>
                    <a:lnTo>
                      <a:pt x="301" y="11275"/>
                    </a:lnTo>
                    <a:lnTo>
                      <a:pt x="701" y="11275"/>
                    </a:lnTo>
                    <a:lnTo>
                      <a:pt x="668" y="9173"/>
                    </a:lnTo>
                    <a:close/>
                    <a:moveTo>
                      <a:pt x="368" y="13777"/>
                    </a:moveTo>
                    <a:lnTo>
                      <a:pt x="434" y="15878"/>
                    </a:lnTo>
                    <a:lnTo>
                      <a:pt x="835" y="15845"/>
                    </a:lnTo>
                    <a:lnTo>
                      <a:pt x="801" y="13777"/>
                    </a:lnTo>
                    <a:close/>
                    <a:moveTo>
                      <a:pt x="901" y="18347"/>
                    </a:moveTo>
                    <a:lnTo>
                      <a:pt x="501" y="18380"/>
                    </a:lnTo>
                    <a:lnTo>
                      <a:pt x="534" y="20448"/>
                    </a:lnTo>
                    <a:lnTo>
                      <a:pt x="968" y="20448"/>
                    </a:lnTo>
                    <a:lnTo>
                      <a:pt x="901" y="18347"/>
                    </a:lnTo>
                    <a:close/>
                    <a:moveTo>
                      <a:pt x="601" y="22950"/>
                    </a:moveTo>
                    <a:lnTo>
                      <a:pt x="668" y="25018"/>
                    </a:lnTo>
                    <a:lnTo>
                      <a:pt x="1068" y="25018"/>
                    </a:lnTo>
                    <a:lnTo>
                      <a:pt x="1035" y="22950"/>
                    </a:lnTo>
                    <a:close/>
                    <a:moveTo>
                      <a:pt x="735" y="27520"/>
                    </a:moveTo>
                    <a:lnTo>
                      <a:pt x="801" y="29621"/>
                    </a:lnTo>
                    <a:lnTo>
                      <a:pt x="1202" y="29621"/>
                    </a:lnTo>
                    <a:lnTo>
                      <a:pt x="1135" y="27520"/>
                    </a:lnTo>
                    <a:close/>
                    <a:moveTo>
                      <a:pt x="1268" y="32090"/>
                    </a:moveTo>
                    <a:lnTo>
                      <a:pt x="868" y="32123"/>
                    </a:lnTo>
                    <a:lnTo>
                      <a:pt x="901" y="34191"/>
                    </a:lnTo>
                    <a:lnTo>
                      <a:pt x="1335" y="34191"/>
                    </a:lnTo>
                    <a:lnTo>
                      <a:pt x="1268" y="32090"/>
                    </a:lnTo>
                    <a:close/>
                    <a:moveTo>
                      <a:pt x="968" y="36693"/>
                    </a:moveTo>
                    <a:lnTo>
                      <a:pt x="1035" y="38795"/>
                    </a:lnTo>
                    <a:lnTo>
                      <a:pt x="1435" y="38761"/>
                    </a:lnTo>
                    <a:lnTo>
                      <a:pt x="1402" y="36693"/>
                    </a:lnTo>
                    <a:close/>
                    <a:moveTo>
                      <a:pt x="1502" y="41263"/>
                    </a:moveTo>
                    <a:lnTo>
                      <a:pt x="1101" y="41296"/>
                    </a:lnTo>
                    <a:lnTo>
                      <a:pt x="1135" y="43364"/>
                    </a:lnTo>
                    <a:lnTo>
                      <a:pt x="1568" y="43364"/>
                    </a:lnTo>
                    <a:lnTo>
                      <a:pt x="1502" y="41263"/>
                    </a:lnTo>
                    <a:close/>
                    <a:moveTo>
                      <a:pt x="1202" y="45866"/>
                    </a:moveTo>
                    <a:lnTo>
                      <a:pt x="1268" y="47567"/>
                    </a:lnTo>
                    <a:lnTo>
                      <a:pt x="1669" y="47534"/>
                    </a:lnTo>
                    <a:lnTo>
                      <a:pt x="1635" y="45866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1300" name="Google Shape;1300;p22"/>
            <p:cNvSpPr/>
            <p:nvPr/>
          </p:nvSpPr>
          <p:spPr>
            <a:xfrm>
              <a:off x="3193618" y="3099600"/>
              <a:ext cx="409960" cy="577277"/>
            </a:xfrm>
            <a:custGeom>
              <a:avLst/>
              <a:gdLst/>
              <a:ahLst/>
              <a:cxnLst/>
              <a:rect l="l" t="t" r="r" b="b"/>
              <a:pathLst>
                <a:path w="15745" h="22171" extrusionOk="0">
                  <a:moveTo>
                    <a:pt x="1997" y="0"/>
                  </a:moveTo>
                  <a:cubicBezTo>
                    <a:pt x="1948" y="0"/>
                    <a:pt x="1904" y="11"/>
                    <a:pt x="1868" y="35"/>
                  </a:cubicBezTo>
                  <a:lnTo>
                    <a:pt x="1802" y="35"/>
                  </a:lnTo>
                  <a:cubicBezTo>
                    <a:pt x="1802" y="35"/>
                    <a:pt x="1768" y="68"/>
                    <a:pt x="1768" y="68"/>
                  </a:cubicBezTo>
                  <a:lnTo>
                    <a:pt x="1702" y="68"/>
                  </a:lnTo>
                  <a:cubicBezTo>
                    <a:pt x="1702" y="68"/>
                    <a:pt x="1702" y="101"/>
                    <a:pt x="1668" y="101"/>
                  </a:cubicBezTo>
                  <a:lnTo>
                    <a:pt x="1635" y="101"/>
                  </a:lnTo>
                  <a:cubicBezTo>
                    <a:pt x="1601" y="101"/>
                    <a:pt x="1601" y="135"/>
                    <a:pt x="1568" y="135"/>
                  </a:cubicBezTo>
                  <a:lnTo>
                    <a:pt x="1535" y="135"/>
                  </a:lnTo>
                  <a:cubicBezTo>
                    <a:pt x="1501" y="135"/>
                    <a:pt x="1501" y="168"/>
                    <a:pt x="1501" y="168"/>
                  </a:cubicBezTo>
                  <a:lnTo>
                    <a:pt x="1435" y="168"/>
                  </a:lnTo>
                  <a:cubicBezTo>
                    <a:pt x="1435" y="168"/>
                    <a:pt x="1401" y="202"/>
                    <a:pt x="1401" y="202"/>
                  </a:cubicBezTo>
                  <a:lnTo>
                    <a:pt x="1335" y="202"/>
                  </a:lnTo>
                  <a:cubicBezTo>
                    <a:pt x="1335" y="202"/>
                    <a:pt x="1335" y="235"/>
                    <a:pt x="1301" y="235"/>
                  </a:cubicBezTo>
                  <a:lnTo>
                    <a:pt x="1268" y="235"/>
                  </a:lnTo>
                  <a:cubicBezTo>
                    <a:pt x="1235" y="235"/>
                    <a:pt x="1235" y="268"/>
                    <a:pt x="1201" y="268"/>
                  </a:cubicBezTo>
                  <a:lnTo>
                    <a:pt x="1168" y="268"/>
                  </a:lnTo>
                  <a:cubicBezTo>
                    <a:pt x="1134" y="268"/>
                    <a:pt x="1134" y="302"/>
                    <a:pt x="1134" y="302"/>
                  </a:cubicBezTo>
                  <a:lnTo>
                    <a:pt x="1068" y="302"/>
                  </a:lnTo>
                  <a:cubicBezTo>
                    <a:pt x="1068" y="302"/>
                    <a:pt x="1034" y="335"/>
                    <a:pt x="1034" y="335"/>
                  </a:cubicBezTo>
                  <a:lnTo>
                    <a:pt x="968" y="335"/>
                  </a:lnTo>
                  <a:cubicBezTo>
                    <a:pt x="968" y="335"/>
                    <a:pt x="968" y="368"/>
                    <a:pt x="934" y="368"/>
                  </a:cubicBezTo>
                  <a:lnTo>
                    <a:pt x="901" y="368"/>
                  </a:lnTo>
                  <a:cubicBezTo>
                    <a:pt x="868" y="368"/>
                    <a:pt x="868" y="402"/>
                    <a:pt x="834" y="402"/>
                  </a:cubicBezTo>
                  <a:lnTo>
                    <a:pt x="801" y="402"/>
                  </a:lnTo>
                  <a:cubicBezTo>
                    <a:pt x="768" y="402"/>
                    <a:pt x="768" y="435"/>
                    <a:pt x="768" y="435"/>
                  </a:cubicBezTo>
                  <a:lnTo>
                    <a:pt x="701" y="435"/>
                  </a:lnTo>
                  <a:cubicBezTo>
                    <a:pt x="701" y="435"/>
                    <a:pt x="667" y="468"/>
                    <a:pt x="667" y="468"/>
                  </a:cubicBezTo>
                  <a:lnTo>
                    <a:pt x="601" y="468"/>
                  </a:lnTo>
                  <a:cubicBezTo>
                    <a:pt x="601" y="468"/>
                    <a:pt x="601" y="502"/>
                    <a:pt x="567" y="502"/>
                  </a:cubicBezTo>
                  <a:lnTo>
                    <a:pt x="534" y="502"/>
                  </a:lnTo>
                  <a:cubicBezTo>
                    <a:pt x="501" y="502"/>
                    <a:pt x="501" y="535"/>
                    <a:pt x="467" y="535"/>
                  </a:cubicBezTo>
                  <a:cubicBezTo>
                    <a:pt x="200" y="602"/>
                    <a:pt x="0" y="1002"/>
                    <a:pt x="0" y="1603"/>
                  </a:cubicBezTo>
                  <a:lnTo>
                    <a:pt x="0" y="13011"/>
                  </a:lnTo>
                  <a:cubicBezTo>
                    <a:pt x="0" y="13878"/>
                    <a:pt x="401" y="14812"/>
                    <a:pt x="868" y="15079"/>
                  </a:cubicBezTo>
                  <a:lnTo>
                    <a:pt x="2669" y="16146"/>
                  </a:lnTo>
                  <a:lnTo>
                    <a:pt x="2669" y="19649"/>
                  </a:lnTo>
                  <a:lnTo>
                    <a:pt x="2702" y="19582"/>
                  </a:lnTo>
                  <a:lnTo>
                    <a:pt x="2702" y="19615"/>
                  </a:lnTo>
                  <a:lnTo>
                    <a:pt x="2769" y="19582"/>
                  </a:lnTo>
                  <a:lnTo>
                    <a:pt x="2769" y="19615"/>
                  </a:lnTo>
                  <a:lnTo>
                    <a:pt x="2802" y="19549"/>
                  </a:lnTo>
                  <a:lnTo>
                    <a:pt x="2802" y="19582"/>
                  </a:lnTo>
                  <a:lnTo>
                    <a:pt x="2836" y="19549"/>
                  </a:lnTo>
                  <a:lnTo>
                    <a:pt x="2836" y="19582"/>
                  </a:lnTo>
                  <a:lnTo>
                    <a:pt x="2902" y="19515"/>
                  </a:lnTo>
                  <a:lnTo>
                    <a:pt x="2902" y="19549"/>
                  </a:lnTo>
                  <a:lnTo>
                    <a:pt x="2936" y="19515"/>
                  </a:lnTo>
                  <a:lnTo>
                    <a:pt x="2936" y="19549"/>
                  </a:lnTo>
                  <a:lnTo>
                    <a:pt x="3002" y="19482"/>
                  </a:lnTo>
                  <a:lnTo>
                    <a:pt x="3002" y="19515"/>
                  </a:lnTo>
                  <a:lnTo>
                    <a:pt x="3036" y="19482"/>
                  </a:lnTo>
                  <a:lnTo>
                    <a:pt x="3036" y="19515"/>
                  </a:lnTo>
                  <a:lnTo>
                    <a:pt x="3069" y="19449"/>
                  </a:lnTo>
                  <a:lnTo>
                    <a:pt x="3069" y="19482"/>
                  </a:lnTo>
                  <a:lnTo>
                    <a:pt x="3136" y="19449"/>
                  </a:lnTo>
                  <a:lnTo>
                    <a:pt x="3136" y="19482"/>
                  </a:lnTo>
                  <a:lnTo>
                    <a:pt x="3169" y="19415"/>
                  </a:lnTo>
                  <a:lnTo>
                    <a:pt x="3169" y="19449"/>
                  </a:lnTo>
                  <a:lnTo>
                    <a:pt x="3203" y="19415"/>
                  </a:lnTo>
                  <a:lnTo>
                    <a:pt x="3203" y="19449"/>
                  </a:lnTo>
                  <a:lnTo>
                    <a:pt x="3269" y="19382"/>
                  </a:lnTo>
                  <a:lnTo>
                    <a:pt x="3269" y="19415"/>
                  </a:lnTo>
                  <a:lnTo>
                    <a:pt x="3303" y="19382"/>
                  </a:lnTo>
                  <a:lnTo>
                    <a:pt x="3303" y="19415"/>
                  </a:lnTo>
                  <a:lnTo>
                    <a:pt x="3369" y="19349"/>
                  </a:lnTo>
                  <a:lnTo>
                    <a:pt x="3369" y="19382"/>
                  </a:lnTo>
                  <a:lnTo>
                    <a:pt x="3403" y="19349"/>
                  </a:lnTo>
                  <a:lnTo>
                    <a:pt x="3403" y="19382"/>
                  </a:lnTo>
                  <a:lnTo>
                    <a:pt x="3436" y="19315"/>
                  </a:lnTo>
                  <a:lnTo>
                    <a:pt x="3436" y="19349"/>
                  </a:lnTo>
                  <a:lnTo>
                    <a:pt x="3503" y="19315"/>
                  </a:lnTo>
                  <a:lnTo>
                    <a:pt x="3503" y="19349"/>
                  </a:lnTo>
                  <a:lnTo>
                    <a:pt x="3536" y="19282"/>
                  </a:lnTo>
                  <a:lnTo>
                    <a:pt x="3536" y="19315"/>
                  </a:lnTo>
                  <a:lnTo>
                    <a:pt x="3570" y="19282"/>
                  </a:lnTo>
                  <a:lnTo>
                    <a:pt x="3570" y="19315"/>
                  </a:lnTo>
                  <a:lnTo>
                    <a:pt x="3636" y="19248"/>
                  </a:lnTo>
                  <a:lnTo>
                    <a:pt x="3636" y="19282"/>
                  </a:lnTo>
                  <a:lnTo>
                    <a:pt x="3670" y="19248"/>
                  </a:lnTo>
                  <a:lnTo>
                    <a:pt x="3670" y="19282"/>
                  </a:lnTo>
                  <a:lnTo>
                    <a:pt x="3736" y="19215"/>
                  </a:lnTo>
                  <a:lnTo>
                    <a:pt x="3736" y="19248"/>
                  </a:lnTo>
                  <a:lnTo>
                    <a:pt x="3770" y="19215"/>
                  </a:lnTo>
                  <a:lnTo>
                    <a:pt x="3770" y="19248"/>
                  </a:lnTo>
                  <a:lnTo>
                    <a:pt x="3803" y="19182"/>
                  </a:lnTo>
                  <a:lnTo>
                    <a:pt x="3803" y="19215"/>
                  </a:lnTo>
                  <a:lnTo>
                    <a:pt x="3870" y="19182"/>
                  </a:lnTo>
                  <a:lnTo>
                    <a:pt x="3870" y="19215"/>
                  </a:lnTo>
                  <a:lnTo>
                    <a:pt x="3903" y="19148"/>
                  </a:lnTo>
                  <a:lnTo>
                    <a:pt x="3903" y="19182"/>
                  </a:lnTo>
                  <a:lnTo>
                    <a:pt x="3936" y="19148"/>
                  </a:lnTo>
                  <a:lnTo>
                    <a:pt x="4003" y="19115"/>
                  </a:lnTo>
                  <a:lnTo>
                    <a:pt x="4003" y="19148"/>
                  </a:lnTo>
                  <a:lnTo>
                    <a:pt x="4037" y="19115"/>
                  </a:lnTo>
                  <a:lnTo>
                    <a:pt x="4103" y="19082"/>
                  </a:lnTo>
                  <a:lnTo>
                    <a:pt x="4103" y="19115"/>
                  </a:lnTo>
                  <a:lnTo>
                    <a:pt x="5571" y="17781"/>
                  </a:lnTo>
                  <a:lnTo>
                    <a:pt x="13777" y="22084"/>
                  </a:lnTo>
                  <a:cubicBezTo>
                    <a:pt x="13861" y="22147"/>
                    <a:pt x="13959" y="22171"/>
                    <a:pt x="14054" y="22171"/>
                  </a:cubicBezTo>
                  <a:cubicBezTo>
                    <a:pt x="14108" y="22171"/>
                    <a:pt x="14162" y="22163"/>
                    <a:pt x="14210" y="22151"/>
                  </a:cubicBezTo>
                  <a:cubicBezTo>
                    <a:pt x="14210" y="22151"/>
                    <a:pt x="14244" y="22151"/>
                    <a:pt x="14244" y="22117"/>
                  </a:cubicBezTo>
                  <a:lnTo>
                    <a:pt x="14311" y="22117"/>
                  </a:lnTo>
                  <a:cubicBezTo>
                    <a:pt x="15211" y="21750"/>
                    <a:pt x="15745" y="21750"/>
                    <a:pt x="15745" y="20616"/>
                  </a:cubicBezTo>
                  <a:lnTo>
                    <a:pt x="15745" y="9208"/>
                  </a:lnTo>
                  <a:cubicBezTo>
                    <a:pt x="15745" y="8374"/>
                    <a:pt x="15345" y="7440"/>
                    <a:pt x="14844" y="7140"/>
                  </a:cubicBezTo>
                  <a:lnTo>
                    <a:pt x="2302" y="101"/>
                  </a:lnTo>
                  <a:cubicBezTo>
                    <a:pt x="2194" y="37"/>
                    <a:pt x="2087" y="0"/>
                    <a:pt x="19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1" name="Google Shape;1301;p22"/>
            <p:cNvSpPr/>
            <p:nvPr/>
          </p:nvSpPr>
          <p:spPr>
            <a:xfrm>
              <a:off x="3193618" y="3111916"/>
              <a:ext cx="381319" cy="565092"/>
            </a:xfrm>
            <a:custGeom>
              <a:avLst/>
              <a:gdLst/>
              <a:ahLst/>
              <a:cxnLst/>
              <a:rect l="l" t="t" r="r" b="b"/>
              <a:pathLst>
                <a:path w="14645" h="21703" extrusionOk="0">
                  <a:moveTo>
                    <a:pt x="597" y="1"/>
                  </a:moveTo>
                  <a:cubicBezTo>
                    <a:pt x="248" y="1"/>
                    <a:pt x="0" y="414"/>
                    <a:pt x="0" y="1096"/>
                  </a:cubicBezTo>
                  <a:lnTo>
                    <a:pt x="0" y="12504"/>
                  </a:lnTo>
                  <a:cubicBezTo>
                    <a:pt x="0" y="13338"/>
                    <a:pt x="401" y="14272"/>
                    <a:pt x="901" y="14572"/>
                  </a:cubicBezTo>
                  <a:lnTo>
                    <a:pt x="2702" y="15607"/>
                  </a:lnTo>
                  <a:lnTo>
                    <a:pt x="2702" y="19109"/>
                  </a:lnTo>
                  <a:lnTo>
                    <a:pt x="5037" y="17008"/>
                  </a:lnTo>
                  <a:lnTo>
                    <a:pt x="13743" y="21611"/>
                  </a:lnTo>
                  <a:cubicBezTo>
                    <a:pt x="13847" y="21673"/>
                    <a:pt x="13946" y="21702"/>
                    <a:pt x="14038" y="21702"/>
                  </a:cubicBezTo>
                  <a:cubicBezTo>
                    <a:pt x="14392" y="21702"/>
                    <a:pt x="14644" y="21272"/>
                    <a:pt x="14644" y="20610"/>
                  </a:cubicBezTo>
                  <a:lnTo>
                    <a:pt x="14644" y="9202"/>
                  </a:lnTo>
                  <a:cubicBezTo>
                    <a:pt x="14644" y="8368"/>
                    <a:pt x="14244" y="7434"/>
                    <a:pt x="13743" y="7134"/>
                  </a:cubicBezTo>
                  <a:lnTo>
                    <a:pt x="901" y="95"/>
                  </a:lnTo>
                  <a:cubicBezTo>
                    <a:pt x="794" y="31"/>
                    <a:pt x="691" y="1"/>
                    <a:pt x="5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2" name="Google Shape;1302;p22"/>
            <p:cNvSpPr/>
            <p:nvPr/>
          </p:nvSpPr>
          <p:spPr>
            <a:xfrm>
              <a:off x="3292639" y="3339770"/>
              <a:ext cx="24345" cy="44863"/>
            </a:xfrm>
            <a:custGeom>
              <a:avLst/>
              <a:gdLst/>
              <a:ahLst/>
              <a:cxnLst/>
              <a:rect l="l" t="t" r="r" b="b"/>
              <a:pathLst>
                <a:path w="935" h="1723" extrusionOk="0">
                  <a:moveTo>
                    <a:pt x="325" y="0"/>
                  </a:moveTo>
                  <a:cubicBezTo>
                    <a:pt x="147" y="0"/>
                    <a:pt x="0" y="240"/>
                    <a:pt x="0" y="584"/>
                  </a:cubicBezTo>
                  <a:cubicBezTo>
                    <a:pt x="0" y="1018"/>
                    <a:pt x="234" y="1518"/>
                    <a:pt x="467" y="1685"/>
                  </a:cubicBezTo>
                  <a:cubicBezTo>
                    <a:pt x="518" y="1711"/>
                    <a:pt x="566" y="1723"/>
                    <a:pt x="611" y="1723"/>
                  </a:cubicBezTo>
                  <a:cubicBezTo>
                    <a:pt x="803" y="1723"/>
                    <a:pt x="934" y="1503"/>
                    <a:pt x="934" y="1151"/>
                  </a:cubicBezTo>
                  <a:cubicBezTo>
                    <a:pt x="934" y="684"/>
                    <a:pt x="734" y="217"/>
                    <a:pt x="467" y="51"/>
                  </a:cubicBezTo>
                  <a:cubicBezTo>
                    <a:pt x="419" y="16"/>
                    <a:pt x="371" y="0"/>
                    <a:pt x="32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3" name="Google Shape;1303;p22"/>
            <p:cNvSpPr/>
            <p:nvPr/>
          </p:nvSpPr>
          <p:spPr>
            <a:xfrm>
              <a:off x="3365596" y="3383096"/>
              <a:ext cx="24345" cy="44524"/>
            </a:xfrm>
            <a:custGeom>
              <a:avLst/>
              <a:gdLst/>
              <a:ahLst/>
              <a:cxnLst/>
              <a:rect l="l" t="t" r="r" b="b"/>
              <a:pathLst>
                <a:path w="935" h="1710" extrusionOk="0">
                  <a:moveTo>
                    <a:pt x="302" y="0"/>
                  </a:moveTo>
                  <a:cubicBezTo>
                    <a:pt x="122" y="0"/>
                    <a:pt x="0" y="217"/>
                    <a:pt x="0" y="555"/>
                  </a:cubicBezTo>
                  <a:cubicBezTo>
                    <a:pt x="0" y="1022"/>
                    <a:pt x="200" y="1489"/>
                    <a:pt x="467" y="1656"/>
                  </a:cubicBezTo>
                  <a:cubicBezTo>
                    <a:pt x="525" y="1692"/>
                    <a:pt x="580" y="1709"/>
                    <a:pt x="631" y="1709"/>
                  </a:cubicBezTo>
                  <a:cubicBezTo>
                    <a:pt x="812" y="1709"/>
                    <a:pt x="934" y="1487"/>
                    <a:pt x="934" y="1122"/>
                  </a:cubicBezTo>
                  <a:cubicBezTo>
                    <a:pt x="934" y="688"/>
                    <a:pt x="734" y="188"/>
                    <a:pt x="467" y="55"/>
                  </a:cubicBezTo>
                  <a:cubicBezTo>
                    <a:pt x="408" y="18"/>
                    <a:pt x="353" y="0"/>
                    <a:pt x="3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4" name="Google Shape;1304;p22"/>
            <p:cNvSpPr/>
            <p:nvPr/>
          </p:nvSpPr>
          <p:spPr>
            <a:xfrm>
              <a:off x="3437668" y="3425668"/>
              <a:ext cx="25230" cy="44524"/>
            </a:xfrm>
            <a:custGeom>
              <a:avLst/>
              <a:gdLst/>
              <a:ahLst/>
              <a:cxnLst/>
              <a:rect l="l" t="t" r="r" b="b"/>
              <a:pathLst>
                <a:path w="969" h="1710" extrusionOk="0">
                  <a:moveTo>
                    <a:pt x="317" y="0"/>
                  </a:moveTo>
                  <a:cubicBezTo>
                    <a:pt x="143" y="0"/>
                    <a:pt x="1" y="223"/>
                    <a:pt x="1" y="588"/>
                  </a:cubicBezTo>
                  <a:cubicBezTo>
                    <a:pt x="1" y="1021"/>
                    <a:pt x="234" y="1522"/>
                    <a:pt x="468" y="1655"/>
                  </a:cubicBezTo>
                  <a:cubicBezTo>
                    <a:pt x="527" y="1692"/>
                    <a:pt x="584" y="1709"/>
                    <a:pt x="637" y="1709"/>
                  </a:cubicBezTo>
                  <a:cubicBezTo>
                    <a:pt x="826" y="1709"/>
                    <a:pt x="968" y="1493"/>
                    <a:pt x="968" y="1155"/>
                  </a:cubicBezTo>
                  <a:cubicBezTo>
                    <a:pt x="968" y="688"/>
                    <a:pt x="735" y="221"/>
                    <a:pt x="468" y="54"/>
                  </a:cubicBezTo>
                  <a:cubicBezTo>
                    <a:pt x="417" y="18"/>
                    <a:pt x="366" y="0"/>
                    <a:pt x="3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5" name="Google Shape;1305;p22"/>
            <p:cNvSpPr/>
            <p:nvPr/>
          </p:nvSpPr>
          <p:spPr>
            <a:xfrm>
              <a:off x="3001670" y="4582097"/>
              <a:ext cx="136384" cy="77852"/>
            </a:xfrm>
            <a:custGeom>
              <a:avLst/>
              <a:gdLst/>
              <a:ahLst/>
              <a:cxnLst/>
              <a:rect l="l" t="t" r="r" b="b"/>
              <a:pathLst>
                <a:path w="5238" h="2990" extrusionOk="0">
                  <a:moveTo>
                    <a:pt x="4295" y="0"/>
                  </a:moveTo>
                  <a:cubicBezTo>
                    <a:pt x="3975" y="0"/>
                    <a:pt x="3503" y="82"/>
                    <a:pt x="2836" y="372"/>
                  </a:cubicBezTo>
                  <a:cubicBezTo>
                    <a:pt x="1335" y="1039"/>
                    <a:pt x="234" y="1239"/>
                    <a:pt x="234" y="1239"/>
                  </a:cubicBezTo>
                  <a:lnTo>
                    <a:pt x="34" y="2440"/>
                  </a:lnTo>
                  <a:cubicBezTo>
                    <a:pt x="34" y="2440"/>
                    <a:pt x="0" y="2707"/>
                    <a:pt x="167" y="2807"/>
                  </a:cubicBezTo>
                  <a:cubicBezTo>
                    <a:pt x="307" y="2863"/>
                    <a:pt x="541" y="2989"/>
                    <a:pt x="868" y="2989"/>
                  </a:cubicBezTo>
                  <a:cubicBezTo>
                    <a:pt x="931" y="2989"/>
                    <a:pt x="998" y="2985"/>
                    <a:pt x="1068" y="2974"/>
                  </a:cubicBezTo>
                  <a:cubicBezTo>
                    <a:pt x="1468" y="2941"/>
                    <a:pt x="2369" y="2474"/>
                    <a:pt x="2369" y="2474"/>
                  </a:cubicBezTo>
                  <a:cubicBezTo>
                    <a:pt x="2369" y="2474"/>
                    <a:pt x="2613" y="2138"/>
                    <a:pt x="2663" y="2138"/>
                  </a:cubicBezTo>
                  <a:cubicBezTo>
                    <a:pt x="2666" y="2138"/>
                    <a:pt x="2667" y="2139"/>
                    <a:pt x="2669" y="2140"/>
                  </a:cubicBezTo>
                  <a:lnTo>
                    <a:pt x="3003" y="2140"/>
                  </a:lnTo>
                  <a:cubicBezTo>
                    <a:pt x="3003" y="2140"/>
                    <a:pt x="4704" y="1373"/>
                    <a:pt x="4971" y="1006"/>
                  </a:cubicBezTo>
                  <a:cubicBezTo>
                    <a:pt x="5237" y="639"/>
                    <a:pt x="4871" y="139"/>
                    <a:pt x="4871" y="139"/>
                  </a:cubicBezTo>
                  <a:cubicBezTo>
                    <a:pt x="4871" y="139"/>
                    <a:pt x="4711" y="0"/>
                    <a:pt x="4295" y="0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6" name="Google Shape;1306;p22"/>
            <p:cNvSpPr/>
            <p:nvPr/>
          </p:nvSpPr>
          <p:spPr>
            <a:xfrm>
              <a:off x="3143236" y="4654508"/>
              <a:ext cx="136384" cy="77540"/>
            </a:xfrm>
            <a:custGeom>
              <a:avLst/>
              <a:gdLst/>
              <a:ahLst/>
              <a:cxnLst/>
              <a:rect l="l" t="t" r="r" b="b"/>
              <a:pathLst>
                <a:path w="5238" h="2978" extrusionOk="0">
                  <a:moveTo>
                    <a:pt x="4241" y="1"/>
                  </a:moveTo>
                  <a:cubicBezTo>
                    <a:pt x="3929" y="1"/>
                    <a:pt x="3475" y="82"/>
                    <a:pt x="2836" y="360"/>
                  </a:cubicBezTo>
                  <a:cubicBezTo>
                    <a:pt x="1335" y="1060"/>
                    <a:pt x="201" y="1227"/>
                    <a:pt x="201" y="1227"/>
                  </a:cubicBezTo>
                  <a:lnTo>
                    <a:pt x="1" y="2428"/>
                  </a:lnTo>
                  <a:cubicBezTo>
                    <a:pt x="1" y="2428"/>
                    <a:pt x="1" y="2695"/>
                    <a:pt x="134" y="2795"/>
                  </a:cubicBezTo>
                  <a:cubicBezTo>
                    <a:pt x="274" y="2851"/>
                    <a:pt x="531" y="2977"/>
                    <a:pt x="846" y="2977"/>
                  </a:cubicBezTo>
                  <a:cubicBezTo>
                    <a:pt x="907" y="2977"/>
                    <a:pt x="970" y="2972"/>
                    <a:pt x="1035" y="2962"/>
                  </a:cubicBezTo>
                  <a:cubicBezTo>
                    <a:pt x="1468" y="2928"/>
                    <a:pt x="2369" y="2461"/>
                    <a:pt x="2369" y="2461"/>
                  </a:cubicBezTo>
                  <a:cubicBezTo>
                    <a:pt x="2369" y="2461"/>
                    <a:pt x="2613" y="2125"/>
                    <a:pt x="2664" y="2125"/>
                  </a:cubicBezTo>
                  <a:cubicBezTo>
                    <a:pt x="2666" y="2125"/>
                    <a:pt x="2668" y="2126"/>
                    <a:pt x="2669" y="2128"/>
                  </a:cubicBezTo>
                  <a:lnTo>
                    <a:pt x="3003" y="2128"/>
                  </a:lnTo>
                  <a:cubicBezTo>
                    <a:pt x="3003" y="2128"/>
                    <a:pt x="4704" y="1360"/>
                    <a:pt x="4971" y="993"/>
                  </a:cubicBezTo>
                  <a:cubicBezTo>
                    <a:pt x="5238" y="627"/>
                    <a:pt x="4837" y="160"/>
                    <a:pt x="4837" y="160"/>
                  </a:cubicBezTo>
                  <a:cubicBezTo>
                    <a:pt x="4837" y="160"/>
                    <a:pt x="4678" y="1"/>
                    <a:pt x="4241" y="1"/>
                  </a:cubicBezTo>
                  <a:close/>
                </a:path>
              </a:pathLst>
            </a:custGeom>
            <a:solidFill>
              <a:srgbClr val="1930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7" name="Google Shape;1307;p22"/>
            <p:cNvSpPr/>
            <p:nvPr/>
          </p:nvSpPr>
          <p:spPr>
            <a:xfrm>
              <a:off x="3000811" y="4118421"/>
              <a:ext cx="150262" cy="521141"/>
            </a:xfrm>
            <a:custGeom>
              <a:avLst/>
              <a:gdLst/>
              <a:ahLst/>
              <a:cxnLst/>
              <a:rect l="l" t="t" r="r" b="b"/>
              <a:pathLst>
                <a:path w="5771" h="20015" extrusionOk="0">
                  <a:moveTo>
                    <a:pt x="1635" y="0"/>
                  </a:moveTo>
                  <a:cubicBezTo>
                    <a:pt x="1635" y="0"/>
                    <a:pt x="434" y="15178"/>
                    <a:pt x="167" y="18113"/>
                  </a:cubicBezTo>
                  <a:cubicBezTo>
                    <a:pt x="133" y="18614"/>
                    <a:pt x="0" y="19681"/>
                    <a:pt x="33" y="19714"/>
                  </a:cubicBezTo>
                  <a:cubicBezTo>
                    <a:pt x="67" y="19781"/>
                    <a:pt x="133" y="19881"/>
                    <a:pt x="234" y="19915"/>
                  </a:cubicBezTo>
                  <a:cubicBezTo>
                    <a:pt x="267" y="19948"/>
                    <a:pt x="334" y="19948"/>
                    <a:pt x="400" y="19948"/>
                  </a:cubicBezTo>
                  <a:cubicBezTo>
                    <a:pt x="701" y="19981"/>
                    <a:pt x="1001" y="20015"/>
                    <a:pt x="1268" y="20015"/>
                  </a:cubicBezTo>
                  <a:lnTo>
                    <a:pt x="1301" y="20015"/>
                  </a:lnTo>
                  <a:cubicBezTo>
                    <a:pt x="2035" y="19881"/>
                    <a:pt x="2902" y="19481"/>
                    <a:pt x="3336" y="18847"/>
                  </a:cubicBezTo>
                  <a:lnTo>
                    <a:pt x="3369" y="18714"/>
                  </a:lnTo>
                  <a:lnTo>
                    <a:pt x="5771" y="4203"/>
                  </a:lnTo>
                  <a:cubicBezTo>
                    <a:pt x="5737" y="4103"/>
                    <a:pt x="5104" y="2602"/>
                    <a:pt x="5104" y="1401"/>
                  </a:cubicBezTo>
                  <a:cubicBezTo>
                    <a:pt x="5004" y="1401"/>
                    <a:pt x="4937" y="1368"/>
                    <a:pt x="4870" y="1335"/>
                  </a:cubicBezTo>
                  <a:cubicBezTo>
                    <a:pt x="4670" y="1268"/>
                    <a:pt x="4470" y="1201"/>
                    <a:pt x="4270" y="1101"/>
                  </a:cubicBezTo>
                  <a:cubicBezTo>
                    <a:pt x="4036" y="1034"/>
                    <a:pt x="3836" y="934"/>
                    <a:pt x="3669" y="834"/>
                  </a:cubicBezTo>
                  <a:cubicBezTo>
                    <a:pt x="3436" y="701"/>
                    <a:pt x="1835" y="100"/>
                    <a:pt x="163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8" name="Google Shape;1308;p22"/>
            <p:cNvSpPr/>
            <p:nvPr/>
          </p:nvSpPr>
          <p:spPr>
            <a:xfrm>
              <a:off x="3322166" y="3709346"/>
              <a:ext cx="230172" cy="157214"/>
            </a:xfrm>
            <a:custGeom>
              <a:avLst/>
              <a:gdLst/>
              <a:ahLst/>
              <a:cxnLst/>
              <a:rect l="l" t="t" r="r" b="b"/>
              <a:pathLst>
                <a:path w="8840" h="6038" extrusionOk="0">
                  <a:moveTo>
                    <a:pt x="4570" y="0"/>
                  </a:moveTo>
                  <a:lnTo>
                    <a:pt x="0" y="4603"/>
                  </a:lnTo>
                  <a:cubicBezTo>
                    <a:pt x="0" y="4603"/>
                    <a:pt x="0" y="4637"/>
                    <a:pt x="0" y="4670"/>
                  </a:cubicBezTo>
                  <a:lnTo>
                    <a:pt x="0" y="4703"/>
                  </a:lnTo>
                  <a:lnTo>
                    <a:pt x="0" y="4737"/>
                  </a:lnTo>
                  <a:lnTo>
                    <a:pt x="0" y="4770"/>
                  </a:lnTo>
                  <a:lnTo>
                    <a:pt x="0" y="4804"/>
                  </a:lnTo>
                  <a:lnTo>
                    <a:pt x="0" y="4837"/>
                  </a:lnTo>
                  <a:lnTo>
                    <a:pt x="0" y="4870"/>
                  </a:lnTo>
                  <a:lnTo>
                    <a:pt x="0" y="4904"/>
                  </a:lnTo>
                  <a:cubicBezTo>
                    <a:pt x="0" y="4937"/>
                    <a:pt x="0" y="4937"/>
                    <a:pt x="34" y="4937"/>
                  </a:cubicBezTo>
                  <a:lnTo>
                    <a:pt x="4170" y="6038"/>
                  </a:lnTo>
                  <a:lnTo>
                    <a:pt x="4237" y="6038"/>
                  </a:lnTo>
                  <a:lnTo>
                    <a:pt x="8806" y="1434"/>
                  </a:lnTo>
                  <a:cubicBezTo>
                    <a:pt x="8806" y="1434"/>
                    <a:pt x="8840" y="1401"/>
                    <a:pt x="8806" y="1368"/>
                  </a:cubicBezTo>
                  <a:lnTo>
                    <a:pt x="8806" y="1334"/>
                  </a:lnTo>
                  <a:lnTo>
                    <a:pt x="8806" y="1301"/>
                  </a:lnTo>
                  <a:lnTo>
                    <a:pt x="8806" y="1268"/>
                  </a:lnTo>
                  <a:lnTo>
                    <a:pt x="8806" y="1234"/>
                  </a:lnTo>
                  <a:lnTo>
                    <a:pt x="8806" y="1201"/>
                  </a:lnTo>
                  <a:lnTo>
                    <a:pt x="8806" y="1168"/>
                  </a:lnTo>
                  <a:lnTo>
                    <a:pt x="8806" y="1134"/>
                  </a:lnTo>
                  <a:cubicBezTo>
                    <a:pt x="8806" y="1101"/>
                    <a:pt x="8806" y="1101"/>
                    <a:pt x="8773" y="1101"/>
                  </a:cubicBezTo>
                  <a:lnTo>
                    <a:pt x="46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9" name="Google Shape;1309;p22"/>
            <p:cNvSpPr/>
            <p:nvPr/>
          </p:nvSpPr>
          <p:spPr>
            <a:xfrm>
              <a:off x="3321280" y="3823989"/>
              <a:ext cx="110347" cy="42571"/>
            </a:xfrm>
            <a:custGeom>
              <a:avLst/>
              <a:gdLst/>
              <a:ahLst/>
              <a:cxnLst/>
              <a:rect l="l" t="t" r="r" b="b"/>
              <a:pathLst>
                <a:path w="4238" h="1635" extrusionOk="0">
                  <a:moveTo>
                    <a:pt x="168" y="0"/>
                  </a:moveTo>
                  <a:lnTo>
                    <a:pt x="1" y="200"/>
                  </a:lnTo>
                  <a:cubicBezTo>
                    <a:pt x="34" y="200"/>
                    <a:pt x="34" y="234"/>
                    <a:pt x="34" y="267"/>
                  </a:cubicBezTo>
                  <a:lnTo>
                    <a:pt x="34" y="300"/>
                  </a:lnTo>
                  <a:lnTo>
                    <a:pt x="34" y="334"/>
                  </a:lnTo>
                  <a:lnTo>
                    <a:pt x="34" y="367"/>
                  </a:lnTo>
                  <a:lnTo>
                    <a:pt x="34" y="401"/>
                  </a:lnTo>
                  <a:lnTo>
                    <a:pt x="34" y="434"/>
                  </a:lnTo>
                  <a:lnTo>
                    <a:pt x="34" y="467"/>
                  </a:lnTo>
                  <a:lnTo>
                    <a:pt x="34" y="501"/>
                  </a:lnTo>
                  <a:cubicBezTo>
                    <a:pt x="34" y="501"/>
                    <a:pt x="68" y="534"/>
                    <a:pt x="68" y="534"/>
                  </a:cubicBezTo>
                  <a:lnTo>
                    <a:pt x="4204" y="1635"/>
                  </a:lnTo>
                  <a:lnTo>
                    <a:pt x="4237" y="1635"/>
                  </a:lnTo>
                  <a:lnTo>
                    <a:pt x="4104" y="1234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0" name="Google Shape;1310;p22"/>
            <p:cNvSpPr/>
            <p:nvPr/>
          </p:nvSpPr>
          <p:spPr>
            <a:xfrm>
              <a:off x="3321280" y="3709346"/>
              <a:ext cx="231057" cy="151148"/>
            </a:xfrm>
            <a:custGeom>
              <a:avLst/>
              <a:gdLst/>
              <a:ahLst/>
              <a:cxnLst/>
              <a:rect l="l" t="t" r="r" b="b"/>
              <a:pathLst>
                <a:path w="8874" h="5805" extrusionOk="0">
                  <a:moveTo>
                    <a:pt x="4604" y="0"/>
                  </a:moveTo>
                  <a:lnTo>
                    <a:pt x="34" y="4603"/>
                  </a:lnTo>
                  <a:cubicBezTo>
                    <a:pt x="1" y="4637"/>
                    <a:pt x="34" y="4703"/>
                    <a:pt x="68" y="4703"/>
                  </a:cubicBezTo>
                  <a:lnTo>
                    <a:pt x="4204" y="5804"/>
                  </a:lnTo>
                  <a:lnTo>
                    <a:pt x="4271" y="5804"/>
                  </a:lnTo>
                  <a:lnTo>
                    <a:pt x="8840" y="1201"/>
                  </a:lnTo>
                  <a:cubicBezTo>
                    <a:pt x="8874" y="1168"/>
                    <a:pt x="8840" y="1101"/>
                    <a:pt x="8807" y="1101"/>
                  </a:cubicBezTo>
                  <a:lnTo>
                    <a:pt x="467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1" name="Google Shape;1311;p22"/>
            <p:cNvSpPr/>
            <p:nvPr/>
          </p:nvSpPr>
          <p:spPr>
            <a:xfrm>
              <a:off x="3336044" y="3718017"/>
              <a:ext cx="201530" cy="133781"/>
            </a:xfrm>
            <a:custGeom>
              <a:avLst/>
              <a:gdLst/>
              <a:ahLst/>
              <a:cxnLst/>
              <a:rect l="l" t="t" r="r" b="b"/>
              <a:pathLst>
                <a:path w="7740" h="5138" extrusionOk="0">
                  <a:moveTo>
                    <a:pt x="4171" y="1"/>
                  </a:moveTo>
                  <a:lnTo>
                    <a:pt x="1" y="4170"/>
                  </a:lnTo>
                  <a:lnTo>
                    <a:pt x="3570" y="5138"/>
                  </a:lnTo>
                  <a:lnTo>
                    <a:pt x="7740" y="968"/>
                  </a:lnTo>
                  <a:lnTo>
                    <a:pt x="41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2" name="Google Shape;1312;p22"/>
            <p:cNvSpPr/>
            <p:nvPr/>
          </p:nvSpPr>
          <p:spPr>
            <a:xfrm>
              <a:off x="3336044" y="3718017"/>
              <a:ext cx="201530" cy="109462"/>
            </a:xfrm>
            <a:custGeom>
              <a:avLst/>
              <a:gdLst/>
              <a:ahLst/>
              <a:cxnLst/>
              <a:rect l="l" t="t" r="r" b="b"/>
              <a:pathLst>
                <a:path w="7740" h="4204" extrusionOk="0">
                  <a:moveTo>
                    <a:pt x="4171" y="1"/>
                  </a:moveTo>
                  <a:lnTo>
                    <a:pt x="1" y="4170"/>
                  </a:lnTo>
                  <a:lnTo>
                    <a:pt x="101" y="4204"/>
                  </a:lnTo>
                  <a:lnTo>
                    <a:pt x="4204" y="67"/>
                  </a:lnTo>
                  <a:lnTo>
                    <a:pt x="7673" y="1001"/>
                  </a:lnTo>
                  <a:lnTo>
                    <a:pt x="7740" y="968"/>
                  </a:lnTo>
                  <a:lnTo>
                    <a:pt x="417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3" name="Google Shape;1313;p22"/>
            <p:cNvSpPr/>
            <p:nvPr/>
          </p:nvSpPr>
          <p:spPr>
            <a:xfrm>
              <a:off x="3376011" y="3841356"/>
              <a:ext cx="6978" cy="3489"/>
            </a:xfrm>
            <a:custGeom>
              <a:avLst/>
              <a:gdLst/>
              <a:ahLst/>
              <a:cxnLst/>
              <a:rect l="l" t="t" r="r" b="b"/>
              <a:pathLst>
                <a:path w="268" h="134" extrusionOk="0">
                  <a:moveTo>
                    <a:pt x="100" y="0"/>
                  </a:moveTo>
                  <a:cubicBezTo>
                    <a:pt x="34" y="34"/>
                    <a:pt x="0" y="67"/>
                    <a:pt x="0" y="100"/>
                  </a:cubicBezTo>
                  <a:cubicBezTo>
                    <a:pt x="34" y="134"/>
                    <a:pt x="67" y="134"/>
                    <a:pt x="134" y="134"/>
                  </a:cubicBezTo>
                  <a:cubicBezTo>
                    <a:pt x="200" y="100"/>
                    <a:pt x="267" y="67"/>
                    <a:pt x="234" y="34"/>
                  </a:cubicBezTo>
                  <a:cubicBezTo>
                    <a:pt x="234" y="0"/>
                    <a:pt x="167" y="0"/>
                    <a:pt x="10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4" name="Google Shape;1314;p22"/>
            <p:cNvSpPr/>
            <p:nvPr/>
          </p:nvSpPr>
          <p:spPr>
            <a:xfrm>
              <a:off x="3428112" y="3775351"/>
              <a:ext cx="17393" cy="10441"/>
            </a:xfrm>
            <a:custGeom>
              <a:avLst/>
              <a:gdLst/>
              <a:ahLst/>
              <a:cxnLst/>
              <a:rect l="l" t="t" r="r" b="b"/>
              <a:pathLst>
                <a:path w="668" h="401" extrusionOk="0">
                  <a:moveTo>
                    <a:pt x="368" y="0"/>
                  </a:moveTo>
                  <a:lnTo>
                    <a:pt x="1" y="401"/>
                  </a:lnTo>
                  <a:lnTo>
                    <a:pt x="668" y="334"/>
                  </a:lnTo>
                  <a:lnTo>
                    <a:pt x="3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5" name="Google Shape;1315;p22"/>
            <p:cNvSpPr/>
            <p:nvPr/>
          </p:nvSpPr>
          <p:spPr>
            <a:xfrm>
              <a:off x="3415953" y="3838753"/>
              <a:ext cx="56475" cy="48664"/>
            </a:xfrm>
            <a:custGeom>
              <a:avLst/>
              <a:gdLst/>
              <a:ahLst/>
              <a:cxnLst/>
              <a:rect l="l" t="t" r="r" b="b"/>
              <a:pathLst>
                <a:path w="2169" h="1869" extrusionOk="0">
                  <a:moveTo>
                    <a:pt x="401" y="0"/>
                  </a:moveTo>
                  <a:lnTo>
                    <a:pt x="334" y="67"/>
                  </a:lnTo>
                  <a:cubicBezTo>
                    <a:pt x="234" y="167"/>
                    <a:pt x="134" y="267"/>
                    <a:pt x="1" y="367"/>
                  </a:cubicBezTo>
                  <a:lnTo>
                    <a:pt x="34" y="367"/>
                  </a:lnTo>
                  <a:cubicBezTo>
                    <a:pt x="101" y="401"/>
                    <a:pt x="168" y="401"/>
                    <a:pt x="234" y="434"/>
                  </a:cubicBezTo>
                  <a:cubicBezTo>
                    <a:pt x="801" y="667"/>
                    <a:pt x="1535" y="1201"/>
                    <a:pt x="1869" y="1868"/>
                  </a:cubicBezTo>
                  <a:lnTo>
                    <a:pt x="1902" y="1868"/>
                  </a:lnTo>
                  <a:cubicBezTo>
                    <a:pt x="1969" y="1735"/>
                    <a:pt x="2069" y="1635"/>
                    <a:pt x="2169" y="1535"/>
                  </a:cubicBezTo>
                  <a:cubicBezTo>
                    <a:pt x="2102" y="1368"/>
                    <a:pt x="2002" y="1201"/>
                    <a:pt x="1902" y="1034"/>
                  </a:cubicBezTo>
                  <a:cubicBezTo>
                    <a:pt x="1602" y="667"/>
                    <a:pt x="1202" y="334"/>
                    <a:pt x="768" y="134"/>
                  </a:cubicBezTo>
                  <a:cubicBezTo>
                    <a:pt x="635" y="67"/>
                    <a:pt x="534" y="34"/>
                    <a:pt x="4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6" name="Google Shape;1316;p22"/>
            <p:cNvSpPr/>
            <p:nvPr/>
          </p:nvSpPr>
          <p:spPr>
            <a:xfrm>
              <a:off x="3129332" y="4134044"/>
              <a:ext cx="143336" cy="579907"/>
            </a:xfrm>
            <a:custGeom>
              <a:avLst/>
              <a:gdLst/>
              <a:ahLst/>
              <a:cxnLst/>
              <a:rect l="l" t="t" r="r" b="b"/>
              <a:pathLst>
                <a:path w="5505" h="22272" extrusionOk="0">
                  <a:moveTo>
                    <a:pt x="5505" y="1"/>
                  </a:moveTo>
                  <a:cubicBezTo>
                    <a:pt x="4671" y="601"/>
                    <a:pt x="3770" y="901"/>
                    <a:pt x="2870" y="968"/>
                  </a:cubicBezTo>
                  <a:cubicBezTo>
                    <a:pt x="2682" y="986"/>
                    <a:pt x="2494" y="994"/>
                    <a:pt x="2307" y="994"/>
                  </a:cubicBezTo>
                  <a:cubicBezTo>
                    <a:pt x="1796" y="994"/>
                    <a:pt x="1290" y="932"/>
                    <a:pt x="801" y="835"/>
                  </a:cubicBezTo>
                  <a:cubicBezTo>
                    <a:pt x="535" y="768"/>
                    <a:pt x="268" y="701"/>
                    <a:pt x="1" y="601"/>
                  </a:cubicBezTo>
                  <a:lnTo>
                    <a:pt x="1" y="601"/>
                  </a:lnTo>
                  <a:cubicBezTo>
                    <a:pt x="1" y="1802"/>
                    <a:pt x="201" y="7106"/>
                    <a:pt x="268" y="9474"/>
                  </a:cubicBezTo>
                  <a:cubicBezTo>
                    <a:pt x="268" y="9574"/>
                    <a:pt x="268" y="9708"/>
                    <a:pt x="301" y="9808"/>
                  </a:cubicBezTo>
                  <a:cubicBezTo>
                    <a:pt x="368" y="10909"/>
                    <a:pt x="268" y="15845"/>
                    <a:pt x="268" y="17013"/>
                  </a:cubicBezTo>
                  <a:cubicBezTo>
                    <a:pt x="301" y="17713"/>
                    <a:pt x="301" y="18381"/>
                    <a:pt x="334" y="18981"/>
                  </a:cubicBezTo>
                  <a:cubicBezTo>
                    <a:pt x="435" y="20549"/>
                    <a:pt x="535" y="21650"/>
                    <a:pt x="568" y="21850"/>
                  </a:cubicBezTo>
                  <a:cubicBezTo>
                    <a:pt x="568" y="21916"/>
                    <a:pt x="568" y="22017"/>
                    <a:pt x="635" y="22083"/>
                  </a:cubicBezTo>
                  <a:cubicBezTo>
                    <a:pt x="668" y="22150"/>
                    <a:pt x="735" y="22183"/>
                    <a:pt x="801" y="22217"/>
                  </a:cubicBezTo>
                  <a:cubicBezTo>
                    <a:pt x="919" y="22256"/>
                    <a:pt x="1070" y="22272"/>
                    <a:pt x="1243" y="22272"/>
                  </a:cubicBezTo>
                  <a:cubicBezTo>
                    <a:pt x="1365" y="22272"/>
                    <a:pt x="1497" y="22264"/>
                    <a:pt x="1635" y="22250"/>
                  </a:cubicBezTo>
                  <a:cubicBezTo>
                    <a:pt x="2336" y="22150"/>
                    <a:pt x="3237" y="21750"/>
                    <a:pt x="3870" y="21049"/>
                  </a:cubicBezTo>
                  <a:cubicBezTo>
                    <a:pt x="4504" y="15145"/>
                    <a:pt x="4771" y="6372"/>
                    <a:pt x="55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7" name="Google Shape;1317;p22"/>
            <p:cNvSpPr/>
            <p:nvPr/>
          </p:nvSpPr>
          <p:spPr>
            <a:xfrm>
              <a:off x="3162634" y="3642430"/>
              <a:ext cx="11040" cy="6145"/>
            </a:xfrm>
            <a:custGeom>
              <a:avLst/>
              <a:gdLst/>
              <a:ahLst/>
              <a:cxnLst/>
              <a:rect l="l" t="t" r="r" b="b"/>
              <a:pathLst>
                <a:path w="424" h="236" extrusionOk="0">
                  <a:moveTo>
                    <a:pt x="217" y="0"/>
                  </a:moveTo>
                  <a:cubicBezTo>
                    <a:pt x="94" y="0"/>
                    <a:pt x="1" y="82"/>
                    <a:pt x="23" y="235"/>
                  </a:cubicBezTo>
                  <a:lnTo>
                    <a:pt x="423" y="68"/>
                  </a:lnTo>
                  <a:cubicBezTo>
                    <a:pt x="354" y="23"/>
                    <a:pt x="282" y="0"/>
                    <a:pt x="217" y="0"/>
                  </a:cubicBezTo>
                  <a:close/>
                </a:path>
              </a:pathLst>
            </a:custGeom>
            <a:solidFill>
              <a:srgbClr val="FFBBA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8" name="Google Shape;1318;p22"/>
            <p:cNvSpPr/>
            <p:nvPr/>
          </p:nvSpPr>
          <p:spPr>
            <a:xfrm>
              <a:off x="3115454" y="3606837"/>
              <a:ext cx="114669" cy="190256"/>
            </a:xfrm>
            <a:custGeom>
              <a:avLst/>
              <a:gdLst/>
              <a:ahLst/>
              <a:cxnLst/>
              <a:rect l="l" t="t" r="r" b="b"/>
              <a:pathLst>
                <a:path w="4404" h="7307" extrusionOk="0">
                  <a:moveTo>
                    <a:pt x="4003" y="1"/>
                  </a:moveTo>
                  <a:cubicBezTo>
                    <a:pt x="3970" y="34"/>
                    <a:pt x="3970" y="34"/>
                    <a:pt x="3936" y="34"/>
                  </a:cubicBezTo>
                  <a:cubicBezTo>
                    <a:pt x="4070" y="735"/>
                    <a:pt x="3736" y="902"/>
                    <a:pt x="3703" y="1235"/>
                  </a:cubicBezTo>
                  <a:cubicBezTo>
                    <a:pt x="3685" y="1363"/>
                    <a:pt x="3644" y="1415"/>
                    <a:pt x="3589" y="1415"/>
                  </a:cubicBezTo>
                  <a:cubicBezTo>
                    <a:pt x="3354" y="1415"/>
                    <a:pt x="2857" y="492"/>
                    <a:pt x="2754" y="492"/>
                  </a:cubicBezTo>
                  <a:cubicBezTo>
                    <a:pt x="2742" y="492"/>
                    <a:pt x="2735" y="505"/>
                    <a:pt x="2735" y="535"/>
                  </a:cubicBezTo>
                  <a:cubicBezTo>
                    <a:pt x="2734" y="534"/>
                    <a:pt x="2732" y="534"/>
                    <a:pt x="2730" y="534"/>
                  </a:cubicBezTo>
                  <a:cubicBezTo>
                    <a:pt x="2642" y="534"/>
                    <a:pt x="2608" y="1289"/>
                    <a:pt x="2603" y="1289"/>
                  </a:cubicBezTo>
                  <a:cubicBezTo>
                    <a:pt x="2602" y="1289"/>
                    <a:pt x="2602" y="1282"/>
                    <a:pt x="2602" y="1269"/>
                  </a:cubicBezTo>
                  <a:lnTo>
                    <a:pt x="2235" y="1435"/>
                  </a:lnTo>
                  <a:cubicBezTo>
                    <a:pt x="2435" y="1535"/>
                    <a:pt x="2635" y="1836"/>
                    <a:pt x="2569" y="2203"/>
                  </a:cubicBezTo>
                  <a:cubicBezTo>
                    <a:pt x="2569" y="2269"/>
                    <a:pt x="2569" y="2336"/>
                    <a:pt x="2569" y="2436"/>
                  </a:cubicBezTo>
                  <a:cubicBezTo>
                    <a:pt x="2569" y="2479"/>
                    <a:pt x="2501" y="2496"/>
                    <a:pt x="2390" y="2496"/>
                  </a:cubicBezTo>
                  <a:cubicBezTo>
                    <a:pt x="2005" y="2496"/>
                    <a:pt x="1105" y="2290"/>
                    <a:pt x="800" y="2290"/>
                  </a:cubicBezTo>
                  <a:cubicBezTo>
                    <a:pt x="723" y="2290"/>
                    <a:pt x="684" y="2303"/>
                    <a:pt x="701" y="2336"/>
                  </a:cubicBezTo>
                  <a:cubicBezTo>
                    <a:pt x="467" y="2636"/>
                    <a:pt x="501" y="2970"/>
                    <a:pt x="367" y="3237"/>
                  </a:cubicBezTo>
                  <a:cubicBezTo>
                    <a:pt x="200" y="3270"/>
                    <a:pt x="934" y="4104"/>
                    <a:pt x="767" y="4104"/>
                  </a:cubicBezTo>
                  <a:cubicBezTo>
                    <a:pt x="734" y="4137"/>
                    <a:pt x="767" y="4171"/>
                    <a:pt x="767" y="4204"/>
                  </a:cubicBezTo>
                  <a:cubicBezTo>
                    <a:pt x="434" y="4171"/>
                    <a:pt x="267" y="4137"/>
                    <a:pt x="34" y="4037"/>
                  </a:cubicBezTo>
                  <a:lnTo>
                    <a:pt x="34" y="4037"/>
                  </a:lnTo>
                  <a:cubicBezTo>
                    <a:pt x="34" y="4204"/>
                    <a:pt x="67" y="6205"/>
                    <a:pt x="0" y="6339"/>
                  </a:cubicBezTo>
                  <a:cubicBezTo>
                    <a:pt x="367" y="6372"/>
                    <a:pt x="2469" y="7073"/>
                    <a:pt x="2802" y="7306"/>
                  </a:cubicBezTo>
                  <a:cubicBezTo>
                    <a:pt x="2836" y="7106"/>
                    <a:pt x="2769" y="4971"/>
                    <a:pt x="2769" y="4671"/>
                  </a:cubicBezTo>
                  <a:lnTo>
                    <a:pt x="2769" y="4671"/>
                  </a:lnTo>
                  <a:cubicBezTo>
                    <a:pt x="2856" y="4678"/>
                    <a:pt x="2945" y="4680"/>
                    <a:pt x="3032" y="4680"/>
                  </a:cubicBezTo>
                  <a:cubicBezTo>
                    <a:pt x="3383" y="4680"/>
                    <a:pt x="3703" y="4638"/>
                    <a:pt x="3703" y="4638"/>
                  </a:cubicBezTo>
                  <a:cubicBezTo>
                    <a:pt x="3803" y="4604"/>
                    <a:pt x="3870" y="4571"/>
                    <a:pt x="3903" y="4504"/>
                  </a:cubicBezTo>
                  <a:cubicBezTo>
                    <a:pt x="4070" y="4337"/>
                    <a:pt x="4403" y="2503"/>
                    <a:pt x="4370" y="2036"/>
                  </a:cubicBezTo>
                  <a:cubicBezTo>
                    <a:pt x="4370" y="1769"/>
                    <a:pt x="4103" y="935"/>
                    <a:pt x="4170" y="802"/>
                  </a:cubicBezTo>
                  <a:cubicBezTo>
                    <a:pt x="4136" y="535"/>
                    <a:pt x="4070" y="268"/>
                    <a:pt x="400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9" name="Google Shape;1319;p22"/>
            <p:cNvSpPr/>
            <p:nvPr/>
          </p:nvSpPr>
          <p:spPr>
            <a:xfrm>
              <a:off x="3064212" y="3547679"/>
              <a:ext cx="168515" cy="171223"/>
            </a:xfrm>
            <a:custGeom>
              <a:avLst/>
              <a:gdLst/>
              <a:ahLst/>
              <a:cxnLst/>
              <a:rect l="l" t="t" r="r" b="b"/>
              <a:pathLst>
                <a:path w="6472" h="6576" extrusionOk="0">
                  <a:moveTo>
                    <a:pt x="3479" y="1"/>
                  </a:moveTo>
                  <a:cubicBezTo>
                    <a:pt x="2766" y="1"/>
                    <a:pt x="2013" y="174"/>
                    <a:pt x="1401" y="572"/>
                  </a:cubicBezTo>
                  <a:cubicBezTo>
                    <a:pt x="1168" y="772"/>
                    <a:pt x="801" y="972"/>
                    <a:pt x="634" y="1239"/>
                  </a:cubicBezTo>
                  <a:cubicBezTo>
                    <a:pt x="67" y="2006"/>
                    <a:pt x="0" y="3107"/>
                    <a:pt x="400" y="4008"/>
                  </a:cubicBezTo>
                  <a:cubicBezTo>
                    <a:pt x="500" y="4274"/>
                    <a:pt x="667" y="4508"/>
                    <a:pt x="867" y="4741"/>
                  </a:cubicBezTo>
                  <a:cubicBezTo>
                    <a:pt x="1168" y="5142"/>
                    <a:pt x="1501" y="5976"/>
                    <a:pt x="1901" y="6242"/>
                  </a:cubicBezTo>
                  <a:cubicBezTo>
                    <a:pt x="2068" y="6376"/>
                    <a:pt x="2268" y="6409"/>
                    <a:pt x="2469" y="6443"/>
                  </a:cubicBezTo>
                  <a:cubicBezTo>
                    <a:pt x="2774" y="6512"/>
                    <a:pt x="3051" y="6576"/>
                    <a:pt x="3294" y="6576"/>
                  </a:cubicBezTo>
                  <a:cubicBezTo>
                    <a:pt x="3634" y="6576"/>
                    <a:pt x="3908" y="6451"/>
                    <a:pt x="4103" y="6042"/>
                  </a:cubicBezTo>
                  <a:cubicBezTo>
                    <a:pt x="4270" y="5675"/>
                    <a:pt x="4537" y="5142"/>
                    <a:pt x="4503" y="4708"/>
                  </a:cubicBezTo>
                  <a:cubicBezTo>
                    <a:pt x="4503" y="4608"/>
                    <a:pt x="4503" y="4541"/>
                    <a:pt x="4537" y="4475"/>
                  </a:cubicBezTo>
                  <a:cubicBezTo>
                    <a:pt x="4593" y="4139"/>
                    <a:pt x="4701" y="4020"/>
                    <a:pt x="4814" y="4020"/>
                  </a:cubicBezTo>
                  <a:cubicBezTo>
                    <a:pt x="4969" y="4020"/>
                    <a:pt x="5132" y="4248"/>
                    <a:pt x="5170" y="4441"/>
                  </a:cubicBezTo>
                  <a:lnTo>
                    <a:pt x="5371" y="4541"/>
                  </a:lnTo>
                  <a:cubicBezTo>
                    <a:pt x="5373" y="4541"/>
                    <a:pt x="5375" y="4542"/>
                    <a:pt x="5377" y="4542"/>
                  </a:cubicBezTo>
                  <a:cubicBezTo>
                    <a:pt x="5674" y="4542"/>
                    <a:pt x="6188" y="2272"/>
                    <a:pt x="5980" y="2272"/>
                  </a:cubicBezTo>
                  <a:cubicBezTo>
                    <a:pt x="5977" y="2272"/>
                    <a:pt x="5974" y="2272"/>
                    <a:pt x="5971" y="2273"/>
                  </a:cubicBezTo>
                  <a:cubicBezTo>
                    <a:pt x="6471" y="2006"/>
                    <a:pt x="5804" y="672"/>
                    <a:pt x="5237" y="572"/>
                  </a:cubicBezTo>
                  <a:lnTo>
                    <a:pt x="5204" y="572"/>
                  </a:lnTo>
                  <a:cubicBezTo>
                    <a:pt x="4937" y="372"/>
                    <a:pt x="4703" y="238"/>
                    <a:pt x="4403" y="138"/>
                  </a:cubicBezTo>
                  <a:cubicBezTo>
                    <a:pt x="4136" y="71"/>
                    <a:pt x="3836" y="5"/>
                    <a:pt x="3669" y="5"/>
                  </a:cubicBezTo>
                  <a:cubicBezTo>
                    <a:pt x="3606" y="2"/>
                    <a:pt x="3543" y="1"/>
                    <a:pt x="347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0" name="Google Shape;1320;p22"/>
            <p:cNvSpPr/>
            <p:nvPr/>
          </p:nvSpPr>
          <p:spPr>
            <a:xfrm>
              <a:off x="2988964" y="3739498"/>
              <a:ext cx="477398" cy="426052"/>
            </a:xfrm>
            <a:custGeom>
              <a:avLst/>
              <a:gdLst/>
              <a:ahLst/>
              <a:cxnLst/>
              <a:rect l="l" t="t" r="r" b="b"/>
              <a:pathLst>
                <a:path w="18335" h="16363" extrusionOk="0">
                  <a:moveTo>
                    <a:pt x="3910" y="0"/>
                  </a:moveTo>
                  <a:cubicBezTo>
                    <a:pt x="0" y="0"/>
                    <a:pt x="1496" y="13960"/>
                    <a:pt x="1923" y="14420"/>
                  </a:cubicBezTo>
                  <a:cubicBezTo>
                    <a:pt x="1989" y="14487"/>
                    <a:pt x="2190" y="14620"/>
                    <a:pt x="2490" y="14820"/>
                  </a:cubicBezTo>
                  <a:cubicBezTo>
                    <a:pt x="2790" y="14987"/>
                    <a:pt x="4024" y="15988"/>
                    <a:pt x="5058" y="16155"/>
                  </a:cubicBezTo>
                  <a:cubicBezTo>
                    <a:pt x="5707" y="16280"/>
                    <a:pt x="6395" y="16362"/>
                    <a:pt x="7087" y="16362"/>
                  </a:cubicBezTo>
                  <a:cubicBezTo>
                    <a:pt x="8423" y="16362"/>
                    <a:pt x="9775" y="16055"/>
                    <a:pt x="10896" y="15154"/>
                  </a:cubicBezTo>
                  <a:cubicBezTo>
                    <a:pt x="10963" y="15087"/>
                    <a:pt x="11063" y="15054"/>
                    <a:pt x="11129" y="14987"/>
                  </a:cubicBezTo>
                  <a:cubicBezTo>
                    <a:pt x="11129" y="14720"/>
                    <a:pt x="10629" y="8983"/>
                    <a:pt x="10662" y="7315"/>
                  </a:cubicBezTo>
                  <a:lnTo>
                    <a:pt x="10662" y="7315"/>
                  </a:lnTo>
                  <a:cubicBezTo>
                    <a:pt x="10996" y="7715"/>
                    <a:pt x="12030" y="9650"/>
                    <a:pt x="12364" y="10117"/>
                  </a:cubicBezTo>
                  <a:cubicBezTo>
                    <a:pt x="12530" y="10384"/>
                    <a:pt x="12831" y="10584"/>
                    <a:pt x="13197" y="10584"/>
                  </a:cubicBezTo>
                  <a:cubicBezTo>
                    <a:pt x="13228" y="10588"/>
                    <a:pt x="13259" y="10590"/>
                    <a:pt x="13289" y="10590"/>
                  </a:cubicBezTo>
                  <a:cubicBezTo>
                    <a:pt x="13492" y="10590"/>
                    <a:pt x="13691" y="10500"/>
                    <a:pt x="13865" y="10384"/>
                  </a:cubicBezTo>
                  <a:cubicBezTo>
                    <a:pt x="15666" y="9016"/>
                    <a:pt x="16867" y="7482"/>
                    <a:pt x="18334" y="5847"/>
                  </a:cubicBezTo>
                  <a:cubicBezTo>
                    <a:pt x="18068" y="5113"/>
                    <a:pt x="17267" y="4513"/>
                    <a:pt x="16633" y="4246"/>
                  </a:cubicBezTo>
                  <a:cubicBezTo>
                    <a:pt x="16567" y="4213"/>
                    <a:pt x="16500" y="4213"/>
                    <a:pt x="16433" y="4179"/>
                  </a:cubicBezTo>
                  <a:cubicBezTo>
                    <a:pt x="16266" y="4313"/>
                    <a:pt x="16066" y="4446"/>
                    <a:pt x="15899" y="4580"/>
                  </a:cubicBezTo>
                  <a:cubicBezTo>
                    <a:pt x="15833" y="4646"/>
                    <a:pt x="15733" y="4713"/>
                    <a:pt x="15666" y="4780"/>
                  </a:cubicBezTo>
                  <a:cubicBezTo>
                    <a:pt x="15566" y="4846"/>
                    <a:pt x="15466" y="4946"/>
                    <a:pt x="15399" y="5013"/>
                  </a:cubicBezTo>
                  <a:cubicBezTo>
                    <a:pt x="15399" y="5047"/>
                    <a:pt x="15366" y="5047"/>
                    <a:pt x="15366" y="5047"/>
                  </a:cubicBezTo>
                  <a:cubicBezTo>
                    <a:pt x="14765" y="5614"/>
                    <a:pt x="14232" y="6247"/>
                    <a:pt x="13631" y="6781"/>
                  </a:cubicBezTo>
                  <a:cubicBezTo>
                    <a:pt x="13998" y="6448"/>
                    <a:pt x="11229" y="3279"/>
                    <a:pt x="10929" y="2912"/>
                  </a:cubicBezTo>
                  <a:cubicBezTo>
                    <a:pt x="9228" y="910"/>
                    <a:pt x="6559" y="276"/>
                    <a:pt x="4091" y="10"/>
                  </a:cubicBezTo>
                  <a:cubicBezTo>
                    <a:pt x="4030" y="3"/>
                    <a:pt x="3969" y="0"/>
                    <a:pt x="3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1" name="Google Shape;1321;p22"/>
            <p:cNvSpPr/>
            <p:nvPr/>
          </p:nvSpPr>
          <p:spPr>
            <a:xfrm>
              <a:off x="3438553" y="3805737"/>
              <a:ext cx="51268" cy="51268"/>
            </a:xfrm>
            <a:custGeom>
              <a:avLst/>
              <a:gdLst/>
              <a:ahLst/>
              <a:cxnLst/>
              <a:rect l="l" t="t" r="r" b="b"/>
              <a:pathLst>
                <a:path w="1969" h="1969" extrusionOk="0">
                  <a:moveTo>
                    <a:pt x="1001" y="1"/>
                  </a:moveTo>
                  <a:cubicBezTo>
                    <a:pt x="434" y="1"/>
                    <a:pt x="0" y="434"/>
                    <a:pt x="0" y="1001"/>
                  </a:cubicBezTo>
                  <a:cubicBezTo>
                    <a:pt x="0" y="1535"/>
                    <a:pt x="434" y="1969"/>
                    <a:pt x="1001" y="1969"/>
                  </a:cubicBezTo>
                  <a:cubicBezTo>
                    <a:pt x="1534" y="1969"/>
                    <a:pt x="1968" y="1535"/>
                    <a:pt x="1968" y="1001"/>
                  </a:cubicBezTo>
                  <a:cubicBezTo>
                    <a:pt x="1968" y="434"/>
                    <a:pt x="1534" y="1"/>
                    <a:pt x="10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2" name="Google Shape;1322;p22"/>
            <p:cNvSpPr/>
            <p:nvPr/>
          </p:nvSpPr>
          <p:spPr>
            <a:xfrm>
              <a:off x="3105898" y="3722365"/>
              <a:ext cx="101650" cy="52127"/>
            </a:xfrm>
            <a:custGeom>
              <a:avLst/>
              <a:gdLst/>
              <a:ahLst/>
              <a:cxnLst/>
              <a:rect l="l" t="t" r="r" b="b"/>
              <a:pathLst>
                <a:path w="3904" h="2002" extrusionOk="0">
                  <a:moveTo>
                    <a:pt x="0" y="0"/>
                  </a:moveTo>
                  <a:lnTo>
                    <a:pt x="67" y="1068"/>
                  </a:lnTo>
                  <a:lnTo>
                    <a:pt x="3903" y="2002"/>
                  </a:lnTo>
                  <a:lnTo>
                    <a:pt x="3469" y="9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3" name="Google Shape;1323;p22"/>
            <p:cNvSpPr/>
            <p:nvPr/>
          </p:nvSpPr>
          <p:spPr>
            <a:xfrm>
              <a:off x="3229212" y="3609466"/>
              <a:ext cx="13930" cy="43431"/>
            </a:xfrm>
            <a:custGeom>
              <a:avLst/>
              <a:gdLst/>
              <a:ahLst/>
              <a:cxnLst/>
              <a:rect l="l" t="t" r="r" b="b"/>
              <a:pathLst>
                <a:path w="535" h="1668" fill="none" extrusionOk="0">
                  <a:moveTo>
                    <a:pt x="535" y="834"/>
                  </a:moveTo>
                  <a:cubicBezTo>
                    <a:pt x="535" y="1301"/>
                    <a:pt x="401" y="1668"/>
                    <a:pt x="268" y="1668"/>
                  </a:cubicBezTo>
                  <a:cubicBezTo>
                    <a:pt x="101" y="1668"/>
                    <a:pt x="1" y="1301"/>
                    <a:pt x="1" y="834"/>
                  </a:cubicBezTo>
                  <a:cubicBezTo>
                    <a:pt x="1" y="367"/>
                    <a:pt x="101" y="0"/>
                    <a:pt x="268" y="0"/>
                  </a:cubicBezTo>
                  <a:cubicBezTo>
                    <a:pt x="401" y="0"/>
                    <a:pt x="535" y="367"/>
                    <a:pt x="535" y="834"/>
                  </a:cubicBezTo>
                  <a:close/>
                </a:path>
              </a:pathLst>
            </a:custGeom>
            <a:noFill/>
            <a:ln w="5000" cap="flat" cmpd="sng">
              <a:solidFill>
                <a:schemeClr val="accent5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4" name="Google Shape;1324;p22"/>
            <p:cNvSpPr/>
            <p:nvPr/>
          </p:nvSpPr>
          <p:spPr>
            <a:xfrm>
              <a:off x="3198826" y="3629437"/>
              <a:ext cx="44316" cy="33901"/>
            </a:xfrm>
            <a:custGeom>
              <a:avLst/>
              <a:gdLst/>
              <a:ahLst/>
              <a:cxnLst/>
              <a:rect l="l" t="t" r="r" b="b"/>
              <a:pathLst>
                <a:path w="1702" h="1302" fill="none" extrusionOk="0">
                  <a:moveTo>
                    <a:pt x="1702" y="67"/>
                  </a:moveTo>
                  <a:cubicBezTo>
                    <a:pt x="1602" y="0"/>
                    <a:pt x="0" y="1301"/>
                    <a:pt x="0" y="1301"/>
                  </a:cubicBezTo>
                </a:path>
              </a:pathLst>
            </a:custGeom>
            <a:noFill/>
            <a:ln w="5000" cap="flat" cmpd="sng">
              <a:solidFill>
                <a:schemeClr val="accent5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325" name="Google Shape;1325;p22"/>
          <p:cNvGrpSpPr/>
          <p:nvPr/>
        </p:nvGrpSpPr>
        <p:grpSpPr>
          <a:xfrm>
            <a:off x="9363716" y="3800926"/>
            <a:ext cx="7528403" cy="1127267"/>
            <a:chOff x="4704075" y="1274360"/>
            <a:chExt cx="3825300" cy="696900"/>
          </a:xfrm>
        </p:grpSpPr>
        <p:sp>
          <p:nvSpPr>
            <p:cNvPr id="1326" name="Google Shape;1326;p22"/>
            <p:cNvSpPr/>
            <p:nvPr/>
          </p:nvSpPr>
          <p:spPr>
            <a:xfrm>
              <a:off x="4704075" y="1303680"/>
              <a:ext cx="3825300" cy="660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9" name="Google Shape;1329;p22"/>
            <p:cNvSpPr txBox="1"/>
            <p:nvPr/>
          </p:nvSpPr>
          <p:spPr>
            <a:xfrm>
              <a:off x="5505124" y="1352018"/>
              <a:ext cx="2908433" cy="5403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Informatika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axborot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texnologiyalari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fanini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o‘qitishning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bugungi</a:t>
              </a:r>
              <a:r>
                <a:rPr lang="en-US" sz="2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holati</a:t>
              </a:r>
              <a:endParaRPr sz="2600" b="1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1330" name="Google Shape;1330;p22"/>
            <p:cNvSpPr txBox="1"/>
            <p:nvPr/>
          </p:nvSpPr>
          <p:spPr>
            <a:xfrm>
              <a:off x="4999450" y="1274360"/>
              <a:ext cx="475500" cy="6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b="1">
                  <a:solidFill>
                    <a:schemeClr val="accent5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01</a:t>
              </a:r>
              <a:endParaRPr sz="3346" b="1">
                <a:solidFill>
                  <a:schemeClr val="accent5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331" name="Google Shape;1331;p22"/>
          <p:cNvGrpSpPr/>
          <p:nvPr/>
        </p:nvGrpSpPr>
        <p:grpSpPr>
          <a:xfrm>
            <a:off x="9363716" y="5329632"/>
            <a:ext cx="7528403" cy="1127267"/>
            <a:chOff x="4704075" y="2039892"/>
            <a:chExt cx="3825300" cy="696900"/>
          </a:xfrm>
        </p:grpSpPr>
        <p:sp>
          <p:nvSpPr>
            <p:cNvPr id="1332" name="Google Shape;1332;p22"/>
            <p:cNvSpPr/>
            <p:nvPr/>
          </p:nvSpPr>
          <p:spPr>
            <a:xfrm>
              <a:off x="4704075" y="2069205"/>
              <a:ext cx="3825300" cy="660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5" name="Google Shape;1335;p22"/>
            <p:cNvSpPr txBox="1"/>
            <p:nvPr/>
          </p:nvSpPr>
          <p:spPr>
            <a:xfrm>
              <a:off x="5505124" y="2149648"/>
              <a:ext cx="2908433" cy="4901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Fanning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davlat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standartlari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reja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dasturlari</a:t>
              </a:r>
              <a:endParaRPr sz="2800" b="1" dirty="0">
                <a:solidFill>
                  <a:schemeClr val="lt1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1336" name="Google Shape;1336;p22"/>
            <p:cNvSpPr txBox="1"/>
            <p:nvPr/>
          </p:nvSpPr>
          <p:spPr>
            <a:xfrm>
              <a:off x="4999450" y="2039892"/>
              <a:ext cx="475500" cy="6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b="1" dirty="0">
                  <a:solidFill>
                    <a:schemeClr val="accen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02</a:t>
              </a:r>
              <a:endParaRPr sz="3346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343" name="Google Shape;1343;p22"/>
          <p:cNvGrpSpPr/>
          <p:nvPr/>
        </p:nvGrpSpPr>
        <p:grpSpPr>
          <a:xfrm>
            <a:off x="9363717" y="6956805"/>
            <a:ext cx="7528403" cy="1127267"/>
            <a:chOff x="4704075" y="2039892"/>
            <a:chExt cx="3825300" cy="696900"/>
          </a:xfrm>
        </p:grpSpPr>
        <p:sp>
          <p:nvSpPr>
            <p:cNvPr id="1344" name="Google Shape;1344;p22"/>
            <p:cNvSpPr/>
            <p:nvPr/>
          </p:nvSpPr>
          <p:spPr>
            <a:xfrm>
              <a:off x="4704075" y="2069205"/>
              <a:ext cx="3825300" cy="660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47" name="Google Shape;1347;p22"/>
            <p:cNvSpPr txBox="1"/>
            <p:nvPr/>
          </p:nvSpPr>
          <p:spPr>
            <a:xfrm>
              <a:off x="5505124" y="2149648"/>
              <a:ext cx="2908433" cy="4716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Fanning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yangi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avlod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darsliklarining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xususiyatlari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Yangi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darsliklar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ishlash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48" name="Google Shape;1348;p22"/>
            <p:cNvSpPr txBox="1"/>
            <p:nvPr/>
          </p:nvSpPr>
          <p:spPr>
            <a:xfrm>
              <a:off x="4999450" y="2039892"/>
              <a:ext cx="475500" cy="696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b="1" dirty="0">
                  <a:solidFill>
                    <a:schemeClr val="accent4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0</a:t>
              </a:r>
              <a:r>
                <a:rPr lang="ru-RU" sz="3346" b="1" dirty="0">
                  <a:solidFill>
                    <a:schemeClr val="accent4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3</a:t>
              </a:r>
              <a:endParaRPr sz="3346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pic>
        <p:nvPicPr>
          <p:cNvPr id="241" name="Graphic 2">
            <a:extLst>
              <a:ext uri="{FF2B5EF4-FFF2-40B4-BE49-F238E27FC236}">
                <a16:creationId xmlns:a16="http://schemas.microsoft.com/office/drawing/2014/main" id="{23CA9AC8-26D7-4759-A07E-1E42DC78B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42" name="Рисунок 241">
            <a:extLst>
              <a:ext uri="{FF2B5EF4-FFF2-40B4-BE49-F238E27FC236}">
                <a16:creationId xmlns:a16="http://schemas.microsoft.com/office/drawing/2014/main" id="{762B808D-80D4-4717-9A02-DEE08F6423D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43" name="Рисунок 242">
            <a:extLst>
              <a:ext uri="{FF2B5EF4-FFF2-40B4-BE49-F238E27FC236}">
                <a16:creationId xmlns:a16="http://schemas.microsoft.com/office/drawing/2014/main" id="{1D763D85-5611-4BCE-8AF0-41083760E18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44" name="Google Shape;640;p26">
            <a:extLst>
              <a:ext uri="{FF2B5EF4-FFF2-40B4-BE49-F238E27FC236}">
                <a16:creationId xmlns:a16="http://schemas.microsoft.com/office/drawing/2014/main" id="{691AD58D-F19E-4F8A-AC41-9410E496F4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6" name="Google Shape;116;p16"/>
          <p:cNvCxnSpPr/>
          <p:nvPr/>
        </p:nvCxnSpPr>
        <p:spPr>
          <a:xfrm rot="10800000" flipH="1">
            <a:off x="5550019" y="6720083"/>
            <a:ext cx="2325061" cy="150261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7" name="Google Shape;117;p16"/>
          <p:cNvCxnSpPr/>
          <p:nvPr/>
        </p:nvCxnSpPr>
        <p:spPr>
          <a:xfrm rot="10800000">
            <a:off x="9808411" y="6720083"/>
            <a:ext cx="2325061" cy="150261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0" name="Google Shape;120;p16"/>
          <p:cNvCxnSpPr>
            <a:cxnSpLocks/>
          </p:cNvCxnSpPr>
          <p:nvPr/>
        </p:nvCxnSpPr>
        <p:spPr>
          <a:xfrm flipH="1">
            <a:off x="9853223" y="3917579"/>
            <a:ext cx="1998251" cy="1447801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21" name="Google Shape;121;p16"/>
          <p:cNvCxnSpPr/>
          <p:nvPr/>
        </p:nvCxnSpPr>
        <p:spPr>
          <a:xfrm rot="10800000">
            <a:off x="5511705" y="3862770"/>
            <a:ext cx="2325061" cy="150261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34" name="Google Shape;134;p16"/>
          <p:cNvGrpSpPr/>
          <p:nvPr/>
        </p:nvGrpSpPr>
        <p:grpSpPr>
          <a:xfrm>
            <a:off x="3896997" y="7496313"/>
            <a:ext cx="1770247" cy="1502611"/>
            <a:chOff x="3067113" y="2877389"/>
            <a:chExt cx="705923" cy="654642"/>
          </a:xfrm>
        </p:grpSpPr>
        <p:sp>
          <p:nvSpPr>
            <p:cNvPr id="135" name="Google Shape;135;p16"/>
            <p:cNvSpPr/>
            <p:nvPr/>
          </p:nvSpPr>
          <p:spPr>
            <a:xfrm>
              <a:off x="3067113" y="2877389"/>
              <a:ext cx="705923" cy="654642"/>
            </a:xfrm>
            <a:custGeom>
              <a:avLst/>
              <a:gdLst/>
              <a:ahLst/>
              <a:cxnLst/>
              <a:rect l="l" t="t" r="r" b="b"/>
              <a:pathLst>
                <a:path w="8108" h="7519" extrusionOk="0">
                  <a:moveTo>
                    <a:pt x="3756" y="0"/>
                  </a:moveTo>
                  <a:cubicBezTo>
                    <a:pt x="1684" y="0"/>
                    <a:pt x="0" y="1678"/>
                    <a:pt x="0" y="3756"/>
                  </a:cubicBezTo>
                  <a:cubicBezTo>
                    <a:pt x="0" y="5835"/>
                    <a:pt x="1684" y="7519"/>
                    <a:pt x="3756" y="7519"/>
                  </a:cubicBezTo>
                  <a:cubicBezTo>
                    <a:pt x="5615" y="7519"/>
                    <a:pt x="7156" y="6172"/>
                    <a:pt x="7460" y="4404"/>
                  </a:cubicBezTo>
                  <a:cubicBezTo>
                    <a:pt x="7648" y="4352"/>
                    <a:pt x="7933" y="4223"/>
                    <a:pt x="8108" y="3866"/>
                  </a:cubicBezTo>
                  <a:lnTo>
                    <a:pt x="8108" y="3866"/>
                  </a:lnTo>
                  <a:cubicBezTo>
                    <a:pt x="8108" y="3866"/>
                    <a:pt x="8014" y="3893"/>
                    <a:pt x="7863" y="3893"/>
                  </a:cubicBezTo>
                  <a:cubicBezTo>
                    <a:pt x="7768" y="3893"/>
                    <a:pt x="7650" y="3882"/>
                    <a:pt x="7519" y="3847"/>
                  </a:cubicBezTo>
                  <a:cubicBezTo>
                    <a:pt x="7519" y="3815"/>
                    <a:pt x="7519" y="3789"/>
                    <a:pt x="7519" y="3756"/>
                  </a:cubicBezTo>
                  <a:cubicBezTo>
                    <a:pt x="7519" y="1678"/>
                    <a:pt x="5835" y="0"/>
                    <a:pt x="3756" y="0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6" name="Google Shape;136;p16"/>
            <p:cNvSpPr/>
            <p:nvPr/>
          </p:nvSpPr>
          <p:spPr>
            <a:xfrm>
              <a:off x="3266667" y="3237058"/>
              <a:ext cx="254926" cy="244217"/>
            </a:xfrm>
            <a:custGeom>
              <a:avLst/>
              <a:gdLst/>
              <a:ahLst/>
              <a:cxnLst/>
              <a:rect l="l" t="t" r="r" b="b"/>
              <a:pathLst>
                <a:path w="2928" h="2805" extrusionOk="0">
                  <a:moveTo>
                    <a:pt x="1464" y="1"/>
                  </a:moveTo>
                  <a:cubicBezTo>
                    <a:pt x="655" y="1"/>
                    <a:pt x="1" y="629"/>
                    <a:pt x="1" y="1406"/>
                  </a:cubicBezTo>
                  <a:lnTo>
                    <a:pt x="1" y="2423"/>
                  </a:lnTo>
                  <a:cubicBezTo>
                    <a:pt x="1" y="2423"/>
                    <a:pt x="454" y="2805"/>
                    <a:pt x="1387" y="2805"/>
                  </a:cubicBezTo>
                  <a:cubicBezTo>
                    <a:pt x="2313" y="2805"/>
                    <a:pt x="2928" y="2423"/>
                    <a:pt x="2928" y="2423"/>
                  </a:cubicBezTo>
                  <a:lnTo>
                    <a:pt x="2928" y="1406"/>
                  </a:lnTo>
                  <a:cubicBezTo>
                    <a:pt x="2928" y="629"/>
                    <a:pt x="2274" y="1"/>
                    <a:pt x="146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7" name="Google Shape;137;p16"/>
            <p:cNvSpPr/>
            <p:nvPr/>
          </p:nvSpPr>
          <p:spPr>
            <a:xfrm>
              <a:off x="3282513" y="3008772"/>
              <a:ext cx="215399" cy="243608"/>
            </a:xfrm>
            <a:custGeom>
              <a:avLst/>
              <a:gdLst/>
              <a:ahLst/>
              <a:cxnLst/>
              <a:rect l="l" t="t" r="r" b="b"/>
              <a:pathLst>
                <a:path w="2474" h="2798" extrusionOk="0">
                  <a:moveTo>
                    <a:pt x="1256" y="0"/>
                  </a:moveTo>
                  <a:cubicBezTo>
                    <a:pt x="570" y="0"/>
                    <a:pt x="0" y="246"/>
                    <a:pt x="0" y="1334"/>
                  </a:cubicBezTo>
                  <a:cubicBezTo>
                    <a:pt x="0" y="2429"/>
                    <a:pt x="971" y="2798"/>
                    <a:pt x="1263" y="2798"/>
                  </a:cubicBezTo>
                  <a:cubicBezTo>
                    <a:pt x="1554" y="2798"/>
                    <a:pt x="2474" y="2416"/>
                    <a:pt x="2474" y="1334"/>
                  </a:cubicBezTo>
                  <a:cubicBezTo>
                    <a:pt x="2474" y="259"/>
                    <a:pt x="1936" y="0"/>
                    <a:pt x="1256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9" name="Google Shape;139;p16"/>
            <p:cNvSpPr/>
            <p:nvPr/>
          </p:nvSpPr>
          <p:spPr>
            <a:xfrm>
              <a:off x="3263881" y="2984567"/>
              <a:ext cx="274690" cy="182140"/>
            </a:xfrm>
            <a:custGeom>
              <a:avLst/>
              <a:gdLst/>
              <a:ahLst/>
              <a:cxnLst/>
              <a:rect l="l" t="t" r="r" b="b"/>
              <a:pathLst>
                <a:path w="3155" h="2092" extrusionOk="0">
                  <a:moveTo>
                    <a:pt x="1414" y="1"/>
                  </a:moveTo>
                  <a:cubicBezTo>
                    <a:pt x="889" y="1"/>
                    <a:pt x="726" y="356"/>
                    <a:pt x="726" y="356"/>
                  </a:cubicBezTo>
                  <a:cubicBezTo>
                    <a:pt x="726" y="356"/>
                    <a:pt x="701" y="347"/>
                    <a:pt x="659" y="347"/>
                  </a:cubicBezTo>
                  <a:cubicBezTo>
                    <a:pt x="577" y="347"/>
                    <a:pt x="427" y="381"/>
                    <a:pt x="259" y="583"/>
                  </a:cubicBezTo>
                  <a:cubicBezTo>
                    <a:pt x="0" y="893"/>
                    <a:pt x="26" y="1243"/>
                    <a:pt x="85" y="1567"/>
                  </a:cubicBezTo>
                  <a:cubicBezTo>
                    <a:pt x="104" y="1703"/>
                    <a:pt x="292" y="2091"/>
                    <a:pt x="292" y="2091"/>
                  </a:cubicBezTo>
                  <a:cubicBezTo>
                    <a:pt x="292" y="2091"/>
                    <a:pt x="279" y="2001"/>
                    <a:pt x="298" y="1683"/>
                  </a:cubicBezTo>
                  <a:cubicBezTo>
                    <a:pt x="337" y="1165"/>
                    <a:pt x="758" y="1094"/>
                    <a:pt x="758" y="1094"/>
                  </a:cubicBezTo>
                  <a:cubicBezTo>
                    <a:pt x="758" y="1094"/>
                    <a:pt x="1270" y="1259"/>
                    <a:pt x="1764" y="1259"/>
                  </a:cubicBezTo>
                  <a:cubicBezTo>
                    <a:pt x="2089" y="1259"/>
                    <a:pt x="2406" y="1188"/>
                    <a:pt x="2565" y="952"/>
                  </a:cubicBezTo>
                  <a:cubicBezTo>
                    <a:pt x="2727" y="1282"/>
                    <a:pt x="2688" y="1619"/>
                    <a:pt x="2688" y="1619"/>
                  </a:cubicBezTo>
                  <a:cubicBezTo>
                    <a:pt x="2688" y="1619"/>
                    <a:pt x="3154" y="1075"/>
                    <a:pt x="2772" y="382"/>
                  </a:cubicBezTo>
                  <a:lnTo>
                    <a:pt x="2772" y="382"/>
                  </a:lnTo>
                  <a:cubicBezTo>
                    <a:pt x="2693" y="423"/>
                    <a:pt x="2620" y="440"/>
                    <a:pt x="2552" y="440"/>
                  </a:cubicBezTo>
                  <a:cubicBezTo>
                    <a:pt x="2255" y="440"/>
                    <a:pt x="2046" y="112"/>
                    <a:pt x="1729" y="39"/>
                  </a:cubicBezTo>
                  <a:cubicBezTo>
                    <a:pt x="1612" y="12"/>
                    <a:pt x="1508" y="1"/>
                    <a:pt x="14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/>
            </a:p>
          </p:txBody>
        </p:sp>
      </p:grpSp>
      <p:sp>
        <p:nvSpPr>
          <p:cNvPr id="142" name="Google Shape;142;p16"/>
          <p:cNvSpPr txBox="1"/>
          <p:nvPr/>
        </p:nvSpPr>
        <p:spPr>
          <a:xfrm>
            <a:off x="86351" y="5589255"/>
            <a:ext cx="3982085" cy="3698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darslarida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qaratiladi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4" name="Google Shape;154;p16"/>
          <p:cNvGrpSpPr/>
          <p:nvPr/>
        </p:nvGrpSpPr>
        <p:grpSpPr>
          <a:xfrm>
            <a:off x="12028109" y="7184096"/>
            <a:ext cx="1853319" cy="1810249"/>
            <a:chOff x="5254730" y="2780398"/>
            <a:chExt cx="822155" cy="762951"/>
          </a:xfrm>
        </p:grpSpPr>
        <p:sp>
          <p:nvSpPr>
            <p:cNvPr id="155" name="Google Shape;155;p16"/>
            <p:cNvSpPr/>
            <p:nvPr/>
          </p:nvSpPr>
          <p:spPr>
            <a:xfrm>
              <a:off x="5254730" y="2780398"/>
              <a:ext cx="822155" cy="762951"/>
            </a:xfrm>
            <a:custGeom>
              <a:avLst/>
              <a:gdLst/>
              <a:ahLst/>
              <a:cxnLst/>
              <a:rect l="l" t="t" r="r" b="b"/>
              <a:pathLst>
                <a:path w="9443" h="8763" extrusionOk="0">
                  <a:moveTo>
                    <a:pt x="5064" y="0"/>
                  </a:moveTo>
                  <a:cubicBezTo>
                    <a:pt x="2649" y="0"/>
                    <a:pt x="687" y="1963"/>
                    <a:pt x="687" y="4378"/>
                  </a:cubicBezTo>
                  <a:cubicBezTo>
                    <a:pt x="687" y="4417"/>
                    <a:pt x="687" y="4449"/>
                    <a:pt x="687" y="4482"/>
                  </a:cubicBezTo>
                  <a:cubicBezTo>
                    <a:pt x="531" y="4525"/>
                    <a:pt x="391" y="4538"/>
                    <a:pt x="278" y="4538"/>
                  </a:cubicBezTo>
                  <a:cubicBezTo>
                    <a:pt x="107" y="4538"/>
                    <a:pt x="0" y="4508"/>
                    <a:pt x="0" y="4508"/>
                  </a:cubicBezTo>
                  <a:lnTo>
                    <a:pt x="0" y="4508"/>
                  </a:lnTo>
                  <a:cubicBezTo>
                    <a:pt x="208" y="4916"/>
                    <a:pt x="531" y="5071"/>
                    <a:pt x="752" y="5129"/>
                  </a:cubicBezTo>
                  <a:cubicBezTo>
                    <a:pt x="1108" y="7189"/>
                    <a:pt x="2901" y="8762"/>
                    <a:pt x="5064" y="8762"/>
                  </a:cubicBezTo>
                  <a:cubicBezTo>
                    <a:pt x="7486" y="8762"/>
                    <a:pt x="9442" y="6800"/>
                    <a:pt x="9442" y="4378"/>
                  </a:cubicBezTo>
                  <a:cubicBezTo>
                    <a:pt x="9442" y="1963"/>
                    <a:pt x="7486" y="0"/>
                    <a:pt x="5064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5533253" y="2968112"/>
              <a:ext cx="299504" cy="227936"/>
            </a:xfrm>
            <a:custGeom>
              <a:avLst/>
              <a:gdLst/>
              <a:ahLst/>
              <a:cxnLst/>
              <a:rect l="l" t="t" r="r" b="b"/>
              <a:pathLst>
                <a:path w="3440" h="2618" extrusionOk="0">
                  <a:moveTo>
                    <a:pt x="234" y="1"/>
                  </a:moveTo>
                  <a:cubicBezTo>
                    <a:pt x="104" y="1"/>
                    <a:pt x="0" y="117"/>
                    <a:pt x="0" y="260"/>
                  </a:cubicBezTo>
                  <a:lnTo>
                    <a:pt x="0" y="2093"/>
                  </a:lnTo>
                  <a:cubicBezTo>
                    <a:pt x="273" y="2464"/>
                    <a:pt x="1021" y="2618"/>
                    <a:pt x="1751" y="2618"/>
                  </a:cubicBezTo>
                  <a:cubicBezTo>
                    <a:pt x="2599" y="2618"/>
                    <a:pt x="3422" y="2409"/>
                    <a:pt x="3439" y="2093"/>
                  </a:cubicBezTo>
                  <a:lnTo>
                    <a:pt x="3439" y="260"/>
                  </a:lnTo>
                  <a:cubicBezTo>
                    <a:pt x="3439" y="117"/>
                    <a:pt x="3329" y="1"/>
                    <a:pt x="31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7" name="Google Shape;157;p16"/>
            <p:cNvSpPr/>
            <p:nvPr/>
          </p:nvSpPr>
          <p:spPr>
            <a:xfrm>
              <a:off x="5532121" y="3155304"/>
              <a:ext cx="314131" cy="276954"/>
            </a:xfrm>
            <a:custGeom>
              <a:avLst/>
              <a:gdLst/>
              <a:ahLst/>
              <a:cxnLst/>
              <a:rect l="l" t="t" r="r" b="b"/>
              <a:pathLst>
                <a:path w="3608" h="3181" extrusionOk="0">
                  <a:moveTo>
                    <a:pt x="1807" y="1"/>
                  </a:moveTo>
                  <a:cubicBezTo>
                    <a:pt x="810" y="1"/>
                    <a:pt x="0" y="733"/>
                    <a:pt x="0" y="1639"/>
                  </a:cubicBezTo>
                  <a:lnTo>
                    <a:pt x="0" y="2824"/>
                  </a:lnTo>
                  <a:cubicBezTo>
                    <a:pt x="0" y="2824"/>
                    <a:pt x="389" y="3180"/>
                    <a:pt x="1755" y="3180"/>
                  </a:cubicBezTo>
                  <a:cubicBezTo>
                    <a:pt x="3115" y="3180"/>
                    <a:pt x="3607" y="2824"/>
                    <a:pt x="3607" y="2824"/>
                  </a:cubicBezTo>
                  <a:lnTo>
                    <a:pt x="3607" y="1639"/>
                  </a:lnTo>
                  <a:cubicBezTo>
                    <a:pt x="3607" y="733"/>
                    <a:pt x="2798" y="1"/>
                    <a:pt x="18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8" name="Google Shape;158;p16"/>
            <p:cNvSpPr/>
            <p:nvPr/>
          </p:nvSpPr>
          <p:spPr>
            <a:xfrm>
              <a:off x="5552408" y="2889230"/>
              <a:ext cx="264503" cy="284267"/>
            </a:xfrm>
            <a:custGeom>
              <a:avLst/>
              <a:gdLst/>
              <a:ahLst/>
              <a:cxnLst/>
              <a:rect l="l" t="t" r="r" b="b"/>
              <a:pathLst>
                <a:path w="3038" h="3265" extrusionOk="0">
                  <a:moveTo>
                    <a:pt x="1535" y="0"/>
                  </a:moveTo>
                  <a:cubicBezTo>
                    <a:pt x="700" y="0"/>
                    <a:pt x="1" y="285"/>
                    <a:pt x="1" y="1561"/>
                  </a:cubicBezTo>
                  <a:cubicBezTo>
                    <a:pt x="1" y="2830"/>
                    <a:pt x="1192" y="3264"/>
                    <a:pt x="1548" y="3264"/>
                  </a:cubicBezTo>
                  <a:cubicBezTo>
                    <a:pt x="1911" y="3264"/>
                    <a:pt x="3038" y="2811"/>
                    <a:pt x="3038" y="1561"/>
                  </a:cubicBezTo>
                  <a:cubicBezTo>
                    <a:pt x="3038" y="305"/>
                    <a:pt x="2377" y="0"/>
                    <a:pt x="1535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0" name="Google Shape;160;p16"/>
            <p:cNvSpPr/>
            <p:nvPr/>
          </p:nvSpPr>
          <p:spPr>
            <a:xfrm>
              <a:off x="5460466" y="2861543"/>
              <a:ext cx="377340" cy="212700"/>
            </a:xfrm>
            <a:custGeom>
              <a:avLst/>
              <a:gdLst/>
              <a:ahLst/>
              <a:cxnLst/>
              <a:rect l="l" t="t" r="r" b="b"/>
              <a:pathLst>
                <a:path w="4334" h="2443" extrusionOk="0">
                  <a:moveTo>
                    <a:pt x="2601" y="1"/>
                  </a:moveTo>
                  <a:cubicBezTo>
                    <a:pt x="2483" y="1"/>
                    <a:pt x="2351" y="14"/>
                    <a:pt x="2203" y="46"/>
                  </a:cubicBezTo>
                  <a:cubicBezTo>
                    <a:pt x="1" y="513"/>
                    <a:pt x="1147" y="2442"/>
                    <a:pt x="1147" y="2442"/>
                  </a:cubicBezTo>
                  <a:cubicBezTo>
                    <a:pt x="1147" y="2442"/>
                    <a:pt x="1011" y="1872"/>
                    <a:pt x="1121" y="1659"/>
                  </a:cubicBezTo>
                  <a:cubicBezTo>
                    <a:pt x="1184" y="1545"/>
                    <a:pt x="1260" y="1534"/>
                    <a:pt x="1432" y="1534"/>
                  </a:cubicBezTo>
                  <a:cubicBezTo>
                    <a:pt x="1472" y="1534"/>
                    <a:pt x="1517" y="1535"/>
                    <a:pt x="1568" y="1535"/>
                  </a:cubicBezTo>
                  <a:cubicBezTo>
                    <a:pt x="1709" y="1535"/>
                    <a:pt x="1896" y="1530"/>
                    <a:pt x="2151" y="1497"/>
                  </a:cubicBezTo>
                  <a:cubicBezTo>
                    <a:pt x="2889" y="1393"/>
                    <a:pt x="3582" y="985"/>
                    <a:pt x="3582" y="985"/>
                  </a:cubicBezTo>
                  <a:cubicBezTo>
                    <a:pt x="3582" y="985"/>
                    <a:pt x="3835" y="1445"/>
                    <a:pt x="3893" y="1691"/>
                  </a:cubicBezTo>
                  <a:cubicBezTo>
                    <a:pt x="3984" y="2047"/>
                    <a:pt x="3971" y="2436"/>
                    <a:pt x="3971" y="2436"/>
                  </a:cubicBezTo>
                  <a:cubicBezTo>
                    <a:pt x="3971" y="2436"/>
                    <a:pt x="4204" y="1976"/>
                    <a:pt x="4230" y="1821"/>
                  </a:cubicBezTo>
                  <a:cubicBezTo>
                    <a:pt x="4301" y="1445"/>
                    <a:pt x="4333" y="1037"/>
                    <a:pt x="4016" y="674"/>
                  </a:cubicBezTo>
                  <a:cubicBezTo>
                    <a:pt x="3810" y="438"/>
                    <a:pt x="3627" y="399"/>
                    <a:pt x="3527" y="399"/>
                  </a:cubicBezTo>
                  <a:cubicBezTo>
                    <a:pt x="3476" y="399"/>
                    <a:pt x="3446" y="409"/>
                    <a:pt x="3446" y="409"/>
                  </a:cubicBezTo>
                  <a:cubicBezTo>
                    <a:pt x="3446" y="409"/>
                    <a:pt x="3247" y="1"/>
                    <a:pt x="26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63" name="Google Shape;163;p16"/>
          <p:cNvSpPr txBox="1"/>
          <p:nvPr/>
        </p:nvSpPr>
        <p:spPr>
          <a:xfrm>
            <a:off x="13331109" y="5400675"/>
            <a:ext cx="4506041" cy="3886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qo‘llanilmoqda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5" name="Google Shape;165;p16"/>
          <p:cNvGrpSpPr/>
          <p:nvPr/>
        </p:nvGrpSpPr>
        <p:grpSpPr>
          <a:xfrm>
            <a:off x="11664951" y="2623321"/>
            <a:ext cx="1998252" cy="1671945"/>
            <a:chOff x="5254730" y="2780398"/>
            <a:chExt cx="822155" cy="762951"/>
          </a:xfrm>
        </p:grpSpPr>
        <p:sp>
          <p:nvSpPr>
            <p:cNvPr id="166" name="Google Shape;166;p16"/>
            <p:cNvSpPr/>
            <p:nvPr/>
          </p:nvSpPr>
          <p:spPr>
            <a:xfrm>
              <a:off x="5254730" y="2780398"/>
              <a:ext cx="822155" cy="762951"/>
            </a:xfrm>
            <a:custGeom>
              <a:avLst/>
              <a:gdLst/>
              <a:ahLst/>
              <a:cxnLst/>
              <a:rect l="l" t="t" r="r" b="b"/>
              <a:pathLst>
                <a:path w="9443" h="8763" extrusionOk="0">
                  <a:moveTo>
                    <a:pt x="5064" y="0"/>
                  </a:moveTo>
                  <a:cubicBezTo>
                    <a:pt x="2649" y="0"/>
                    <a:pt x="687" y="1963"/>
                    <a:pt x="687" y="4378"/>
                  </a:cubicBezTo>
                  <a:cubicBezTo>
                    <a:pt x="687" y="4417"/>
                    <a:pt x="687" y="4449"/>
                    <a:pt x="687" y="4482"/>
                  </a:cubicBezTo>
                  <a:cubicBezTo>
                    <a:pt x="531" y="4525"/>
                    <a:pt x="391" y="4538"/>
                    <a:pt x="278" y="4538"/>
                  </a:cubicBezTo>
                  <a:cubicBezTo>
                    <a:pt x="107" y="4538"/>
                    <a:pt x="0" y="4508"/>
                    <a:pt x="0" y="4508"/>
                  </a:cubicBezTo>
                  <a:lnTo>
                    <a:pt x="0" y="4508"/>
                  </a:lnTo>
                  <a:cubicBezTo>
                    <a:pt x="208" y="4916"/>
                    <a:pt x="531" y="5071"/>
                    <a:pt x="752" y="5129"/>
                  </a:cubicBezTo>
                  <a:cubicBezTo>
                    <a:pt x="1108" y="7189"/>
                    <a:pt x="2901" y="8762"/>
                    <a:pt x="5064" y="8762"/>
                  </a:cubicBezTo>
                  <a:cubicBezTo>
                    <a:pt x="7486" y="8762"/>
                    <a:pt x="9442" y="6800"/>
                    <a:pt x="9442" y="4378"/>
                  </a:cubicBezTo>
                  <a:cubicBezTo>
                    <a:pt x="9442" y="1963"/>
                    <a:pt x="7486" y="0"/>
                    <a:pt x="5064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7" name="Google Shape;167;p16"/>
            <p:cNvSpPr/>
            <p:nvPr/>
          </p:nvSpPr>
          <p:spPr>
            <a:xfrm>
              <a:off x="5533253" y="2968112"/>
              <a:ext cx="299504" cy="227936"/>
            </a:xfrm>
            <a:custGeom>
              <a:avLst/>
              <a:gdLst/>
              <a:ahLst/>
              <a:cxnLst/>
              <a:rect l="l" t="t" r="r" b="b"/>
              <a:pathLst>
                <a:path w="3440" h="2618" extrusionOk="0">
                  <a:moveTo>
                    <a:pt x="234" y="1"/>
                  </a:moveTo>
                  <a:cubicBezTo>
                    <a:pt x="104" y="1"/>
                    <a:pt x="0" y="117"/>
                    <a:pt x="0" y="260"/>
                  </a:cubicBezTo>
                  <a:lnTo>
                    <a:pt x="0" y="2093"/>
                  </a:lnTo>
                  <a:cubicBezTo>
                    <a:pt x="273" y="2464"/>
                    <a:pt x="1021" y="2618"/>
                    <a:pt x="1751" y="2618"/>
                  </a:cubicBezTo>
                  <a:cubicBezTo>
                    <a:pt x="2599" y="2618"/>
                    <a:pt x="3422" y="2409"/>
                    <a:pt x="3439" y="2093"/>
                  </a:cubicBezTo>
                  <a:lnTo>
                    <a:pt x="3439" y="260"/>
                  </a:lnTo>
                  <a:cubicBezTo>
                    <a:pt x="3439" y="117"/>
                    <a:pt x="3329" y="1"/>
                    <a:pt x="31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8" name="Google Shape;168;p16"/>
            <p:cNvSpPr/>
            <p:nvPr/>
          </p:nvSpPr>
          <p:spPr>
            <a:xfrm>
              <a:off x="5532121" y="3155304"/>
              <a:ext cx="314131" cy="276954"/>
            </a:xfrm>
            <a:custGeom>
              <a:avLst/>
              <a:gdLst/>
              <a:ahLst/>
              <a:cxnLst/>
              <a:rect l="l" t="t" r="r" b="b"/>
              <a:pathLst>
                <a:path w="3608" h="3181" extrusionOk="0">
                  <a:moveTo>
                    <a:pt x="1807" y="1"/>
                  </a:moveTo>
                  <a:cubicBezTo>
                    <a:pt x="810" y="1"/>
                    <a:pt x="0" y="733"/>
                    <a:pt x="0" y="1639"/>
                  </a:cubicBezTo>
                  <a:lnTo>
                    <a:pt x="0" y="2824"/>
                  </a:lnTo>
                  <a:cubicBezTo>
                    <a:pt x="0" y="2824"/>
                    <a:pt x="389" y="3180"/>
                    <a:pt x="1755" y="3180"/>
                  </a:cubicBezTo>
                  <a:cubicBezTo>
                    <a:pt x="3115" y="3180"/>
                    <a:pt x="3607" y="2824"/>
                    <a:pt x="3607" y="2824"/>
                  </a:cubicBezTo>
                  <a:lnTo>
                    <a:pt x="3607" y="1639"/>
                  </a:lnTo>
                  <a:cubicBezTo>
                    <a:pt x="3607" y="733"/>
                    <a:pt x="2798" y="1"/>
                    <a:pt x="18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69" name="Google Shape;169;p16"/>
            <p:cNvSpPr/>
            <p:nvPr/>
          </p:nvSpPr>
          <p:spPr>
            <a:xfrm>
              <a:off x="5552408" y="2889230"/>
              <a:ext cx="264503" cy="284267"/>
            </a:xfrm>
            <a:custGeom>
              <a:avLst/>
              <a:gdLst/>
              <a:ahLst/>
              <a:cxnLst/>
              <a:rect l="l" t="t" r="r" b="b"/>
              <a:pathLst>
                <a:path w="3038" h="3265" extrusionOk="0">
                  <a:moveTo>
                    <a:pt x="1535" y="0"/>
                  </a:moveTo>
                  <a:cubicBezTo>
                    <a:pt x="700" y="0"/>
                    <a:pt x="1" y="285"/>
                    <a:pt x="1" y="1561"/>
                  </a:cubicBezTo>
                  <a:cubicBezTo>
                    <a:pt x="1" y="2830"/>
                    <a:pt x="1192" y="3264"/>
                    <a:pt x="1548" y="3264"/>
                  </a:cubicBezTo>
                  <a:cubicBezTo>
                    <a:pt x="1911" y="3264"/>
                    <a:pt x="3038" y="2811"/>
                    <a:pt x="3038" y="1561"/>
                  </a:cubicBezTo>
                  <a:cubicBezTo>
                    <a:pt x="3038" y="305"/>
                    <a:pt x="2377" y="0"/>
                    <a:pt x="1535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6"/>
            <p:cNvSpPr/>
            <p:nvPr/>
          </p:nvSpPr>
          <p:spPr>
            <a:xfrm>
              <a:off x="5460466" y="2861543"/>
              <a:ext cx="377340" cy="212700"/>
            </a:xfrm>
            <a:custGeom>
              <a:avLst/>
              <a:gdLst/>
              <a:ahLst/>
              <a:cxnLst/>
              <a:rect l="l" t="t" r="r" b="b"/>
              <a:pathLst>
                <a:path w="4334" h="2443" extrusionOk="0">
                  <a:moveTo>
                    <a:pt x="2601" y="1"/>
                  </a:moveTo>
                  <a:cubicBezTo>
                    <a:pt x="2483" y="1"/>
                    <a:pt x="2351" y="14"/>
                    <a:pt x="2203" y="46"/>
                  </a:cubicBezTo>
                  <a:cubicBezTo>
                    <a:pt x="1" y="513"/>
                    <a:pt x="1147" y="2442"/>
                    <a:pt x="1147" y="2442"/>
                  </a:cubicBezTo>
                  <a:cubicBezTo>
                    <a:pt x="1147" y="2442"/>
                    <a:pt x="1011" y="1872"/>
                    <a:pt x="1121" y="1659"/>
                  </a:cubicBezTo>
                  <a:cubicBezTo>
                    <a:pt x="1184" y="1545"/>
                    <a:pt x="1260" y="1534"/>
                    <a:pt x="1432" y="1534"/>
                  </a:cubicBezTo>
                  <a:cubicBezTo>
                    <a:pt x="1472" y="1534"/>
                    <a:pt x="1517" y="1535"/>
                    <a:pt x="1568" y="1535"/>
                  </a:cubicBezTo>
                  <a:cubicBezTo>
                    <a:pt x="1709" y="1535"/>
                    <a:pt x="1896" y="1530"/>
                    <a:pt x="2151" y="1497"/>
                  </a:cubicBezTo>
                  <a:cubicBezTo>
                    <a:pt x="2889" y="1393"/>
                    <a:pt x="3582" y="985"/>
                    <a:pt x="3582" y="985"/>
                  </a:cubicBezTo>
                  <a:cubicBezTo>
                    <a:pt x="3582" y="985"/>
                    <a:pt x="3835" y="1445"/>
                    <a:pt x="3893" y="1691"/>
                  </a:cubicBezTo>
                  <a:cubicBezTo>
                    <a:pt x="3984" y="2047"/>
                    <a:pt x="3971" y="2436"/>
                    <a:pt x="3971" y="2436"/>
                  </a:cubicBezTo>
                  <a:cubicBezTo>
                    <a:pt x="3971" y="2436"/>
                    <a:pt x="4204" y="1976"/>
                    <a:pt x="4230" y="1821"/>
                  </a:cubicBezTo>
                  <a:cubicBezTo>
                    <a:pt x="4301" y="1445"/>
                    <a:pt x="4333" y="1037"/>
                    <a:pt x="4016" y="674"/>
                  </a:cubicBezTo>
                  <a:cubicBezTo>
                    <a:pt x="3810" y="438"/>
                    <a:pt x="3627" y="399"/>
                    <a:pt x="3527" y="399"/>
                  </a:cubicBezTo>
                  <a:cubicBezTo>
                    <a:pt x="3476" y="399"/>
                    <a:pt x="3446" y="409"/>
                    <a:pt x="3446" y="409"/>
                  </a:cubicBezTo>
                  <a:cubicBezTo>
                    <a:pt x="3446" y="409"/>
                    <a:pt x="3247" y="1"/>
                    <a:pt x="26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74" name="Google Shape;174;p16"/>
          <p:cNvSpPr txBox="1"/>
          <p:nvPr/>
        </p:nvSpPr>
        <p:spPr>
          <a:xfrm>
            <a:off x="13012586" y="2276475"/>
            <a:ext cx="4983314" cy="31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foydalanilmoqda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6" name="Google Shape;176;p16"/>
          <p:cNvGrpSpPr/>
          <p:nvPr/>
        </p:nvGrpSpPr>
        <p:grpSpPr>
          <a:xfrm>
            <a:off x="3896997" y="2963032"/>
            <a:ext cx="1770247" cy="1625203"/>
            <a:chOff x="3067113" y="2877389"/>
            <a:chExt cx="705923" cy="654642"/>
          </a:xfrm>
        </p:grpSpPr>
        <p:sp>
          <p:nvSpPr>
            <p:cNvPr id="177" name="Google Shape;177;p16"/>
            <p:cNvSpPr/>
            <p:nvPr/>
          </p:nvSpPr>
          <p:spPr>
            <a:xfrm>
              <a:off x="3067113" y="2877389"/>
              <a:ext cx="705923" cy="654642"/>
            </a:xfrm>
            <a:custGeom>
              <a:avLst/>
              <a:gdLst/>
              <a:ahLst/>
              <a:cxnLst/>
              <a:rect l="l" t="t" r="r" b="b"/>
              <a:pathLst>
                <a:path w="8108" h="7519" extrusionOk="0">
                  <a:moveTo>
                    <a:pt x="3756" y="0"/>
                  </a:moveTo>
                  <a:cubicBezTo>
                    <a:pt x="1684" y="0"/>
                    <a:pt x="0" y="1678"/>
                    <a:pt x="0" y="3756"/>
                  </a:cubicBezTo>
                  <a:cubicBezTo>
                    <a:pt x="0" y="5835"/>
                    <a:pt x="1684" y="7519"/>
                    <a:pt x="3756" y="7519"/>
                  </a:cubicBezTo>
                  <a:cubicBezTo>
                    <a:pt x="5615" y="7519"/>
                    <a:pt x="7156" y="6172"/>
                    <a:pt x="7460" y="4404"/>
                  </a:cubicBezTo>
                  <a:cubicBezTo>
                    <a:pt x="7648" y="4352"/>
                    <a:pt x="7933" y="4223"/>
                    <a:pt x="8108" y="3866"/>
                  </a:cubicBezTo>
                  <a:lnTo>
                    <a:pt x="8108" y="3866"/>
                  </a:lnTo>
                  <a:cubicBezTo>
                    <a:pt x="8108" y="3866"/>
                    <a:pt x="8014" y="3893"/>
                    <a:pt x="7863" y="3893"/>
                  </a:cubicBezTo>
                  <a:cubicBezTo>
                    <a:pt x="7768" y="3893"/>
                    <a:pt x="7650" y="3882"/>
                    <a:pt x="7519" y="3847"/>
                  </a:cubicBezTo>
                  <a:cubicBezTo>
                    <a:pt x="7519" y="3815"/>
                    <a:pt x="7519" y="3789"/>
                    <a:pt x="7519" y="3756"/>
                  </a:cubicBezTo>
                  <a:cubicBezTo>
                    <a:pt x="7519" y="1678"/>
                    <a:pt x="5835" y="0"/>
                    <a:pt x="3756" y="0"/>
                  </a:cubicBezTo>
                  <a:close/>
                </a:path>
              </a:pathLst>
            </a:custGeom>
            <a:solidFill>
              <a:schemeClr val="lt1"/>
            </a:solidFill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8" name="Google Shape;178;p16"/>
            <p:cNvSpPr/>
            <p:nvPr/>
          </p:nvSpPr>
          <p:spPr>
            <a:xfrm>
              <a:off x="3266667" y="3237058"/>
              <a:ext cx="254926" cy="244217"/>
            </a:xfrm>
            <a:custGeom>
              <a:avLst/>
              <a:gdLst/>
              <a:ahLst/>
              <a:cxnLst/>
              <a:rect l="l" t="t" r="r" b="b"/>
              <a:pathLst>
                <a:path w="2928" h="2805" extrusionOk="0">
                  <a:moveTo>
                    <a:pt x="1464" y="1"/>
                  </a:moveTo>
                  <a:cubicBezTo>
                    <a:pt x="655" y="1"/>
                    <a:pt x="1" y="629"/>
                    <a:pt x="1" y="1406"/>
                  </a:cubicBezTo>
                  <a:lnTo>
                    <a:pt x="1" y="2423"/>
                  </a:lnTo>
                  <a:cubicBezTo>
                    <a:pt x="1" y="2423"/>
                    <a:pt x="454" y="2805"/>
                    <a:pt x="1387" y="2805"/>
                  </a:cubicBezTo>
                  <a:cubicBezTo>
                    <a:pt x="2313" y="2805"/>
                    <a:pt x="2928" y="2423"/>
                    <a:pt x="2928" y="2423"/>
                  </a:cubicBezTo>
                  <a:lnTo>
                    <a:pt x="2928" y="1406"/>
                  </a:lnTo>
                  <a:cubicBezTo>
                    <a:pt x="2928" y="629"/>
                    <a:pt x="2274" y="1"/>
                    <a:pt x="146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9" name="Google Shape;179;p16"/>
            <p:cNvSpPr/>
            <p:nvPr/>
          </p:nvSpPr>
          <p:spPr>
            <a:xfrm>
              <a:off x="3282513" y="3008772"/>
              <a:ext cx="215399" cy="243608"/>
            </a:xfrm>
            <a:custGeom>
              <a:avLst/>
              <a:gdLst/>
              <a:ahLst/>
              <a:cxnLst/>
              <a:rect l="l" t="t" r="r" b="b"/>
              <a:pathLst>
                <a:path w="2474" h="2798" extrusionOk="0">
                  <a:moveTo>
                    <a:pt x="1256" y="0"/>
                  </a:moveTo>
                  <a:cubicBezTo>
                    <a:pt x="570" y="0"/>
                    <a:pt x="0" y="246"/>
                    <a:pt x="0" y="1334"/>
                  </a:cubicBezTo>
                  <a:cubicBezTo>
                    <a:pt x="0" y="2429"/>
                    <a:pt x="971" y="2798"/>
                    <a:pt x="1263" y="2798"/>
                  </a:cubicBezTo>
                  <a:cubicBezTo>
                    <a:pt x="1554" y="2798"/>
                    <a:pt x="2474" y="2416"/>
                    <a:pt x="2474" y="1334"/>
                  </a:cubicBezTo>
                  <a:cubicBezTo>
                    <a:pt x="2474" y="259"/>
                    <a:pt x="1936" y="0"/>
                    <a:pt x="1256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/>
            </a:p>
          </p:txBody>
        </p:sp>
        <p:sp>
          <p:nvSpPr>
            <p:cNvPr id="181" name="Google Shape;181;p16"/>
            <p:cNvSpPr/>
            <p:nvPr/>
          </p:nvSpPr>
          <p:spPr>
            <a:xfrm>
              <a:off x="3263881" y="2984567"/>
              <a:ext cx="274690" cy="182140"/>
            </a:xfrm>
            <a:custGeom>
              <a:avLst/>
              <a:gdLst/>
              <a:ahLst/>
              <a:cxnLst/>
              <a:rect l="l" t="t" r="r" b="b"/>
              <a:pathLst>
                <a:path w="3155" h="2092" extrusionOk="0">
                  <a:moveTo>
                    <a:pt x="1414" y="1"/>
                  </a:moveTo>
                  <a:cubicBezTo>
                    <a:pt x="889" y="1"/>
                    <a:pt x="726" y="356"/>
                    <a:pt x="726" y="356"/>
                  </a:cubicBezTo>
                  <a:cubicBezTo>
                    <a:pt x="726" y="356"/>
                    <a:pt x="701" y="347"/>
                    <a:pt x="659" y="347"/>
                  </a:cubicBezTo>
                  <a:cubicBezTo>
                    <a:pt x="577" y="347"/>
                    <a:pt x="427" y="381"/>
                    <a:pt x="259" y="583"/>
                  </a:cubicBezTo>
                  <a:cubicBezTo>
                    <a:pt x="0" y="893"/>
                    <a:pt x="26" y="1243"/>
                    <a:pt x="85" y="1567"/>
                  </a:cubicBezTo>
                  <a:cubicBezTo>
                    <a:pt x="104" y="1703"/>
                    <a:pt x="292" y="2091"/>
                    <a:pt x="292" y="2091"/>
                  </a:cubicBezTo>
                  <a:cubicBezTo>
                    <a:pt x="292" y="2091"/>
                    <a:pt x="279" y="2001"/>
                    <a:pt x="298" y="1683"/>
                  </a:cubicBezTo>
                  <a:cubicBezTo>
                    <a:pt x="337" y="1165"/>
                    <a:pt x="758" y="1094"/>
                    <a:pt x="758" y="1094"/>
                  </a:cubicBezTo>
                  <a:cubicBezTo>
                    <a:pt x="758" y="1094"/>
                    <a:pt x="1270" y="1259"/>
                    <a:pt x="1764" y="1259"/>
                  </a:cubicBezTo>
                  <a:cubicBezTo>
                    <a:pt x="2089" y="1259"/>
                    <a:pt x="2406" y="1188"/>
                    <a:pt x="2565" y="952"/>
                  </a:cubicBezTo>
                  <a:cubicBezTo>
                    <a:pt x="2727" y="1282"/>
                    <a:pt x="2688" y="1619"/>
                    <a:pt x="2688" y="1619"/>
                  </a:cubicBezTo>
                  <a:cubicBezTo>
                    <a:pt x="2688" y="1619"/>
                    <a:pt x="3154" y="1075"/>
                    <a:pt x="2772" y="382"/>
                  </a:cubicBezTo>
                  <a:lnTo>
                    <a:pt x="2772" y="382"/>
                  </a:lnTo>
                  <a:cubicBezTo>
                    <a:pt x="2693" y="423"/>
                    <a:pt x="2620" y="440"/>
                    <a:pt x="2552" y="440"/>
                  </a:cubicBezTo>
                  <a:cubicBezTo>
                    <a:pt x="2255" y="440"/>
                    <a:pt x="2046" y="112"/>
                    <a:pt x="1729" y="39"/>
                  </a:cubicBezTo>
                  <a:cubicBezTo>
                    <a:pt x="1612" y="12"/>
                    <a:pt x="1508" y="1"/>
                    <a:pt x="14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84" name="Google Shape;184;p16"/>
          <p:cNvSpPr txBox="1"/>
          <p:nvPr/>
        </p:nvSpPr>
        <p:spPr>
          <a:xfrm>
            <a:off x="234950" y="2428874"/>
            <a:ext cx="3826884" cy="337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6" name="Google Shape;186;p16"/>
          <p:cNvGrpSpPr/>
          <p:nvPr/>
        </p:nvGrpSpPr>
        <p:grpSpPr>
          <a:xfrm>
            <a:off x="6413485" y="5130664"/>
            <a:ext cx="4450543" cy="3092024"/>
            <a:chOff x="2925422" y="2621416"/>
            <a:chExt cx="2916795" cy="2026449"/>
          </a:xfrm>
        </p:grpSpPr>
        <p:sp>
          <p:nvSpPr>
            <p:cNvPr id="187" name="Google Shape;187;p16"/>
            <p:cNvSpPr/>
            <p:nvPr/>
          </p:nvSpPr>
          <p:spPr>
            <a:xfrm>
              <a:off x="2925422" y="3862174"/>
              <a:ext cx="674928" cy="740923"/>
            </a:xfrm>
            <a:custGeom>
              <a:avLst/>
              <a:gdLst/>
              <a:ahLst/>
              <a:cxnLst/>
              <a:rect l="l" t="t" r="r" b="b"/>
              <a:pathLst>
                <a:path w="7752" h="8510" extrusionOk="0">
                  <a:moveTo>
                    <a:pt x="2704" y="1"/>
                  </a:moveTo>
                  <a:cubicBezTo>
                    <a:pt x="2547" y="1"/>
                    <a:pt x="2403" y="94"/>
                    <a:pt x="2338" y="248"/>
                  </a:cubicBezTo>
                  <a:lnTo>
                    <a:pt x="1244" y="3065"/>
                  </a:lnTo>
                  <a:lnTo>
                    <a:pt x="959" y="3803"/>
                  </a:lnTo>
                  <a:lnTo>
                    <a:pt x="959" y="3809"/>
                  </a:lnTo>
                  <a:lnTo>
                    <a:pt x="33" y="6192"/>
                  </a:lnTo>
                  <a:cubicBezTo>
                    <a:pt x="0" y="6283"/>
                    <a:pt x="0" y="6387"/>
                    <a:pt x="33" y="6471"/>
                  </a:cubicBezTo>
                  <a:cubicBezTo>
                    <a:pt x="39" y="6490"/>
                    <a:pt x="52" y="6510"/>
                    <a:pt x="59" y="6523"/>
                  </a:cubicBezTo>
                  <a:cubicBezTo>
                    <a:pt x="72" y="6542"/>
                    <a:pt x="78" y="6555"/>
                    <a:pt x="91" y="6575"/>
                  </a:cubicBezTo>
                  <a:cubicBezTo>
                    <a:pt x="130" y="6626"/>
                    <a:pt x="188" y="6665"/>
                    <a:pt x="259" y="6698"/>
                  </a:cubicBezTo>
                  <a:lnTo>
                    <a:pt x="4864" y="8485"/>
                  </a:lnTo>
                  <a:cubicBezTo>
                    <a:pt x="4912" y="8501"/>
                    <a:pt x="4961" y="8509"/>
                    <a:pt x="5009" y="8509"/>
                  </a:cubicBezTo>
                  <a:cubicBezTo>
                    <a:pt x="5056" y="8509"/>
                    <a:pt x="5103" y="8501"/>
                    <a:pt x="5149" y="8485"/>
                  </a:cubicBezTo>
                  <a:cubicBezTo>
                    <a:pt x="5175" y="8472"/>
                    <a:pt x="5200" y="8459"/>
                    <a:pt x="5226" y="8440"/>
                  </a:cubicBezTo>
                  <a:cubicBezTo>
                    <a:pt x="5233" y="8440"/>
                    <a:pt x="5239" y="8433"/>
                    <a:pt x="5246" y="8427"/>
                  </a:cubicBezTo>
                  <a:cubicBezTo>
                    <a:pt x="5285" y="8394"/>
                    <a:pt x="5317" y="8362"/>
                    <a:pt x="5343" y="8317"/>
                  </a:cubicBezTo>
                  <a:cubicBezTo>
                    <a:pt x="5356" y="8297"/>
                    <a:pt x="5362" y="8278"/>
                    <a:pt x="5369" y="8258"/>
                  </a:cubicBezTo>
                  <a:lnTo>
                    <a:pt x="5492" y="7947"/>
                  </a:lnTo>
                  <a:lnTo>
                    <a:pt x="7674" y="2320"/>
                  </a:lnTo>
                  <a:cubicBezTo>
                    <a:pt x="7752" y="2119"/>
                    <a:pt x="7655" y="1893"/>
                    <a:pt x="7454" y="1815"/>
                  </a:cubicBezTo>
                  <a:lnTo>
                    <a:pt x="7033" y="1647"/>
                  </a:lnTo>
                  <a:lnTo>
                    <a:pt x="6521" y="1452"/>
                  </a:lnTo>
                  <a:lnTo>
                    <a:pt x="5952" y="1226"/>
                  </a:lnTo>
                  <a:lnTo>
                    <a:pt x="5440" y="1031"/>
                  </a:lnTo>
                  <a:lnTo>
                    <a:pt x="4864" y="805"/>
                  </a:lnTo>
                  <a:lnTo>
                    <a:pt x="4352" y="610"/>
                  </a:lnTo>
                  <a:lnTo>
                    <a:pt x="3782" y="384"/>
                  </a:lnTo>
                  <a:lnTo>
                    <a:pt x="3271" y="189"/>
                  </a:lnTo>
                  <a:lnTo>
                    <a:pt x="2850" y="28"/>
                  </a:lnTo>
                  <a:cubicBezTo>
                    <a:pt x="2801" y="9"/>
                    <a:pt x="2752" y="1"/>
                    <a:pt x="270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6"/>
            <p:cNvSpPr/>
            <p:nvPr/>
          </p:nvSpPr>
          <p:spPr>
            <a:xfrm>
              <a:off x="3190973" y="3850246"/>
              <a:ext cx="356444" cy="207041"/>
            </a:xfrm>
            <a:custGeom>
              <a:avLst/>
              <a:gdLst/>
              <a:ahLst/>
              <a:cxnLst/>
              <a:rect l="l" t="t" r="r" b="b"/>
              <a:pathLst>
                <a:path w="4094" h="2378" extrusionOk="0">
                  <a:moveTo>
                    <a:pt x="520" y="0"/>
                  </a:moveTo>
                  <a:cubicBezTo>
                    <a:pt x="418" y="0"/>
                    <a:pt x="319" y="59"/>
                    <a:pt x="279" y="165"/>
                  </a:cubicBezTo>
                  <a:lnTo>
                    <a:pt x="214" y="326"/>
                  </a:lnTo>
                  <a:lnTo>
                    <a:pt x="52" y="754"/>
                  </a:lnTo>
                  <a:cubicBezTo>
                    <a:pt x="0" y="883"/>
                    <a:pt x="65" y="1032"/>
                    <a:pt x="195" y="1084"/>
                  </a:cubicBezTo>
                  <a:lnTo>
                    <a:pt x="234" y="1097"/>
                  </a:lnTo>
                  <a:cubicBezTo>
                    <a:pt x="264" y="1109"/>
                    <a:pt x="295" y="1115"/>
                    <a:pt x="326" y="1115"/>
                  </a:cubicBezTo>
                  <a:cubicBezTo>
                    <a:pt x="428" y="1115"/>
                    <a:pt x="524" y="1054"/>
                    <a:pt x="564" y="955"/>
                  </a:cubicBezTo>
                  <a:lnTo>
                    <a:pt x="726" y="521"/>
                  </a:lnTo>
                  <a:lnTo>
                    <a:pt x="791" y="359"/>
                  </a:lnTo>
                  <a:cubicBezTo>
                    <a:pt x="842" y="229"/>
                    <a:pt x="778" y="87"/>
                    <a:pt x="648" y="35"/>
                  </a:cubicBezTo>
                  <a:lnTo>
                    <a:pt x="609" y="16"/>
                  </a:lnTo>
                  <a:cubicBezTo>
                    <a:pt x="580" y="5"/>
                    <a:pt x="550" y="0"/>
                    <a:pt x="520" y="0"/>
                  </a:cubicBezTo>
                  <a:close/>
                  <a:moveTo>
                    <a:pt x="1599" y="419"/>
                  </a:moveTo>
                  <a:cubicBezTo>
                    <a:pt x="1497" y="419"/>
                    <a:pt x="1402" y="481"/>
                    <a:pt x="1367" y="586"/>
                  </a:cubicBezTo>
                  <a:lnTo>
                    <a:pt x="1302" y="747"/>
                  </a:lnTo>
                  <a:lnTo>
                    <a:pt x="1134" y="1175"/>
                  </a:lnTo>
                  <a:cubicBezTo>
                    <a:pt x="1082" y="1304"/>
                    <a:pt x="1147" y="1453"/>
                    <a:pt x="1276" y="1505"/>
                  </a:cubicBezTo>
                  <a:lnTo>
                    <a:pt x="1322" y="1518"/>
                  </a:lnTo>
                  <a:cubicBezTo>
                    <a:pt x="1352" y="1530"/>
                    <a:pt x="1383" y="1536"/>
                    <a:pt x="1413" y="1536"/>
                  </a:cubicBezTo>
                  <a:cubicBezTo>
                    <a:pt x="1512" y="1536"/>
                    <a:pt x="1606" y="1473"/>
                    <a:pt x="1645" y="1369"/>
                  </a:cubicBezTo>
                  <a:lnTo>
                    <a:pt x="1814" y="942"/>
                  </a:lnTo>
                  <a:lnTo>
                    <a:pt x="1878" y="780"/>
                  </a:lnTo>
                  <a:cubicBezTo>
                    <a:pt x="1930" y="650"/>
                    <a:pt x="1859" y="501"/>
                    <a:pt x="1729" y="456"/>
                  </a:cubicBezTo>
                  <a:lnTo>
                    <a:pt x="1691" y="437"/>
                  </a:lnTo>
                  <a:cubicBezTo>
                    <a:pt x="1660" y="425"/>
                    <a:pt x="1629" y="419"/>
                    <a:pt x="1599" y="419"/>
                  </a:cubicBezTo>
                  <a:close/>
                  <a:moveTo>
                    <a:pt x="2691" y="843"/>
                  </a:moveTo>
                  <a:cubicBezTo>
                    <a:pt x="2585" y="843"/>
                    <a:pt x="2489" y="905"/>
                    <a:pt x="2448" y="1006"/>
                  </a:cubicBezTo>
                  <a:lnTo>
                    <a:pt x="2384" y="1168"/>
                  </a:lnTo>
                  <a:lnTo>
                    <a:pt x="2215" y="1596"/>
                  </a:lnTo>
                  <a:cubicBezTo>
                    <a:pt x="2170" y="1725"/>
                    <a:pt x="2235" y="1874"/>
                    <a:pt x="2364" y="1926"/>
                  </a:cubicBezTo>
                  <a:lnTo>
                    <a:pt x="2403" y="1939"/>
                  </a:lnTo>
                  <a:cubicBezTo>
                    <a:pt x="2433" y="1951"/>
                    <a:pt x="2465" y="1957"/>
                    <a:pt x="2496" y="1957"/>
                  </a:cubicBezTo>
                  <a:cubicBezTo>
                    <a:pt x="2597" y="1957"/>
                    <a:pt x="2694" y="1896"/>
                    <a:pt x="2733" y="1796"/>
                  </a:cubicBezTo>
                  <a:lnTo>
                    <a:pt x="2895" y="1363"/>
                  </a:lnTo>
                  <a:lnTo>
                    <a:pt x="2960" y="1201"/>
                  </a:lnTo>
                  <a:cubicBezTo>
                    <a:pt x="3012" y="1071"/>
                    <a:pt x="2947" y="922"/>
                    <a:pt x="2817" y="877"/>
                  </a:cubicBezTo>
                  <a:lnTo>
                    <a:pt x="2779" y="857"/>
                  </a:lnTo>
                  <a:cubicBezTo>
                    <a:pt x="2749" y="848"/>
                    <a:pt x="2720" y="843"/>
                    <a:pt x="2691" y="843"/>
                  </a:cubicBezTo>
                  <a:close/>
                  <a:moveTo>
                    <a:pt x="3767" y="1261"/>
                  </a:moveTo>
                  <a:cubicBezTo>
                    <a:pt x="3666" y="1261"/>
                    <a:pt x="3569" y="1322"/>
                    <a:pt x="3530" y="1421"/>
                  </a:cubicBezTo>
                  <a:lnTo>
                    <a:pt x="3471" y="1583"/>
                  </a:lnTo>
                  <a:lnTo>
                    <a:pt x="3303" y="2017"/>
                  </a:lnTo>
                  <a:cubicBezTo>
                    <a:pt x="3251" y="2146"/>
                    <a:pt x="3316" y="2295"/>
                    <a:pt x="3446" y="2340"/>
                  </a:cubicBezTo>
                  <a:lnTo>
                    <a:pt x="3484" y="2360"/>
                  </a:lnTo>
                  <a:cubicBezTo>
                    <a:pt x="3516" y="2372"/>
                    <a:pt x="3549" y="2378"/>
                    <a:pt x="3580" y="2378"/>
                  </a:cubicBezTo>
                  <a:cubicBezTo>
                    <a:pt x="3682" y="2378"/>
                    <a:pt x="3775" y="2317"/>
                    <a:pt x="3815" y="2217"/>
                  </a:cubicBezTo>
                  <a:lnTo>
                    <a:pt x="3983" y="1784"/>
                  </a:lnTo>
                  <a:lnTo>
                    <a:pt x="4041" y="1622"/>
                  </a:lnTo>
                  <a:cubicBezTo>
                    <a:pt x="4093" y="1492"/>
                    <a:pt x="4028" y="1343"/>
                    <a:pt x="3899" y="1298"/>
                  </a:cubicBezTo>
                  <a:lnTo>
                    <a:pt x="3860" y="1278"/>
                  </a:lnTo>
                  <a:cubicBezTo>
                    <a:pt x="3830" y="1266"/>
                    <a:pt x="3798" y="1261"/>
                    <a:pt x="3767" y="126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6"/>
            <p:cNvSpPr/>
            <p:nvPr/>
          </p:nvSpPr>
          <p:spPr>
            <a:xfrm>
              <a:off x="3025199" y="4004353"/>
              <a:ext cx="460139" cy="489566"/>
            </a:xfrm>
            <a:custGeom>
              <a:avLst/>
              <a:gdLst/>
              <a:ahLst/>
              <a:cxnLst/>
              <a:rect l="l" t="t" r="r" b="b"/>
              <a:pathLst>
                <a:path w="5285" h="5623" extrusionOk="0">
                  <a:moveTo>
                    <a:pt x="1678" y="1"/>
                  </a:moveTo>
                  <a:cubicBezTo>
                    <a:pt x="1639" y="1"/>
                    <a:pt x="1607" y="20"/>
                    <a:pt x="1594" y="52"/>
                  </a:cubicBezTo>
                  <a:cubicBezTo>
                    <a:pt x="1574" y="98"/>
                    <a:pt x="1613" y="156"/>
                    <a:pt x="1671" y="175"/>
                  </a:cubicBezTo>
                  <a:lnTo>
                    <a:pt x="5123" y="1516"/>
                  </a:lnTo>
                  <a:cubicBezTo>
                    <a:pt x="5143" y="1524"/>
                    <a:pt x="5162" y="1527"/>
                    <a:pt x="5180" y="1527"/>
                  </a:cubicBezTo>
                  <a:cubicBezTo>
                    <a:pt x="5220" y="1527"/>
                    <a:pt x="5252" y="1509"/>
                    <a:pt x="5265" y="1477"/>
                  </a:cubicBezTo>
                  <a:cubicBezTo>
                    <a:pt x="5285" y="1432"/>
                    <a:pt x="5246" y="1373"/>
                    <a:pt x="5188" y="1354"/>
                  </a:cubicBezTo>
                  <a:lnTo>
                    <a:pt x="1730" y="14"/>
                  </a:lnTo>
                  <a:cubicBezTo>
                    <a:pt x="1717" y="7"/>
                    <a:pt x="1697" y="1"/>
                    <a:pt x="1678" y="1"/>
                  </a:cubicBezTo>
                  <a:close/>
                  <a:moveTo>
                    <a:pt x="1452" y="588"/>
                  </a:moveTo>
                  <a:cubicBezTo>
                    <a:pt x="1413" y="588"/>
                    <a:pt x="1381" y="603"/>
                    <a:pt x="1367" y="635"/>
                  </a:cubicBezTo>
                  <a:cubicBezTo>
                    <a:pt x="1367" y="648"/>
                    <a:pt x="1361" y="655"/>
                    <a:pt x="1361" y="661"/>
                  </a:cubicBezTo>
                  <a:cubicBezTo>
                    <a:pt x="1361" y="700"/>
                    <a:pt x="1393" y="739"/>
                    <a:pt x="1445" y="758"/>
                  </a:cubicBezTo>
                  <a:lnTo>
                    <a:pt x="4896" y="2099"/>
                  </a:lnTo>
                  <a:cubicBezTo>
                    <a:pt x="4914" y="2107"/>
                    <a:pt x="4933" y="2110"/>
                    <a:pt x="4950" y="2110"/>
                  </a:cubicBezTo>
                  <a:cubicBezTo>
                    <a:pt x="4990" y="2110"/>
                    <a:pt x="5025" y="2091"/>
                    <a:pt x="5039" y="2060"/>
                  </a:cubicBezTo>
                  <a:cubicBezTo>
                    <a:pt x="5052" y="2015"/>
                    <a:pt x="5019" y="1963"/>
                    <a:pt x="4961" y="1937"/>
                  </a:cubicBezTo>
                  <a:lnTo>
                    <a:pt x="1503" y="596"/>
                  </a:lnTo>
                  <a:cubicBezTo>
                    <a:pt x="1485" y="591"/>
                    <a:pt x="1468" y="588"/>
                    <a:pt x="1452" y="588"/>
                  </a:cubicBezTo>
                  <a:close/>
                  <a:moveTo>
                    <a:pt x="1231" y="1172"/>
                  </a:moveTo>
                  <a:cubicBezTo>
                    <a:pt x="1190" y="1172"/>
                    <a:pt x="1155" y="1191"/>
                    <a:pt x="1140" y="1224"/>
                  </a:cubicBezTo>
                  <a:cubicBezTo>
                    <a:pt x="1134" y="1231"/>
                    <a:pt x="1134" y="1237"/>
                    <a:pt x="1134" y="1244"/>
                  </a:cubicBezTo>
                  <a:cubicBezTo>
                    <a:pt x="1134" y="1283"/>
                    <a:pt x="1166" y="1328"/>
                    <a:pt x="1218" y="1348"/>
                  </a:cubicBezTo>
                  <a:lnTo>
                    <a:pt x="4670" y="2688"/>
                  </a:lnTo>
                  <a:cubicBezTo>
                    <a:pt x="4685" y="2693"/>
                    <a:pt x="4701" y="2696"/>
                    <a:pt x="4717" y="2696"/>
                  </a:cubicBezTo>
                  <a:cubicBezTo>
                    <a:pt x="4759" y="2696"/>
                    <a:pt x="4798" y="2678"/>
                    <a:pt x="4812" y="2649"/>
                  </a:cubicBezTo>
                  <a:cubicBezTo>
                    <a:pt x="4825" y="2604"/>
                    <a:pt x="4793" y="2546"/>
                    <a:pt x="4734" y="2526"/>
                  </a:cubicBezTo>
                  <a:lnTo>
                    <a:pt x="1276" y="1179"/>
                  </a:lnTo>
                  <a:cubicBezTo>
                    <a:pt x="1261" y="1174"/>
                    <a:pt x="1246" y="1172"/>
                    <a:pt x="1231" y="1172"/>
                  </a:cubicBezTo>
                  <a:close/>
                  <a:moveTo>
                    <a:pt x="997" y="1757"/>
                  </a:moveTo>
                  <a:cubicBezTo>
                    <a:pt x="971" y="1757"/>
                    <a:pt x="946" y="1766"/>
                    <a:pt x="927" y="1781"/>
                  </a:cubicBezTo>
                  <a:cubicBezTo>
                    <a:pt x="920" y="1788"/>
                    <a:pt x="920" y="1801"/>
                    <a:pt x="914" y="1807"/>
                  </a:cubicBezTo>
                  <a:cubicBezTo>
                    <a:pt x="914" y="1814"/>
                    <a:pt x="907" y="1827"/>
                    <a:pt x="907" y="1833"/>
                  </a:cubicBezTo>
                  <a:cubicBezTo>
                    <a:pt x="907" y="1872"/>
                    <a:pt x="940" y="1911"/>
                    <a:pt x="991" y="1930"/>
                  </a:cubicBezTo>
                  <a:lnTo>
                    <a:pt x="1043" y="1950"/>
                  </a:lnTo>
                  <a:lnTo>
                    <a:pt x="4443" y="3271"/>
                  </a:lnTo>
                  <a:cubicBezTo>
                    <a:pt x="4461" y="3279"/>
                    <a:pt x="4479" y="3282"/>
                    <a:pt x="4497" y="3282"/>
                  </a:cubicBezTo>
                  <a:cubicBezTo>
                    <a:pt x="4537" y="3282"/>
                    <a:pt x="4572" y="3263"/>
                    <a:pt x="4585" y="3232"/>
                  </a:cubicBezTo>
                  <a:cubicBezTo>
                    <a:pt x="4598" y="3187"/>
                    <a:pt x="4566" y="3128"/>
                    <a:pt x="4508" y="3109"/>
                  </a:cubicBezTo>
                  <a:lnTo>
                    <a:pt x="1050" y="1768"/>
                  </a:lnTo>
                  <a:cubicBezTo>
                    <a:pt x="1032" y="1761"/>
                    <a:pt x="1014" y="1757"/>
                    <a:pt x="997" y="1757"/>
                  </a:cubicBezTo>
                  <a:close/>
                  <a:moveTo>
                    <a:pt x="772" y="2343"/>
                  </a:moveTo>
                  <a:cubicBezTo>
                    <a:pt x="733" y="2343"/>
                    <a:pt x="701" y="2358"/>
                    <a:pt x="687" y="2390"/>
                  </a:cubicBezTo>
                  <a:cubicBezTo>
                    <a:pt x="681" y="2397"/>
                    <a:pt x="681" y="2410"/>
                    <a:pt x="681" y="2416"/>
                  </a:cubicBezTo>
                  <a:cubicBezTo>
                    <a:pt x="681" y="2455"/>
                    <a:pt x="713" y="2494"/>
                    <a:pt x="758" y="2513"/>
                  </a:cubicBezTo>
                  <a:lnTo>
                    <a:pt x="1652" y="2863"/>
                  </a:lnTo>
                  <a:lnTo>
                    <a:pt x="4216" y="3854"/>
                  </a:lnTo>
                  <a:cubicBezTo>
                    <a:pt x="4234" y="3862"/>
                    <a:pt x="4253" y="3865"/>
                    <a:pt x="4270" y="3865"/>
                  </a:cubicBezTo>
                  <a:cubicBezTo>
                    <a:pt x="4310" y="3865"/>
                    <a:pt x="4345" y="3846"/>
                    <a:pt x="4359" y="3815"/>
                  </a:cubicBezTo>
                  <a:cubicBezTo>
                    <a:pt x="4372" y="3769"/>
                    <a:pt x="4339" y="3718"/>
                    <a:pt x="4281" y="3692"/>
                  </a:cubicBezTo>
                  <a:lnTo>
                    <a:pt x="1484" y="2604"/>
                  </a:lnTo>
                  <a:lnTo>
                    <a:pt x="823" y="2351"/>
                  </a:lnTo>
                  <a:cubicBezTo>
                    <a:pt x="806" y="2345"/>
                    <a:pt x="788" y="2343"/>
                    <a:pt x="772" y="2343"/>
                  </a:cubicBezTo>
                  <a:close/>
                  <a:moveTo>
                    <a:pt x="543" y="2929"/>
                  </a:moveTo>
                  <a:cubicBezTo>
                    <a:pt x="503" y="2929"/>
                    <a:pt x="469" y="2948"/>
                    <a:pt x="460" y="2979"/>
                  </a:cubicBezTo>
                  <a:cubicBezTo>
                    <a:pt x="454" y="2986"/>
                    <a:pt x="454" y="2992"/>
                    <a:pt x="454" y="3005"/>
                  </a:cubicBezTo>
                  <a:cubicBezTo>
                    <a:pt x="454" y="3044"/>
                    <a:pt x="486" y="3083"/>
                    <a:pt x="538" y="3102"/>
                  </a:cubicBezTo>
                  <a:lnTo>
                    <a:pt x="2267" y="3769"/>
                  </a:lnTo>
                  <a:lnTo>
                    <a:pt x="3990" y="4443"/>
                  </a:lnTo>
                  <a:cubicBezTo>
                    <a:pt x="4007" y="4449"/>
                    <a:pt x="4025" y="4452"/>
                    <a:pt x="4042" y="4452"/>
                  </a:cubicBezTo>
                  <a:cubicBezTo>
                    <a:pt x="4083" y="4452"/>
                    <a:pt x="4119" y="4436"/>
                    <a:pt x="4132" y="4404"/>
                  </a:cubicBezTo>
                  <a:cubicBezTo>
                    <a:pt x="4145" y="4359"/>
                    <a:pt x="4113" y="4300"/>
                    <a:pt x="4054" y="4281"/>
                  </a:cubicBezTo>
                  <a:lnTo>
                    <a:pt x="2092" y="3517"/>
                  </a:lnTo>
                  <a:lnTo>
                    <a:pt x="596" y="2941"/>
                  </a:lnTo>
                  <a:cubicBezTo>
                    <a:pt x="579" y="2933"/>
                    <a:pt x="560" y="2929"/>
                    <a:pt x="543" y="2929"/>
                  </a:cubicBezTo>
                  <a:close/>
                  <a:moveTo>
                    <a:pt x="316" y="3512"/>
                  </a:moveTo>
                  <a:cubicBezTo>
                    <a:pt x="277" y="3512"/>
                    <a:pt x="243" y="3531"/>
                    <a:pt x="234" y="3562"/>
                  </a:cubicBezTo>
                  <a:cubicBezTo>
                    <a:pt x="227" y="3569"/>
                    <a:pt x="227" y="3582"/>
                    <a:pt x="227" y="3588"/>
                  </a:cubicBezTo>
                  <a:cubicBezTo>
                    <a:pt x="227" y="3627"/>
                    <a:pt x="260" y="3666"/>
                    <a:pt x="305" y="3685"/>
                  </a:cubicBezTo>
                  <a:lnTo>
                    <a:pt x="706" y="3841"/>
                  </a:lnTo>
                  <a:lnTo>
                    <a:pt x="2876" y="4683"/>
                  </a:lnTo>
                  <a:lnTo>
                    <a:pt x="3763" y="5026"/>
                  </a:lnTo>
                  <a:cubicBezTo>
                    <a:pt x="3781" y="5034"/>
                    <a:pt x="3799" y="5037"/>
                    <a:pt x="3817" y="5037"/>
                  </a:cubicBezTo>
                  <a:cubicBezTo>
                    <a:pt x="3857" y="5037"/>
                    <a:pt x="3892" y="5018"/>
                    <a:pt x="3905" y="4987"/>
                  </a:cubicBezTo>
                  <a:cubicBezTo>
                    <a:pt x="3918" y="4942"/>
                    <a:pt x="3886" y="4890"/>
                    <a:pt x="3828" y="4864"/>
                  </a:cubicBezTo>
                  <a:lnTo>
                    <a:pt x="2701" y="4430"/>
                  </a:lnTo>
                  <a:lnTo>
                    <a:pt x="532" y="3588"/>
                  </a:lnTo>
                  <a:lnTo>
                    <a:pt x="370" y="3523"/>
                  </a:lnTo>
                  <a:cubicBezTo>
                    <a:pt x="352" y="3515"/>
                    <a:pt x="333" y="3512"/>
                    <a:pt x="316" y="3512"/>
                  </a:cubicBezTo>
                  <a:close/>
                  <a:moveTo>
                    <a:pt x="96" y="4099"/>
                  </a:moveTo>
                  <a:cubicBezTo>
                    <a:pt x="54" y="4099"/>
                    <a:pt x="17" y="4117"/>
                    <a:pt x="7" y="4145"/>
                  </a:cubicBezTo>
                  <a:cubicBezTo>
                    <a:pt x="1" y="4158"/>
                    <a:pt x="1" y="4164"/>
                    <a:pt x="1" y="4171"/>
                  </a:cubicBezTo>
                  <a:cubicBezTo>
                    <a:pt x="1" y="4210"/>
                    <a:pt x="33" y="4255"/>
                    <a:pt x="78" y="4268"/>
                  </a:cubicBezTo>
                  <a:lnTo>
                    <a:pt x="1315" y="4754"/>
                  </a:lnTo>
                  <a:lnTo>
                    <a:pt x="2669" y="5272"/>
                  </a:lnTo>
                  <a:lnTo>
                    <a:pt x="3536" y="5615"/>
                  </a:lnTo>
                  <a:cubicBezTo>
                    <a:pt x="3552" y="5620"/>
                    <a:pt x="3567" y="5623"/>
                    <a:pt x="3582" y="5623"/>
                  </a:cubicBezTo>
                  <a:cubicBezTo>
                    <a:pt x="3625" y="5623"/>
                    <a:pt x="3664" y="5603"/>
                    <a:pt x="3679" y="5570"/>
                  </a:cubicBezTo>
                  <a:cubicBezTo>
                    <a:pt x="3692" y="5524"/>
                    <a:pt x="3659" y="5473"/>
                    <a:pt x="3601" y="5447"/>
                  </a:cubicBezTo>
                  <a:lnTo>
                    <a:pt x="2843" y="5155"/>
                  </a:lnTo>
                  <a:lnTo>
                    <a:pt x="1147" y="4495"/>
                  </a:lnTo>
                  <a:lnTo>
                    <a:pt x="143" y="4106"/>
                  </a:lnTo>
                  <a:cubicBezTo>
                    <a:pt x="127" y="4101"/>
                    <a:pt x="111" y="4099"/>
                    <a:pt x="96" y="409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6"/>
            <p:cNvSpPr/>
            <p:nvPr/>
          </p:nvSpPr>
          <p:spPr>
            <a:xfrm>
              <a:off x="3385687" y="3695025"/>
              <a:ext cx="121282" cy="97948"/>
            </a:xfrm>
            <a:custGeom>
              <a:avLst/>
              <a:gdLst/>
              <a:ahLst/>
              <a:cxnLst/>
              <a:rect l="l" t="t" r="r" b="b"/>
              <a:pathLst>
                <a:path w="1393" h="1125" extrusionOk="0">
                  <a:moveTo>
                    <a:pt x="351" y="0"/>
                  </a:moveTo>
                  <a:cubicBezTo>
                    <a:pt x="308" y="0"/>
                    <a:pt x="275" y="13"/>
                    <a:pt x="259" y="38"/>
                  </a:cubicBezTo>
                  <a:lnTo>
                    <a:pt x="45" y="342"/>
                  </a:lnTo>
                  <a:cubicBezTo>
                    <a:pt x="0" y="414"/>
                    <a:pt x="97" y="569"/>
                    <a:pt x="266" y="679"/>
                  </a:cubicBezTo>
                  <a:lnTo>
                    <a:pt x="745" y="1009"/>
                  </a:lnTo>
                  <a:cubicBezTo>
                    <a:pt x="853" y="1084"/>
                    <a:pt x="965" y="1125"/>
                    <a:pt x="1042" y="1125"/>
                  </a:cubicBezTo>
                  <a:cubicBezTo>
                    <a:pt x="1085" y="1125"/>
                    <a:pt x="1117" y="1112"/>
                    <a:pt x="1133" y="1087"/>
                  </a:cubicBezTo>
                  <a:lnTo>
                    <a:pt x="1347" y="783"/>
                  </a:lnTo>
                  <a:cubicBezTo>
                    <a:pt x="1392" y="711"/>
                    <a:pt x="1295" y="563"/>
                    <a:pt x="1127" y="446"/>
                  </a:cubicBezTo>
                  <a:lnTo>
                    <a:pt x="648" y="116"/>
                  </a:lnTo>
                  <a:cubicBezTo>
                    <a:pt x="539" y="41"/>
                    <a:pt x="428" y="0"/>
                    <a:pt x="3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1" name="Google Shape;191;p16"/>
            <p:cNvSpPr/>
            <p:nvPr/>
          </p:nvSpPr>
          <p:spPr>
            <a:xfrm>
              <a:off x="3385687" y="3711219"/>
              <a:ext cx="108309" cy="81754"/>
            </a:xfrm>
            <a:custGeom>
              <a:avLst/>
              <a:gdLst/>
              <a:ahLst/>
              <a:cxnLst/>
              <a:rect l="l" t="t" r="r" b="b"/>
              <a:pathLst>
                <a:path w="1244" h="939" extrusionOk="0">
                  <a:moveTo>
                    <a:pt x="156" y="1"/>
                  </a:moveTo>
                  <a:lnTo>
                    <a:pt x="156" y="1"/>
                  </a:lnTo>
                  <a:cubicBezTo>
                    <a:pt x="155" y="1"/>
                    <a:pt x="155" y="2"/>
                    <a:pt x="155" y="2"/>
                  </a:cubicBezTo>
                  <a:lnTo>
                    <a:pt x="155" y="2"/>
                  </a:lnTo>
                  <a:lnTo>
                    <a:pt x="156" y="1"/>
                  </a:lnTo>
                  <a:close/>
                  <a:moveTo>
                    <a:pt x="155" y="2"/>
                  </a:moveTo>
                  <a:lnTo>
                    <a:pt x="45" y="156"/>
                  </a:lnTo>
                  <a:cubicBezTo>
                    <a:pt x="0" y="228"/>
                    <a:pt x="97" y="377"/>
                    <a:pt x="266" y="493"/>
                  </a:cubicBezTo>
                  <a:lnTo>
                    <a:pt x="745" y="823"/>
                  </a:lnTo>
                  <a:cubicBezTo>
                    <a:pt x="853" y="898"/>
                    <a:pt x="965" y="939"/>
                    <a:pt x="1044" y="939"/>
                  </a:cubicBezTo>
                  <a:cubicBezTo>
                    <a:pt x="1087" y="939"/>
                    <a:pt x="1121" y="926"/>
                    <a:pt x="1140" y="901"/>
                  </a:cubicBezTo>
                  <a:lnTo>
                    <a:pt x="1243" y="752"/>
                  </a:lnTo>
                  <a:lnTo>
                    <a:pt x="1243" y="752"/>
                  </a:lnTo>
                  <a:cubicBezTo>
                    <a:pt x="1226" y="776"/>
                    <a:pt x="1194" y="788"/>
                    <a:pt x="1153" y="788"/>
                  </a:cubicBezTo>
                  <a:cubicBezTo>
                    <a:pt x="1073" y="788"/>
                    <a:pt x="960" y="745"/>
                    <a:pt x="848" y="668"/>
                  </a:cubicBezTo>
                  <a:lnTo>
                    <a:pt x="369" y="344"/>
                  </a:lnTo>
                  <a:cubicBezTo>
                    <a:pt x="202" y="228"/>
                    <a:pt x="105" y="74"/>
                    <a:pt x="155" y="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2" name="Google Shape;192;p16"/>
            <p:cNvSpPr/>
            <p:nvPr/>
          </p:nvSpPr>
          <p:spPr>
            <a:xfrm>
              <a:off x="3399182" y="3695025"/>
              <a:ext cx="108309" cy="81145"/>
            </a:xfrm>
            <a:custGeom>
              <a:avLst/>
              <a:gdLst/>
              <a:ahLst/>
              <a:cxnLst/>
              <a:rect l="l" t="t" r="r" b="b"/>
              <a:pathLst>
                <a:path w="1244" h="932" extrusionOk="0">
                  <a:moveTo>
                    <a:pt x="4" y="183"/>
                  </a:moveTo>
                  <a:cubicBezTo>
                    <a:pt x="2" y="184"/>
                    <a:pt x="2" y="185"/>
                    <a:pt x="1" y="187"/>
                  </a:cubicBezTo>
                  <a:lnTo>
                    <a:pt x="4" y="183"/>
                  </a:lnTo>
                  <a:close/>
                  <a:moveTo>
                    <a:pt x="196" y="0"/>
                  </a:moveTo>
                  <a:cubicBezTo>
                    <a:pt x="153" y="0"/>
                    <a:pt x="120" y="13"/>
                    <a:pt x="104" y="38"/>
                  </a:cubicBezTo>
                  <a:lnTo>
                    <a:pt x="4" y="183"/>
                  </a:lnTo>
                  <a:lnTo>
                    <a:pt x="4" y="183"/>
                  </a:lnTo>
                  <a:cubicBezTo>
                    <a:pt x="20" y="161"/>
                    <a:pt x="49" y="151"/>
                    <a:pt x="87" y="151"/>
                  </a:cubicBezTo>
                  <a:cubicBezTo>
                    <a:pt x="164" y="151"/>
                    <a:pt x="278" y="194"/>
                    <a:pt x="389" y="271"/>
                  </a:cubicBezTo>
                  <a:lnTo>
                    <a:pt x="868" y="595"/>
                  </a:lnTo>
                  <a:cubicBezTo>
                    <a:pt x="1036" y="711"/>
                    <a:pt x="1134" y="866"/>
                    <a:pt x="1089" y="931"/>
                  </a:cubicBezTo>
                  <a:lnTo>
                    <a:pt x="1089" y="931"/>
                  </a:lnTo>
                  <a:lnTo>
                    <a:pt x="1192" y="783"/>
                  </a:lnTo>
                  <a:cubicBezTo>
                    <a:pt x="1244" y="711"/>
                    <a:pt x="1140" y="556"/>
                    <a:pt x="972" y="446"/>
                  </a:cubicBezTo>
                  <a:lnTo>
                    <a:pt x="499" y="116"/>
                  </a:lnTo>
                  <a:cubicBezTo>
                    <a:pt x="387" y="41"/>
                    <a:pt x="274" y="0"/>
                    <a:pt x="196" y="0"/>
                  </a:cubicBezTo>
                  <a:close/>
                  <a:moveTo>
                    <a:pt x="1089" y="931"/>
                  </a:moveTo>
                  <a:lnTo>
                    <a:pt x="1088" y="932"/>
                  </a:lnTo>
                  <a:cubicBezTo>
                    <a:pt x="1089" y="932"/>
                    <a:pt x="1089" y="931"/>
                    <a:pt x="1089" y="93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3" name="Google Shape;193;p16"/>
            <p:cNvSpPr/>
            <p:nvPr/>
          </p:nvSpPr>
          <p:spPr>
            <a:xfrm>
              <a:off x="3421209" y="3713483"/>
              <a:ext cx="326320" cy="236120"/>
            </a:xfrm>
            <a:custGeom>
              <a:avLst/>
              <a:gdLst/>
              <a:ahLst/>
              <a:cxnLst/>
              <a:rect l="l" t="t" r="r" b="b"/>
              <a:pathLst>
                <a:path w="3748" h="2712" extrusionOk="0">
                  <a:moveTo>
                    <a:pt x="382" y="1"/>
                  </a:moveTo>
                  <a:lnTo>
                    <a:pt x="0" y="564"/>
                  </a:lnTo>
                  <a:lnTo>
                    <a:pt x="2752" y="2449"/>
                  </a:lnTo>
                  <a:cubicBezTo>
                    <a:pt x="2752" y="2449"/>
                    <a:pt x="3439" y="2636"/>
                    <a:pt x="3672" y="2708"/>
                  </a:cubicBezTo>
                  <a:cubicBezTo>
                    <a:pt x="3685" y="2710"/>
                    <a:pt x="3696" y="2712"/>
                    <a:pt x="3705" y="2712"/>
                  </a:cubicBezTo>
                  <a:cubicBezTo>
                    <a:pt x="3742" y="2712"/>
                    <a:pt x="3747" y="2690"/>
                    <a:pt x="3711" y="2643"/>
                  </a:cubicBezTo>
                  <a:cubicBezTo>
                    <a:pt x="3568" y="2455"/>
                    <a:pt x="3134" y="1879"/>
                    <a:pt x="3134" y="1879"/>
                  </a:cubicBezTo>
                  <a:lnTo>
                    <a:pt x="38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4" name="Google Shape;194;p16"/>
            <p:cNvSpPr/>
            <p:nvPr/>
          </p:nvSpPr>
          <p:spPr>
            <a:xfrm>
              <a:off x="3649496" y="3873423"/>
              <a:ext cx="80187" cy="69130"/>
            </a:xfrm>
            <a:custGeom>
              <a:avLst/>
              <a:gdLst/>
              <a:ahLst/>
              <a:cxnLst/>
              <a:rect l="l" t="t" r="r" b="b"/>
              <a:pathLst>
                <a:path w="921" h="794" extrusionOk="0">
                  <a:moveTo>
                    <a:pt x="368" y="1"/>
                  </a:moveTo>
                  <a:cubicBezTo>
                    <a:pt x="345" y="1"/>
                    <a:pt x="324" y="7"/>
                    <a:pt x="312" y="22"/>
                  </a:cubicBezTo>
                  <a:cubicBezTo>
                    <a:pt x="273" y="87"/>
                    <a:pt x="435" y="165"/>
                    <a:pt x="402" y="204"/>
                  </a:cubicBezTo>
                  <a:cubicBezTo>
                    <a:pt x="397" y="214"/>
                    <a:pt x="385" y="217"/>
                    <a:pt x="370" y="217"/>
                  </a:cubicBezTo>
                  <a:cubicBezTo>
                    <a:pt x="336" y="217"/>
                    <a:pt x="283" y="199"/>
                    <a:pt x="238" y="199"/>
                  </a:cubicBezTo>
                  <a:cubicBezTo>
                    <a:pt x="213" y="199"/>
                    <a:pt x="190" y="205"/>
                    <a:pt x="176" y="223"/>
                  </a:cubicBezTo>
                  <a:cubicBezTo>
                    <a:pt x="130" y="294"/>
                    <a:pt x="260" y="417"/>
                    <a:pt x="240" y="450"/>
                  </a:cubicBezTo>
                  <a:cubicBezTo>
                    <a:pt x="238" y="453"/>
                    <a:pt x="234" y="454"/>
                    <a:pt x="228" y="454"/>
                  </a:cubicBezTo>
                  <a:cubicBezTo>
                    <a:pt x="197" y="454"/>
                    <a:pt x="122" y="415"/>
                    <a:pt x="75" y="415"/>
                  </a:cubicBezTo>
                  <a:cubicBezTo>
                    <a:pt x="59" y="415"/>
                    <a:pt x="47" y="419"/>
                    <a:pt x="40" y="430"/>
                  </a:cubicBezTo>
                  <a:cubicBezTo>
                    <a:pt x="1" y="482"/>
                    <a:pt x="130" y="612"/>
                    <a:pt x="130" y="612"/>
                  </a:cubicBezTo>
                  <a:cubicBezTo>
                    <a:pt x="130" y="612"/>
                    <a:pt x="486" y="709"/>
                    <a:pt x="778" y="793"/>
                  </a:cubicBezTo>
                  <a:lnTo>
                    <a:pt x="920" y="579"/>
                  </a:lnTo>
                  <a:cubicBezTo>
                    <a:pt x="739" y="346"/>
                    <a:pt x="512" y="42"/>
                    <a:pt x="512" y="42"/>
                  </a:cubicBezTo>
                  <a:cubicBezTo>
                    <a:pt x="512" y="42"/>
                    <a:pt x="430" y="1"/>
                    <a:pt x="36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5" name="Google Shape;195;p16"/>
            <p:cNvSpPr/>
            <p:nvPr/>
          </p:nvSpPr>
          <p:spPr>
            <a:xfrm>
              <a:off x="3649496" y="3909468"/>
              <a:ext cx="71132" cy="33085"/>
            </a:xfrm>
            <a:custGeom>
              <a:avLst/>
              <a:gdLst/>
              <a:ahLst/>
              <a:cxnLst/>
              <a:rect l="l" t="t" r="r" b="b"/>
              <a:pathLst>
                <a:path w="817" h="380" extrusionOk="0">
                  <a:moveTo>
                    <a:pt x="75" y="1"/>
                  </a:moveTo>
                  <a:cubicBezTo>
                    <a:pt x="59" y="1"/>
                    <a:pt x="47" y="5"/>
                    <a:pt x="40" y="16"/>
                  </a:cubicBezTo>
                  <a:cubicBezTo>
                    <a:pt x="1" y="68"/>
                    <a:pt x="130" y="198"/>
                    <a:pt x="130" y="198"/>
                  </a:cubicBezTo>
                  <a:cubicBezTo>
                    <a:pt x="130" y="198"/>
                    <a:pt x="486" y="295"/>
                    <a:pt x="778" y="379"/>
                  </a:cubicBezTo>
                  <a:lnTo>
                    <a:pt x="817" y="314"/>
                  </a:lnTo>
                  <a:lnTo>
                    <a:pt x="240" y="36"/>
                  </a:lnTo>
                  <a:cubicBezTo>
                    <a:pt x="238" y="39"/>
                    <a:pt x="234" y="40"/>
                    <a:pt x="228" y="40"/>
                  </a:cubicBezTo>
                  <a:cubicBezTo>
                    <a:pt x="197" y="40"/>
                    <a:pt x="122" y="1"/>
                    <a:pt x="7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3673178" y="3874032"/>
              <a:ext cx="56505" cy="55547"/>
            </a:xfrm>
            <a:custGeom>
              <a:avLst/>
              <a:gdLst/>
              <a:ahLst/>
              <a:cxnLst/>
              <a:rect l="l" t="t" r="r" b="b"/>
              <a:pathLst>
                <a:path w="649" h="638" extrusionOk="0">
                  <a:moveTo>
                    <a:pt x="93" y="0"/>
                  </a:moveTo>
                  <a:cubicBezTo>
                    <a:pt x="70" y="0"/>
                    <a:pt x="50" y="6"/>
                    <a:pt x="40" y="22"/>
                  </a:cubicBezTo>
                  <a:cubicBezTo>
                    <a:pt x="1" y="80"/>
                    <a:pt x="156" y="164"/>
                    <a:pt x="130" y="197"/>
                  </a:cubicBezTo>
                  <a:lnTo>
                    <a:pt x="603" y="637"/>
                  </a:lnTo>
                  <a:lnTo>
                    <a:pt x="648" y="579"/>
                  </a:lnTo>
                  <a:cubicBezTo>
                    <a:pt x="467" y="339"/>
                    <a:pt x="240" y="41"/>
                    <a:pt x="240" y="41"/>
                  </a:cubicBezTo>
                  <a:cubicBezTo>
                    <a:pt x="240" y="41"/>
                    <a:pt x="155" y="0"/>
                    <a:pt x="9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3818665" y="3345368"/>
              <a:ext cx="1382592" cy="955713"/>
            </a:xfrm>
            <a:custGeom>
              <a:avLst/>
              <a:gdLst/>
              <a:ahLst/>
              <a:cxnLst/>
              <a:rect l="l" t="t" r="r" b="b"/>
              <a:pathLst>
                <a:path w="15880" h="10977" extrusionOk="0">
                  <a:moveTo>
                    <a:pt x="661" y="0"/>
                  </a:moveTo>
                  <a:cubicBezTo>
                    <a:pt x="298" y="0"/>
                    <a:pt x="7" y="266"/>
                    <a:pt x="7" y="596"/>
                  </a:cubicBezTo>
                  <a:lnTo>
                    <a:pt x="1" y="10381"/>
                  </a:lnTo>
                  <a:cubicBezTo>
                    <a:pt x="1" y="10705"/>
                    <a:pt x="298" y="10970"/>
                    <a:pt x="661" y="10970"/>
                  </a:cubicBezTo>
                  <a:lnTo>
                    <a:pt x="15219" y="10977"/>
                  </a:lnTo>
                  <a:cubicBezTo>
                    <a:pt x="15581" y="10977"/>
                    <a:pt x="15879" y="10711"/>
                    <a:pt x="15879" y="10381"/>
                  </a:cubicBezTo>
                  <a:lnTo>
                    <a:pt x="15879" y="602"/>
                  </a:lnTo>
                  <a:cubicBezTo>
                    <a:pt x="15879" y="272"/>
                    <a:pt x="15588" y="7"/>
                    <a:pt x="15225" y="7"/>
                  </a:cubicBezTo>
                  <a:lnTo>
                    <a:pt x="66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3818665" y="4221512"/>
              <a:ext cx="1382592" cy="79577"/>
            </a:xfrm>
            <a:custGeom>
              <a:avLst/>
              <a:gdLst/>
              <a:ahLst/>
              <a:cxnLst/>
              <a:rect l="l" t="t" r="r" b="b"/>
              <a:pathLst>
                <a:path w="15880" h="914" extrusionOk="0">
                  <a:moveTo>
                    <a:pt x="1" y="1"/>
                  </a:moveTo>
                  <a:lnTo>
                    <a:pt x="1" y="311"/>
                  </a:lnTo>
                  <a:cubicBezTo>
                    <a:pt x="1" y="642"/>
                    <a:pt x="298" y="907"/>
                    <a:pt x="661" y="907"/>
                  </a:cubicBezTo>
                  <a:lnTo>
                    <a:pt x="15219" y="914"/>
                  </a:lnTo>
                  <a:cubicBezTo>
                    <a:pt x="15581" y="914"/>
                    <a:pt x="15879" y="648"/>
                    <a:pt x="15879" y="318"/>
                  </a:cubicBezTo>
                  <a:lnTo>
                    <a:pt x="15879" y="7"/>
                  </a:lnTo>
                  <a:cubicBezTo>
                    <a:pt x="15879" y="333"/>
                    <a:pt x="15588" y="596"/>
                    <a:pt x="15232" y="596"/>
                  </a:cubicBezTo>
                  <a:cubicBezTo>
                    <a:pt x="15227" y="596"/>
                    <a:pt x="15223" y="596"/>
                    <a:pt x="15219" y="596"/>
                  </a:cubicBezTo>
                  <a:lnTo>
                    <a:pt x="661" y="596"/>
                  </a:lnTo>
                  <a:cubicBezTo>
                    <a:pt x="298" y="596"/>
                    <a:pt x="1" y="331"/>
                    <a:pt x="1" y="1"/>
                  </a:cubicBezTo>
                  <a:close/>
                </a:path>
              </a:pathLst>
            </a:custGeom>
            <a:solidFill>
              <a:srgbClr val="D1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3694596" y="2621416"/>
              <a:ext cx="1631772" cy="708796"/>
            </a:xfrm>
            <a:custGeom>
              <a:avLst/>
              <a:gdLst/>
              <a:ahLst/>
              <a:cxnLst/>
              <a:rect l="l" t="t" r="r" b="b"/>
              <a:pathLst>
                <a:path w="18742" h="8141" extrusionOk="0">
                  <a:moveTo>
                    <a:pt x="655" y="0"/>
                  </a:moveTo>
                  <a:cubicBezTo>
                    <a:pt x="299" y="0"/>
                    <a:pt x="46" y="233"/>
                    <a:pt x="7" y="551"/>
                  </a:cubicBezTo>
                  <a:cubicBezTo>
                    <a:pt x="1" y="622"/>
                    <a:pt x="7" y="693"/>
                    <a:pt x="20" y="771"/>
                  </a:cubicBezTo>
                  <a:lnTo>
                    <a:pt x="1283" y="7370"/>
                  </a:lnTo>
                  <a:cubicBezTo>
                    <a:pt x="1367" y="7791"/>
                    <a:pt x="1782" y="8134"/>
                    <a:pt x="2216" y="8134"/>
                  </a:cubicBezTo>
                  <a:lnTo>
                    <a:pt x="16527" y="8140"/>
                  </a:lnTo>
                  <a:cubicBezTo>
                    <a:pt x="16954" y="8140"/>
                    <a:pt x="17375" y="7797"/>
                    <a:pt x="17453" y="7376"/>
                  </a:cubicBezTo>
                  <a:lnTo>
                    <a:pt x="18722" y="777"/>
                  </a:lnTo>
                  <a:cubicBezTo>
                    <a:pt x="18735" y="700"/>
                    <a:pt x="18742" y="628"/>
                    <a:pt x="18735" y="557"/>
                  </a:cubicBezTo>
                  <a:cubicBezTo>
                    <a:pt x="18696" y="240"/>
                    <a:pt x="18444" y="13"/>
                    <a:pt x="18088" y="13"/>
                  </a:cubicBezTo>
                  <a:lnTo>
                    <a:pt x="65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6"/>
            <p:cNvSpPr/>
            <p:nvPr/>
          </p:nvSpPr>
          <p:spPr>
            <a:xfrm>
              <a:off x="3695206" y="2621416"/>
              <a:ext cx="1630640" cy="59291"/>
            </a:xfrm>
            <a:custGeom>
              <a:avLst/>
              <a:gdLst/>
              <a:ahLst/>
              <a:cxnLst/>
              <a:rect l="l" t="t" r="r" b="b"/>
              <a:pathLst>
                <a:path w="18729" h="681" extrusionOk="0">
                  <a:moveTo>
                    <a:pt x="648" y="0"/>
                  </a:moveTo>
                  <a:cubicBezTo>
                    <a:pt x="292" y="0"/>
                    <a:pt x="39" y="233"/>
                    <a:pt x="0" y="551"/>
                  </a:cubicBezTo>
                  <a:cubicBezTo>
                    <a:pt x="0" y="570"/>
                    <a:pt x="7" y="596"/>
                    <a:pt x="13" y="616"/>
                  </a:cubicBezTo>
                  <a:lnTo>
                    <a:pt x="20" y="674"/>
                  </a:lnTo>
                  <a:cubicBezTo>
                    <a:pt x="97" y="408"/>
                    <a:pt x="337" y="227"/>
                    <a:pt x="648" y="227"/>
                  </a:cubicBezTo>
                  <a:lnTo>
                    <a:pt x="18087" y="233"/>
                  </a:lnTo>
                  <a:cubicBezTo>
                    <a:pt x="18398" y="233"/>
                    <a:pt x="18631" y="421"/>
                    <a:pt x="18709" y="680"/>
                  </a:cubicBezTo>
                  <a:lnTo>
                    <a:pt x="18715" y="622"/>
                  </a:lnTo>
                  <a:cubicBezTo>
                    <a:pt x="18722" y="603"/>
                    <a:pt x="18722" y="577"/>
                    <a:pt x="18728" y="557"/>
                  </a:cubicBezTo>
                  <a:cubicBezTo>
                    <a:pt x="18689" y="246"/>
                    <a:pt x="18437" y="13"/>
                    <a:pt x="18087" y="13"/>
                  </a:cubicBezTo>
                  <a:lnTo>
                    <a:pt x="648" y="0"/>
                  </a:lnTo>
                  <a:close/>
                </a:path>
              </a:pathLst>
            </a:custGeom>
            <a:solidFill>
              <a:srgbClr val="E2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6"/>
            <p:cNvSpPr/>
            <p:nvPr/>
          </p:nvSpPr>
          <p:spPr>
            <a:xfrm>
              <a:off x="3766774" y="2689588"/>
              <a:ext cx="1487418" cy="590997"/>
            </a:xfrm>
            <a:custGeom>
              <a:avLst/>
              <a:gdLst/>
              <a:ahLst/>
              <a:cxnLst/>
              <a:rect l="l" t="t" r="r" b="b"/>
              <a:pathLst>
                <a:path w="17084" h="6788" extrusionOk="0">
                  <a:moveTo>
                    <a:pt x="363" y="1"/>
                  </a:moveTo>
                  <a:cubicBezTo>
                    <a:pt x="363" y="1"/>
                    <a:pt x="1" y="14"/>
                    <a:pt x="85" y="512"/>
                  </a:cubicBezTo>
                  <a:cubicBezTo>
                    <a:pt x="150" y="901"/>
                    <a:pt x="1166" y="6373"/>
                    <a:pt x="1166" y="6373"/>
                  </a:cubicBezTo>
                  <a:cubicBezTo>
                    <a:pt x="1212" y="6567"/>
                    <a:pt x="1341" y="6781"/>
                    <a:pt x="1555" y="6781"/>
                  </a:cubicBezTo>
                  <a:lnTo>
                    <a:pt x="15614" y="6787"/>
                  </a:lnTo>
                  <a:cubicBezTo>
                    <a:pt x="15737" y="6787"/>
                    <a:pt x="15847" y="6710"/>
                    <a:pt x="15879" y="6503"/>
                  </a:cubicBezTo>
                  <a:cubicBezTo>
                    <a:pt x="15879" y="6503"/>
                    <a:pt x="16915" y="1011"/>
                    <a:pt x="17006" y="493"/>
                  </a:cubicBezTo>
                  <a:cubicBezTo>
                    <a:pt x="17084" y="27"/>
                    <a:pt x="16760" y="7"/>
                    <a:pt x="16760" y="7"/>
                  </a:cubicBezTo>
                  <a:lnTo>
                    <a:pt x="36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3879002" y="3410145"/>
              <a:ext cx="1262443" cy="517688"/>
            </a:xfrm>
            <a:custGeom>
              <a:avLst/>
              <a:gdLst/>
              <a:ahLst/>
              <a:cxnLst/>
              <a:rect l="l" t="t" r="r" b="b"/>
              <a:pathLst>
                <a:path w="14500" h="5946" extrusionOk="0">
                  <a:moveTo>
                    <a:pt x="473" y="1"/>
                  </a:moveTo>
                  <a:cubicBezTo>
                    <a:pt x="214" y="1"/>
                    <a:pt x="0" y="215"/>
                    <a:pt x="0" y="474"/>
                  </a:cubicBezTo>
                  <a:lnTo>
                    <a:pt x="0" y="5473"/>
                  </a:lnTo>
                  <a:cubicBezTo>
                    <a:pt x="0" y="5732"/>
                    <a:pt x="208" y="5939"/>
                    <a:pt x="467" y="5939"/>
                  </a:cubicBezTo>
                  <a:lnTo>
                    <a:pt x="14027" y="5946"/>
                  </a:lnTo>
                  <a:cubicBezTo>
                    <a:pt x="14286" y="5946"/>
                    <a:pt x="14493" y="5738"/>
                    <a:pt x="14493" y="5479"/>
                  </a:cubicBezTo>
                  <a:lnTo>
                    <a:pt x="14500" y="474"/>
                  </a:lnTo>
                  <a:cubicBezTo>
                    <a:pt x="14500" y="215"/>
                    <a:pt x="14286" y="7"/>
                    <a:pt x="14027" y="7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3990620" y="3816656"/>
              <a:ext cx="67737" cy="72264"/>
            </a:xfrm>
            <a:custGeom>
              <a:avLst/>
              <a:gdLst/>
              <a:ahLst/>
              <a:cxnLst/>
              <a:rect l="l" t="t" r="r" b="b"/>
              <a:pathLst>
                <a:path w="778" h="830" extrusionOk="0">
                  <a:moveTo>
                    <a:pt x="85" y="1"/>
                  </a:moveTo>
                  <a:cubicBezTo>
                    <a:pt x="40" y="1"/>
                    <a:pt x="1" y="40"/>
                    <a:pt x="1" y="85"/>
                  </a:cubicBezTo>
                  <a:lnTo>
                    <a:pt x="1" y="746"/>
                  </a:lnTo>
                  <a:cubicBezTo>
                    <a:pt x="1" y="791"/>
                    <a:pt x="40" y="830"/>
                    <a:pt x="85" y="830"/>
                  </a:cubicBezTo>
                  <a:lnTo>
                    <a:pt x="694" y="830"/>
                  </a:lnTo>
                  <a:cubicBezTo>
                    <a:pt x="739" y="830"/>
                    <a:pt x="778" y="791"/>
                    <a:pt x="778" y="746"/>
                  </a:cubicBezTo>
                  <a:lnTo>
                    <a:pt x="778" y="85"/>
                  </a:lnTo>
                  <a:cubicBezTo>
                    <a:pt x="778" y="40"/>
                    <a:pt x="739" y="1"/>
                    <a:pt x="694" y="1"/>
                  </a:cubicBezTo>
                  <a:close/>
                </a:path>
              </a:pathLst>
            </a:custGeom>
            <a:solidFill>
              <a:srgbClr val="373B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204" name="Google Shape;204;p16"/>
            <p:cNvGrpSpPr/>
            <p:nvPr/>
          </p:nvGrpSpPr>
          <p:grpSpPr>
            <a:xfrm>
              <a:off x="3902074" y="3432173"/>
              <a:ext cx="1215700" cy="457357"/>
              <a:chOff x="3902074" y="3432173"/>
              <a:chExt cx="1215700" cy="457357"/>
            </a:xfrm>
          </p:grpSpPr>
          <p:sp>
            <p:nvSpPr>
              <p:cNvPr id="205" name="Google Shape;205;p16"/>
              <p:cNvSpPr/>
              <p:nvPr/>
            </p:nvSpPr>
            <p:spPr>
              <a:xfrm>
                <a:off x="3905470" y="3432173"/>
                <a:ext cx="7226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30" h="402" extrusionOk="0">
                    <a:moveTo>
                      <a:pt x="66" y="0"/>
                    </a:moveTo>
                    <a:cubicBezTo>
                      <a:pt x="33" y="0"/>
                      <a:pt x="1" y="26"/>
                      <a:pt x="1" y="59"/>
                    </a:cubicBezTo>
                    <a:lnTo>
                      <a:pt x="1" y="337"/>
                    </a:lnTo>
                    <a:cubicBezTo>
                      <a:pt x="1" y="376"/>
                      <a:pt x="33" y="402"/>
                      <a:pt x="66" y="402"/>
                    </a:cubicBezTo>
                    <a:lnTo>
                      <a:pt x="765" y="402"/>
                    </a:lnTo>
                    <a:cubicBezTo>
                      <a:pt x="797" y="402"/>
                      <a:pt x="830" y="376"/>
                      <a:pt x="830" y="337"/>
                    </a:cubicBezTo>
                    <a:lnTo>
                      <a:pt x="830" y="59"/>
                    </a:lnTo>
                    <a:cubicBezTo>
                      <a:pt x="830" y="26"/>
                      <a:pt x="797" y="0"/>
                      <a:pt x="7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06" name="Google Shape;206;p16"/>
              <p:cNvSpPr/>
              <p:nvPr/>
            </p:nvSpPr>
            <p:spPr>
              <a:xfrm>
                <a:off x="3993493" y="3432173"/>
                <a:ext cx="7165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402" extrusionOk="0">
                    <a:moveTo>
                      <a:pt x="58" y="0"/>
                    </a:moveTo>
                    <a:cubicBezTo>
                      <a:pt x="26" y="0"/>
                      <a:pt x="0" y="26"/>
                      <a:pt x="0" y="59"/>
                    </a:cubicBezTo>
                    <a:lnTo>
                      <a:pt x="0" y="337"/>
                    </a:lnTo>
                    <a:cubicBezTo>
                      <a:pt x="0" y="376"/>
                      <a:pt x="26" y="402"/>
                      <a:pt x="58" y="402"/>
                    </a:cubicBezTo>
                    <a:lnTo>
                      <a:pt x="758" y="402"/>
                    </a:lnTo>
                    <a:cubicBezTo>
                      <a:pt x="797" y="402"/>
                      <a:pt x="822" y="376"/>
                      <a:pt x="822" y="337"/>
                    </a:cubicBezTo>
                    <a:lnTo>
                      <a:pt x="822" y="59"/>
                    </a:lnTo>
                    <a:cubicBezTo>
                      <a:pt x="822" y="26"/>
                      <a:pt x="797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07" name="Google Shape;207;p16"/>
              <p:cNvSpPr/>
              <p:nvPr/>
            </p:nvSpPr>
            <p:spPr>
              <a:xfrm>
                <a:off x="4080820" y="3432173"/>
                <a:ext cx="71742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4" h="402" extrusionOk="0">
                    <a:moveTo>
                      <a:pt x="66" y="0"/>
                    </a:moveTo>
                    <a:cubicBezTo>
                      <a:pt x="27" y="0"/>
                      <a:pt x="1" y="26"/>
                      <a:pt x="1" y="59"/>
                    </a:cubicBezTo>
                    <a:lnTo>
                      <a:pt x="1" y="337"/>
                    </a:lnTo>
                    <a:cubicBezTo>
                      <a:pt x="1" y="376"/>
                      <a:pt x="27" y="402"/>
                      <a:pt x="66" y="402"/>
                    </a:cubicBezTo>
                    <a:lnTo>
                      <a:pt x="765" y="402"/>
                    </a:lnTo>
                    <a:cubicBezTo>
                      <a:pt x="797" y="402"/>
                      <a:pt x="823" y="376"/>
                      <a:pt x="823" y="337"/>
                    </a:cubicBezTo>
                    <a:lnTo>
                      <a:pt x="823" y="65"/>
                    </a:lnTo>
                    <a:cubicBezTo>
                      <a:pt x="823" y="26"/>
                      <a:pt x="797" y="0"/>
                      <a:pt x="7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08" name="Google Shape;208;p16"/>
              <p:cNvSpPr/>
              <p:nvPr/>
            </p:nvSpPr>
            <p:spPr>
              <a:xfrm>
                <a:off x="4168235" y="3432173"/>
                <a:ext cx="7226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30" h="402" extrusionOk="0">
                    <a:moveTo>
                      <a:pt x="65" y="0"/>
                    </a:moveTo>
                    <a:cubicBezTo>
                      <a:pt x="33" y="0"/>
                      <a:pt x="1" y="26"/>
                      <a:pt x="1" y="65"/>
                    </a:cubicBezTo>
                    <a:lnTo>
                      <a:pt x="1" y="344"/>
                    </a:lnTo>
                    <a:cubicBezTo>
                      <a:pt x="7" y="376"/>
                      <a:pt x="33" y="402"/>
                      <a:pt x="65" y="402"/>
                    </a:cubicBezTo>
                    <a:lnTo>
                      <a:pt x="765" y="402"/>
                    </a:lnTo>
                    <a:cubicBezTo>
                      <a:pt x="804" y="402"/>
                      <a:pt x="829" y="376"/>
                      <a:pt x="829" y="344"/>
                    </a:cubicBezTo>
                    <a:lnTo>
                      <a:pt x="829" y="65"/>
                    </a:lnTo>
                    <a:cubicBezTo>
                      <a:pt x="829" y="26"/>
                      <a:pt x="797" y="0"/>
                      <a:pt x="7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09" name="Google Shape;209;p16"/>
              <p:cNvSpPr/>
              <p:nvPr/>
            </p:nvSpPr>
            <p:spPr>
              <a:xfrm>
                <a:off x="4256171" y="3432173"/>
                <a:ext cx="71742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4" h="402" extrusionOk="0">
                    <a:moveTo>
                      <a:pt x="66" y="0"/>
                    </a:moveTo>
                    <a:cubicBezTo>
                      <a:pt x="33" y="0"/>
                      <a:pt x="1" y="33"/>
                      <a:pt x="1" y="65"/>
                    </a:cubicBezTo>
                    <a:lnTo>
                      <a:pt x="1" y="337"/>
                    </a:lnTo>
                    <a:cubicBezTo>
                      <a:pt x="1" y="370"/>
                      <a:pt x="27" y="402"/>
                      <a:pt x="66" y="402"/>
                    </a:cubicBezTo>
                    <a:lnTo>
                      <a:pt x="758" y="402"/>
                    </a:lnTo>
                    <a:cubicBezTo>
                      <a:pt x="797" y="402"/>
                      <a:pt x="823" y="370"/>
                      <a:pt x="823" y="337"/>
                    </a:cubicBezTo>
                    <a:lnTo>
                      <a:pt x="823" y="65"/>
                    </a:lnTo>
                    <a:cubicBezTo>
                      <a:pt x="823" y="33"/>
                      <a:pt x="797" y="0"/>
                      <a:pt x="75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0" name="Google Shape;210;p16"/>
              <p:cNvSpPr/>
              <p:nvPr/>
            </p:nvSpPr>
            <p:spPr>
              <a:xfrm>
                <a:off x="4343585" y="3432173"/>
                <a:ext cx="7226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30" h="402" extrusionOk="0">
                    <a:moveTo>
                      <a:pt x="72" y="0"/>
                    </a:moveTo>
                    <a:cubicBezTo>
                      <a:pt x="33" y="0"/>
                      <a:pt x="0" y="33"/>
                      <a:pt x="0" y="65"/>
                    </a:cubicBezTo>
                    <a:lnTo>
                      <a:pt x="0" y="337"/>
                    </a:lnTo>
                    <a:cubicBezTo>
                      <a:pt x="0" y="376"/>
                      <a:pt x="33" y="402"/>
                      <a:pt x="72" y="402"/>
                    </a:cubicBezTo>
                    <a:lnTo>
                      <a:pt x="758" y="402"/>
                    </a:lnTo>
                    <a:cubicBezTo>
                      <a:pt x="797" y="402"/>
                      <a:pt x="829" y="376"/>
                      <a:pt x="829" y="337"/>
                    </a:cubicBezTo>
                    <a:lnTo>
                      <a:pt x="829" y="65"/>
                    </a:lnTo>
                    <a:cubicBezTo>
                      <a:pt x="829" y="33"/>
                      <a:pt x="797" y="0"/>
                      <a:pt x="75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1" name="Google Shape;211;p16"/>
              <p:cNvSpPr/>
              <p:nvPr/>
            </p:nvSpPr>
            <p:spPr>
              <a:xfrm>
                <a:off x="4431522" y="3432173"/>
                <a:ext cx="71742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4" h="402" extrusionOk="0">
                    <a:moveTo>
                      <a:pt x="59" y="0"/>
                    </a:moveTo>
                    <a:cubicBezTo>
                      <a:pt x="27" y="0"/>
                      <a:pt x="1" y="26"/>
                      <a:pt x="1" y="65"/>
                    </a:cubicBezTo>
                    <a:lnTo>
                      <a:pt x="1" y="344"/>
                    </a:lnTo>
                    <a:cubicBezTo>
                      <a:pt x="1" y="376"/>
                      <a:pt x="27" y="402"/>
                      <a:pt x="59" y="402"/>
                    </a:cubicBezTo>
                    <a:lnTo>
                      <a:pt x="758" y="402"/>
                    </a:lnTo>
                    <a:cubicBezTo>
                      <a:pt x="797" y="402"/>
                      <a:pt x="823" y="376"/>
                      <a:pt x="823" y="344"/>
                    </a:cubicBezTo>
                    <a:lnTo>
                      <a:pt x="823" y="65"/>
                    </a:lnTo>
                    <a:cubicBezTo>
                      <a:pt x="823" y="26"/>
                      <a:pt x="797" y="0"/>
                      <a:pt x="75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2" name="Google Shape;212;p16"/>
              <p:cNvSpPr/>
              <p:nvPr/>
            </p:nvSpPr>
            <p:spPr>
              <a:xfrm>
                <a:off x="4518936" y="3432173"/>
                <a:ext cx="7165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402" extrusionOk="0">
                    <a:moveTo>
                      <a:pt x="65" y="0"/>
                    </a:moveTo>
                    <a:cubicBezTo>
                      <a:pt x="26" y="0"/>
                      <a:pt x="0" y="26"/>
                      <a:pt x="0" y="65"/>
                    </a:cubicBezTo>
                    <a:lnTo>
                      <a:pt x="0" y="344"/>
                    </a:lnTo>
                    <a:cubicBezTo>
                      <a:pt x="0" y="376"/>
                      <a:pt x="26" y="402"/>
                      <a:pt x="65" y="402"/>
                    </a:cubicBezTo>
                    <a:lnTo>
                      <a:pt x="765" y="402"/>
                    </a:lnTo>
                    <a:cubicBezTo>
                      <a:pt x="797" y="402"/>
                      <a:pt x="823" y="376"/>
                      <a:pt x="823" y="344"/>
                    </a:cubicBezTo>
                    <a:lnTo>
                      <a:pt x="823" y="65"/>
                    </a:lnTo>
                    <a:cubicBezTo>
                      <a:pt x="823" y="26"/>
                      <a:pt x="797" y="0"/>
                      <a:pt x="7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3" name="Google Shape;213;p16"/>
              <p:cNvSpPr/>
              <p:nvPr/>
            </p:nvSpPr>
            <p:spPr>
              <a:xfrm>
                <a:off x="4606350" y="3432173"/>
                <a:ext cx="7226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30" h="402" extrusionOk="0">
                    <a:moveTo>
                      <a:pt x="65" y="0"/>
                    </a:moveTo>
                    <a:cubicBezTo>
                      <a:pt x="33" y="0"/>
                      <a:pt x="0" y="26"/>
                      <a:pt x="0" y="65"/>
                    </a:cubicBezTo>
                    <a:lnTo>
                      <a:pt x="0" y="344"/>
                    </a:lnTo>
                    <a:cubicBezTo>
                      <a:pt x="0" y="376"/>
                      <a:pt x="33" y="402"/>
                      <a:pt x="65" y="402"/>
                    </a:cubicBezTo>
                    <a:lnTo>
                      <a:pt x="764" y="402"/>
                    </a:lnTo>
                    <a:cubicBezTo>
                      <a:pt x="803" y="402"/>
                      <a:pt x="829" y="376"/>
                      <a:pt x="829" y="344"/>
                    </a:cubicBezTo>
                    <a:lnTo>
                      <a:pt x="829" y="65"/>
                    </a:lnTo>
                    <a:cubicBezTo>
                      <a:pt x="829" y="26"/>
                      <a:pt x="797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4" name="Google Shape;214;p16"/>
              <p:cNvSpPr/>
              <p:nvPr/>
            </p:nvSpPr>
            <p:spPr>
              <a:xfrm>
                <a:off x="4694287" y="3432173"/>
                <a:ext cx="7165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402" extrusionOk="0">
                    <a:moveTo>
                      <a:pt x="59" y="0"/>
                    </a:moveTo>
                    <a:cubicBezTo>
                      <a:pt x="26" y="0"/>
                      <a:pt x="0" y="33"/>
                      <a:pt x="0" y="65"/>
                    </a:cubicBezTo>
                    <a:lnTo>
                      <a:pt x="0" y="344"/>
                    </a:lnTo>
                    <a:cubicBezTo>
                      <a:pt x="0" y="376"/>
                      <a:pt x="26" y="402"/>
                      <a:pt x="59" y="402"/>
                    </a:cubicBezTo>
                    <a:lnTo>
                      <a:pt x="765" y="402"/>
                    </a:lnTo>
                    <a:cubicBezTo>
                      <a:pt x="797" y="402"/>
                      <a:pt x="823" y="376"/>
                      <a:pt x="823" y="344"/>
                    </a:cubicBezTo>
                    <a:lnTo>
                      <a:pt x="823" y="65"/>
                    </a:lnTo>
                    <a:cubicBezTo>
                      <a:pt x="823" y="33"/>
                      <a:pt x="797" y="0"/>
                      <a:pt x="7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5" name="Google Shape;215;p16"/>
              <p:cNvSpPr/>
              <p:nvPr/>
            </p:nvSpPr>
            <p:spPr>
              <a:xfrm>
                <a:off x="4781701" y="3432173"/>
                <a:ext cx="7226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30" h="402" extrusionOk="0">
                    <a:moveTo>
                      <a:pt x="65" y="0"/>
                    </a:moveTo>
                    <a:cubicBezTo>
                      <a:pt x="33" y="0"/>
                      <a:pt x="0" y="33"/>
                      <a:pt x="0" y="65"/>
                    </a:cubicBezTo>
                    <a:lnTo>
                      <a:pt x="0" y="344"/>
                    </a:lnTo>
                    <a:cubicBezTo>
                      <a:pt x="0" y="376"/>
                      <a:pt x="33" y="402"/>
                      <a:pt x="65" y="402"/>
                    </a:cubicBezTo>
                    <a:lnTo>
                      <a:pt x="764" y="402"/>
                    </a:lnTo>
                    <a:cubicBezTo>
                      <a:pt x="797" y="402"/>
                      <a:pt x="829" y="376"/>
                      <a:pt x="829" y="344"/>
                    </a:cubicBezTo>
                    <a:lnTo>
                      <a:pt x="829" y="65"/>
                    </a:lnTo>
                    <a:cubicBezTo>
                      <a:pt x="829" y="33"/>
                      <a:pt x="797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6" name="Google Shape;216;p16"/>
              <p:cNvSpPr/>
              <p:nvPr/>
            </p:nvSpPr>
            <p:spPr>
              <a:xfrm>
                <a:off x="4869637" y="3432173"/>
                <a:ext cx="7165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402" extrusionOk="0">
                    <a:moveTo>
                      <a:pt x="59" y="0"/>
                    </a:moveTo>
                    <a:cubicBezTo>
                      <a:pt x="26" y="0"/>
                      <a:pt x="0" y="33"/>
                      <a:pt x="0" y="65"/>
                    </a:cubicBezTo>
                    <a:lnTo>
                      <a:pt x="0" y="344"/>
                    </a:lnTo>
                    <a:cubicBezTo>
                      <a:pt x="0" y="376"/>
                      <a:pt x="26" y="402"/>
                      <a:pt x="59" y="402"/>
                    </a:cubicBezTo>
                    <a:lnTo>
                      <a:pt x="758" y="402"/>
                    </a:lnTo>
                    <a:cubicBezTo>
                      <a:pt x="797" y="402"/>
                      <a:pt x="823" y="376"/>
                      <a:pt x="823" y="344"/>
                    </a:cubicBezTo>
                    <a:lnTo>
                      <a:pt x="823" y="65"/>
                    </a:lnTo>
                    <a:cubicBezTo>
                      <a:pt x="823" y="33"/>
                      <a:pt x="797" y="0"/>
                      <a:pt x="75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7" name="Google Shape;217;p16"/>
              <p:cNvSpPr/>
              <p:nvPr/>
            </p:nvSpPr>
            <p:spPr>
              <a:xfrm>
                <a:off x="4957051" y="3432173"/>
                <a:ext cx="7165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23" h="402" extrusionOk="0">
                    <a:moveTo>
                      <a:pt x="65" y="0"/>
                    </a:moveTo>
                    <a:cubicBezTo>
                      <a:pt x="26" y="0"/>
                      <a:pt x="0" y="33"/>
                      <a:pt x="0" y="65"/>
                    </a:cubicBezTo>
                    <a:lnTo>
                      <a:pt x="0" y="344"/>
                    </a:lnTo>
                    <a:cubicBezTo>
                      <a:pt x="0" y="376"/>
                      <a:pt x="26" y="402"/>
                      <a:pt x="65" y="402"/>
                    </a:cubicBezTo>
                    <a:lnTo>
                      <a:pt x="764" y="402"/>
                    </a:lnTo>
                    <a:cubicBezTo>
                      <a:pt x="797" y="402"/>
                      <a:pt x="823" y="376"/>
                      <a:pt x="823" y="344"/>
                    </a:cubicBezTo>
                    <a:lnTo>
                      <a:pt x="823" y="65"/>
                    </a:lnTo>
                    <a:cubicBezTo>
                      <a:pt x="823" y="33"/>
                      <a:pt x="797" y="0"/>
                      <a:pt x="76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8" name="Google Shape;218;p16"/>
              <p:cNvSpPr/>
              <p:nvPr/>
            </p:nvSpPr>
            <p:spPr>
              <a:xfrm>
                <a:off x="5044378" y="3432173"/>
                <a:ext cx="72264" cy="35000"/>
              </a:xfrm>
              <a:custGeom>
                <a:avLst/>
                <a:gdLst/>
                <a:ahLst/>
                <a:cxnLst/>
                <a:rect l="l" t="t" r="r" b="b"/>
                <a:pathLst>
                  <a:path w="830" h="402" extrusionOk="0">
                    <a:moveTo>
                      <a:pt x="66" y="0"/>
                    </a:moveTo>
                    <a:cubicBezTo>
                      <a:pt x="33" y="0"/>
                      <a:pt x="1" y="33"/>
                      <a:pt x="1" y="65"/>
                    </a:cubicBezTo>
                    <a:lnTo>
                      <a:pt x="1" y="344"/>
                    </a:lnTo>
                    <a:cubicBezTo>
                      <a:pt x="1" y="376"/>
                      <a:pt x="33" y="402"/>
                      <a:pt x="66" y="402"/>
                    </a:cubicBezTo>
                    <a:lnTo>
                      <a:pt x="765" y="402"/>
                    </a:lnTo>
                    <a:cubicBezTo>
                      <a:pt x="797" y="402"/>
                      <a:pt x="830" y="376"/>
                      <a:pt x="830" y="344"/>
                    </a:cubicBezTo>
                    <a:lnTo>
                      <a:pt x="830" y="65"/>
                    </a:lnTo>
                    <a:cubicBezTo>
                      <a:pt x="830" y="33"/>
                      <a:pt x="804" y="0"/>
                      <a:pt x="7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19" name="Google Shape;219;p16"/>
              <p:cNvSpPr/>
              <p:nvPr/>
            </p:nvSpPr>
            <p:spPr>
              <a:xfrm>
                <a:off x="3906079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39"/>
                    </a:lnTo>
                    <a:cubicBezTo>
                      <a:pt x="0" y="791"/>
                      <a:pt x="39" y="830"/>
                      <a:pt x="84" y="830"/>
                    </a:cubicBezTo>
                    <a:lnTo>
                      <a:pt x="739" y="830"/>
                    </a:lnTo>
                    <a:cubicBezTo>
                      <a:pt x="790" y="830"/>
                      <a:pt x="829" y="791"/>
                      <a:pt x="829" y="739"/>
                    </a:cubicBezTo>
                    <a:lnTo>
                      <a:pt x="829" y="85"/>
                    </a:lnTo>
                    <a:cubicBezTo>
                      <a:pt x="829" y="39"/>
                      <a:pt x="790" y="1"/>
                      <a:pt x="7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0" name="Google Shape;220;p16"/>
              <p:cNvSpPr/>
              <p:nvPr/>
            </p:nvSpPr>
            <p:spPr>
              <a:xfrm>
                <a:off x="3990620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91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30"/>
                      <a:pt x="91" y="830"/>
                    </a:cubicBezTo>
                    <a:lnTo>
                      <a:pt x="745" y="830"/>
                    </a:lnTo>
                    <a:cubicBezTo>
                      <a:pt x="791" y="830"/>
                      <a:pt x="830" y="791"/>
                      <a:pt x="830" y="745"/>
                    </a:cubicBezTo>
                    <a:lnTo>
                      <a:pt x="830" y="85"/>
                    </a:lnTo>
                    <a:cubicBezTo>
                      <a:pt x="830" y="39"/>
                      <a:pt x="791" y="1"/>
                      <a:pt x="7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1" name="Google Shape;221;p16"/>
              <p:cNvSpPr/>
              <p:nvPr/>
            </p:nvSpPr>
            <p:spPr>
              <a:xfrm>
                <a:off x="4032934" y="3568605"/>
                <a:ext cx="7052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0" h="830" extrusionOk="0">
                    <a:moveTo>
                      <a:pt x="91" y="1"/>
                    </a:moveTo>
                    <a:cubicBezTo>
                      <a:pt x="39" y="1"/>
                      <a:pt x="7" y="39"/>
                      <a:pt x="7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91" y="829"/>
                    </a:cubicBezTo>
                    <a:lnTo>
                      <a:pt x="726" y="829"/>
                    </a:lnTo>
                    <a:cubicBezTo>
                      <a:pt x="771" y="829"/>
                      <a:pt x="810" y="791"/>
                      <a:pt x="810" y="745"/>
                    </a:cubicBezTo>
                    <a:lnTo>
                      <a:pt x="810" y="85"/>
                    </a:lnTo>
                    <a:cubicBezTo>
                      <a:pt x="810" y="39"/>
                      <a:pt x="771" y="1"/>
                      <a:pt x="7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2" name="Google Shape;222;p16"/>
              <p:cNvSpPr/>
              <p:nvPr/>
            </p:nvSpPr>
            <p:spPr>
              <a:xfrm>
                <a:off x="4053743" y="3651405"/>
                <a:ext cx="67824" cy="72351"/>
              </a:xfrm>
              <a:custGeom>
                <a:avLst/>
                <a:gdLst/>
                <a:ahLst/>
                <a:cxnLst/>
                <a:rect l="l" t="t" r="r" b="b"/>
                <a:pathLst>
                  <a:path w="779" h="831" extrusionOk="0">
                    <a:moveTo>
                      <a:pt x="75" y="1"/>
                    </a:moveTo>
                    <a:cubicBezTo>
                      <a:pt x="34" y="1"/>
                      <a:pt x="1" y="38"/>
                      <a:pt x="1" y="86"/>
                    </a:cubicBezTo>
                    <a:lnTo>
                      <a:pt x="1" y="746"/>
                    </a:lnTo>
                    <a:cubicBezTo>
                      <a:pt x="1" y="792"/>
                      <a:pt x="40" y="830"/>
                      <a:pt x="85" y="830"/>
                    </a:cubicBezTo>
                    <a:lnTo>
                      <a:pt x="694" y="830"/>
                    </a:lnTo>
                    <a:cubicBezTo>
                      <a:pt x="739" y="830"/>
                      <a:pt x="778" y="792"/>
                      <a:pt x="778" y="746"/>
                    </a:cubicBezTo>
                    <a:lnTo>
                      <a:pt x="778" y="86"/>
                    </a:lnTo>
                    <a:cubicBezTo>
                      <a:pt x="778" y="34"/>
                      <a:pt x="739" y="2"/>
                      <a:pt x="694" y="2"/>
                    </a:cubicBezTo>
                    <a:lnTo>
                      <a:pt x="85" y="2"/>
                    </a:lnTo>
                    <a:cubicBezTo>
                      <a:pt x="82" y="1"/>
                      <a:pt x="79" y="1"/>
                      <a:pt x="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3" name="Google Shape;223;p16"/>
              <p:cNvSpPr/>
              <p:nvPr/>
            </p:nvSpPr>
            <p:spPr>
              <a:xfrm>
                <a:off x="4098930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4" y="829"/>
                    </a:cubicBezTo>
                    <a:lnTo>
                      <a:pt x="693" y="829"/>
                    </a:lnTo>
                    <a:cubicBezTo>
                      <a:pt x="738" y="829"/>
                      <a:pt x="777" y="791"/>
                      <a:pt x="777" y="745"/>
                    </a:cubicBezTo>
                    <a:lnTo>
                      <a:pt x="777" y="85"/>
                    </a:lnTo>
                    <a:cubicBezTo>
                      <a:pt x="777" y="39"/>
                      <a:pt x="738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4" name="Google Shape;224;p16"/>
              <p:cNvSpPr/>
              <p:nvPr/>
            </p:nvSpPr>
            <p:spPr>
              <a:xfrm>
                <a:off x="3902074" y="3816656"/>
                <a:ext cx="6782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9" h="830" extrusionOk="0">
                    <a:moveTo>
                      <a:pt x="85" y="1"/>
                    </a:moveTo>
                    <a:cubicBezTo>
                      <a:pt x="40" y="1"/>
                      <a:pt x="1" y="40"/>
                      <a:pt x="1" y="85"/>
                    </a:cubicBezTo>
                    <a:lnTo>
                      <a:pt x="1" y="746"/>
                    </a:lnTo>
                    <a:cubicBezTo>
                      <a:pt x="1" y="791"/>
                      <a:pt x="40" y="830"/>
                      <a:pt x="85" y="830"/>
                    </a:cubicBezTo>
                    <a:lnTo>
                      <a:pt x="694" y="830"/>
                    </a:lnTo>
                    <a:cubicBezTo>
                      <a:pt x="739" y="830"/>
                      <a:pt x="778" y="791"/>
                      <a:pt x="778" y="746"/>
                    </a:cubicBezTo>
                    <a:lnTo>
                      <a:pt x="778" y="85"/>
                    </a:lnTo>
                    <a:cubicBezTo>
                      <a:pt x="778" y="40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5" name="Google Shape;225;p16"/>
              <p:cNvSpPr/>
              <p:nvPr/>
            </p:nvSpPr>
            <p:spPr>
              <a:xfrm>
                <a:off x="4079689" y="3816656"/>
                <a:ext cx="6721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2" h="830" extrusionOk="0">
                    <a:moveTo>
                      <a:pt x="79" y="1"/>
                    </a:moveTo>
                    <a:cubicBezTo>
                      <a:pt x="33" y="1"/>
                      <a:pt x="1" y="40"/>
                      <a:pt x="1" y="85"/>
                    </a:cubicBezTo>
                    <a:lnTo>
                      <a:pt x="1" y="746"/>
                    </a:lnTo>
                    <a:cubicBezTo>
                      <a:pt x="1" y="791"/>
                      <a:pt x="33" y="830"/>
                      <a:pt x="79" y="830"/>
                    </a:cubicBezTo>
                    <a:lnTo>
                      <a:pt x="687" y="830"/>
                    </a:lnTo>
                    <a:cubicBezTo>
                      <a:pt x="733" y="830"/>
                      <a:pt x="771" y="791"/>
                      <a:pt x="771" y="746"/>
                    </a:cubicBezTo>
                    <a:lnTo>
                      <a:pt x="771" y="85"/>
                    </a:lnTo>
                    <a:cubicBezTo>
                      <a:pt x="771" y="40"/>
                      <a:pt x="733" y="1"/>
                      <a:pt x="6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6" name="Google Shape;226;p16"/>
              <p:cNvSpPr/>
              <p:nvPr/>
            </p:nvSpPr>
            <p:spPr>
              <a:xfrm>
                <a:off x="4692023" y="3816656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39" y="1"/>
                      <a:pt x="1" y="40"/>
                      <a:pt x="1" y="85"/>
                    </a:cubicBezTo>
                    <a:lnTo>
                      <a:pt x="1" y="746"/>
                    </a:lnTo>
                    <a:cubicBezTo>
                      <a:pt x="1" y="797"/>
                      <a:pt x="39" y="830"/>
                      <a:pt x="85" y="830"/>
                    </a:cubicBezTo>
                    <a:lnTo>
                      <a:pt x="693" y="830"/>
                    </a:lnTo>
                    <a:cubicBezTo>
                      <a:pt x="739" y="830"/>
                      <a:pt x="778" y="797"/>
                      <a:pt x="778" y="746"/>
                    </a:cubicBezTo>
                    <a:lnTo>
                      <a:pt x="778" y="85"/>
                    </a:lnTo>
                    <a:cubicBezTo>
                      <a:pt x="778" y="40"/>
                      <a:pt x="739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7" name="Google Shape;227;p16"/>
              <p:cNvSpPr/>
              <p:nvPr/>
            </p:nvSpPr>
            <p:spPr>
              <a:xfrm>
                <a:off x="4780569" y="3817178"/>
                <a:ext cx="67737" cy="71742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24" extrusionOk="0">
                    <a:moveTo>
                      <a:pt x="74" y="1"/>
                    </a:moveTo>
                    <a:cubicBezTo>
                      <a:pt x="34" y="1"/>
                      <a:pt x="0" y="37"/>
                      <a:pt x="0" y="79"/>
                    </a:cubicBezTo>
                    <a:lnTo>
                      <a:pt x="0" y="740"/>
                    </a:lnTo>
                    <a:cubicBezTo>
                      <a:pt x="0" y="791"/>
                      <a:pt x="39" y="824"/>
                      <a:pt x="84" y="824"/>
                    </a:cubicBezTo>
                    <a:lnTo>
                      <a:pt x="693" y="824"/>
                    </a:lnTo>
                    <a:cubicBezTo>
                      <a:pt x="738" y="824"/>
                      <a:pt x="777" y="791"/>
                      <a:pt x="777" y="746"/>
                    </a:cubicBezTo>
                    <a:lnTo>
                      <a:pt x="777" y="86"/>
                    </a:lnTo>
                    <a:cubicBezTo>
                      <a:pt x="777" y="34"/>
                      <a:pt x="738" y="1"/>
                      <a:pt x="693" y="1"/>
                    </a:cubicBezTo>
                    <a:lnTo>
                      <a:pt x="84" y="1"/>
                    </a:lnTo>
                    <a:cubicBezTo>
                      <a:pt x="81" y="1"/>
                      <a:pt x="78" y="1"/>
                      <a:pt x="7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8" name="Google Shape;228;p16"/>
              <p:cNvSpPr/>
              <p:nvPr/>
            </p:nvSpPr>
            <p:spPr>
              <a:xfrm>
                <a:off x="4874687" y="3817265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0"/>
                    </a:moveTo>
                    <a:cubicBezTo>
                      <a:pt x="40" y="0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0"/>
                      <a:pt x="40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0"/>
                      <a:pt x="771" y="745"/>
                    </a:cubicBezTo>
                    <a:lnTo>
                      <a:pt x="771" y="85"/>
                    </a:lnTo>
                    <a:cubicBezTo>
                      <a:pt x="778" y="33"/>
                      <a:pt x="739" y="0"/>
                      <a:pt x="6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29" name="Google Shape;229;p16"/>
              <p:cNvSpPr/>
              <p:nvPr/>
            </p:nvSpPr>
            <p:spPr>
              <a:xfrm>
                <a:off x="4963233" y="3857316"/>
                <a:ext cx="67737" cy="3221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370" extrusionOk="0">
                    <a:moveTo>
                      <a:pt x="59" y="0"/>
                    </a:moveTo>
                    <a:cubicBezTo>
                      <a:pt x="26" y="0"/>
                      <a:pt x="0" y="20"/>
                      <a:pt x="0" y="52"/>
                    </a:cubicBezTo>
                    <a:lnTo>
                      <a:pt x="0" y="311"/>
                    </a:lnTo>
                    <a:cubicBezTo>
                      <a:pt x="0" y="343"/>
                      <a:pt x="26" y="369"/>
                      <a:pt x="59" y="369"/>
                    </a:cubicBezTo>
                    <a:lnTo>
                      <a:pt x="719" y="369"/>
                    </a:lnTo>
                    <a:cubicBezTo>
                      <a:pt x="752" y="369"/>
                      <a:pt x="777" y="343"/>
                      <a:pt x="777" y="311"/>
                    </a:cubicBezTo>
                    <a:lnTo>
                      <a:pt x="777" y="52"/>
                    </a:lnTo>
                    <a:cubicBezTo>
                      <a:pt x="777" y="20"/>
                      <a:pt x="752" y="0"/>
                      <a:pt x="71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0" name="Google Shape;230;p16"/>
              <p:cNvSpPr/>
              <p:nvPr/>
            </p:nvSpPr>
            <p:spPr>
              <a:xfrm>
                <a:off x="4963233" y="3821183"/>
                <a:ext cx="67737" cy="3221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370" extrusionOk="0">
                    <a:moveTo>
                      <a:pt x="59" y="1"/>
                    </a:moveTo>
                    <a:cubicBezTo>
                      <a:pt x="26" y="1"/>
                      <a:pt x="0" y="20"/>
                      <a:pt x="0" y="53"/>
                    </a:cubicBezTo>
                    <a:lnTo>
                      <a:pt x="0" y="312"/>
                    </a:lnTo>
                    <a:cubicBezTo>
                      <a:pt x="0" y="344"/>
                      <a:pt x="26" y="370"/>
                      <a:pt x="59" y="370"/>
                    </a:cubicBezTo>
                    <a:lnTo>
                      <a:pt x="719" y="370"/>
                    </a:lnTo>
                    <a:cubicBezTo>
                      <a:pt x="752" y="370"/>
                      <a:pt x="777" y="344"/>
                      <a:pt x="777" y="312"/>
                    </a:cubicBezTo>
                    <a:lnTo>
                      <a:pt x="777" y="53"/>
                    </a:lnTo>
                    <a:cubicBezTo>
                      <a:pt x="777" y="20"/>
                      <a:pt x="752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1" name="Google Shape;231;p16"/>
              <p:cNvSpPr/>
              <p:nvPr/>
            </p:nvSpPr>
            <p:spPr>
              <a:xfrm>
                <a:off x="5048383" y="3817265"/>
                <a:ext cx="6712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1" h="830" extrusionOk="0">
                    <a:moveTo>
                      <a:pt x="78" y="0"/>
                    </a:moveTo>
                    <a:cubicBezTo>
                      <a:pt x="33" y="0"/>
                      <a:pt x="0" y="33"/>
                      <a:pt x="0" y="85"/>
                    </a:cubicBezTo>
                    <a:lnTo>
                      <a:pt x="0" y="745"/>
                    </a:lnTo>
                    <a:cubicBezTo>
                      <a:pt x="0" y="790"/>
                      <a:pt x="33" y="829"/>
                      <a:pt x="78" y="829"/>
                    </a:cubicBezTo>
                    <a:lnTo>
                      <a:pt x="687" y="829"/>
                    </a:lnTo>
                    <a:cubicBezTo>
                      <a:pt x="732" y="829"/>
                      <a:pt x="771" y="790"/>
                      <a:pt x="771" y="745"/>
                    </a:cubicBezTo>
                    <a:lnTo>
                      <a:pt x="771" y="85"/>
                    </a:lnTo>
                    <a:cubicBezTo>
                      <a:pt x="771" y="33"/>
                      <a:pt x="732" y="0"/>
                      <a:pt x="6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2" name="Google Shape;232;p16"/>
              <p:cNvSpPr/>
              <p:nvPr/>
            </p:nvSpPr>
            <p:spPr>
              <a:xfrm>
                <a:off x="4168235" y="3816656"/>
                <a:ext cx="505238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5803" h="830" extrusionOk="0">
                    <a:moveTo>
                      <a:pt x="169" y="1"/>
                    </a:moveTo>
                    <a:cubicBezTo>
                      <a:pt x="78" y="1"/>
                      <a:pt x="1" y="79"/>
                      <a:pt x="1" y="176"/>
                    </a:cubicBezTo>
                    <a:lnTo>
                      <a:pt x="1" y="655"/>
                    </a:lnTo>
                    <a:cubicBezTo>
                      <a:pt x="1" y="752"/>
                      <a:pt x="78" y="830"/>
                      <a:pt x="169" y="830"/>
                    </a:cubicBezTo>
                    <a:lnTo>
                      <a:pt x="5628" y="830"/>
                    </a:lnTo>
                    <a:cubicBezTo>
                      <a:pt x="5725" y="830"/>
                      <a:pt x="5803" y="752"/>
                      <a:pt x="5803" y="661"/>
                    </a:cubicBezTo>
                    <a:lnTo>
                      <a:pt x="5803" y="176"/>
                    </a:lnTo>
                    <a:cubicBezTo>
                      <a:pt x="5803" y="79"/>
                      <a:pt x="5725" y="1"/>
                      <a:pt x="562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3" name="Google Shape;233;p16"/>
              <p:cNvSpPr/>
              <p:nvPr/>
            </p:nvSpPr>
            <p:spPr>
              <a:xfrm>
                <a:off x="4183993" y="3733247"/>
                <a:ext cx="6721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2" h="830" extrusionOk="0">
                    <a:moveTo>
                      <a:pt x="79" y="1"/>
                    </a:moveTo>
                    <a:cubicBezTo>
                      <a:pt x="33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33" y="829"/>
                      <a:pt x="79" y="829"/>
                    </a:cubicBezTo>
                    <a:lnTo>
                      <a:pt x="687" y="829"/>
                    </a:lnTo>
                    <a:cubicBezTo>
                      <a:pt x="733" y="829"/>
                      <a:pt x="771" y="791"/>
                      <a:pt x="771" y="745"/>
                    </a:cubicBezTo>
                    <a:lnTo>
                      <a:pt x="771" y="85"/>
                    </a:lnTo>
                    <a:cubicBezTo>
                      <a:pt x="771" y="39"/>
                      <a:pt x="733" y="1"/>
                      <a:pt x="6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4" name="Google Shape;234;p16"/>
              <p:cNvSpPr/>
              <p:nvPr/>
            </p:nvSpPr>
            <p:spPr>
              <a:xfrm>
                <a:off x="4268622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91" y="1"/>
                    </a:moveTo>
                    <a:cubicBezTo>
                      <a:pt x="39" y="1"/>
                      <a:pt x="0" y="39"/>
                      <a:pt x="0" y="91"/>
                    </a:cubicBezTo>
                    <a:lnTo>
                      <a:pt x="0" y="739"/>
                    </a:lnTo>
                    <a:cubicBezTo>
                      <a:pt x="0" y="791"/>
                      <a:pt x="39" y="829"/>
                      <a:pt x="91" y="829"/>
                    </a:cubicBezTo>
                    <a:lnTo>
                      <a:pt x="687" y="829"/>
                    </a:lnTo>
                    <a:cubicBezTo>
                      <a:pt x="732" y="829"/>
                      <a:pt x="777" y="791"/>
                      <a:pt x="777" y="739"/>
                    </a:cubicBezTo>
                    <a:lnTo>
                      <a:pt x="777" y="91"/>
                    </a:lnTo>
                    <a:cubicBezTo>
                      <a:pt x="777" y="39"/>
                      <a:pt x="738" y="1"/>
                      <a:pt x="6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5" name="Google Shape;235;p16"/>
              <p:cNvSpPr/>
              <p:nvPr/>
            </p:nvSpPr>
            <p:spPr>
              <a:xfrm>
                <a:off x="4353162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39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39" y="829"/>
                      <a:pt x="85" y="829"/>
                    </a:cubicBezTo>
                    <a:lnTo>
                      <a:pt x="693" y="829"/>
                    </a:lnTo>
                    <a:cubicBezTo>
                      <a:pt x="739" y="829"/>
                      <a:pt x="778" y="791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6" name="Google Shape;236;p16"/>
              <p:cNvSpPr/>
              <p:nvPr/>
            </p:nvSpPr>
            <p:spPr>
              <a:xfrm>
                <a:off x="4438313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5" y="829"/>
                    </a:cubicBezTo>
                    <a:lnTo>
                      <a:pt x="693" y="829"/>
                    </a:lnTo>
                    <a:cubicBezTo>
                      <a:pt x="739" y="829"/>
                      <a:pt x="778" y="791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7" name="Google Shape;237;p16"/>
              <p:cNvSpPr/>
              <p:nvPr/>
            </p:nvSpPr>
            <p:spPr>
              <a:xfrm>
                <a:off x="4522854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7"/>
                      <a:pt x="40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7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8" name="Google Shape;238;p16"/>
              <p:cNvSpPr/>
              <p:nvPr/>
            </p:nvSpPr>
            <p:spPr>
              <a:xfrm>
                <a:off x="4608004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39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7"/>
                      <a:pt x="39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7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39" name="Google Shape;239;p16"/>
              <p:cNvSpPr/>
              <p:nvPr/>
            </p:nvSpPr>
            <p:spPr>
              <a:xfrm>
                <a:off x="4692545" y="3733769"/>
                <a:ext cx="67824" cy="71742"/>
              </a:xfrm>
              <a:custGeom>
                <a:avLst/>
                <a:gdLst/>
                <a:ahLst/>
                <a:cxnLst/>
                <a:rect l="l" t="t" r="r" b="b"/>
                <a:pathLst>
                  <a:path w="779" h="824" extrusionOk="0">
                    <a:moveTo>
                      <a:pt x="85" y="1"/>
                    </a:moveTo>
                    <a:cubicBezTo>
                      <a:pt x="40" y="1"/>
                      <a:pt x="1" y="33"/>
                      <a:pt x="1" y="79"/>
                    </a:cubicBezTo>
                    <a:lnTo>
                      <a:pt x="1" y="746"/>
                    </a:lnTo>
                    <a:cubicBezTo>
                      <a:pt x="1" y="791"/>
                      <a:pt x="40" y="823"/>
                      <a:pt x="85" y="823"/>
                    </a:cubicBezTo>
                    <a:lnTo>
                      <a:pt x="694" y="823"/>
                    </a:lnTo>
                    <a:cubicBezTo>
                      <a:pt x="739" y="823"/>
                      <a:pt x="778" y="791"/>
                      <a:pt x="778" y="746"/>
                    </a:cubicBezTo>
                    <a:lnTo>
                      <a:pt x="778" y="79"/>
                    </a:lnTo>
                    <a:cubicBezTo>
                      <a:pt x="778" y="33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0" name="Google Shape;240;p16"/>
              <p:cNvSpPr/>
              <p:nvPr/>
            </p:nvSpPr>
            <p:spPr>
              <a:xfrm>
                <a:off x="4777696" y="3733247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7"/>
                      <a:pt x="40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7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1" name="Google Shape;241;p16"/>
              <p:cNvSpPr/>
              <p:nvPr/>
            </p:nvSpPr>
            <p:spPr>
              <a:xfrm>
                <a:off x="4862324" y="3733769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4" y="1"/>
                    </a:moveTo>
                    <a:cubicBezTo>
                      <a:pt x="39" y="1"/>
                      <a:pt x="0" y="40"/>
                      <a:pt x="0" y="85"/>
                    </a:cubicBezTo>
                    <a:lnTo>
                      <a:pt x="0" y="746"/>
                    </a:lnTo>
                    <a:cubicBezTo>
                      <a:pt x="0" y="791"/>
                      <a:pt x="39" y="830"/>
                      <a:pt x="84" y="830"/>
                    </a:cubicBezTo>
                    <a:lnTo>
                      <a:pt x="693" y="830"/>
                    </a:lnTo>
                    <a:cubicBezTo>
                      <a:pt x="738" y="830"/>
                      <a:pt x="777" y="791"/>
                      <a:pt x="777" y="746"/>
                    </a:cubicBezTo>
                    <a:lnTo>
                      <a:pt x="777" y="79"/>
                    </a:lnTo>
                    <a:cubicBezTo>
                      <a:pt x="777" y="40"/>
                      <a:pt x="738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2" name="Google Shape;242;p16"/>
              <p:cNvSpPr/>
              <p:nvPr/>
            </p:nvSpPr>
            <p:spPr>
              <a:xfrm>
                <a:off x="4947474" y="3733769"/>
                <a:ext cx="16690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1917" h="830" extrusionOk="0">
                    <a:moveTo>
                      <a:pt x="130" y="1"/>
                    </a:moveTo>
                    <a:cubicBezTo>
                      <a:pt x="58" y="1"/>
                      <a:pt x="0" y="59"/>
                      <a:pt x="0" y="130"/>
                    </a:cubicBezTo>
                    <a:lnTo>
                      <a:pt x="0" y="694"/>
                    </a:lnTo>
                    <a:cubicBezTo>
                      <a:pt x="0" y="765"/>
                      <a:pt x="58" y="830"/>
                      <a:pt x="130" y="830"/>
                    </a:cubicBezTo>
                    <a:lnTo>
                      <a:pt x="1787" y="830"/>
                    </a:lnTo>
                    <a:cubicBezTo>
                      <a:pt x="1859" y="830"/>
                      <a:pt x="1917" y="772"/>
                      <a:pt x="1917" y="694"/>
                    </a:cubicBezTo>
                    <a:lnTo>
                      <a:pt x="1917" y="130"/>
                    </a:lnTo>
                    <a:cubicBezTo>
                      <a:pt x="1917" y="59"/>
                      <a:pt x="1859" y="1"/>
                      <a:pt x="17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3" name="Google Shape;243;p16"/>
              <p:cNvSpPr/>
              <p:nvPr/>
            </p:nvSpPr>
            <p:spPr>
              <a:xfrm>
                <a:off x="3904947" y="3733247"/>
                <a:ext cx="16751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30" extrusionOk="0">
                    <a:moveTo>
                      <a:pt x="136" y="1"/>
                    </a:moveTo>
                    <a:cubicBezTo>
                      <a:pt x="65" y="1"/>
                      <a:pt x="0" y="59"/>
                      <a:pt x="0" y="130"/>
                    </a:cubicBezTo>
                    <a:lnTo>
                      <a:pt x="0" y="693"/>
                    </a:lnTo>
                    <a:cubicBezTo>
                      <a:pt x="0" y="771"/>
                      <a:pt x="65" y="829"/>
                      <a:pt x="136" y="829"/>
                    </a:cubicBezTo>
                    <a:lnTo>
                      <a:pt x="1788" y="829"/>
                    </a:lnTo>
                    <a:cubicBezTo>
                      <a:pt x="1865" y="829"/>
                      <a:pt x="1924" y="771"/>
                      <a:pt x="1924" y="700"/>
                    </a:cubicBezTo>
                    <a:lnTo>
                      <a:pt x="1924" y="130"/>
                    </a:lnTo>
                    <a:cubicBezTo>
                      <a:pt x="1924" y="59"/>
                      <a:pt x="1865" y="1"/>
                      <a:pt x="178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4" name="Google Shape;244;p16"/>
              <p:cNvSpPr/>
              <p:nvPr/>
            </p:nvSpPr>
            <p:spPr>
              <a:xfrm>
                <a:off x="3907211" y="3650970"/>
                <a:ext cx="133122" cy="72177"/>
              </a:xfrm>
              <a:custGeom>
                <a:avLst/>
                <a:gdLst/>
                <a:ahLst/>
                <a:cxnLst/>
                <a:rect l="l" t="t" r="r" b="b"/>
                <a:pathLst>
                  <a:path w="1529" h="829" extrusionOk="0">
                    <a:moveTo>
                      <a:pt x="117" y="0"/>
                    </a:moveTo>
                    <a:cubicBezTo>
                      <a:pt x="52" y="0"/>
                      <a:pt x="0" y="58"/>
                      <a:pt x="0" y="123"/>
                    </a:cubicBezTo>
                    <a:lnTo>
                      <a:pt x="0" y="712"/>
                    </a:lnTo>
                    <a:cubicBezTo>
                      <a:pt x="0" y="777"/>
                      <a:pt x="52" y="829"/>
                      <a:pt x="117" y="829"/>
                    </a:cubicBezTo>
                    <a:lnTo>
                      <a:pt x="1412" y="829"/>
                    </a:lnTo>
                    <a:cubicBezTo>
                      <a:pt x="1477" y="829"/>
                      <a:pt x="1529" y="777"/>
                      <a:pt x="1529" y="712"/>
                    </a:cubicBezTo>
                    <a:lnTo>
                      <a:pt x="1529" y="123"/>
                    </a:lnTo>
                    <a:cubicBezTo>
                      <a:pt x="1529" y="58"/>
                      <a:pt x="1477" y="7"/>
                      <a:pt x="1412" y="7"/>
                    </a:cubicBezTo>
                    <a:lnTo>
                      <a:pt x="117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5" name="Google Shape;245;p16"/>
              <p:cNvSpPr/>
              <p:nvPr/>
            </p:nvSpPr>
            <p:spPr>
              <a:xfrm>
                <a:off x="4138371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4" y="829"/>
                    </a:cubicBezTo>
                    <a:lnTo>
                      <a:pt x="693" y="829"/>
                    </a:lnTo>
                    <a:cubicBezTo>
                      <a:pt x="739" y="829"/>
                      <a:pt x="777" y="791"/>
                      <a:pt x="777" y="745"/>
                    </a:cubicBezTo>
                    <a:lnTo>
                      <a:pt x="777" y="85"/>
                    </a:lnTo>
                    <a:cubicBezTo>
                      <a:pt x="777" y="39"/>
                      <a:pt x="739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6" name="Google Shape;246;p16"/>
              <p:cNvSpPr/>
              <p:nvPr/>
            </p:nvSpPr>
            <p:spPr>
              <a:xfrm>
                <a:off x="4222912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40" y="1"/>
                      <a:pt x="1" y="33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1"/>
                      <a:pt x="778" y="745"/>
                    </a:cubicBezTo>
                    <a:lnTo>
                      <a:pt x="778" y="85"/>
                    </a:lnTo>
                    <a:cubicBezTo>
                      <a:pt x="778" y="33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7" name="Google Shape;247;p16"/>
              <p:cNvSpPr/>
              <p:nvPr/>
            </p:nvSpPr>
            <p:spPr>
              <a:xfrm>
                <a:off x="4308062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91" y="1"/>
                    </a:moveTo>
                    <a:cubicBezTo>
                      <a:pt x="39" y="1"/>
                      <a:pt x="1" y="39"/>
                      <a:pt x="1" y="91"/>
                    </a:cubicBezTo>
                    <a:lnTo>
                      <a:pt x="1" y="739"/>
                    </a:lnTo>
                    <a:cubicBezTo>
                      <a:pt x="1" y="784"/>
                      <a:pt x="39" y="829"/>
                      <a:pt x="91" y="829"/>
                    </a:cubicBezTo>
                    <a:lnTo>
                      <a:pt x="687" y="829"/>
                    </a:lnTo>
                    <a:cubicBezTo>
                      <a:pt x="732" y="829"/>
                      <a:pt x="771" y="784"/>
                      <a:pt x="778" y="739"/>
                    </a:cubicBezTo>
                    <a:lnTo>
                      <a:pt x="778" y="91"/>
                    </a:lnTo>
                    <a:cubicBezTo>
                      <a:pt x="778" y="39"/>
                      <a:pt x="732" y="1"/>
                      <a:pt x="6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8" name="Google Shape;248;p16"/>
              <p:cNvSpPr/>
              <p:nvPr/>
            </p:nvSpPr>
            <p:spPr>
              <a:xfrm>
                <a:off x="4392603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1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49" name="Google Shape;249;p16"/>
              <p:cNvSpPr/>
              <p:nvPr/>
            </p:nvSpPr>
            <p:spPr>
              <a:xfrm>
                <a:off x="4477231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4" y="829"/>
                    </a:cubicBezTo>
                    <a:lnTo>
                      <a:pt x="693" y="829"/>
                    </a:lnTo>
                    <a:cubicBezTo>
                      <a:pt x="738" y="829"/>
                      <a:pt x="777" y="791"/>
                      <a:pt x="777" y="745"/>
                    </a:cubicBezTo>
                    <a:lnTo>
                      <a:pt x="777" y="85"/>
                    </a:lnTo>
                    <a:cubicBezTo>
                      <a:pt x="777" y="39"/>
                      <a:pt x="738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0" name="Google Shape;250;p16"/>
              <p:cNvSpPr/>
              <p:nvPr/>
            </p:nvSpPr>
            <p:spPr>
              <a:xfrm>
                <a:off x="4562382" y="3651492"/>
                <a:ext cx="6712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1" h="830" extrusionOk="0">
                    <a:moveTo>
                      <a:pt x="84" y="1"/>
                    </a:moveTo>
                    <a:cubicBezTo>
                      <a:pt x="32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2" y="829"/>
                      <a:pt x="84" y="829"/>
                    </a:cubicBezTo>
                    <a:lnTo>
                      <a:pt x="687" y="829"/>
                    </a:lnTo>
                    <a:cubicBezTo>
                      <a:pt x="738" y="829"/>
                      <a:pt x="771" y="791"/>
                      <a:pt x="771" y="745"/>
                    </a:cubicBezTo>
                    <a:lnTo>
                      <a:pt x="771" y="85"/>
                    </a:lnTo>
                    <a:cubicBezTo>
                      <a:pt x="771" y="39"/>
                      <a:pt x="738" y="1"/>
                      <a:pt x="6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1" name="Google Shape;251;p16"/>
              <p:cNvSpPr/>
              <p:nvPr/>
            </p:nvSpPr>
            <p:spPr>
              <a:xfrm>
                <a:off x="4646923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5" y="829"/>
                    </a:cubicBezTo>
                    <a:lnTo>
                      <a:pt x="693" y="829"/>
                    </a:lnTo>
                    <a:cubicBezTo>
                      <a:pt x="739" y="829"/>
                      <a:pt x="778" y="791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2" name="Google Shape;252;p16"/>
              <p:cNvSpPr/>
              <p:nvPr/>
            </p:nvSpPr>
            <p:spPr>
              <a:xfrm>
                <a:off x="4731464" y="3651492"/>
                <a:ext cx="6773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8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29"/>
                      <a:pt x="85" y="829"/>
                    </a:cubicBezTo>
                    <a:lnTo>
                      <a:pt x="694" y="829"/>
                    </a:lnTo>
                    <a:cubicBezTo>
                      <a:pt x="739" y="829"/>
                      <a:pt x="778" y="791"/>
                      <a:pt x="778" y="745"/>
                    </a:cubicBezTo>
                    <a:lnTo>
                      <a:pt x="778" y="85"/>
                    </a:lnTo>
                    <a:cubicBezTo>
                      <a:pt x="778" y="39"/>
                      <a:pt x="739" y="1"/>
                      <a:pt x="6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3" name="Google Shape;253;p16"/>
              <p:cNvSpPr/>
              <p:nvPr/>
            </p:nvSpPr>
            <p:spPr>
              <a:xfrm>
                <a:off x="4816614" y="3651492"/>
                <a:ext cx="6721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2" h="830" extrusionOk="0">
                    <a:moveTo>
                      <a:pt x="78" y="1"/>
                    </a:moveTo>
                    <a:cubicBezTo>
                      <a:pt x="33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33" y="829"/>
                      <a:pt x="78" y="829"/>
                    </a:cubicBezTo>
                    <a:lnTo>
                      <a:pt x="687" y="829"/>
                    </a:lnTo>
                    <a:cubicBezTo>
                      <a:pt x="732" y="829"/>
                      <a:pt x="771" y="791"/>
                      <a:pt x="771" y="745"/>
                    </a:cubicBezTo>
                    <a:lnTo>
                      <a:pt x="771" y="85"/>
                    </a:lnTo>
                    <a:cubicBezTo>
                      <a:pt x="771" y="39"/>
                      <a:pt x="732" y="1"/>
                      <a:pt x="6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4" name="Google Shape;254;p16"/>
              <p:cNvSpPr/>
              <p:nvPr/>
            </p:nvSpPr>
            <p:spPr>
              <a:xfrm>
                <a:off x="4901242" y="3651492"/>
                <a:ext cx="6712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771" h="830" extrusionOk="0">
                    <a:moveTo>
                      <a:pt x="91" y="1"/>
                    </a:moveTo>
                    <a:cubicBezTo>
                      <a:pt x="39" y="1"/>
                      <a:pt x="0" y="39"/>
                      <a:pt x="0" y="91"/>
                    </a:cubicBezTo>
                    <a:lnTo>
                      <a:pt x="0" y="739"/>
                    </a:lnTo>
                    <a:cubicBezTo>
                      <a:pt x="0" y="791"/>
                      <a:pt x="39" y="829"/>
                      <a:pt x="91" y="829"/>
                    </a:cubicBezTo>
                    <a:lnTo>
                      <a:pt x="686" y="829"/>
                    </a:lnTo>
                    <a:cubicBezTo>
                      <a:pt x="732" y="829"/>
                      <a:pt x="771" y="791"/>
                      <a:pt x="771" y="739"/>
                    </a:cubicBezTo>
                    <a:lnTo>
                      <a:pt x="771" y="91"/>
                    </a:lnTo>
                    <a:cubicBezTo>
                      <a:pt x="771" y="39"/>
                      <a:pt x="732" y="1"/>
                      <a:pt x="68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5" name="Google Shape;255;p16"/>
              <p:cNvSpPr/>
              <p:nvPr/>
            </p:nvSpPr>
            <p:spPr>
              <a:xfrm>
                <a:off x="4984651" y="3651492"/>
                <a:ext cx="131991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1516" h="830" extrusionOk="0">
                    <a:moveTo>
                      <a:pt x="117" y="1"/>
                    </a:moveTo>
                    <a:cubicBezTo>
                      <a:pt x="52" y="1"/>
                      <a:pt x="0" y="52"/>
                      <a:pt x="0" y="117"/>
                    </a:cubicBezTo>
                    <a:lnTo>
                      <a:pt x="0" y="713"/>
                    </a:lnTo>
                    <a:cubicBezTo>
                      <a:pt x="0" y="778"/>
                      <a:pt x="52" y="829"/>
                      <a:pt x="117" y="829"/>
                    </a:cubicBezTo>
                    <a:lnTo>
                      <a:pt x="1393" y="829"/>
                    </a:lnTo>
                    <a:cubicBezTo>
                      <a:pt x="1464" y="829"/>
                      <a:pt x="1516" y="778"/>
                      <a:pt x="1516" y="713"/>
                    </a:cubicBezTo>
                    <a:lnTo>
                      <a:pt x="1516" y="117"/>
                    </a:lnTo>
                    <a:cubicBezTo>
                      <a:pt x="1516" y="52"/>
                      <a:pt x="1457" y="1"/>
                      <a:pt x="13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6" name="Google Shape;256;p16"/>
              <p:cNvSpPr/>
              <p:nvPr/>
            </p:nvSpPr>
            <p:spPr>
              <a:xfrm>
                <a:off x="3907211" y="3568605"/>
                <a:ext cx="112836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830" extrusionOk="0">
                    <a:moveTo>
                      <a:pt x="110" y="1"/>
                    </a:moveTo>
                    <a:cubicBezTo>
                      <a:pt x="46" y="1"/>
                      <a:pt x="0" y="46"/>
                      <a:pt x="0" y="104"/>
                    </a:cubicBezTo>
                    <a:lnTo>
                      <a:pt x="0" y="719"/>
                    </a:lnTo>
                    <a:cubicBezTo>
                      <a:pt x="0" y="778"/>
                      <a:pt x="46" y="829"/>
                      <a:pt x="104" y="829"/>
                    </a:cubicBezTo>
                    <a:lnTo>
                      <a:pt x="1185" y="829"/>
                    </a:lnTo>
                    <a:cubicBezTo>
                      <a:pt x="1244" y="829"/>
                      <a:pt x="1289" y="778"/>
                      <a:pt x="1295" y="719"/>
                    </a:cubicBezTo>
                    <a:lnTo>
                      <a:pt x="1295" y="111"/>
                    </a:lnTo>
                    <a:cubicBezTo>
                      <a:pt x="1295" y="46"/>
                      <a:pt x="1244" y="1"/>
                      <a:pt x="11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7" name="Google Shape;257;p16"/>
              <p:cNvSpPr/>
              <p:nvPr/>
            </p:nvSpPr>
            <p:spPr>
              <a:xfrm>
                <a:off x="4118085" y="3568605"/>
                <a:ext cx="70000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04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3" y="829"/>
                      <a:pt x="84" y="829"/>
                    </a:cubicBezTo>
                    <a:lnTo>
                      <a:pt x="719" y="829"/>
                    </a:lnTo>
                    <a:cubicBezTo>
                      <a:pt x="764" y="829"/>
                      <a:pt x="803" y="791"/>
                      <a:pt x="803" y="745"/>
                    </a:cubicBezTo>
                    <a:lnTo>
                      <a:pt x="803" y="85"/>
                    </a:lnTo>
                    <a:cubicBezTo>
                      <a:pt x="803" y="39"/>
                      <a:pt x="764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8" name="Google Shape;258;p16"/>
              <p:cNvSpPr/>
              <p:nvPr/>
            </p:nvSpPr>
            <p:spPr>
              <a:xfrm>
                <a:off x="4202103" y="3568605"/>
                <a:ext cx="7052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0" h="830" extrusionOk="0">
                    <a:moveTo>
                      <a:pt x="91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91" y="829"/>
                    </a:cubicBezTo>
                    <a:lnTo>
                      <a:pt x="725" y="829"/>
                    </a:lnTo>
                    <a:cubicBezTo>
                      <a:pt x="771" y="829"/>
                      <a:pt x="810" y="791"/>
                      <a:pt x="810" y="745"/>
                    </a:cubicBezTo>
                    <a:lnTo>
                      <a:pt x="810" y="85"/>
                    </a:lnTo>
                    <a:cubicBezTo>
                      <a:pt x="810" y="39"/>
                      <a:pt x="771" y="1"/>
                      <a:pt x="7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59" name="Google Shape;259;p16"/>
              <p:cNvSpPr/>
              <p:nvPr/>
            </p:nvSpPr>
            <p:spPr>
              <a:xfrm>
                <a:off x="4286644" y="3568605"/>
                <a:ext cx="7052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0" h="830" extrusionOk="0">
                    <a:moveTo>
                      <a:pt x="91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91" y="829"/>
                    </a:cubicBezTo>
                    <a:lnTo>
                      <a:pt x="726" y="829"/>
                    </a:lnTo>
                    <a:cubicBezTo>
                      <a:pt x="771" y="829"/>
                      <a:pt x="810" y="791"/>
                      <a:pt x="810" y="745"/>
                    </a:cubicBezTo>
                    <a:lnTo>
                      <a:pt x="810" y="85"/>
                    </a:lnTo>
                    <a:cubicBezTo>
                      <a:pt x="810" y="39"/>
                      <a:pt x="771" y="1"/>
                      <a:pt x="7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0" name="Google Shape;260;p16"/>
              <p:cNvSpPr/>
              <p:nvPr/>
            </p:nvSpPr>
            <p:spPr>
              <a:xfrm>
                <a:off x="4371185" y="3568605"/>
                <a:ext cx="70610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1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29"/>
                      <a:pt x="85" y="829"/>
                    </a:cubicBezTo>
                    <a:lnTo>
                      <a:pt x="720" y="829"/>
                    </a:lnTo>
                    <a:cubicBezTo>
                      <a:pt x="771" y="829"/>
                      <a:pt x="810" y="791"/>
                      <a:pt x="810" y="745"/>
                    </a:cubicBezTo>
                    <a:lnTo>
                      <a:pt x="810" y="85"/>
                    </a:lnTo>
                    <a:cubicBezTo>
                      <a:pt x="810" y="39"/>
                      <a:pt x="771" y="1"/>
                      <a:pt x="7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1" name="Google Shape;261;p16"/>
              <p:cNvSpPr/>
              <p:nvPr/>
            </p:nvSpPr>
            <p:spPr>
              <a:xfrm>
                <a:off x="4455813" y="3568605"/>
                <a:ext cx="7052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0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4" y="829"/>
                    </a:cubicBezTo>
                    <a:lnTo>
                      <a:pt x="719" y="829"/>
                    </a:lnTo>
                    <a:cubicBezTo>
                      <a:pt x="771" y="829"/>
                      <a:pt x="810" y="791"/>
                      <a:pt x="810" y="745"/>
                    </a:cubicBezTo>
                    <a:lnTo>
                      <a:pt x="810" y="85"/>
                    </a:lnTo>
                    <a:cubicBezTo>
                      <a:pt x="810" y="39"/>
                      <a:pt x="771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2" name="Google Shape;262;p16"/>
              <p:cNvSpPr/>
              <p:nvPr/>
            </p:nvSpPr>
            <p:spPr>
              <a:xfrm>
                <a:off x="4540354" y="3568605"/>
                <a:ext cx="7052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0" h="830" extrusionOk="0">
                    <a:moveTo>
                      <a:pt x="85" y="1"/>
                    </a:moveTo>
                    <a:cubicBezTo>
                      <a:pt x="39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39" y="829"/>
                      <a:pt x="85" y="829"/>
                    </a:cubicBezTo>
                    <a:lnTo>
                      <a:pt x="719" y="829"/>
                    </a:lnTo>
                    <a:cubicBezTo>
                      <a:pt x="771" y="829"/>
                      <a:pt x="810" y="791"/>
                      <a:pt x="804" y="745"/>
                    </a:cubicBezTo>
                    <a:lnTo>
                      <a:pt x="804" y="85"/>
                    </a:lnTo>
                    <a:cubicBezTo>
                      <a:pt x="804" y="39"/>
                      <a:pt x="771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3" name="Google Shape;263;p16"/>
              <p:cNvSpPr/>
              <p:nvPr/>
            </p:nvSpPr>
            <p:spPr>
              <a:xfrm>
                <a:off x="4624895" y="3568605"/>
                <a:ext cx="70610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11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29"/>
                      <a:pt x="85" y="829"/>
                    </a:cubicBezTo>
                    <a:lnTo>
                      <a:pt x="720" y="829"/>
                    </a:lnTo>
                    <a:cubicBezTo>
                      <a:pt x="772" y="829"/>
                      <a:pt x="804" y="791"/>
                      <a:pt x="810" y="745"/>
                    </a:cubicBezTo>
                    <a:lnTo>
                      <a:pt x="810" y="85"/>
                    </a:lnTo>
                    <a:cubicBezTo>
                      <a:pt x="810" y="39"/>
                      <a:pt x="772" y="1"/>
                      <a:pt x="72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4" name="Google Shape;264;p16"/>
              <p:cNvSpPr/>
              <p:nvPr/>
            </p:nvSpPr>
            <p:spPr>
              <a:xfrm>
                <a:off x="4709523" y="3568605"/>
                <a:ext cx="70000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04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4" y="829"/>
                    </a:cubicBezTo>
                    <a:lnTo>
                      <a:pt x="719" y="829"/>
                    </a:lnTo>
                    <a:cubicBezTo>
                      <a:pt x="764" y="829"/>
                      <a:pt x="803" y="791"/>
                      <a:pt x="803" y="745"/>
                    </a:cubicBezTo>
                    <a:lnTo>
                      <a:pt x="803" y="85"/>
                    </a:lnTo>
                    <a:cubicBezTo>
                      <a:pt x="803" y="39"/>
                      <a:pt x="764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5" name="Google Shape;265;p16"/>
              <p:cNvSpPr/>
              <p:nvPr/>
            </p:nvSpPr>
            <p:spPr>
              <a:xfrm>
                <a:off x="4794064" y="3568605"/>
                <a:ext cx="70000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04" h="830" extrusionOk="0">
                    <a:moveTo>
                      <a:pt x="85" y="1"/>
                    </a:moveTo>
                    <a:cubicBezTo>
                      <a:pt x="39" y="1"/>
                      <a:pt x="1" y="39"/>
                      <a:pt x="1" y="91"/>
                    </a:cubicBezTo>
                    <a:lnTo>
                      <a:pt x="1" y="745"/>
                    </a:lnTo>
                    <a:cubicBezTo>
                      <a:pt x="1" y="791"/>
                      <a:pt x="39" y="829"/>
                      <a:pt x="85" y="829"/>
                    </a:cubicBezTo>
                    <a:lnTo>
                      <a:pt x="719" y="829"/>
                    </a:lnTo>
                    <a:cubicBezTo>
                      <a:pt x="765" y="829"/>
                      <a:pt x="804" y="791"/>
                      <a:pt x="804" y="745"/>
                    </a:cubicBezTo>
                    <a:lnTo>
                      <a:pt x="804" y="91"/>
                    </a:lnTo>
                    <a:cubicBezTo>
                      <a:pt x="804" y="39"/>
                      <a:pt x="771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6" name="Google Shape;266;p16"/>
              <p:cNvSpPr/>
              <p:nvPr/>
            </p:nvSpPr>
            <p:spPr>
              <a:xfrm>
                <a:off x="4878692" y="3568605"/>
                <a:ext cx="69913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03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29"/>
                      <a:pt x="84" y="829"/>
                    </a:cubicBezTo>
                    <a:lnTo>
                      <a:pt x="719" y="829"/>
                    </a:lnTo>
                    <a:cubicBezTo>
                      <a:pt x="764" y="829"/>
                      <a:pt x="803" y="791"/>
                      <a:pt x="803" y="745"/>
                    </a:cubicBezTo>
                    <a:lnTo>
                      <a:pt x="803" y="85"/>
                    </a:lnTo>
                    <a:cubicBezTo>
                      <a:pt x="803" y="39"/>
                      <a:pt x="764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7" name="Google Shape;267;p16"/>
              <p:cNvSpPr/>
              <p:nvPr/>
            </p:nvSpPr>
            <p:spPr>
              <a:xfrm>
                <a:off x="4963233" y="3568605"/>
                <a:ext cx="70000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04" h="830" extrusionOk="0">
                    <a:moveTo>
                      <a:pt x="85" y="1"/>
                    </a:moveTo>
                    <a:cubicBezTo>
                      <a:pt x="39" y="1"/>
                      <a:pt x="0" y="39"/>
                      <a:pt x="0" y="91"/>
                    </a:cubicBezTo>
                    <a:lnTo>
                      <a:pt x="0" y="745"/>
                    </a:lnTo>
                    <a:cubicBezTo>
                      <a:pt x="0" y="797"/>
                      <a:pt x="39" y="829"/>
                      <a:pt x="85" y="829"/>
                    </a:cubicBezTo>
                    <a:lnTo>
                      <a:pt x="719" y="829"/>
                    </a:lnTo>
                    <a:cubicBezTo>
                      <a:pt x="765" y="829"/>
                      <a:pt x="803" y="797"/>
                      <a:pt x="803" y="745"/>
                    </a:cubicBezTo>
                    <a:lnTo>
                      <a:pt x="803" y="91"/>
                    </a:lnTo>
                    <a:cubicBezTo>
                      <a:pt x="803" y="39"/>
                      <a:pt x="765" y="1"/>
                      <a:pt x="71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8" name="Google Shape;268;p16"/>
              <p:cNvSpPr/>
              <p:nvPr/>
            </p:nvSpPr>
            <p:spPr>
              <a:xfrm>
                <a:off x="5047774" y="3569215"/>
                <a:ext cx="70000" cy="71654"/>
              </a:xfrm>
              <a:custGeom>
                <a:avLst/>
                <a:gdLst/>
                <a:ahLst/>
                <a:cxnLst/>
                <a:rect l="l" t="t" r="r" b="b"/>
                <a:pathLst>
                  <a:path w="804" h="823" extrusionOk="0">
                    <a:moveTo>
                      <a:pt x="85" y="0"/>
                    </a:moveTo>
                    <a:cubicBezTo>
                      <a:pt x="40" y="0"/>
                      <a:pt x="1" y="32"/>
                      <a:pt x="1" y="84"/>
                    </a:cubicBezTo>
                    <a:lnTo>
                      <a:pt x="1" y="738"/>
                    </a:lnTo>
                    <a:cubicBezTo>
                      <a:pt x="1" y="790"/>
                      <a:pt x="40" y="822"/>
                      <a:pt x="85" y="822"/>
                    </a:cubicBezTo>
                    <a:lnTo>
                      <a:pt x="720" y="822"/>
                    </a:lnTo>
                    <a:cubicBezTo>
                      <a:pt x="765" y="822"/>
                      <a:pt x="804" y="790"/>
                      <a:pt x="804" y="738"/>
                    </a:cubicBezTo>
                    <a:lnTo>
                      <a:pt x="804" y="84"/>
                    </a:lnTo>
                    <a:cubicBezTo>
                      <a:pt x="804" y="32"/>
                      <a:pt x="765" y="0"/>
                      <a:pt x="72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69" name="Google Shape;269;p16"/>
              <p:cNvSpPr/>
              <p:nvPr/>
            </p:nvSpPr>
            <p:spPr>
              <a:xfrm>
                <a:off x="4075771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85" y="1"/>
                    </a:moveTo>
                    <a:cubicBezTo>
                      <a:pt x="39" y="1"/>
                      <a:pt x="0" y="39"/>
                      <a:pt x="0" y="85"/>
                    </a:cubicBezTo>
                    <a:lnTo>
                      <a:pt x="0" y="745"/>
                    </a:lnTo>
                    <a:cubicBezTo>
                      <a:pt x="0" y="791"/>
                      <a:pt x="39" y="830"/>
                      <a:pt x="85" y="830"/>
                    </a:cubicBezTo>
                    <a:lnTo>
                      <a:pt x="739" y="830"/>
                    </a:lnTo>
                    <a:cubicBezTo>
                      <a:pt x="791" y="830"/>
                      <a:pt x="829" y="791"/>
                      <a:pt x="829" y="745"/>
                    </a:cubicBezTo>
                    <a:lnTo>
                      <a:pt x="829" y="85"/>
                    </a:lnTo>
                    <a:cubicBezTo>
                      <a:pt x="829" y="39"/>
                      <a:pt x="791" y="1"/>
                      <a:pt x="7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0" name="Google Shape;270;p16"/>
              <p:cNvSpPr/>
              <p:nvPr/>
            </p:nvSpPr>
            <p:spPr>
              <a:xfrm>
                <a:off x="4160312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92" y="1"/>
                    </a:moveTo>
                    <a:cubicBezTo>
                      <a:pt x="40" y="1"/>
                      <a:pt x="1" y="39"/>
                      <a:pt x="1" y="91"/>
                    </a:cubicBezTo>
                    <a:lnTo>
                      <a:pt x="1" y="745"/>
                    </a:lnTo>
                    <a:cubicBezTo>
                      <a:pt x="1" y="791"/>
                      <a:pt x="40" y="830"/>
                      <a:pt x="92" y="830"/>
                    </a:cubicBezTo>
                    <a:lnTo>
                      <a:pt x="746" y="830"/>
                    </a:lnTo>
                    <a:cubicBezTo>
                      <a:pt x="791" y="830"/>
                      <a:pt x="830" y="791"/>
                      <a:pt x="830" y="745"/>
                    </a:cubicBezTo>
                    <a:lnTo>
                      <a:pt x="830" y="91"/>
                    </a:lnTo>
                    <a:cubicBezTo>
                      <a:pt x="830" y="39"/>
                      <a:pt x="791" y="1"/>
                      <a:pt x="74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1" name="Google Shape;271;p16"/>
              <p:cNvSpPr/>
              <p:nvPr/>
            </p:nvSpPr>
            <p:spPr>
              <a:xfrm>
                <a:off x="4245462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85"/>
                    </a:cubicBezTo>
                    <a:lnTo>
                      <a:pt x="1" y="745"/>
                    </a:lnTo>
                    <a:cubicBezTo>
                      <a:pt x="1" y="791"/>
                      <a:pt x="40" y="830"/>
                      <a:pt x="85" y="830"/>
                    </a:cubicBezTo>
                    <a:lnTo>
                      <a:pt x="739" y="830"/>
                    </a:lnTo>
                    <a:cubicBezTo>
                      <a:pt x="791" y="830"/>
                      <a:pt x="830" y="791"/>
                      <a:pt x="830" y="745"/>
                    </a:cubicBezTo>
                    <a:lnTo>
                      <a:pt x="830" y="85"/>
                    </a:lnTo>
                    <a:cubicBezTo>
                      <a:pt x="830" y="39"/>
                      <a:pt x="791" y="1"/>
                      <a:pt x="7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2" name="Google Shape;272;p16"/>
              <p:cNvSpPr/>
              <p:nvPr/>
            </p:nvSpPr>
            <p:spPr>
              <a:xfrm>
                <a:off x="4330090" y="3486850"/>
                <a:ext cx="72177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29" h="830" extrusionOk="0">
                    <a:moveTo>
                      <a:pt x="97" y="1"/>
                    </a:moveTo>
                    <a:cubicBezTo>
                      <a:pt x="45" y="1"/>
                      <a:pt x="0" y="46"/>
                      <a:pt x="0" y="98"/>
                    </a:cubicBezTo>
                    <a:lnTo>
                      <a:pt x="0" y="739"/>
                    </a:lnTo>
                    <a:cubicBezTo>
                      <a:pt x="0" y="791"/>
                      <a:pt x="45" y="830"/>
                      <a:pt x="97" y="830"/>
                    </a:cubicBezTo>
                    <a:lnTo>
                      <a:pt x="738" y="830"/>
                    </a:lnTo>
                    <a:cubicBezTo>
                      <a:pt x="790" y="830"/>
                      <a:pt x="829" y="791"/>
                      <a:pt x="829" y="739"/>
                    </a:cubicBezTo>
                    <a:lnTo>
                      <a:pt x="829" y="98"/>
                    </a:lnTo>
                    <a:cubicBezTo>
                      <a:pt x="829" y="46"/>
                      <a:pt x="790" y="1"/>
                      <a:pt x="7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3" name="Google Shape;273;p16"/>
              <p:cNvSpPr/>
              <p:nvPr/>
            </p:nvSpPr>
            <p:spPr>
              <a:xfrm>
                <a:off x="4415153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85" y="1"/>
                    </a:moveTo>
                    <a:cubicBezTo>
                      <a:pt x="40" y="1"/>
                      <a:pt x="1" y="39"/>
                      <a:pt x="1" y="91"/>
                    </a:cubicBezTo>
                    <a:lnTo>
                      <a:pt x="1" y="745"/>
                    </a:lnTo>
                    <a:cubicBezTo>
                      <a:pt x="1" y="791"/>
                      <a:pt x="40" y="830"/>
                      <a:pt x="85" y="830"/>
                    </a:cubicBezTo>
                    <a:lnTo>
                      <a:pt x="739" y="830"/>
                    </a:lnTo>
                    <a:cubicBezTo>
                      <a:pt x="791" y="830"/>
                      <a:pt x="830" y="791"/>
                      <a:pt x="830" y="745"/>
                    </a:cubicBezTo>
                    <a:lnTo>
                      <a:pt x="830" y="91"/>
                    </a:lnTo>
                    <a:cubicBezTo>
                      <a:pt x="830" y="39"/>
                      <a:pt x="791" y="1"/>
                      <a:pt x="73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4" name="Google Shape;274;p16"/>
              <p:cNvSpPr/>
              <p:nvPr/>
            </p:nvSpPr>
            <p:spPr>
              <a:xfrm>
                <a:off x="4499781" y="3486850"/>
                <a:ext cx="7226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30" extrusionOk="0">
                    <a:moveTo>
                      <a:pt x="91" y="1"/>
                    </a:moveTo>
                    <a:cubicBezTo>
                      <a:pt x="39" y="1"/>
                      <a:pt x="0" y="39"/>
                      <a:pt x="0" y="91"/>
                    </a:cubicBezTo>
                    <a:lnTo>
                      <a:pt x="0" y="745"/>
                    </a:lnTo>
                    <a:cubicBezTo>
                      <a:pt x="0" y="791"/>
                      <a:pt x="39" y="830"/>
                      <a:pt x="91" y="830"/>
                    </a:cubicBezTo>
                    <a:lnTo>
                      <a:pt x="745" y="830"/>
                    </a:lnTo>
                    <a:cubicBezTo>
                      <a:pt x="790" y="830"/>
                      <a:pt x="829" y="791"/>
                      <a:pt x="829" y="745"/>
                    </a:cubicBezTo>
                    <a:lnTo>
                      <a:pt x="829" y="91"/>
                    </a:lnTo>
                    <a:cubicBezTo>
                      <a:pt x="829" y="39"/>
                      <a:pt x="790" y="1"/>
                      <a:pt x="74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5" name="Google Shape;275;p16"/>
              <p:cNvSpPr/>
              <p:nvPr/>
            </p:nvSpPr>
            <p:spPr>
              <a:xfrm>
                <a:off x="4584932" y="3486850"/>
                <a:ext cx="71654" cy="72264"/>
              </a:xfrm>
              <a:custGeom>
                <a:avLst/>
                <a:gdLst/>
                <a:ahLst/>
                <a:cxnLst/>
                <a:rect l="l" t="t" r="r" b="b"/>
                <a:pathLst>
                  <a:path w="823" h="830" extrusionOk="0">
                    <a:moveTo>
                      <a:pt x="84" y="1"/>
                    </a:moveTo>
                    <a:cubicBezTo>
                      <a:pt x="39" y="1"/>
                      <a:pt x="0" y="39"/>
                      <a:pt x="0" y="91"/>
                    </a:cubicBezTo>
                    <a:lnTo>
                      <a:pt x="0" y="745"/>
                    </a:lnTo>
                    <a:cubicBezTo>
                      <a:pt x="0" y="791"/>
                      <a:pt x="39" y="830"/>
                      <a:pt x="84" y="830"/>
                    </a:cubicBezTo>
                    <a:lnTo>
                      <a:pt x="738" y="830"/>
                    </a:lnTo>
                    <a:cubicBezTo>
                      <a:pt x="790" y="830"/>
                      <a:pt x="823" y="791"/>
                      <a:pt x="823" y="745"/>
                    </a:cubicBezTo>
                    <a:lnTo>
                      <a:pt x="823" y="91"/>
                    </a:lnTo>
                    <a:cubicBezTo>
                      <a:pt x="823" y="39"/>
                      <a:pt x="784" y="1"/>
                      <a:pt x="738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6" name="Google Shape;276;p16"/>
              <p:cNvSpPr/>
              <p:nvPr/>
            </p:nvSpPr>
            <p:spPr>
              <a:xfrm>
                <a:off x="4669473" y="3487460"/>
                <a:ext cx="72264" cy="7165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23" extrusionOk="0">
                    <a:moveTo>
                      <a:pt x="91" y="0"/>
                    </a:moveTo>
                    <a:cubicBezTo>
                      <a:pt x="39" y="0"/>
                      <a:pt x="0" y="39"/>
                      <a:pt x="0" y="84"/>
                    </a:cubicBezTo>
                    <a:lnTo>
                      <a:pt x="0" y="738"/>
                    </a:lnTo>
                    <a:cubicBezTo>
                      <a:pt x="0" y="784"/>
                      <a:pt x="39" y="823"/>
                      <a:pt x="91" y="823"/>
                    </a:cubicBezTo>
                    <a:lnTo>
                      <a:pt x="745" y="823"/>
                    </a:lnTo>
                    <a:cubicBezTo>
                      <a:pt x="791" y="823"/>
                      <a:pt x="829" y="784"/>
                      <a:pt x="829" y="738"/>
                    </a:cubicBezTo>
                    <a:lnTo>
                      <a:pt x="829" y="84"/>
                    </a:lnTo>
                    <a:cubicBezTo>
                      <a:pt x="829" y="39"/>
                      <a:pt x="791" y="0"/>
                      <a:pt x="7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7" name="Google Shape;277;p16"/>
              <p:cNvSpPr/>
              <p:nvPr/>
            </p:nvSpPr>
            <p:spPr>
              <a:xfrm>
                <a:off x="4754623" y="3487460"/>
                <a:ext cx="72264" cy="71654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23" extrusionOk="0">
                    <a:moveTo>
                      <a:pt x="85" y="0"/>
                    </a:moveTo>
                    <a:cubicBezTo>
                      <a:pt x="39" y="0"/>
                      <a:pt x="0" y="39"/>
                      <a:pt x="0" y="84"/>
                    </a:cubicBezTo>
                    <a:lnTo>
                      <a:pt x="0" y="738"/>
                    </a:lnTo>
                    <a:cubicBezTo>
                      <a:pt x="0" y="784"/>
                      <a:pt x="39" y="823"/>
                      <a:pt x="85" y="823"/>
                    </a:cubicBezTo>
                    <a:lnTo>
                      <a:pt x="739" y="823"/>
                    </a:lnTo>
                    <a:cubicBezTo>
                      <a:pt x="790" y="823"/>
                      <a:pt x="829" y="784"/>
                      <a:pt x="829" y="738"/>
                    </a:cubicBezTo>
                    <a:lnTo>
                      <a:pt x="829" y="84"/>
                    </a:lnTo>
                    <a:cubicBezTo>
                      <a:pt x="829" y="39"/>
                      <a:pt x="790" y="0"/>
                      <a:pt x="7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8" name="Google Shape;278;p16"/>
              <p:cNvSpPr/>
              <p:nvPr/>
            </p:nvSpPr>
            <p:spPr>
              <a:xfrm>
                <a:off x="4839164" y="3487460"/>
                <a:ext cx="72264" cy="71742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24" extrusionOk="0">
                    <a:moveTo>
                      <a:pt x="91" y="0"/>
                    </a:moveTo>
                    <a:cubicBezTo>
                      <a:pt x="40" y="0"/>
                      <a:pt x="1" y="39"/>
                      <a:pt x="1" y="84"/>
                    </a:cubicBezTo>
                    <a:lnTo>
                      <a:pt x="1" y="738"/>
                    </a:lnTo>
                    <a:cubicBezTo>
                      <a:pt x="1" y="784"/>
                      <a:pt x="40" y="823"/>
                      <a:pt x="91" y="823"/>
                    </a:cubicBezTo>
                    <a:lnTo>
                      <a:pt x="745" y="823"/>
                    </a:lnTo>
                    <a:cubicBezTo>
                      <a:pt x="748" y="823"/>
                      <a:pt x="751" y="823"/>
                      <a:pt x="754" y="823"/>
                    </a:cubicBezTo>
                    <a:cubicBezTo>
                      <a:pt x="796" y="823"/>
                      <a:pt x="830" y="781"/>
                      <a:pt x="830" y="738"/>
                    </a:cubicBezTo>
                    <a:lnTo>
                      <a:pt x="830" y="84"/>
                    </a:lnTo>
                    <a:cubicBezTo>
                      <a:pt x="830" y="39"/>
                      <a:pt x="791" y="0"/>
                      <a:pt x="74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79" name="Google Shape;279;p16"/>
              <p:cNvSpPr/>
              <p:nvPr/>
            </p:nvSpPr>
            <p:spPr>
              <a:xfrm>
                <a:off x="4924315" y="3487460"/>
                <a:ext cx="72264" cy="72177"/>
              </a:xfrm>
              <a:custGeom>
                <a:avLst/>
                <a:gdLst/>
                <a:ahLst/>
                <a:cxnLst/>
                <a:rect l="l" t="t" r="r" b="b"/>
                <a:pathLst>
                  <a:path w="830" h="829" extrusionOk="0">
                    <a:moveTo>
                      <a:pt x="85" y="0"/>
                    </a:moveTo>
                    <a:cubicBezTo>
                      <a:pt x="39" y="0"/>
                      <a:pt x="1" y="39"/>
                      <a:pt x="1" y="84"/>
                    </a:cubicBezTo>
                    <a:lnTo>
                      <a:pt x="1" y="738"/>
                    </a:lnTo>
                    <a:cubicBezTo>
                      <a:pt x="1" y="784"/>
                      <a:pt x="39" y="829"/>
                      <a:pt x="85" y="829"/>
                    </a:cubicBezTo>
                    <a:lnTo>
                      <a:pt x="739" y="829"/>
                    </a:lnTo>
                    <a:cubicBezTo>
                      <a:pt x="791" y="829"/>
                      <a:pt x="829" y="784"/>
                      <a:pt x="829" y="738"/>
                    </a:cubicBezTo>
                    <a:lnTo>
                      <a:pt x="829" y="84"/>
                    </a:lnTo>
                    <a:cubicBezTo>
                      <a:pt x="829" y="39"/>
                      <a:pt x="791" y="0"/>
                      <a:pt x="739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80" name="Google Shape;280;p16"/>
              <p:cNvSpPr/>
              <p:nvPr/>
            </p:nvSpPr>
            <p:spPr>
              <a:xfrm>
                <a:off x="5008856" y="3487460"/>
                <a:ext cx="106655" cy="72177"/>
              </a:xfrm>
              <a:custGeom>
                <a:avLst/>
                <a:gdLst/>
                <a:ahLst/>
                <a:cxnLst/>
                <a:rect l="l" t="t" r="r" b="b"/>
                <a:pathLst>
                  <a:path w="1225" h="829" extrusionOk="0">
                    <a:moveTo>
                      <a:pt x="105" y="0"/>
                    </a:moveTo>
                    <a:cubicBezTo>
                      <a:pt x="46" y="0"/>
                      <a:pt x="1" y="45"/>
                      <a:pt x="1" y="104"/>
                    </a:cubicBezTo>
                    <a:lnTo>
                      <a:pt x="1" y="719"/>
                    </a:lnTo>
                    <a:cubicBezTo>
                      <a:pt x="1" y="777"/>
                      <a:pt x="46" y="829"/>
                      <a:pt x="105" y="829"/>
                    </a:cubicBezTo>
                    <a:lnTo>
                      <a:pt x="1121" y="829"/>
                    </a:lnTo>
                    <a:cubicBezTo>
                      <a:pt x="1179" y="829"/>
                      <a:pt x="1225" y="777"/>
                      <a:pt x="1225" y="719"/>
                    </a:cubicBezTo>
                    <a:lnTo>
                      <a:pt x="1225" y="104"/>
                    </a:lnTo>
                    <a:cubicBezTo>
                      <a:pt x="1225" y="45"/>
                      <a:pt x="1179" y="0"/>
                      <a:pt x="112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281" name="Google Shape;281;p16"/>
            <p:cNvSpPr/>
            <p:nvPr/>
          </p:nvSpPr>
          <p:spPr>
            <a:xfrm>
              <a:off x="4276457" y="3967193"/>
              <a:ext cx="466930" cy="272426"/>
            </a:xfrm>
            <a:custGeom>
              <a:avLst/>
              <a:gdLst/>
              <a:ahLst/>
              <a:cxnLst/>
              <a:rect l="l" t="t" r="r" b="b"/>
              <a:pathLst>
                <a:path w="5363" h="3129" extrusionOk="0">
                  <a:moveTo>
                    <a:pt x="467" y="1"/>
                  </a:moveTo>
                  <a:cubicBezTo>
                    <a:pt x="208" y="1"/>
                    <a:pt x="1" y="208"/>
                    <a:pt x="1" y="467"/>
                  </a:cubicBezTo>
                  <a:lnTo>
                    <a:pt x="1" y="2656"/>
                  </a:lnTo>
                  <a:cubicBezTo>
                    <a:pt x="1" y="2915"/>
                    <a:pt x="208" y="3129"/>
                    <a:pt x="467" y="3129"/>
                  </a:cubicBezTo>
                  <a:lnTo>
                    <a:pt x="4897" y="3129"/>
                  </a:lnTo>
                  <a:cubicBezTo>
                    <a:pt x="5156" y="3129"/>
                    <a:pt x="5363" y="2922"/>
                    <a:pt x="5363" y="2662"/>
                  </a:cubicBezTo>
                  <a:lnTo>
                    <a:pt x="5363" y="474"/>
                  </a:lnTo>
                  <a:cubicBezTo>
                    <a:pt x="5363" y="215"/>
                    <a:pt x="5156" y="1"/>
                    <a:pt x="489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82" name="Google Shape;282;p16"/>
            <p:cNvSpPr/>
            <p:nvPr/>
          </p:nvSpPr>
          <p:spPr>
            <a:xfrm>
              <a:off x="4298485" y="4135230"/>
              <a:ext cx="422962" cy="90286"/>
            </a:xfrm>
            <a:custGeom>
              <a:avLst/>
              <a:gdLst/>
              <a:ahLst/>
              <a:cxnLst/>
              <a:rect l="l" t="t" r="r" b="b"/>
              <a:pathLst>
                <a:path w="4858" h="1037" extrusionOk="0">
                  <a:moveTo>
                    <a:pt x="98" y="1"/>
                  </a:moveTo>
                  <a:cubicBezTo>
                    <a:pt x="46" y="1"/>
                    <a:pt x="0" y="20"/>
                    <a:pt x="0" y="40"/>
                  </a:cubicBezTo>
                  <a:cubicBezTo>
                    <a:pt x="0" y="65"/>
                    <a:pt x="46" y="78"/>
                    <a:pt x="98" y="78"/>
                  </a:cubicBezTo>
                  <a:lnTo>
                    <a:pt x="2390" y="78"/>
                  </a:lnTo>
                  <a:lnTo>
                    <a:pt x="2390" y="1017"/>
                  </a:lnTo>
                  <a:cubicBezTo>
                    <a:pt x="2390" y="1024"/>
                    <a:pt x="2409" y="1037"/>
                    <a:pt x="2429" y="1037"/>
                  </a:cubicBezTo>
                  <a:cubicBezTo>
                    <a:pt x="2448" y="1037"/>
                    <a:pt x="2468" y="1024"/>
                    <a:pt x="2468" y="1017"/>
                  </a:cubicBezTo>
                  <a:lnTo>
                    <a:pt x="2468" y="78"/>
                  </a:lnTo>
                  <a:lnTo>
                    <a:pt x="4760" y="78"/>
                  </a:lnTo>
                  <a:cubicBezTo>
                    <a:pt x="4812" y="78"/>
                    <a:pt x="4857" y="65"/>
                    <a:pt x="4857" y="40"/>
                  </a:cubicBezTo>
                  <a:cubicBezTo>
                    <a:pt x="4857" y="20"/>
                    <a:pt x="4812" y="1"/>
                    <a:pt x="47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83" name="Google Shape;283;p16"/>
            <p:cNvSpPr/>
            <p:nvPr/>
          </p:nvSpPr>
          <p:spPr>
            <a:xfrm>
              <a:off x="4365613" y="3046558"/>
              <a:ext cx="298894" cy="233421"/>
            </a:xfrm>
            <a:custGeom>
              <a:avLst/>
              <a:gdLst/>
              <a:ahLst/>
              <a:cxnLst/>
              <a:rect l="l" t="t" r="r" b="b"/>
              <a:pathLst>
                <a:path w="3433" h="2681" extrusionOk="0">
                  <a:moveTo>
                    <a:pt x="1716" y="0"/>
                  </a:moveTo>
                  <a:cubicBezTo>
                    <a:pt x="771" y="0"/>
                    <a:pt x="0" y="693"/>
                    <a:pt x="0" y="1554"/>
                  </a:cubicBezTo>
                  <a:lnTo>
                    <a:pt x="0" y="2681"/>
                  </a:lnTo>
                  <a:lnTo>
                    <a:pt x="3432" y="2681"/>
                  </a:lnTo>
                  <a:lnTo>
                    <a:pt x="3432" y="1554"/>
                  </a:lnTo>
                  <a:cubicBezTo>
                    <a:pt x="3432" y="693"/>
                    <a:pt x="2662" y="0"/>
                    <a:pt x="171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84" name="Google Shape;284;p16"/>
            <p:cNvSpPr/>
            <p:nvPr/>
          </p:nvSpPr>
          <p:spPr>
            <a:xfrm>
              <a:off x="4384767" y="2792761"/>
              <a:ext cx="252053" cy="270772"/>
            </a:xfrm>
            <a:custGeom>
              <a:avLst/>
              <a:gdLst/>
              <a:ahLst/>
              <a:cxnLst/>
              <a:rect l="l" t="t" r="r" b="b"/>
              <a:pathLst>
                <a:path w="2895" h="3110" extrusionOk="0">
                  <a:moveTo>
                    <a:pt x="1464" y="1"/>
                  </a:moveTo>
                  <a:cubicBezTo>
                    <a:pt x="667" y="1"/>
                    <a:pt x="0" y="273"/>
                    <a:pt x="0" y="1484"/>
                  </a:cubicBezTo>
                  <a:cubicBezTo>
                    <a:pt x="0" y="2695"/>
                    <a:pt x="1133" y="3109"/>
                    <a:pt x="1477" y="3109"/>
                  </a:cubicBezTo>
                  <a:cubicBezTo>
                    <a:pt x="1820" y="3109"/>
                    <a:pt x="2895" y="2682"/>
                    <a:pt x="2895" y="1484"/>
                  </a:cubicBezTo>
                  <a:cubicBezTo>
                    <a:pt x="2895" y="292"/>
                    <a:pt x="2267" y="1"/>
                    <a:pt x="1464" y="1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85" name="Google Shape;285;p16"/>
            <p:cNvSpPr/>
            <p:nvPr/>
          </p:nvSpPr>
          <p:spPr>
            <a:xfrm>
              <a:off x="4355426" y="2921967"/>
              <a:ext cx="310735" cy="67650"/>
            </a:xfrm>
            <a:custGeom>
              <a:avLst/>
              <a:gdLst/>
              <a:ahLst/>
              <a:cxnLst/>
              <a:rect l="l" t="t" r="r" b="b"/>
              <a:pathLst>
                <a:path w="3569" h="777" extrusionOk="0">
                  <a:moveTo>
                    <a:pt x="280" y="0"/>
                  </a:moveTo>
                  <a:cubicBezTo>
                    <a:pt x="68" y="0"/>
                    <a:pt x="0" y="138"/>
                    <a:pt x="0" y="317"/>
                  </a:cubicBezTo>
                  <a:cubicBezTo>
                    <a:pt x="0" y="518"/>
                    <a:pt x="149" y="777"/>
                    <a:pt x="389" y="777"/>
                  </a:cubicBezTo>
                  <a:cubicBezTo>
                    <a:pt x="596" y="777"/>
                    <a:pt x="765" y="615"/>
                    <a:pt x="765" y="408"/>
                  </a:cubicBezTo>
                  <a:cubicBezTo>
                    <a:pt x="765" y="207"/>
                    <a:pt x="674" y="58"/>
                    <a:pt x="363" y="6"/>
                  </a:cubicBezTo>
                  <a:cubicBezTo>
                    <a:pt x="333" y="2"/>
                    <a:pt x="305" y="0"/>
                    <a:pt x="280" y="0"/>
                  </a:cubicBezTo>
                  <a:close/>
                  <a:moveTo>
                    <a:pt x="3289" y="0"/>
                  </a:moveTo>
                  <a:cubicBezTo>
                    <a:pt x="3264" y="0"/>
                    <a:pt x="3236" y="2"/>
                    <a:pt x="3206" y="6"/>
                  </a:cubicBezTo>
                  <a:cubicBezTo>
                    <a:pt x="2889" y="58"/>
                    <a:pt x="2804" y="207"/>
                    <a:pt x="2804" y="408"/>
                  </a:cubicBezTo>
                  <a:cubicBezTo>
                    <a:pt x="2804" y="615"/>
                    <a:pt x="2973" y="777"/>
                    <a:pt x="3180" y="777"/>
                  </a:cubicBezTo>
                  <a:cubicBezTo>
                    <a:pt x="3413" y="777"/>
                    <a:pt x="3569" y="518"/>
                    <a:pt x="3569" y="317"/>
                  </a:cubicBezTo>
                  <a:cubicBezTo>
                    <a:pt x="3569" y="138"/>
                    <a:pt x="3502" y="0"/>
                    <a:pt x="328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86" name="Google Shape;286;p16"/>
            <p:cNvSpPr/>
            <p:nvPr/>
          </p:nvSpPr>
          <p:spPr>
            <a:xfrm>
              <a:off x="4362740" y="2766032"/>
              <a:ext cx="359840" cy="202774"/>
            </a:xfrm>
            <a:custGeom>
              <a:avLst/>
              <a:gdLst/>
              <a:ahLst/>
              <a:cxnLst/>
              <a:rect l="l" t="t" r="r" b="b"/>
              <a:pathLst>
                <a:path w="4133" h="2329" extrusionOk="0">
                  <a:moveTo>
                    <a:pt x="1656" y="1"/>
                  </a:moveTo>
                  <a:cubicBezTo>
                    <a:pt x="1040" y="1"/>
                    <a:pt x="849" y="392"/>
                    <a:pt x="849" y="392"/>
                  </a:cubicBezTo>
                  <a:cubicBezTo>
                    <a:pt x="849" y="392"/>
                    <a:pt x="822" y="383"/>
                    <a:pt x="774" y="383"/>
                  </a:cubicBezTo>
                  <a:cubicBezTo>
                    <a:pt x="678" y="383"/>
                    <a:pt x="501" y="420"/>
                    <a:pt x="299" y="645"/>
                  </a:cubicBezTo>
                  <a:cubicBezTo>
                    <a:pt x="1" y="988"/>
                    <a:pt x="33" y="1376"/>
                    <a:pt x="98" y="1739"/>
                  </a:cubicBezTo>
                  <a:cubicBezTo>
                    <a:pt x="124" y="1888"/>
                    <a:pt x="344" y="2322"/>
                    <a:pt x="344" y="2322"/>
                  </a:cubicBezTo>
                  <a:cubicBezTo>
                    <a:pt x="344" y="2322"/>
                    <a:pt x="331" y="1953"/>
                    <a:pt x="415" y="1610"/>
                  </a:cubicBezTo>
                  <a:cubicBezTo>
                    <a:pt x="480" y="1376"/>
                    <a:pt x="719" y="943"/>
                    <a:pt x="719" y="943"/>
                  </a:cubicBezTo>
                  <a:cubicBezTo>
                    <a:pt x="719" y="943"/>
                    <a:pt x="1374" y="1331"/>
                    <a:pt x="2079" y="1428"/>
                  </a:cubicBezTo>
                  <a:cubicBezTo>
                    <a:pt x="2338" y="1463"/>
                    <a:pt x="2523" y="1467"/>
                    <a:pt x="2659" y="1467"/>
                  </a:cubicBezTo>
                  <a:cubicBezTo>
                    <a:pt x="2695" y="1467"/>
                    <a:pt x="2728" y="1467"/>
                    <a:pt x="2758" y="1467"/>
                  </a:cubicBezTo>
                  <a:cubicBezTo>
                    <a:pt x="2925" y="1467"/>
                    <a:pt x="2998" y="1475"/>
                    <a:pt x="3057" y="1584"/>
                  </a:cubicBezTo>
                  <a:cubicBezTo>
                    <a:pt x="3167" y="1784"/>
                    <a:pt x="3038" y="2328"/>
                    <a:pt x="3038" y="2328"/>
                  </a:cubicBezTo>
                  <a:cubicBezTo>
                    <a:pt x="3038" y="2328"/>
                    <a:pt x="4132" y="489"/>
                    <a:pt x="2028" y="42"/>
                  </a:cubicBezTo>
                  <a:cubicBezTo>
                    <a:pt x="1889" y="13"/>
                    <a:pt x="1766" y="1"/>
                    <a:pt x="165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288" name="Google Shape;288;p16"/>
            <p:cNvGrpSpPr/>
            <p:nvPr/>
          </p:nvGrpSpPr>
          <p:grpSpPr>
            <a:xfrm>
              <a:off x="5294082" y="3687065"/>
              <a:ext cx="366544" cy="557129"/>
              <a:chOff x="2542675" y="2534750"/>
              <a:chExt cx="105250" cy="159975"/>
            </a:xfrm>
          </p:grpSpPr>
          <p:sp>
            <p:nvSpPr>
              <p:cNvPr id="289" name="Google Shape;289;p16"/>
              <p:cNvSpPr/>
              <p:nvPr/>
            </p:nvSpPr>
            <p:spPr>
              <a:xfrm>
                <a:off x="2542675" y="2534750"/>
                <a:ext cx="105250" cy="159975"/>
              </a:xfrm>
              <a:custGeom>
                <a:avLst/>
                <a:gdLst/>
                <a:ahLst/>
                <a:cxnLst/>
                <a:rect l="l" t="t" r="r" b="b"/>
                <a:pathLst>
                  <a:path w="4210" h="6399" extrusionOk="0">
                    <a:moveTo>
                      <a:pt x="2105" y="1"/>
                    </a:moveTo>
                    <a:cubicBezTo>
                      <a:pt x="2092" y="1"/>
                      <a:pt x="2079" y="1"/>
                      <a:pt x="2073" y="7"/>
                    </a:cubicBezTo>
                    <a:cubicBezTo>
                      <a:pt x="1231" y="27"/>
                      <a:pt x="512" y="901"/>
                      <a:pt x="188" y="2157"/>
                    </a:cubicBezTo>
                    <a:cubicBezTo>
                      <a:pt x="182" y="2183"/>
                      <a:pt x="175" y="2202"/>
                      <a:pt x="169" y="2228"/>
                    </a:cubicBezTo>
                    <a:cubicBezTo>
                      <a:pt x="59" y="2669"/>
                      <a:pt x="1" y="3161"/>
                      <a:pt x="1" y="3672"/>
                    </a:cubicBezTo>
                    <a:cubicBezTo>
                      <a:pt x="1" y="5699"/>
                      <a:pt x="940" y="6399"/>
                      <a:pt x="2105" y="6399"/>
                    </a:cubicBezTo>
                    <a:cubicBezTo>
                      <a:pt x="3264" y="6399"/>
                      <a:pt x="4210" y="5699"/>
                      <a:pt x="4210" y="3672"/>
                    </a:cubicBezTo>
                    <a:cubicBezTo>
                      <a:pt x="4210" y="3161"/>
                      <a:pt x="4145" y="2669"/>
                      <a:pt x="4042" y="2228"/>
                    </a:cubicBezTo>
                    <a:cubicBezTo>
                      <a:pt x="4035" y="2202"/>
                      <a:pt x="4029" y="2183"/>
                      <a:pt x="4022" y="2157"/>
                    </a:cubicBezTo>
                    <a:cubicBezTo>
                      <a:pt x="3698" y="907"/>
                      <a:pt x="2980" y="27"/>
                      <a:pt x="2138" y="7"/>
                    </a:cubicBezTo>
                    <a:cubicBezTo>
                      <a:pt x="2125" y="1"/>
                      <a:pt x="2118" y="1"/>
                      <a:pt x="21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290" name="Google Shape;290;p16"/>
              <p:cNvSpPr/>
              <p:nvPr/>
            </p:nvSpPr>
            <p:spPr>
              <a:xfrm>
                <a:off x="2546900" y="2534925"/>
                <a:ext cx="96825" cy="55550"/>
              </a:xfrm>
              <a:custGeom>
                <a:avLst/>
                <a:gdLst/>
                <a:ahLst/>
                <a:cxnLst/>
                <a:rect l="l" t="t" r="r" b="b"/>
                <a:pathLst>
                  <a:path w="3873" h="2222" extrusionOk="0">
                    <a:moveTo>
                      <a:pt x="1904" y="0"/>
                    </a:moveTo>
                    <a:lnTo>
                      <a:pt x="1904" y="2150"/>
                    </a:lnTo>
                    <a:lnTo>
                      <a:pt x="19" y="2150"/>
                    </a:lnTo>
                    <a:cubicBezTo>
                      <a:pt x="13" y="2176"/>
                      <a:pt x="6" y="2195"/>
                      <a:pt x="0" y="2221"/>
                    </a:cubicBezTo>
                    <a:lnTo>
                      <a:pt x="3873" y="2221"/>
                    </a:lnTo>
                    <a:cubicBezTo>
                      <a:pt x="3866" y="2195"/>
                      <a:pt x="3860" y="2176"/>
                      <a:pt x="3853" y="2150"/>
                    </a:cubicBezTo>
                    <a:lnTo>
                      <a:pt x="1969" y="2150"/>
                    </a:lnTo>
                    <a:lnTo>
                      <a:pt x="1969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291" name="Google Shape;291;p16"/>
            <p:cNvSpPr/>
            <p:nvPr/>
          </p:nvSpPr>
          <p:spPr>
            <a:xfrm>
              <a:off x="3783752" y="3728197"/>
              <a:ext cx="426270" cy="919668"/>
            </a:xfrm>
            <a:custGeom>
              <a:avLst/>
              <a:gdLst/>
              <a:ahLst/>
              <a:cxnLst/>
              <a:rect l="l" t="t" r="r" b="b"/>
              <a:pathLst>
                <a:path w="4896" h="10563" extrusionOk="0">
                  <a:moveTo>
                    <a:pt x="2001" y="0"/>
                  </a:moveTo>
                  <a:cubicBezTo>
                    <a:pt x="1962" y="0"/>
                    <a:pt x="1923" y="20"/>
                    <a:pt x="1891" y="59"/>
                  </a:cubicBezTo>
                  <a:cubicBezTo>
                    <a:pt x="1632" y="343"/>
                    <a:pt x="1664" y="1736"/>
                    <a:pt x="1671" y="2655"/>
                  </a:cubicBezTo>
                  <a:cubicBezTo>
                    <a:pt x="1677" y="3128"/>
                    <a:pt x="1677" y="3478"/>
                    <a:pt x="1619" y="3484"/>
                  </a:cubicBezTo>
                  <a:cubicBezTo>
                    <a:pt x="1617" y="3486"/>
                    <a:pt x="1616" y="3487"/>
                    <a:pt x="1614" y="3487"/>
                  </a:cubicBezTo>
                  <a:cubicBezTo>
                    <a:pt x="1609" y="3487"/>
                    <a:pt x="1604" y="3481"/>
                    <a:pt x="1600" y="3471"/>
                  </a:cubicBezTo>
                  <a:cubicBezTo>
                    <a:pt x="1477" y="3258"/>
                    <a:pt x="1554" y="1004"/>
                    <a:pt x="1153" y="654"/>
                  </a:cubicBezTo>
                  <a:cubicBezTo>
                    <a:pt x="1125" y="626"/>
                    <a:pt x="1087" y="608"/>
                    <a:pt x="1047" y="608"/>
                  </a:cubicBezTo>
                  <a:cubicBezTo>
                    <a:pt x="1041" y="608"/>
                    <a:pt x="1036" y="608"/>
                    <a:pt x="1030" y="609"/>
                  </a:cubicBezTo>
                  <a:cubicBezTo>
                    <a:pt x="1017" y="609"/>
                    <a:pt x="1010" y="615"/>
                    <a:pt x="997" y="615"/>
                  </a:cubicBezTo>
                  <a:cubicBezTo>
                    <a:pt x="978" y="622"/>
                    <a:pt x="965" y="635"/>
                    <a:pt x="946" y="654"/>
                  </a:cubicBezTo>
                  <a:cubicBezTo>
                    <a:pt x="933" y="674"/>
                    <a:pt x="920" y="693"/>
                    <a:pt x="907" y="719"/>
                  </a:cubicBezTo>
                  <a:cubicBezTo>
                    <a:pt x="622" y="1282"/>
                    <a:pt x="894" y="3769"/>
                    <a:pt x="784" y="3853"/>
                  </a:cubicBezTo>
                  <a:cubicBezTo>
                    <a:pt x="777" y="3853"/>
                    <a:pt x="777" y="3860"/>
                    <a:pt x="777" y="3860"/>
                  </a:cubicBezTo>
                  <a:cubicBezTo>
                    <a:pt x="777" y="3860"/>
                    <a:pt x="777" y="3860"/>
                    <a:pt x="777" y="3860"/>
                  </a:cubicBezTo>
                  <a:cubicBezTo>
                    <a:pt x="644" y="3860"/>
                    <a:pt x="628" y="1675"/>
                    <a:pt x="286" y="1675"/>
                  </a:cubicBezTo>
                  <a:cubicBezTo>
                    <a:pt x="280" y="1675"/>
                    <a:pt x="273" y="1676"/>
                    <a:pt x="266" y="1677"/>
                  </a:cubicBezTo>
                  <a:cubicBezTo>
                    <a:pt x="220" y="1690"/>
                    <a:pt x="181" y="1742"/>
                    <a:pt x="149" y="1820"/>
                  </a:cubicBezTo>
                  <a:cubicBezTo>
                    <a:pt x="0" y="2208"/>
                    <a:pt x="71" y="3264"/>
                    <a:pt x="71" y="3640"/>
                  </a:cubicBezTo>
                  <a:cubicBezTo>
                    <a:pt x="78" y="4067"/>
                    <a:pt x="97" y="4494"/>
                    <a:pt x="155" y="4922"/>
                  </a:cubicBezTo>
                  <a:cubicBezTo>
                    <a:pt x="227" y="5446"/>
                    <a:pt x="337" y="5971"/>
                    <a:pt x="492" y="6482"/>
                  </a:cubicBezTo>
                  <a:cubicBezTo>
                    <a:pt x="596" y="6819"/>
                    <a:pt x="712" y="7156"/>
                    <a:pt x="855" y="7486"/>
                  </a:cubicBezTo>
                  <a:cubicBezTo>
                    <a:pt x="1004" y="7836"/>
                    <a:pt x="894" y="10562"/>
                    <a:pt x="894" y="10562"/>
                  </a:cubicBezTo>
                  <a:lnTo>
                    <a:pt x="3665" y="10562"/>
                  </a:lnTo>
                  <a:cubicBezTo>
                    <a:pt x="3665" y="10562"/>
                    <a:pt x="3426" y="8192"/>
                    <a:pt x="3665" y="7661"/>
                  </a:cubicBezTo>
                  <a:cubicBezTo>
                    <a:pt x="3898" y="7130"/>
                    <a:pt x="4378" y="6703"/>
                    <a:pt x="4604" y="5777"/>
                  </a:cubicBezTo>
                  <a:cubicBezTo>
                    <a:pt x="4708" y="5343"/>
                    <a:pt x="4799" y="3873"/>
                    <a:pt x="4799" y="3873"/>
                  </a:cubicBezTo>
                  <a:cubicBezTo>
                    <a:pt x="4799" y="3873"/>
                    <a:pt x="4896" y="2694"/>
                    <a:pt x="4779" y="2383"/>
                  </a:cubicBezTo>
                  <a:cubicBezTo>
                    <a:pt x="4747" y="2286"/>
                    <a:pt x="4695" y="2241"/>
                    <a:pt x="4630" y="2215"/>
                  </a:cubicBezTo>
                  <a:cubicBezTo>
                    <a:pt x="4611" y="2208"/>
                    <a:pt x="4590" y="2205"/>
                    <a:pt x="4568" y="2205"/>
                  </a:cubicBezTo>
                  <a:cubicBezTo>
                    <a:pt x="4546" y="2205"/>
                    <a:pt x="4523" y="2208"/>
                    <a:pt x="4501" y="2215"/>
                  </a:cubicBezTo>
                  <a:cubicBezTo>
                    <a:pt x="4378" y="2247"/>
                    <a:pt x="4255" y="2364"/>
                    <a:pt x="4190" y="2519"/>
                  </a:cubicBezTo>
                  <a:cubicBezTo>
                    <a:pt x="4073" y="2798"/>
                    <a:pt x="4022" y="3147"/>
                    <a:pt x="4015" y="3413"/>
                  </a:cubicBezTo>
                  <a:cubicBezTo>
                    <a:pt x="4015" y="3426"/>
                    <a:pt x="4015" y="3432"/>
                    <a:pt x="4015" y="3445"/>
                  </a:cubicBezTo>
                  <a:cubicBezTo>
                    <a:pt x="4015" y="3471"/>
                    <a:pt x="4015" y="3504"/>
                    <a:pt x="4015" y="3530"/>
                  </a:cubicBezTo>
                  <a:cubicBezTo>
                    <a:pt x="4009" y="3827"/>
                    <a:pt x="4034" y="4320"/>
                    <a:pt x="3737" y="4333"/>
                  </a:cubicBezTo>
                  <a:cubicBezTo>
                    <a:pt x="3691" y="4333"/>
                    <a:pt x="3607" y="4281"/>
                    <a:pt x="3568" y="4190"/>
                  </a:cubicBezTo>
                  <a:cubicBezTo>
                    <a:pt x="3562" y="4177"/>
                    <a:pt x="3555" y="4164"/>
                    <a:pt x="3555" y="4145"/>
                  </a:cubicBezTo>
                  <a:cubicBezTo>
                    <a:pt x="3555" y="4145"/>
                    <a:pt x="3555" y="4145"/>
                    <a:pt x="3555" y="4138"/>
                  </a:cubicBezTo>
                  <a:cubicBezTo>
                    <a:pt x="3387" y="3433"/>
                    <a:pt x="3645" y="434"/>
                    <a:pt x="3046" y="434"/>
                  </a:cubicBezTo>
                  <a:cubicBezTo>
                    <a:pt x="3045" y="434"/>
                    <a:pt x="3044" y="434"/>
                    <a:pt x="3044" y="434"/>
                  </a:cubicBezTo>
                  <a:cubicBezTo>
                    <a:pt x="2610" y="441"/>
                    <a:pt x="2610" y="1936"/>
                    <a:pt x="2616" y="2785"/>
                  </a:cubicBezTo>
                  <a:cubicBezTo>
                    <a:pt x="2616" y="3122"/>
                    <a:pt x="2616" y="3355"/>
                    <a:pt x="2590" y="3368"/>
                  </a:cubicBezTo>
                  <a:cubicBezTo>
                    <a:pt x="2590" y="3368"/>
                    <a:pt x="2590" y="3368"/>
                    <a:pt x="2590" y="3368"/>
                  </a:cubicBezTo>
                  <a:cubicBezTo>
                    <a:pt x="2494" y="3368"/>
                    <a:pt x="2622" y="0"/>
                    <a:pt x="2001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2" name="Google Shape;292;p16"/>
            <p:cNvSpPr/>
            <p:nvPr/>
          </p:nvSpPr>
          <p:spPr>
            <a:xfrm flipH="1">
              <a:off x="5272926" y="3728197"/>
              <a:ext cx="426270" cy="919668"/>
            </a:xfrm>
            <a:custGeom>
              <a:avLst/>
              <a:gdLst/>
              <a:ahLst/>
              <a:cxnLst/>
              <a:rect l="l" t="t" r="r" b="b"/>
              <a:pathLst>
                <a:path w="4896" h="10563" extrusionOk="0">
                  <a:moveTo>
                    <a:pt x="2001" y="0"/>
                  </a:moveTo>
                  <a:cubicBezTo>
                    <a:pt x="1962" y="0"/>
                    <a:pt x="1923" y="20"/>
                    <a:pt x="1891" y="59"/>
                  </a:cubicBezTo>
                  <a:cubicBezTo>
                    <a:pt x="1632" y="343"/>
                    <a:pt x="1664" y="1736"/>
                    <a:pt x="1671" y="2655"/>
                  </a:cubicBezTo>
                  <a:cubicBezTo>
                    <a:pt x="1677" y="3128"/>
                    <a:pt x="1677" y="3478"/>
                    <a:pt x="1619" y="3484"/>
                  </a:cubicBezTo>
                  <a:cubicBezTo>
                    <a:pt x="1617" y="3486"/>
                    <a:pt x="1616" y="3487"/>
                    <a:pt x="1614" y="3487"/>
                  </a:cubicBezTo>
                  <a:cubicBezTo>
                    <a:pt x="1609" y="3487"/>
                    <a:pt x="1604" y="3481"/>
                    <a:pt x="1600" y="3471"/>
                  </a:cubicBezTo>
                  <a:cubicBezTo>
                    <a:pt x="1477" y="3258"/>
                    <a:pt x="1554" y="1004"/>
                    <a:pt x="1153" y="654"/>
                  </a:cubicBezTo>
                  <a:cubicBezTo>
                    <a:pt x="1125" y="626"/>
                    <a:pt x="1087" y="608"/>
                    <a:pt x="1047" y="608"/>
                  </a:cubicBezTo>
                  <a:cubicBezTo>
                    <a:pt x="1041" y="608"/>
                    <a:pt x="1036" y="608"/>
                    <a:pt x="1030" y="609"/>
                  </a:cubicBezTo>
                  <a:cubicBezTo>
                    <a:pt x="1017" y="609"/>
                    <a:pt x="1010" y="615"/>
                    <a:pt x="997" y="615"/>
                  </a:cubicBezTo>
                  <a:cubicBezTo>
                    <a:pt x="978" y="622"/>
                    <a:pt x="965" y="635"/>
                    <a:pt x="946" y="654"/>
                  </a:cubicBezTo>
                  <a:cubicBezTo>
                    <a:pt x="933" y="674"/>
                    <a:pt x="920" y="693"/>
                    <a:pt x="907" y="719"/>
                  </a:cubicBezTo>
                  <a:cubicBezTo>
                    <a:pt x="622" y="1282"/>
                    <a:pt x="894" y="3769"/>
                    <a:pt x="784" y="3853"/>
                  </a:cubicBezTo>
                  <a:cubicBezTo>
                    <a:pt x="777" y="3853"/>
                    <a:pt x="777" y="3860"/>
                    <a:pt x="777" y="3860"/>
                  </a:cubicBezTo>
                  <a:cubicBezTo>
                    <a:pt x="777" y="3860"/>
                    <a:pt x="777" y="3860"/>
                    <a:pt x="777" y="3860"/>
                  </a:cubicBezTo>
                  <a:cubicBezTo>
                    <a:pt x="644" y="3860"/>
                    <a:pt x="628" y="1675"/>
                    <a:pt x="286" y="1675"/>
                  </a:cubicBezTo>
                  <a:cubicBezTo>
                    <a:pt x="280" y="1675"/>
                    <a:pt x="273" y="1676"/>
                    <a:pt x="266" y="1677"/>
                  </a:cubicBezTo>
                  <a:cubicBezTo>
                    <a:pt x="220" y="1690"/>
                    <a:pt x="181" y="1742"/>
                    <a:pt x="149" y="1820"/>
                  </a:cubicBezTo>
                  <a:cubicBezTo>
                    <a:pt x="0" y="2208"/>
                    <a:pt x="71" y="3264"/>
                    <a:pt x="71" y="3640"/>
                  </a:cubicBezTo>
                  <a:cubicBezTo>
                    <a:pt x="78" y="4067"/>
                    <a:pt x="97" y="4494"/>
                    <a:pt x="155" y="4922"/>
                  </a:cubicBezTo>
                  <a:cubicBezTo>
                    <a:pt x="227" y="5446"/>
                    <a:pt x="337" y="5971"/>
                    <a:pt x="492" y="6482"/>
                  </a:cubicBezTo>
                  <a:cubicBezTo>
                    <a:pt x="596" y="6819"/>
                    <a:pt x="712" y="7156"/>
                    <a:pt x="855" y="7486"/>
                  </a:cubicBezTo>
                  <a:cubicBezTo>
                    <a:pt x="1004" y="7836"/>
                    <a:pt x="894" y="10562"/>
                    <a:pt x="894" y="10562"/>
                  </a:cubicBezTo>
                  <a:lnTo>
                    <a:pt x="3665" y="10562"/>
                  </a:lnTo>
                  <a:cubicBezTo>
                    <a:pt x="3665" y="10562"/>
                    <a:pt x="3426" y="8192"/>
                    <a:pt x="3665" y="7661"/>
                  </a:cubicBezTo>
                  <a:cubicBezTo>
                    <a:pt x="3898" y="7130"/>
                    <a:pt x="4378" y="6703"/>
                    <a:pt x="4604" y="5777"/>
                  </a:cubicBezTo>
                  <a:cubicBezTo>
                    <a:pt x="4708" y="5343"/>
                    <a:pt x="4799" y="3873"/>
                    <a:pt x="4799" y="3873"/>
                  </a:cubicBezTo>
                  <a:cubicBezTo>
                    <a:pt x="4799" y="3873"/>
                    <a:pt x="4896" y="2694"/>
                    <a:pt x="4779" y="2383"/>
                  </a:cubicBezTo>
                  <a:cubicBezTo>
                    <a:pt x="4747" y="2286"/>
                    <a:pt x="4695" y="2241"/>
                    <a:pt x="4630" y="2215"/>
                  </a:cubicBezTo>
                  <a:cubicBezTo>
                    <a:pt x="4611" y="2208"/>
                    <a:pt x="4590" y="2205"/>
                    <a:pt x="4568" y="2205"/>
                  </a:cubicBezTo>
                  <a:cubicBezTo>
                    <a:pt x="4546" y="2205"/>
                    <a:pt x="4523" y="2208"/>
                    <a:pt x="4501" y="2215"/>
                  </a:cubicBezTo>
                  <a:cubicBezTo>
                    <a:pt x="4378" y="2247"/>
                    <a:pt x="4255" y="2364"/>
                    <a:pt x="4190" y="2519"/>
                  </a:cubicBezTo>
                  <a:cubicBezTo>
                    <a:pt x="4073" y="2798"/>
                    <a:pt x="4022" y="3147"/>
                    <a:pt x="4015" y="3413"/>
                  </a:cubicBezTo>
                  <a:cubicBezTo>
                    <a:pt x="4015" y="3426"/>
                    <a:pt x="4015" y="3432"/>
                    <a:pt x="4015" y="3445"/>
                  </a:cubicBezTo>
                  <a:cubicBezTo>
                    <a:pt x="4015" y="3471"/>
                    <a:pt x="4015" y="3504"/>
                    <a:pt x="4015" y="3530"/>
                  </a:cubicBezTo>
                  <a:cubicBezTo>
                    <a:pt x="4009" y="3827"/>
                    <a:pt x="4034" y="4320"/>
                    <a:pt x="3737" y="4333"/>
                  </a:cubicBezTo>
                  <a:cubicBezTo>
                    <a:pt x="3691" y="4333"/>
                    <a:pt x="3607" y="4281"/>
                    <a:pt x="3568" y="4190"/>
                  </a:cubicBezTo>
                  <a:cubicBezTo>
                    <a:pt x="3562" y="4177"/>
                    <a:pt x="3555" y="4164"/>
                    <a:pt x="3555" y="4145"/>
                  </a:cubicBezTo>
                  <a:cubicBezTo>
                    <a:pt x="3555" y="4145"/>
                    <a:pt x="3555" y="4145"/>
                    <a:pt x="3555" y="4138"/>
                  </a:cubicBezTo>
                  <a:cubicBezTo>
                    <a:pt x="3387" y="3433"/>
                    <a:pt x="3645" y="434"/>
                    <a:pt x="3046" y="434"/>
                  </a:cubicBezTo>
                  <a:cubicBezTo>
                    <a:pt x="3045" y="434"/>
                    <a:pt x="3044" y="434"/>
                    <a:pt x="3044" y="434"/>
                  </a:cubicBezTo>
                  <a:cubicBezTo>
                    <a:pt x="2610" y="441"/>
                    <a:pt x="2610" y="1936"/>
                    <a:pt x="2616" y="2785"/>
                  </a:cubicBezTo>
                  <a:cubicBezTo>
                    <a:pt x="2616" y="3122"/>
                    <a:pt x="2616" y="3355"/>
                    <a:pt x="2590" y="3368"/>
                  </a:cubicBezTo>
                  <a:cubicBezTo>
                    <a:pt x="2590" y="3368"/>
                    <a:pt x="2590" y="3368"/>
                    <a:pt x="2590" y="3368"/>
                  </a:cubicBezTo>
                  <a:cubicBezTo>
                    <a:pt x="2494" y="3368"/>
                    <a:pt x="2622" y="0"/>
                    <a:pt x="2001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cxnSp>
          <p:nvCxnSpPr>
            <p:cNvPr id="293" name="Google Shape;293;p16"/>
            <p:cNvCxnSpPr/>
            <p:nvPr/>
          </p:nvCxnSpPr>
          <p:spPr>
            <a:xfrm>
              <a:off x="3519017" y="4646450"/>
              <a:ext cx="2323200" cy="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294" name="Graphic 2">
            <a:extLst>
              <a:ext uri="{FF2B5EF4-FFF2-40B4-BE49-F238E27FC236}">
                <a16:creationId xmlns:a16="http://schemas.microsoft.com/office/drawing/2014/main" id="{7B9FA863-C912-4D02-96D2-517ABB718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95" name="Рисунок 294">
            <a:extLst>
              <a:ext uri="{FF2B5EF4-FFF2-40B4-BE49-F238E27FC236}">
                <a16:creationId xmlns:a16="http://schemas.microsoft.com/office/drawing/2014/main" id="{14637BC2-D83E-4638-9130-19BB0F685D6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6" name="Рисунок 295">
            <a:extLst>
              <a:ext uri="{FF2B5EF4-FFF2-40B4-BE49-F238E27FC236}">
                <a16:creationId xmlns:a16="http://schemas.microsoft.com/office/drawing/2014/main" id="{CE9A7E07-4A90-459C-B221-8E7B4B07A83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97" name="Picture 2" descr="Пнг Знак вопроса 3д 26 фото">
            <a:extLst>
              <a:ext uri="{FF2B5EF4-FFF2-40B4-BE49-F238E27FC236}">
                <a16:creationId xmlns:a16="http://schemas.microsoft.com/office/drawing/2014/main" id="{9B2B42B6-0BEA-4939-8032-86B9E4E55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324" y="1965432"/>
            <a:ext cx="2325061" cy="219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7" name="Google Shape;1077;p29"/>
          <p:cNvGrpSpPr/>
          <p:nvPr/>
        </p:nvGrpSpPr>
        <p:grpSpPr>
          <a:xfrm>
            <a:off x="13370872" y="1697778"/>
            <a:ext cx="3725248" cy="2667375"/>
            <a:chOff x="6793950" y="690250"/>
            <a:chExt cx="1892857" cy="1355335"/>
          </a:xfrm>
        </p:grpSpPr>
        <p:sp>
          <p:nvSpPr>
            <p:cNvPr id="1078" name="Google Shape;1078;p29"/>
            <p:cNvSpPr/>
            <p:nvPr/>
          </p:nvSpPr>
          <p:spPr>
            <a:xfrm>
              <a:off x="6793950" y="690250"/>
              <a:ext cx="1841100" cy="1317300"/>
            </a:xfrm>
            <a:prstGeom prst="wedgeEllipseCallout">
              <a:avLst>
                <a:gd name="adj1" fmla="val -64618"/>
                <a:gd name="adj2" fmla="val 35173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79" name="Google Shape;1079;p29"/>
            <p:cNvSpPr/>
            <p:nvPr/>
          </p:nvSpPr>
          <p:spPr>
            <a:xfrm>
              <a:off x="6845707" y="728285"/>
              <a:ext cx="1841100" cy="1317300"/>
            </a:xfrm>
            <a:prstGeom prst="wedgeEllipseCallout">
              <a:avLst>
                <a:gd name="adj1" fmla="val -64618"/>
                <a:gd name="adj2" fmla="val 35173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0" name="Google Shape;1080;p29"/>
            <p:cNvSpPr/>
            <p:nvPr/>
          </p:nvSpPr>
          <p:spPr>
            <a:xfrm>
              <a:off x="6860337" y="1146577"/>
              <a:ext cx="1774713" cy="543180"/>
            </a:xfrm>
            <a:custGeom>
              <a:avLst/>
              <a:gdLst/>
              <a:ahLst/>
              <a:cxnLst/>
              <a:rect l="l" t="t" r="r" b="b"/>
              <a:pathLst>
                <a:path w="44982" h="44982" extrusionOk="0">
                  <a:moveTo>
                    <a:pt x="0" y="0"/>
                  </a:moveTo>
                  <a:lnTo>
                    <a:pt x="0" y="44982"/>
                  </a:lnTo>
                  <a:lnTo>
                    <a:pt x="44982" y="44982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79929" tIns="179929" rIns="179929" bIns="449898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Davlat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raqamli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transformatsiyasiga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hissa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qo‘shish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82" name="Google Shape;1082;p29"/>
          <p:cNvGrpSpPr/>
          <p:nvPr/>
        </p:nvGrpSpPr>
        <p:grpSpPr>
          <a:xfrm>
            <a:off x="6112634" y="2710048"/>
            <a:ext cx="5847044" cy="3439177"/>
            <a:chOff x="3105925" y="1204600"/>
            <a:chExt cx="2970975" cy="1747500"/>
          </a:xfrm>
        </p:grpSpPr>
        <p:sp>
          <p:nvSpPr>
            <p:cNvPr id="1083" name="Google Shape;1083;p29"/>
            <p:cNvSpPr/>
            <p:nvPr/>
          </p:nvSpPr>
          <p:spPr>
            <a:xfrm>
              <a:off x="3105925" y="1204600"/>
              <a:ext cx="2942400" cy="17094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4" name="Google Shape;1084;p29"/>
            <p:cNvSpPr txBox="1"/>
            <p:nvPr/>
          </p:nvSpPr>
          <p:spPr>
            <a:xfrm>
              <a:off x="3132663" y="1812400"/>
              <a:ext cx="2915662" cy="493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Taʼlim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tizimida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informatika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fanining</a:t>
              </a:r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ahamiyati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1085" name="Google Shape;1085;p29"/>
            <p:cNvSpPr/>
            <p:nvPr/>
          </p:nvSpPr>
          <p:spPr>
            <a:xfrm>
              <a:off x="3134500" y="1242700"/>
              <a:ext cx="2942400" cy="1709400"/>
            </a:xfrm>
            <a:prstGeom prst="ellipse">
              <a:avLst/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86" name="Google Shape;1086;p29"/>
          <p:cNvGrpSpPr/>
          <p:nvPr/>
        </p:nvGrpSpPr>
        <p:grpSpPr>
          <a:xfrm>
            <a:off x="12310582" y="4671807"/>
            <a:ext cx="3725248" cy="2592655"/>
            <a:chOff x="6255200" y="2201400"/>
            <a:chExt cx="1892857" cy="1317369"/>
          </a:xfrm>
        </p:grpSpPr>
        <p:sp>
          <p:nvSpPr>
            <p:cNvPr id="1087" name="Google Shape;1087;p29"/>
            <p:cNvSpPr/>
            <p:nvPr/>
          </p:nvSpPr>
          <p:spPr>
            <a:xfrm>
              <a:off x="6255200" y="2201400"/>
              <a:ext cx="1841100" cy="1280400"/>
            </a:xfrm>
            <a:prstGeom prst="wedgeEllipseCallout">
              <a:avLst>
                <a:gd name="adj1" fmla="val -63966"/>
                <a:gd name="adj2" fmla="val -25935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8" name="Google Shape;1088;p29"/>
            <p:cNvSpPr/>
            <p:nvPr/>
          </p:nvSpPr>
          <p:spPr>
            <a:xfrm>
              <a:off x="6306957" y="2238369"/>
              <a:ext cx="1841100" cy="1280400"/>
            </a:xfrm>
            <a:prstGeom prst="wedgeEllipseCallout">
              <a:avLst>
                <a:gd name="adj1" fmla="val -64708"/>
                <a:gd name="adj2" fmla="val -24359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9" name="Google Shape;1089;p29"/>
            <p:cNvSpPr/>
            <p:nvPr/>
          </p:nvSpPr>
          <p:spPr>
            <a:xfrm>
              <a:off x="6269831" y="2687571"/>
              <a:ext cx="1830849" cy="494347"/>
            </a:xfrm>
            <a:custGeom>
              <a:avLst/>
              <a:gdLst/>
              <a:ahLst/>
              <a:cxnLst/>
              <a:rect l="l" t="t" r="r" b="b"/>
              <a:pathLst>
                <a:path w="44982" h="44982" extrusionOk="0">
                  <a:moveTo>
                    <a:pt x="0" y="0"/>
                  </a:moveTo>
                  <a:lnTo>
                    <a:pt x="0" y="44982"/>
                  </a:lnTo>
                  <a:lnTo>
                    <a:pt x="44982" y="44982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79929" tIns="179929" rIns="179929" bIns="449898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Innovatsion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kreativ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ko‘nikmalarni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rivojlantirish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91" name="Google Shape;1091;p29"/>
          <p:cNvGrpSpPr/>
          <p:nvPr/>
        </p:nvGrpSpPr>
        <p:grpSpPr>
          <a:xfrm>
            <a:off x="9577162" y="7129775"/>
            <a:ext cx="3793711" cy="2614113"/>
            <a:chOff x="4866306" y="3450332"/>
            <a:chExt cx="1927644" cy="1328272"/>
          </a:xfrm>
        </p:grpSpPr>
        <p:sp>
          <p:nvSpPr>
            <p:cNvPr id="1092" name="Google Shape;1092;p29"/>
            <p:cNvSpPr/>
            <p:nvPr/>
          </p:nvSpPr>
          <p:spPr>
            <a:xfrm>
              <a:off x="4866306" y="3498204"/>
              <a:ext cx="1927644" cy="1280400"/>
            </a:xfrm>
            <a:prstGeom prst="wedgeEllipseCallout">
              <a:avLst>
                <a:gd name="adj1" fmla="val -44681"/>
                <a:gd name="adj2" fmla="val -6033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3" name="Google Shape;1093;p29"/>
            <p:cNvSpPr/>
            <p:nvPr/>
          </p:nvSpPr>
          <p:spPr>
            <a:xfrm>
              <a:off x="4913682" y="3450332"/>
              <a:ext cx="1841100" cy="1280400"/>
            </a:xfrm>
            <a:prstGeom prst="wedgeEllipseCallout">
              <a:avLst>
                <a:gd name="adj1" fmla="val -48010"/>
                <a:gd name="adj2" fmla="val -57270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4" name="Google Shape;1094;p29"/>
            <p:cNvSpPr/>
            <p:nvPr/>
          </p:nvSpPr>
          <p:spPr>
            <a:xfrm>
              <a:off x="4931849" y="4039229"/>
              <a:ext cx="1728428" cy="323604"/>
            </a:xfrm>
            <a:custGeom>
              <a:avLst/>
              <a:gdLst/>
              <a:ahLst/>
              <a:cxnLst/>
              <a:rect l="l" t="t" r="r" b="b"/>
              <a:pathLst>
                <a:path w="44982" h="44982" extrusionOk="0">
                  <a:moveTo>
                    <a:pt x="0" y="0"/>
                  </a:moveTo>
                  <a:lnTo>
                    <a:pt x="0" y="44982"/>
                  </a:lnTo>
                  <a:lnTo>
                    <a:pt x="44982" y="44982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79929" tIns="179929" rIns="179929" bIns="449898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Zamonaviy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texnologiyalar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tanishtirish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96" name="Google Shape;1096;p29"/>
          <p:cNvGrpSpPr/>
          <p:nvPr/>
        </p:nvGrpSpPr>
        <p:grpSpPr>
          <a:xfrm>
            <a:off x="891162" y="1697778"/>
            <a:ext cx="3725248" cy="2667375"/>
            <a:chOff x="452813" y="690250"/>
            <a:chExt cx="1892857" cy="1355335"/>
          </a:xfrm>
        </p:grpSpPr>
        <p:sp>
          <p:nvSpPr>
            <p:cNvPr id="1097" name="Google Shape;1097;p29"/>
            <p:cNvSpPr/>
            <p:nvPr/>
          </p:nvSpPr>
          <p:spPr>
            <a:xfrm flipH="1">
              <a:off x="504570" y="690250"/>
              <a:ext cx="1841100" cy="1317300"/>
            </a:xfrm>
            <a:prstGeom prst="wedgeEllipseCallout">
              <a:avLst>
                <a:gd name="adj1" fmla="val -64618"/>
                <a:gd name="adj2" fmla="val 35173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8" name="Google Shape;1098;p29"/>
            <p:cNvSpPr/>
            <p:nvPr/>
          </p:nvSpPr>
          <p:spPr>
            <a:xfrm flipH="1">
              <a:off x="452813" y="728285"/>
              <a:ext cx="1841100" cy="1317300"/>
            </a:xfrm>
            <a:prstGeom prst="wedgeEllipseCallout">
              <a:avLst>
                <a:gd name="adj1" fmla="val -64618"/>
                <a:gd name="adj2" fmla="val 35173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9" name="Google Shape;1099;p29"/>
            <p:cNvSpPr/>
            <p:nvPr/>
          </p:nvSpPr>
          <p:spPr>
            <a:xfrm flipH="1">
              <a:off x="671576" y="989438"/>
              <a:ext cx="1538600" cy="700319"/>
            </a:xfrm>
            <a:custGeom>
              <a:avLst/>
              <a:gdLst/>
              <a:ahLst/>
              <a:cxnLst/>
              <a:rect l="l" t="t" r="r" b="b"/>
              <a:pathLst>
                <a:path w="44982" h="44982" extrusionOk="0">
                  <a:moveTo>
                    <a:pt x="0" y="0"/>
                  </a:moveTo>
                  <a:lnTo>
                    <a:pt x="0" y="44982"/>
                  </a:lnTo>
                  <a:lnTo>
                    <a:pt x="44982" y="44982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79929" tIns="179929" rIns="179929" bIns="449898" anchor="ctr" anchorCtr="0">
              <a:noAutofit/>
            </a:bodyPr>
            <a:lstStyle/>
            <a:p>
              <a:pPr algn="ctr"/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Raqamli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savodxonlikni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oshirish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01" name="Google Shape;1101;p29"/>
          <p:cNvGrpSpPr/>
          <p:nvPr/>
        </p:nvGrpSpPr>
        <p:grpSpPr>
          <a:xfrm>
            <a:off x="1951450" y="4671807"/>
            <a:ext cx="3725248" cy="2592655"/>
            <a:chOff x="991563" y="2201400"/>
            <a:chExt cx="1892857" cy="1317369"/>
          </a:xfrm>
        </p:grpSpPr>
        <p:sp>
          <p:nvSpPr>
            <p:cNvPr id="1102" name="Google Shape;1102;p29"/>
            <p:cNvSpPr/>
            <p:nvPr/>
          </p:nvSpPr>
          <p:spPr>
            <a:xfrm flipH="1">
              <a:off x="1043320" y="2201400"/>
              <a:ext cx="1841100" cy="1280400"/>
            </a:xfrm>
            <a:prstGeom prst="wedgeEllipseCallout">
              <a:avLst>
                <a:gd name="adj1" fmla="val -63966"/>
                <a:gd name="adj2" fmla="val -2593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3" name="Google Shape;1103;p29"/>
            <p:cNvSpPr/>
            <p:nvPr/>
          </p:nvSpPr>
          <p:spPr>
            <a:xfrm flipH="1">
              <a:off x="991563" y="2238369"/>
              <a:ext cx="1841100" cy="1280400"/>
            </a:xfrm>
            <a:prstGeom prst="wedgeEllipseCallout">
              <a:avLst>
                <a:gd name="adj1" fmla="val -64708"/>
                <a:gd name="adj2" fmla="val -24359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4" name="Google Shape;1104;p29"/>
            <p:cNvSpPr/>
            <p:nvPr/>
          </p:nvSpPr>
          <p:spPr>
            <a:xfrm flipH="1">
              <a:off x="1210326" y="2744580"/>
              <a:ext cx="1526464" cy="437338"/>
            </a:xfrm>
            <a:custGeom>
              <a:avLst/>
              <a:gdLst/>
              <a:ahLst/>
              <a:cxnLst/>
              <a:rect l="l" t="t" r="r" b="b"/>
              <a:pathLst>
                <a:path w="44982" h="44982" extrusionOk="0">
                  <a:moveTo>
                    <a:pt x="0" y="0"/>
                  </a:moveTo>
                  <a:lnTo>
                    <a:pt x="0" y="44982"/>
                  </a:lnTo>
                  <a:lnTo>
                    <a:pt x="44982" y="44982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79929" tIns="179929" rIns="179929" bIns="449898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Algoritmik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tanqidiy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fikrlashni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rivojlantirish</a:t>
              </a:r>
              <a:endParaRPr sz="2800" dirty="0">
                <a:solidFill>
                  <a:schemeClr val="lt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1106" name="Google Shape;1106;p29"/>
          <p:cNvGrpSpPr/>
          <p:nvPr/>
        </p:nvGrpSpPr>
        <p:grpSpPr>
          <a:xfrm>
            <a:off x="4693493" y="7057017"/>
            <a:ext cx="3725248" cy="2592655"/>
            <a:chOff x="2384838" y="3413363"/>
            <a:chExt cx="1892857" cy="1317369"/>
          </a:xfrm>
        </p:grpSpPr>
        <p:sp>
          <p:nvSpPr>
            <p:cNvPr id="1107" name="Google Shape;1107;p29"/>
            <p:cNvSpPr/>
            <p:nvPr/>
          </p:nvSpPr>
          <p:spPr>
            <a:xfrm flipH="1">
              <a:off x="2436595" y="3413363"/>
              <a:ext cx="1841100" cy="1280400"/>
            </a:xfrm>
            <a:prstGeom prst="wedgeEllipseCallout">
              <a:avLst>
                <a:gd name="adj1" fmla="val -44681"/>
                <a:gd name="adj2" fmla="val -6033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8" name="Google Shape;1108;p29"/>
            <p:cNvSpPr/>
            <p:nvPr/>
          </p:nvSpPr>
          <p:spPr>
            <a:xfrm flipH="1">
              <a:off x="2384838" y="3450332"/>
              <a:ext cx="1841100" cy="1280400"/>
            </a:xfrm>
            <a:prstGeom prst="wedgeEllipseCallout">
              <a:avLst>
                <a:gd name="adj1" fmla="val -48010"/>
                <a:gd name="adj2" fmla="val -57270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9" name="Google Shape;1109;p29"/>
            <p:cNvSpPr/>
            <p:nvPr/>
          </p:nvSpPr>
          <p:spPr>
            <a:xfrm flipH="1">
              <a:off x="2636079" y="3750214"/>
              <a:ext cx="1484297" cy="645918"/>
            </a:xfrm>
            <a:custGeom>
              <a:avLst/>
              <a:gdLst/>
              <a:ahLst/>
              <a:cxnLst/>
              <a:rect l="l" t="t" r="r" b="b"/>
              <a:pathLst>
                <a:path w="44982" h="44982" extrusionOk="0">
                  <a:moveTo>
                    <a:pt x="0" y="0"/>
                  </a:moveTo>
                  <a:lnTo>
                    <a:pt x="0" y="44982"/>
                  </a:lnTo>
                  <a:lnTo>
                    <a:pt x="44982" y="44982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179929" tIns="179929" rIns="179929" bIns="449898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Mehnat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bozoriga</a:t>
              </a:r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tayyorlash</a:t>
              </a:r>
              <a:endParaRPr sz="3200" dirty="0">
                <a:solidFill>
                  <a:schemeClr val="lt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pic>
        <p:nvPicPr>
          <p:cNvPr id="37" name="Graphic 2">
            <a:extLst>
              <a:ext uri="{FF2B5EF4-FFF2-40B4-BE49-F238E27FC236}">
                <a16:creationId xmlns:a16="http://schemas.microsoft.com/office/drawing/2014/main" id="{45C211BB-0A3D-4D0C-88C9-9A615B8C47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1FF73392-F899-4B48-AAB8-DE5626CAFAC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174B15F8-F27D-4A6E-854E-A639128AB74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42" name="Google Shape;1084;p29">
            <a:extLst>
              <a:ext uri="{FF2B5EF4-FFF2-40B4-BE49-F238E27FC236}">
                <a16:creationId xmlns:a16="http://schemas.microsoft.com/office/drawing/2014/main" id="{6DCB0208-FB2E-4199-82E7-DE2398041477}"/>
              </a:ext>
            </a:extLst>
          </p:cNvPr>
          <p:cNvSpPr txBox="1"/>
          <p:nvPr/>
        </p:nvSpPr>
        <p:spPr>
          <a:xfrm>
            <a:off x="4514548" y="1624029"/>
            <a:ext cx="8367766" cy="971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6100" y="2581275"/>
            <a:ext cx="11195050" cy="8305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Latn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AQSH Xalqaro taraqqiyot agentligi USAID, Maktabgacha va maktab ta’limi vazirligi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uz-Latn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hamkorligida amalga oshirilayotgan O‘zbekiston barkamollik uchun ta’lim dasturi doirasida Informatika va AT fanidan CAMBRIDGE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UNIVERSITY PRESS</a:t>
            </a:r>
            <a:r>
              <a:rPr lang="uz-Latn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darsliklari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bosqichlarda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qilindi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moslashtirildi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CCD16F3-040E-4E20-B0F9-EB335047358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9750" y="1857374"/>
            <a:ext cx="4165600" cy="3124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29D9E55-E933-4DCC-B421-E63FE58D34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0350" y="5819776"/>
            <a:ext cx="4394202" cy="35432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bject 295"/>
          <p:cNvSpPr>
            <a:spLocks/>
          </p:cNvSpPr>
          <p:nvPr/>
        </p:nvSpPr>
        <p:spPr bwMode="auto">
          <a:xfrm>
            <a:off x="13215739" y="6403572"/>
            <a:ext cx="131220" cy="173398"/>
          </a:xfrm>
          <a:custGeom>
            <a:avLst/>
            <a:gdLst>
              <a:gd name="T0" fmla="*/ 1 w 140334"/>
              <a:gd name="T1" fmla="*/ 0 h 182245"/>
              <a:gd name="T2" fmla="*/ 1 w 140334"/>
              <a:gd name="T3" fmla="*/ 1 h 182245"/>
              <a:gd name="T4" fmla="*/ 1 w 140334"/>
              <a:gd name="T5" fmla="*/ 1 h 182245"/>
              <a:gd name="T6" fmla="*/ 0 w 140334"/>
              <a:gd name="T7" fmla="*/ 1 h 182245"/>
              <a:gd name="T8" fmla="*/ 1 w 140334"/>
              <a:gd name="T9" fmla="*/ 1 h 182245"/>
              <a:gd name="T10" fmla="*/ 1 w 140334"/>
              <a:gd name="T11" fmla="*/ 1 h 182245"/>
              <a:gd name="T12" fmla="*/ 1 w 140334"/>
              <a:gd name="T13" fmla="*/ 1 h 182245"/>
              <a:gd name="T14" fmla="*/ 1 w 140334"/>
              <a:gd name="T15" fmla="*/ 1 h 182245"/>
              <a:gd name="T16" fmla="*/ 1 w 140334"/>
              <a:gd name="T17" fmla="*/ 1 h 182245"/>
              <a:gd name="T18" fmla="*/ 1 w 140334"/>
              <a:gd name="T19" fmla="*/ 1 h 182245"/>
              <a:gd name="T20" fmla="*/ 1 w 140334"/>
              <a:gd name="T21" fmla="*/ 1 h 182245"/>
              <a:gd name="T22" fmla="*/ 1 w 140334"/>
              <a:gd name="T23" fmla="*/ 1 h 182245"/>
              <a:gd name="T24" fmla="*/ 1 w 140334"/>
              <a:gd name="T25" fmla="*/ 1 h 182245"/>
              <a:gd name="T26" fmla="*/ 1 w 140334"/>
              <a:gd name="T27" fmla="*/ 1 h 182245"/>
              <a:gd name="T28" fmla="*/ 1 w 140334"/>
              <a:gd name="T29" fmla="*/ 1 h 182245"/>
              <a:gd name="T30" fmla="*/ 1 w 140334"/>
              <a:gd name="T31" fmla="*/ 1 h 182245"/>
              <a:gd name="T32" fmla="*/ 1 w 140334"/>
              <a:gd name="T33" fmla="*/ 1 h 182245"/>
              <a:gd name="T34" fmla="*/ 1 w 140334"/>
              <a:gd name="T35" fmla="*/ 1 h 182245"/>
              <a:gd name="T36" fmla="*/ 1 w 140334"/>
              <a:gd name="T37" fmla="*/ 1 h 182245"/>
              <a:gd name="T38" fmla="*/ 1 w 140334"/>
              <a:gd name="T39" fmla="*/ 1 h 182245"/>
              <a:gd name="T40" fmla="*/ 1 w 140334"/>
              <a:gd name="T41" fmla="*/ 1 h 182245"/>
              <a:gd name="T42" fmla="*/ 1 w 140334"/>
              <a:gd name="T43" fmla="*/ 1 h 182245"/>
              <a:gd name="T44" fmla="*/ 1 w 140334"/>
              <a:gd name="T45" fmla="*/ 1 h 182245"/>
              <a:gd name="T46" fmla="*/ 1 w 140334"/>
              <a:gd name="T47" fmla="*/ 1 h 182245"/>
              <a:gd name="T48" fmla="*/ 1 w 140334"/>
              <a:gd name="T49" fmla="*/ 1 h 182245"/>
              <a:gd name="T50" fmla="*/ 1 w 140334"/>
              <a:gd name="T51" fmla="*/ 0 h 182245"/>
              <a:gd name="T52" fmla="*/ 1 w 140334"/>
              <a:gd name="T53" fmla="*/ 1 h 182245"/>
              <a:gd name="T54" fmla="*/ 1 w 140334"/>
              <a:gd name="T55" fmla="*/ 1 h 182245"/>
              <a:gd name="T56" fmla="*/ 1 w 140334"/>
              <a:gd name="T57" fmla="*/ 1 h 182245"/>
              <a:gd name="T58" fmla="*/ 1 w 140334"/>
              <a:gd name="T59" fmla="*/ 1 h 182245"/>
              <a:gd name="T60" fmla="*/ 1 w 140334"/>
              <a:gd name="T61" fmla="*/ 1 h 182245"/>
              <a:gd name="T62" fmla="*/ 1 w 140334"/>
              <a:gd name="T63" fmla="*/ 1 h 182245"/>
              <a:gd name="T64" fmla="*/ 1 w 140334"/>
              <a:gd name="T65" fmla="*/ 1 h 182245"/>
              <a:gd name="T66" fmla="*/ 1 w 140334"/>
              <a:gd name="T67" fmla="*/ 1 h 182245"/>
              <a:gd name="T68" fmla="*/ 1 w 140334"/>
              <a:gd name="T69" fmla="*/ 1 h 182245"/>
              <a:gd name="T70" fmla="*/ 1 w 140334"/>
              <a:gd name="T71" fmla="*/ 1 h 182245"/>
              <a:gd name="T72" fmla="*/ 1 w 140334"/>
              <a:gd name="T73" fmla="*/ 1 h 182245"/>
              <a:gd name="T74" fmla="*/ 1 w 140334"/>
              <a:gd name="T75" fmla="*/ 1 h 182245"/>
              <a:gd name="T76" fmla="*/ 1 w 140334"/>
              <a:gd name="T77" fmla="*/ 1 h 182245"/>
              <a:gd name="T78" fmla="*/ 1 w 140334"/>
              <a:gd name="T79" fmla="*/ 1 h 182245"/>
              <a:gd name="T80" fmla="*/ 1 w 140334"/>
              <a:gd name="T81" fmla="*/ 1 h 182245"/>
              <a:gd name="T82" fmla="*/ 1 w 140334"/>
              <a:gd name="T83" fmla="*/ 1 h 182245"/>
              <a:gd name="T84" fmla="*/ 1 w 140334"/>
              <a:gd name="T85" fmla="*/ 1 h 182245"/>
              <a:gd name="T86" fmla="*/ 1 w 140334"/>
              <a:gd name="T87" fmla="*/ 1 h 182245"/>
              <a:gd name="T88" fmla="*/ 1 w 140334"/>
              <a:gd name="T89" fmla="*/ 1 h 182245"/>
              <a:gd name="T90" fmla="*/ 1 w 140334"/>
              <a:gd name="T91" fmla="*/ 1 h 182245"/>
              <a:gd name="T92" fmla="*/ 1 w 140334"/>
              <a:gd name="T93" fmla="*/ 1 h 182245"/>
              <a:gd name="T94" fmla="*/ 1 w 140334"/>
              <a:gd name="T95" fmla="*/ 1 h 182245"/>
              <a:gd name="T96" fmla="*/ 1 w 140334"/>
              <a:gd name="T97" fmla="*/ 1 h 182245"/>
              <a:gd name="T98" fmla="*/ 1 w 140334"/>
              <a:gd name="T99" fmla="*/ 1 h 182245"/>
              <a:gd name="T100" fmla="*/ 1 w 140334"/>
              <a:gd name="T101" fmla="*/ 1 h 182245"/>
              <a:gd name="T102" fmla="*/ 1 w 140334"/>
              <a:gd name="T103" fmla="*/ 1 h 182245"/>
              <a:gd name="T104" fmla="*/ 1 w 140334"/>
              <a:gd name="T105" fmla="*/ 1 h 182245"/>
              <a:gd name="T106" fmla="*/ 1 w 140334"/>
              <a:gd name="T107" fmla="*/ 1 h 182245"/>
              <a:gd name="T108" fmla="*/ 1 w 140334"/>
              <a:gd name="T109" fmla="*/ 1 h 182245"/>
              <a:gd name="T110" fmla="*/ 1 w 140334"/>
              <a:gd name="T111" fmla="*/ 1 h 18224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40334" h="182245">
                <a:moveTo>
                  <a:pt x="73788" y="0"/>
                </a:moveTo>
                <a:lnTo>
                  <a:pt x="27970" y="10412"/>
                </a:lnTo>
                <a:lnTo>
                  <a:pt x="1281" y="53751"/>
                </a:lnTo>
                <a:lnTo>
                  <a:pt x="0" y="71237"/>
                </a:lnTo>
                <a:lnTo>
                  <a:pt x="973" y="89174"/>
                </a:lnTo>
                <a:lnTo>
                  <a:pt x="13641" y="137959"/>
                </a:lnTo>
                <a:lnTo>
                  <a:pt x="36683" y="169221"/>
                </a:lnTo>
                <a:lnTo>
                  <a:pt x="69823" y="182120"/>
                </a:lnTo>
                <a:lnTo>
                  <a:pt x="78865" y="180952"/>
                </a:lnTo>
                <a:lnTo>
                  <a:pt x="88215" y="177497"/>
                </a:lnTo>
                <a:lnTo>
                  <a:pt x="97588" y="171831"/>
                </a:lnTo>
                <a:lnTo>
                  <a:pt x="104843" y="165617"/>
                </a:lnTo>
                <a:lnTo>
                  <a:pt x="72662" y="165617"/>
                </a:lnTo>
                <a:lnTo>
                  <a:pt x="60252" y="163691"/>
                </a:lnTo>
                <a:lnTo>
                  <a:pt x="25176" y="125728"/>
                </a:lnTo>
                <a:lnTo>
                  <a:pt x="17274" y="96570"/>
                </a:lnTo>
                <a:lnTo>
                  <a:pt x="17741" y="84949"/>
                </a:lnTo>
                <a:lnTo>
                  <a:pt x="21455" y="76249"/>
                </a:lnTo>
                <a:lnTo>
                  <a:pt x="27492" y="70298"/>
                </a:lnTo>
                <a:lnTo>
                  <a:pt x="34930" y="66925"/>
                </a:lnTo>
                <a:lnTo>
                  <a:pt x="42844" y="65959"/>
                </a:lnTo>
                <a:lnTo>
                  <a:pt x="139280" y="65959"/>
                </a:lnTo>
                <a:lnTo>
                  <a:pt x="138995" y="59771"/>
                </a:lnTo>
                <a:lnTo>
                  <a:pt x="124588" y="21079"/>
                </a:lnTo>
                <a:lnTo>
                  <a:pt x="90147" y="1766"/>
                </a:lnTo>
                <a:lnTo>
                  <a:pt x="73788" y="0"/>
                </a:lnTo>
                <a:close/>
              </a:path>
              <a:path w="140334" h="182245">
                <a:moveTo>
                  <a:pt x="139524" y="71237"/>
                </a:moveTo>
                <a:lnTo>
                  <a:pt x="115243" y="71237"/>
                </a:lnTo>
                <a:lnTo>
                  <a:pt x="119437" y="73225"/>
                </a:lnTo>
                <a:lnTo>
                  <a:pt x="122073" y="79369"/>
                </a:lnTo>
                <a:lnTo>
                  <a:pt x="122872" y="89174"/>
                </a:lnTo>
                <a:lnTo>
                  <a:pt x="122923" y="91232"/>
                </a:lnTo>
                <a:lnTo>
                  <a:pt x="121501" y="103951"/>
                </a:lnTo>
                <a:lnTo>
                  <a:pt x="103520" y="144218"/>
                </a:lnTo>
                <a:lnTo>
                  <a:pt x="72662" y="165617"/>
                </a:lnTo>
                <a:lnTo>
                  <a:pt x="104843" y="165617"/>
                </a:lnTo>
                <a:lnTo>
                  <a:pt x="129574" y="128569"/>
                </a:lnTo>
                <a:lnTo>
                  <a:pt x="139772" y="76611"/>
                </a:lnTo>
                <a:lnTo>
                  <a:pt x="139524" y="71237"/>
                </a:lnTo>
                <a:close/>
              </a:path>
              <a:path w="140334" h="182245">
                <a:moveTo>
                  <a:pt x="139280" y="65959"/>
                </a:moveTo>
                <a:lnTo>
                  <a:pt x="42844" y="65959"/>
                </a:lnTo>
                <a:lnTo>
                  <a:pt x="50312" y="67228"/>
                </a:lnTo>
                <a:lnTo>
                  <a:pt x="56410" y="70561"/>
                </a:lnTo>
                <a:lnTo>
                  <a:pt x="60216" y="75787"/>
                </a:lnTo>
                <a:lnTo>
                  <a:pt x="60807" y="82735"/>
                </a:lnTo>
                <a:lnTo>
                  <a:pt x="57259" y="91232"/>
                </a:lnTo>
                <a:lnTo>
                  <a:pt x="55754" y="93396"/>
                </a:lnTo>
                <a:lnTo>
                  <a:pt x="66358" y="93055"/>
                </a:lnTo>
                <a:lnTo>
                  <a:pt x="76527" y="90179"/>
                </a:lnTo>
                <a:lnTo>
                  <a:pt x="86102" y="85725"/>
                </a:lnTo>
                <a:lnTo>
                  <a:pt x="94921" y="80648"/>
                </a:lnTo>
                <a:lnTo>
                  <a:pt x="102825" y="75904"/>
                </a:lnTo>
                <a:lnTo>
                  <a:pt x="109653" y="72449"/>
                </a:lnTo>
                <a:lnTo>
                  <a:pt x="115243" y="71237"/>
                </a:lnTo>
                <a:lnTo>
                  <a:pt x="139524" y="71237"/>
                </a:lnTo>
                <a:lnTo>
                  <a:pt x="139280" y="659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uz-Cyrl-UZ" sz="2657" dirty="0"/>
          </a:p>
        </p:txBody>
      </p:sp>
      <p:sp>
        <p:nvSpPr>
          <p:cNvPr id="13315" name="object 299"/>
          <p:cNvSpPr>
            <a:spLocks/>
          </p:cNvSpPr>
          <p:nvPr/>
        </p:nvSpPr>
        <p:spPr bwMode="auto">
          <a:xfrm>
            <a:off x="13150130" y="6879245"/>
            <a:ext cx="35149" cy="63266"/>
          </a:xfrm>
          <a:custGeom>
            <a:avLst/>
            <a:gdLst>
              <a:gd name="T0" fmla="*/ 1 w 36829"/>
              <a:gd name="T1" fmla="*/ 0 h 67310"/>
              <a:gd name="T2" fmla="*/ 1 w 36829"/>
              <a:gd name="T3" fmla="*/ 1 h 67310"/>
              <a:gd name="T4" fmla="*/ 1 w 36829"/>
              <a:gd name="T5" fmla="*/ 1 h 67310"/>
              <a:gd name="T6" fmla="*/ 0 w 36829"/>
              <a:gd name="T7" fmla="*/ 1 h 67310"/>
              <a:gd name="T8" fmla="*/ 1 w 36829"/>
              <a:gd name="T9" fmla="*/ 1 h 67310"/>
              <a:gd name="T10" fmla="*/ 1 w 36829"/>
              <a:gd name="T11" fmla="*/ 1 h 67310"/>
              <a:gd name="T12" fmla="*/ 1 w 36829"/>
              <a:gd name="T13" fmla="*/ 1 h 67310"/>
              <a:gd name="T14" fmla="*/ 1 w 36829"/>
              <a:gd name="T15" fmla="*/ 1 h 67310"/>
              <a:gd name="T16" fmla="*/ 1 w 36829"/>
              <a:gd name="T17" fmla="*/ 1 h 67310"/>
              <a:gd name="T18" fmla="*/ 1 w 36829"/>
              <a:gd name="T19" fmla="*/ 1 h 67310"/>
              <a:gd name="T20" fmla="*/ 1 w 36829"/>
              <a:gd name="T21" fmla="*/ 1 h 67310"/>
              <a:gd name="T22" fmla="*/ 1 w 36829"/>
              <a:gd name="T23" fmla="*/ 0 h 6731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829" h="67310">
                <a:moveTo>
                  <a:pt x="18111" y="0"/>
                </a:moveTo>
                <a:lnTo>
                  <a:pt x="5811" y="5243"/>
                </a:lnTo>
                <a:lnTo>
                  <a:pt x="60" y="18057"/>
                </a:lnTo>
                <a:lnTo>
                  <a:pt x="0" y="47322"/>
                </a:lnTo>
                <a:lnTo>
                  <a:pt x="4828" y="60680"/>
                </a:lnTo>
                <a:lnTo>
                  <a:pt x="16627" y="66927"/>
                </a:lnTo>
                <a:lnTo>
                  <a:pt x="29792" y="62109"/>
                </a:lnTo>
                <a:lnTo>
                  <a:pt x="36039" y="50091"/>
                </a:lnTo>
                <a:lnTo>
                  <a:pt x="36219" y="19667"/>
                </a:lnTo>
                <a:lnTo>
                  <a:pt x="31391" y="6310"/>
                </a:lnTo>
                <a:lnTo>
                  <a:pt x="19591" y="65"/>
                </a:lnTo>
                <a:lnTo>
                  <a:pt x="181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uz-Cyrl-UZ" sz="2657" dirty="0"/>
          </a:p>
        </p:txBody>
      </p:sp>
      <p:sp>
        <p:nvSpPr>
          <p:cNvPr id="13316" name="object 144"/>
          <p:cNvSpPr>
            <a:spLocks/>
          </p:cNvSpPr>
          <p:nvPr/>
        </p:nvSpPr>
        <p:spPr bwMode="auto">
          <a:xfrm>
            <a:off x="618541" y="2638578"/>
            <a:ext cx="8212973" cy="944315"/>
          </a:xfrm>
          <a:custGeom>
            <a:avLst/>
            <a:gdLst>
              <a:gd name="T0" fmla="*/ 2147483646 w 3302000"/>
              <a:gd name="T1" fmla="*/ 0 h 510539"/>
              <a:gd name="T2" fmla="*/ 2147483646 w 3302000"/>
              <a:gd name="T3" fmla="*/ 0 h 510539"/>
              <a:gd name="T4" fmla="*/ 2147483646 w 3302000"/>
              <a:gd name="T5" fmla="*/ 204787 h 510539"/>
              <a:gd name="T6" fmla="*/ 2147483646 w 3302000"/>
              <a:gd name="T7" fmla="*/ 1795069 h 510539"/>
              <a:gd name="T8" fmla="*/ 2147483646 w 3302000"/>
              <a:gd name="T9" fmla="*/ 4852177 h 510539"/>
              <a:gd name="T10" fmla="*/ 2147483646 w 3302000"/>
              <a:gd name="T11" fmla="*/ 9246800 h 510539"/>
              <a:gd name="T12" fmla="*/ 2147483646 w 3302000"/>
              <a:gd name="T13" fmla="*/ 14849744 h 510539"/>
              <a:gd name="T14" fmla="*/ 2147483646 w 3302000"/>
              <a:gd name="T15" fmla="*/ 21531837 h 510539"/>
              <a:gd name="T16" fmla="*/ 2147483646 w 3302000"/>
              <a:gd name="T17" fmla="*/ 29164059 h 510539"/>
              <a:gd name="T18" fmla="*/ 2147483646 w 3302000"/>
              <a:gd name="T19" fmla="*/ 37617480 h 510539"/>
              <a:gd name="T20" fmla="*/ 2147483646 w 3302000"/>
              <a:gd name="T21" fmla="*/ 46762693 h 510539"/>
              <a:gd name="T22" fmla="*/ 2147483646 w 3302000"/>
              <a:gd name="T23" fmla="*/ 56470697 h 510539"/>
              <a:gd name="T24" fmla="*/ 0 w 3302000"/>
              <a:gd name="T25" fmla="*/ 61495168 h 510539"/>
              <a:gd name="T26" fmla="*/ 0 w 3302000"/>
              <a:gd name="T27" fmla="*/ 89556203 h 510539"/>
              <a:gd name="T28" fmla="*/ 2147483646 w 3302000"/>
              <a:gd name="T29" fmla="*/ 89556203 h 510539"/>
              <a:gd name="T30" fmla="*/ 2147483646 w 3302000"/>
              <a:gd name="T31" fmla="*/ 89406912 h 510539"/>
              <a:gd name="T32" fmla="*/ 2147483646 w 3302000"/>
              <a:gd name="T33" fmla="*/ 88248852 h 510539"/>
              <a:gd name="T34" fmla="*/ 2147483646 w 3302000"/>
              <a:gd name="T35" fmla="*/ 86022816 h 510539"/>
              <a:gd name="T36" fmla="*/ 2147483646 w 3302000"/>
              <a:gd name="T37" fmla="*/ 82823050 h 510539"/>
              <a:gd name="T38" fmla="*/ 2147483646 w 3302000"/>
              <a:gd name="T39" fmla="*/ 78742902 h 510539"/>
              <a:gd name="T40" fmla="*/ 2147483646 w 3302000"/>
              <a:gd name="T41" fmla="*/ 73877652 h 510539"/>
              <a:gd name="T42" fmla="*/ 2147483646 w 3302000"/>
              <a:gd name="T43" fmla="*/ 68320288 h 510539"/>
              <a:gd name="T44" fmla="*/ 2147483646 w 3302000"/>
              <a:gd name="T45" fmla="*/ 62164697 h 510539"/>
              <a:gd name="T46" fmla="*/ 2147483646 w 3302000"/>
              <a:gd name="T47" fmla="*/ 55505575 h 510539"/>
              <a:gd name="T48" fmla="*/ 2147483646 w 3302000"/>
              <a:gd name="T49" fmla="*/ 48436868 h 510539"/>
              <a:gd name="T50" fmla="*/ 2147483646 w 3302000"/>
              <a:gd name="T51" fmla="*/ 44777170 h 510539"/>
              <a:gd name="T52" fmla="*/ 2147483646 w 3302000"/>
              <a:gd name="T53" fmla="*/ 41118590 h 510539"/>
              <a:gd name="T54" fmla="*/ 2147483646 w 3302000"/>
              <a:gd name="T55" fmla="*/ 34049976 h 510539"/>
              <a:gd name="T56" fmla="*/ 2147483646 w 3302000"/>
              <a:gd name="T57" fmla="*/ 27390951 h 510539"/>
              <a:gd name="T58" fmla="*/ 2147483646 w 3302000"/>
              <a:gd name="T59" fmla="*/ 21235661 h 510539"/>
              <a:gd name="T60" fmla="*/ 2147483646 w 3302000"/>
              <a:gd name="T61" fmla="*/ 15678216 h 510539"/>
              <a:gd name="T62" fmla="*/ 2147483646 w 3302000"/>
              <a:gd name="T63" fmla="*/ 10812629 h 510539"/>
              <a:gd name="T64" fmla="*/ 2147483646 w 3302000"/>
              <a:gd name="T65" fmla="*/ 6733019 h 510539"/>
              <a:gd name="T66" fmla="*/ 2147483646 w 3302000"/>
              <a:gd name="T67" fmla="*/ 3533062 h 510539"/>
              <a:gd name="T68" fmla="*/ 2147483646 w 3302000"/>
              <a:gd name="T69" fmla="*/ 1307120 h 510539"/>
              <a:gd name="T70" fmla="*/ 2147483646 w 3302000"/>
              <a:gd name="T71" fmla="*/ 149035 h 510539"/>
              <a:gd name="T72" fmla="*/ 2147483646 w 3302000"/>
              <a:gd name="T73" fmla="*/ 0 h 51053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3302000"/>
              <a:gd name="T112" fmla="*/ 0 h 510539"/>
              <a:gd name="T113" fmla="*/ 3302000 w 3302000"/>
              <a:gd name="T114" fmla="*/ 510539 h 510539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3302000" h="510539">
                <a:moveTo>
                  <a:pt x="3046898" y="0"/>
                </a:moveTo>
                <a:lnTo>
                  <a:pt x="350232" y="0"/>
                </a:lnTo>
                <a:lnTo>
                  <a:pt x="321616" y="1166"/>
                </a:lnTo>
                <a:lnTo>
                  <a:pt x="266326" y="10224"/>
                </a:lnTo>
                <a:lnTo>
                  <a:pt x="214242" y="27634"/>
                </a:lnTo>
                <a:lnTo>
                  <a:pt x="166098" y="52663"/>
                </a:lnTo>
                <a:lnTo>
                  <a:pt x="122630" y="84573"/>
                </a:lnTo>
                <a:lnTo>
                  <a:pt x="84573" y="122630"/>
                </a:lnTo>
                <a:lnTo>
                  <a:pt x="52663" y="166098"/>
                </a:lnTo>
                <a:lnTo>
                  <a:pt x="27634" y="214242"/>
                </a:lnTo>
                <a:lnTo>
                  <a:pt x="10224" y="266326"/>
                </a:lnTo>
                <a:lnTo>
                  <a:pt x="1166" y="321616"/>
                </a:lnTo>
                <a:lnTo>
                  <a:pt x="0" y="350232"/>
                </a:lnTo>
                <a:lnTo>
                  <a:pt x="0" y="510047"/>
                </a:lnTo>
                <a:lnTo>
                  <a:pt x="3046898" y="510047"/>
                </a:lnTo>
                <a:lnTo>
                  <a:pt x="3067736" y="509197"/>
                </a:lnTo>
                <a:lnTo>
                  <a:pt x="3107994" y="502602"/>
                </a:lnTo>
                <a:lnTo>
                  <a:pt x="3145919" y="489924"/>
                </a:lnTo>
                <a:lnTo>
                  <a:pt x="3180975" y="471700"/>
                </a:lnTo>
                <a:lnTo>
                  <a:pt x="3212626" y="448464"/>
                </a:lnTo>
                <a:lnTo>
                  <a:pt x="3240337" y="420753"/>
                </a:lnTo>
                <a:lnTo>
                  <a:pt x="3263573" y="389102"/>
                </a:lnTo>
                <a:lnTo>
                  <a:pt x="3281797" y="354045"/>
                </a:lnTo>
                <a:lnTo>
                  <a:pt x="3294475" y="316120"/>
                </a:lnTo>
                <a:lnTo>
                  <a:pt x="3301070" y="275861"/>
                </a:lnTo>
                <a:lnTo>
                  <a:pt x="3301919" y="255019"/>
                </a:lnTo>
                <a:lnTo>
                  <a:pt x="3301070" y="234182"/>
                </a:lnTo>
                <a:lnTo>
                  <a:pt x="3294475" y="193924"/>
                </a:lnTo>
                <a:lnTo>
                  <a:pt x="3281797" y="155999"/>
                </a:lnTo>
                <a:lnTo>
                  <a:pt x="3263573" y="120943"/>
                </a:lnTo>
                <a:lnTo>
                  <a:pt x="3240337" y="89292"/>
                </a:lnTo>
                <a:lnTo>
                  <a:pt x="3212626" y="61581"/>
                </a:lnTo>
                <a:lnTo>
                  <a:pt x="3180975" y="38346"/>
                </a:lnTo>
                <a:lnTo>
                  <a:pt x="3145919" y="20122"/>
                </a:lnTo>
                <a:lnTo>
                  <a:pt x="3107994" y="7444"/>
                </a:lnTo>
                <a:lnTo>
                  <a:pt x="3067736" y="849"/>
                </a:lnTo>
                <a:lnTo>
                  <a:pt x="30468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Cyrl-UZ" altLang="ru-RU" sz="265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 DASTURLARI UZVIYLIGI VA UZLUKSIZLIGINI TA’MINLASH BOSQICHLARI</a:t>
            </a:r>
          </a:p>
        </p:txBody>
      </p:sp>
      <p:sp>
        <p:nvSpPr>
          <p:cNvPr id="1332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734512" y="8022556"/>
          <a:ext cx="7894294" cy="261690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894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1690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2700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Maktabgacha</a:t>
                      </a:r>
                      <a:r>
                        <a:rPr lang="uz-Cyrl-UZ" sz="2700" baseline="0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va maktab ta’limi </a:t>
                      </a:r>
                      <a:r>
                        <a:rPr lang="uz-Cyrl-UZ" sz="2700" kern="1200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vazirining          2023-yil</a:t>
                      </a:r>
                      <a:r>
                        <a:rPr lang="uz-Cyrl-UZ" sz="2700" kern="1200" baseline="0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uz-Cyrl-UZ" sz="2700" kern="1200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15-maydagi </a:t>
                      </a:r>
                      <a:r>
                        <a:rPr lang="uz-Cyrl-UZ" sz="2700" b="1" kern="1200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“</a:t>
                      </a:r>
                      <a:r>
                        <a:rPr lang="uz-Cyrl-UZ" sz="2700" b="1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Umumiy o‘rta ta’lim maktablari uchun 2023-2024-o‘quv yiliga mo‘ljallangan tayanch o‘quv rejani tasdiqlash to‘g‘risida”</a:t>
                      </a:r>
                      <a:r>
                        <a:rPr lang="uz-Cyrl-UZ" sz="270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 215-son</a:t>
                      </a:r>
                      <a:r>
                        <a:rPr lang="uz-Cyrl-UZ" sz="2700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uz-Cyrl-UZ" sz="2700" kern="1200" noProof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buyrug‘i bilan tasdiqlangan.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z-Cyrl-UZ" sz="2700" kern="1200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01264" marR="10126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596260" y="7957157"/>
            <a:ext cx="8212973" cy="2237937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z-Cyrl-UZ" sz="2657" dirty="0"/>
          </a:p>
        </p:txBody>
      </p:sp>
      <p:sp>
        <p:nvSpPr>
          <p:cNvPr id="183" name="Rectangle 79"/>
          <p:cNvSpPr/>
          <p:nvPr/>
        </p:nvSpPr>
        <p:spPr bwMode="auto">
          <a:xfrm flipH="1">
            <a:off x="17674879" y="3726768"/>
            <a:ext cx="67954" cy="6612556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uz-Cyrl-UZ" sz="4587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9" name="TextBox 24"/>
          <p:cNvSpPr txBox="1">
            <a:spLocks noChangeArrowheads="1"/>
          </p:cNvSpPr>
          <p:nvPr/>
        </p:nvSpPr>
        <p:spPr bwMode="auto">
          <a:xfrm>
            <a:off x="734512" y="3784794"/>
            <a:ext cx="7828684" cy="3772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Cyrl-UZ" sz="2657" dirty="0">
                <a:latin typeface="Arial" panose="020B0604020202020204" pitchFamily="34" charset="0"/>
                <a:cs typeface="Arial" panose="020B0604020202020204" pitchFamily="34" charset="0"/>
              </a:rPr>
              <a:t>O‘zbekiston Respublikasining 2020-yil                      23-sentabrdagi “Ta’lim to‘g‘risida”gi 637-son Qonuni va Vazirlar Mahkamasining </a:t>
            </a:r>
            <a:r>
              <a:rPr lang="uz-Cyrl-UZ" sz="2657" b="1" dirty="0">
                <a:latin typeface="Arial" panose="020B0604020202020204" pitchFamily="34" charset="0"/>
                <a:cs typeface="Arial" panose="020B0604020202020204" pitchFamily="34" charset="0"/>
              </a:rPr>
              <a:t>“Umumiy o‘rta ta’lim to‘g‘risidagi nizomni tasdiqlash haqida”</a:t>
            </a:r>
            <a:r>
              <a:rPr lang="uz-Cyrl-UZ" sz="2657" dirty="0">
                <a:latin typeface="Arial" panose="020B0604020202020204" pitchFamily="34" charset="0"/>
                <a:cs typeface="Arial" panose="020B0604020202020204" pitchFamily="34" charset="0"/>
              </a:rPr>
              <a:t>gi 2017-yil 15-martdagi 140-son qarori hamda  </a:t>
            </a:r>
            <a:r>
              <a:rPr lang="uz-Cyrl-UZ" sz="2657" b="1" dirty="0">
                <a:latin typeface="Arial" panose="020B0604020202020204" pitchFamily="34" charset="0"/>
                <a:cs typeface="Arial" panose="020B0604020202020204" pitchFamily="34" charset="0"/>
              </a:rPr>
              <a:t>“Umumiy o‘rta ta’lim maktablari uchun 2023-2024-o‘quv yiliga mo‘ljallangan tayanch o‘quv rejani tasdiqlash to‘g‘risida”gi </a:t>
            </a:r>
            <a:r>
              <a:rPr lang="uz-Cyrl-UZ" sz="2657" dirty="0">
                <a:latin typeface="Arial" panose="020B0604020202020204" pitchFamily="34" charset="0"/>
                <a:cs typeface="Arial" panose="020B0604020202020204" pitchFamily="34" charset="0"/>
              </a:rPr>
              <a:t>2023-yil 15-maydagi, 125-son buyrug‘i bilan tasdiqlangan.</a:t>
            </a:r>
            <a:endParaRPr lang="uz-Cyrl-UZ" altLang="ru-RU" sz="2657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10321" y="3721526"/>
            <a:ext cx="8177824" cy="3879311"/>
          </a:xfrm>
          <a:prstGeom prst="rect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uz-Cyrl-UZ" sz="2657" dirty="0"/>
          </a:p>
        </p:txBody>
      </p:sp>
      <p:sp>
        <p:nvSpPr>
          <p:cNvPr id="28" name="Rectangle 79"/>
          <p:cNvSpPr/>
          <p:nvPr/>
        </p:nvSpPr>
        <p:spPr bwMode="auto">
          <a:xfrm flipH="1">
            <a:off x="9174862" y="3718227"/>
            <a:ext cx="67954" cy="6612556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uz-Cyrl-UZ" sz="4587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b="23079"/>
          <a:stretch/>
        </p:blipFill>
        <p:spPr>
          <a:xfrm>
            <a:off x="10538199" y="3322371"/>
            <a:ext cx="6382040" cy="7015140"/>
          </a:xfrm>
          <a:prstGeom prst="rect">
            <a:avLst/>
          </a:prstGeom>
        </p:spPr>
      </p:pic>
      <p:sp>
        <p:nvSpPr>
          <p:cNvPr id="41" name="object 270"/>
          <p:cNvSpPr>
            <a:spLocks/>
          </p:cNvSpPr>
          <p:nvPr/>
        </p:nvSpPr>
        <p:spPr bwMode="auto">
          <a:xfrm flipH="1">
            <a:off x="9461907" y="2609655"/>
            <a:ext cx="8212972" cy="944315"/>
          </a:xfrm>
          <a:custGeom>
            <a:avLst/>
            <a:gdLst>
              <a:gd name="T0" fmla="*/ 2147483646 w 4340859"/>
              <a:gd name="T1" fmla="*/ 0 h 510539"/>
              <a:gd name="T2" fmla="*/ 1053188294 w 4340859"/>
              <a:gd name="T3" fmla="*/ 0 h 510539"/>
              <a:gd name="T4" fmla="*/ 967132804 w 4340859"/>
              <a:gd name="T5" fmla="*/ 178357 h 510539"/>
              <a:gd name="T6" fmla="*/ 800869337 w 4340859"/>
              <a:gd name="T7" fmla="*/ 1563618 h 510539"/>
              <a:gd name="T8" fmla="*/ 644248559 w 4340859"/>
              <a:gd name="T9" fmla="*/ 4226253 h 510539"/>
              <a:gd name="T10" fmla="*/ 499471453 w 4340859"/>
              <a:gd name="T11" fmla="*/ 8053959 h 510539"/>
              <a:gd name="T12" fmla="*/ 368759129 w 4340859"/>
              <a:gd name="T13" fmla="*/ 12934339 h 510539"/>
              <a:gd name="T14" fmla="*/ 254318105 w 4340859"/>
              <a:gd name="T15" fmla="*/ 18754616 h 510539"/>
              <a:gd name="T16" fmla="*/ 158361672 w 4340859"/>
              <a:gd name="T17" fmla="*/ 25402444 h 510539"/>
              <a:gd name="T18" fmla="*/ 83099859 w 4340859"/>
              <a:gd name="T19" fmla="*/ 32765343 h 510539"/>
              <a:gd name="T20" fmla="*/ 30745226 w 4340859"/>
              <a:gd name="T21" fmla="*/ 40730928 h 510539"/>
              <a:gd name="T22" fmla="*/ 3505473 w 4340859"/>
              <a:gd name="T23" fmla="*/ 49186791 h 510539"/>
              <a:gd name="T24" fmla="*/ 0 w 4340859"/>
              <a:gd name="T25" fmla="*/ 53563055 h 510539"/>
              <a:gd name="T26" fmla="*/ 0 w 4340859"/>
              <a:gd name="T27" fmla="*/ 78004571 h 510539"/>
              <a:gd name="T28" fmla="*/ 2147483646 w 4340859"/>
              <a:gd name="T29" fmla="*/ 78004571 h 510539"/>
              <a:gd name="T30" fmla="*/ 2147483646 w 4340859"/>
              <a:gd name="T31" fmla="*/ 77874638 h 510539"/>
              <a:gd name="T32" fmla="*/ 2147483646 w 4340859"/>
              <a:gd name="T33" fmla="*/ 76865983 h 510539"/>
              <a:gd name="T34" fmla="*/ 2147483646 w 4340859"/>
              <a:gd name="T35" fmla="*/ 74927260 h 510539"/>
              <a:gd name="T36" fmla="*/ 2147483646 w 4340859"/>
              <a:gd name="T37" fmla="*/ 72139996 h 510539"/>
              <a:gd name="T38" fmla="*/ 2147483646 w 4340859"/>
              <a:gd name="T39" fmla="*/ 68586160 h 510539"/>
              <a:gd name="T40" fmla="*/ 2147483646 w 4340859"/>
              <a:gd name="T41" fmla="*/ 64348299 h 510539"/>
              <a:gd name="T42" fmla="*/ 2147483646 w 4340859"/>
              <a:gd name="T43" fmla="*/ 59507863 h 510539"/>
              <a:gd name="T44" fmla="*/ 2147483646 w 4340859"/>
              <a:gd name="T45" fmla="*/ 54146353 h 510539"/>
              <a:gd name="T46" fmla="*/ 2147483646 w 4340859"/>
              <a:gd name="T47" fmla="*/ 48346100 h 510539"/>
              <a:gd name="T48" fmla="*/ 2147483646 w 4340859"/>
              <a:gd name="T49" fmla="*/ 42189016 h 510539"/>
              <a:gd name="T50" fmla="*/ 2147483646 w 4340859"/>
              <a:gd name="T51" fmla="*/ 39001620 h 510539"/>
              <a:gd name="T52" fmla="*/ 2147483646 w 4340859"/>
              <a:gd name="T53" fmla="*/ 35814944 h 510539"/>
              <a:gd name="T54" fmla="*/ 2147483646 w 4340859"/>
              <a:gd name="T55" fmla="*/ 29657946 h 510539"/>
              <a:gd name="T56" fmla="*/ 2147483646 w 4340859"/>
              <a:gd name="T57" fmla="*/ 23857844 h 510539"/>
              <a:gd name="T58" fmla="*/ 2147483646 w 4340859"/>
              <a:gd name="T59" fmla="*/ 18496500 h 510539"/>
              <a:gd name="T60" fmla="*/ 2147483646 w 4340859"/>
              <a:gd name="T61" fmla="*/ 13656088 h 510539"/>
              <a:gd name="T62" fmla="*/ 2147483646 w 4340859"/>
              <a:gd name="T63" fmla="*/ 9417877 h 510539"/>
              <a:gd name="T64" fmla="*/ 2147483646 w 4340859"/>
              <a:gd name="T65" fmla="*/ 5864252 h 510539"/>
              <a:gd name="T66" fmla="*/ 2147483646 w 4340859"/>
              <a:gd name="T67" fmla="*/ 3077510 h 510539"/>
              <a:gd name="T68" fmla="*/ 2147483646 w 4340859"/>
              <a:gd name="T69" fmla="*/ 1138475 h 510539"/>
              <a:gd name="T70" fmla="*/ 2147483646 w 4340859"/>
              <a:gd name="T71" fmla="*/ 129860 h 510539"/>
              <a:gd name="T72" fmla="*/ 2147483646 w 4340859"/>
              <a:gd name="T73" fmla="*/ 0 h 51053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4340859" h="510539">
                <a:moveTo>
                  <a:pt x="4085509" y="0"/>
                </a:moveTo>
                <a:lnTo>
                  <a:pt x="350226" y="0"/>
                </a:lnTo>
                <a:lnTo>
                  <a:pt x="321610" y="1166"/>
                </a:lnTo>
                <a:lnTo>
                  <a:pt x="266321" y="10224"/>
                </a:lnTo>
                <a:lnTo>
                  <a:pt x="214238" y="27634"/>
                </a:lnTo>
                <a:lnTo>
                  <a:pt x="166094" y="52663"/>
                </a:lnTo>
                <a:lnTo>
                  <a:pt x="122627" y="84573"/>
                </a:lnTo>
                <a:lnTo>
                  <a:pt x="84571" y="122630"/>
                </a:lnTo>
                <a:lnTo>
                  <a:pt x="52661" y="166098"/>
                </a:lnTo>
                <a:lnTo>
                  <a:pt x="27634" y="214242"/>
                </a:lnTo>
                <a:lnTo>
                  <a:pt x="10224" y="266326"/>
                </a:lnTo>
                <a:lnTo>
                  <a:pt x="1166" y="321616"/>
                </a:lnTo>
                <a:lnTo>
                  <a:pt x="0" y="350232"/>
                </a:lnTo>
                <a:lnTo>
                  <a:pt x="0" y="510047"/>
                </a:lnTo>
                <a:lnTo>
                  <a:pt x="4085509" y="510047"/>
                </a:lnTo>
                <a:lnTo>
                  <a:pt x="4106347" y="509197"/>
                </a:lnTo>
                <a:lnTo>
                  <a:pt x="4146606" y="502602"/>
                </a:lnTo>
                <a:lnTo>
                  <a:pt x="4184531" y="489924"/>
                </a:lnTo>
                <a:lnTo>
                  <a:pt x="4219587" y="471700"/>
                </a:lnTo>
                <a:lnTo>
                  <a:pt x="4251239" y="448464"/>
                </a:lnTo>
                <a:lnTo>
                  <a:pt x="4278951" y="420753"/>
                </a:lnTo>
                <a:lnTo>
                  <a:pt x="4302187" y="389102"/>
                </a:lnTo>
                <a:lnTo>
                  <a:pt x="4320411" y="354045"/>
                </a:lnTo>
                <a:lnTo>
                  <a:pt x="4333089" y="316120"/>
                </a:lnTo>
                <a:lnTo>
                  <a:pt x="4339685" y="275861"/>
                </a:lnTo>
                <a:lnTo>
                  <a:pt x="4340534" y="255019"/>
                </a:lnTo>
                <a:lnTo>
                  <a:pt x="4339685" y="234182"/>
                </a:lnTo>
                <a:lnTo>
                  <a:pt x="4333089" y="193924"/>
                </a:lnTo>
                <a:lnTo>
                  <a:pt x="4320411" y="155999"/>
                </a:lnTo>
                <a:lnTo>
                  <a:pt x="4302187" y="120943"/>
                </a:lnTo>
                <a:lnTo>
                  <a:pt x="4278951" y="89292"/>
                </a:lnTo>
                <a:lnTo>
                  <a:pt x="4251239" y="61581"/>
                </a:lnTo>
                <a:lnTo>
                  <a:pt x="4219587" y="38346"/>
                </a:lnTo>
                <a:lnTo>
                  <a:pt x="4184531" y="20122"/>
                </a:lnTo>
                <a:lnTo>
                  <a:pt x="4146606" y="7444"/>
                </a:lnTo>
                <a:lnTo>
                  <a:pt x="4106347" y="849"/>
                </a:lnTo>
                <a:lnTo>
                  <a:pt x="408550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uz-Cyrl-UZ" sz="2657" dirty="0"/>
          </a:p>
        </p:txBody>
      </p:sp>
      <p:sp>
        <p:nvSpPr>
          <p:cNvPr id="42" name="Прямоугольник 312"/>
          <p:cNvSpPr>
            <a:spLocks noChangeArrowheads="1"/>
          </p:cNvSpPr>
          <p:nvPr/>
        </p:nvSpPr>
        <p:spPr bwMode="auto">
          <a:xfrm>
            <a:off x="9982101" y="2665892"/>
            <a:ext cx="7238194" cy="910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buNone/>
            </a:pPr>
            <a:r>
              <a:rPr lang="uz-Cyrl-UZ" altLang="ru-RU" sz="265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INFORMATIKA VA AT FANIDAN </a:t>
            </a:r>
            <a:r>
              <a:rPr lang="uz-Cyrl-UZ" sz="265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TAYANCH O‘QUV REJASI</a:t>
            </a:r>
            <a:endParaRPr lang="uz-Cyrl-UZ" altLang="ru-RU" sz="265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Graphic 2">
            <a:extLst>
              <a:ext uri="{FF2B5EF4-FFF2-40B4-BE49-F238E27FC236}">
                <a16:creationId xmlns:a16="http://schemas.microsoft.com/office/drawing/2014/main" id="{E746E055-F198-4CE2-8551-39ABA81601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4DCF5FF-3A15-4FAA-B3D5-60A594D7C2B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F4DA09B-B9F7-4DE2-B5BD-5D1FDC6163D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36371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Group 157"/>
          <p:cNvGrpSpPr/>
          <p:nvPr/>
        </p:nvGrpSpPr>
        <p:grpSpPr>
          <a:xfrm rot="1900299">
            <a:off x="5660057" y="2694014"/>
            <a:ext cx="9364193" cy="6404715"/>
            <a:chOff x="1747048" y="1942776"/>
            <a:chExt cx="2439203" cy="1782553"/>
          </a:xfrm>
        </p:grpSpPr>
        <p:sp>
          <p:nvSpPr>
            <p:cNvPr id="69" name="Rounded Rectangle 68"/>
            <p:cNvSpPr/>
            <p:nvPr/>
          </p:nvSpPr>
          <p:spPr>
            <a:xfrm rot="829931">
              <a:off x="2687576" y="1942776"/>
              <a:ext cx="1250633" cy="436238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1259713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756" dirty="0"/>
            </a:p>
          </p:txBody>
        </p:sp>
        <p:sp>
          <p:nvSpPr>
            <p:cNvPr id="70" name="Rounded Rectangle 69"/>
            <p:cNvSpPr/>
            <p:nvPr/>
          </p:nvSpPr>
          <p:spPr>
            <a:xfrm rot="6229931">
              <a:off x="3039477" y="2830598"/>
              <a:ext cx="1401335" cy="38812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1259713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2756"/>
            </a:p>
          </p:txBody>
        </p:sp>
        <p:sp>
          <p:nvSpPr>
            <p:cNvPr id="71" name="Rounded Rectangle 70"/>
            <p:cNvSpPr/>
            <p:nvPr/>
          </p:nvSpPr>
          <p:spPr>
            <a:xfrm rot="19729931">
              <a:off x="1747048" y="2672009"/>
              <a:ext cx="2439203" cy="574496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079754" tIns="0" rIns="1259713" bIns="0" rtlCol="0" anchor="ctr"/>
            <a:lstStyle/>
            <a:p>
              <a:endParaRPr lang="en-US" sz="2657" b="1" dirty="0">
                <a:solidFill>
                  <a:schemeClr val="bg1"/>
                </a:solidFill>
              </a:endParaRPr>
            </a:p>
            <a:p>
              <a:r>
                <a:rPr lang="uz-Latn-UZ" sz="2657" b="1" dirty="0">
                  <a:solidFill>
                    <a:schemeClr val="bg1"/>
                  </a:solidFill>
                </a:rPr>
                <a:t>5</a:t>
              </a:r>
              <a:r>
                <a:rPr lang="en-US" sz="2657" b="1" dirty="0">
                  <a:solidFill>
                    <a:schemeClr val="bg1"/>
                  </a:solidFill>
                </a:rPr>
                <a:t>-</a:t>
              </a:r>
              <a:r>
                <a:rPr lang="uz-Latn-UZ" sz="2657" b="1" dirty="0">
                  <a:solidFill>
                    <a:schemeClr val="bg1"/>
                  </a:solidFill>
                </a:rPr>
                <a:t>8</a:t>
              </a:r>
              <a:r>
                <a:rPr lang="en-US" sz="2657" b="1" dirty="0">
                  <a:solidFill>
                    <a:schemeClr val="bg1"/>
                  </a:solidFill>
                </a:rPr>
                <a:t>-SINFLARDA</a:t>
              </a:r>
            </a:p>
            <a:p>
              <a:endParaRPr lang="en-US" sz="1476" b="1" dirty="0">
                <a:solidFill>
                  <a:schemeClr val="bg1"/>
                </a:solidFill>
              </a:endParaRPr>
            </a:p>
            <a:p>
              <a:r>
                <a:rPr lang="en-US" sz="2657" b="1" dirty="0">
                  <a:solidFill>
                    <a:schemeClr val="bg1"/>
                  </a:solidFill>
                </a:rPr>
                <a:t>                        9</a:t>
              </a:r>
              <a:r>
                <a:rPr lang="uz-Latn-UZ" sz="2657" b="1" dirty="0">
                  <a:solidFill>
                    <a:schemeClr val="bg1"/>
                  </a:solidFill>
                </a:rPr>
                <a:t>-</a:t>
              </a:r>
              <a:r>
                <a:rPr lang="en-US" sz="2657" b="1" dirty="0">
                  <a:solidFill>
                    <a:schemeClr val="bg1"/>
                  </a:solidFill>
                </a:rPr>
                <a:t>SINFDA</a:t>
              </a:r>
            </a:p>
            <a:p>
              <a:endParaRPr lang="en-US" sz="2657" b="1" dirty="0">
                <a:solidFill>
                  <a:schemeClr val="bg1"/>
                </a:solidFill>
              </a:endParaRPr>
            </a:p>
            <a:p>
              <a:r>
                <a:rPr lang="en-US" sz="2657" b="1" dirty="0">
                  <a:solidFill>
                    <a:schemeClr val="bg1"/>
                  </a:solidFill>
                </a:rPr>
                <a:t>                                   10-11-SINFLARDA</a:t>
              </a:r>
            </a:p>
            <a:p>
              <a:endParaRPr lang="en-US" sz="2657" dirty="0">
                <a:solidFill>
                  <a:srgbClr val="FF0000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2749550" y="1652614"/>
            <a:ext cx="11277600" cy="1228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49654" latinLnBrk="1"/>
            <a:r>
              <a:rPr lang="uz-Latn-UZ" sz="369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Umumta’lim maktablarida darslarning </a:t>
            </a:r>
          </a:p>
          <a:p>
            <a:pPr algn="ctr" defTabSz="1349654" latinLnBrk="1"/>
            <a:r>
              <a:rPr lang="uz-Latn-UZ" sz="369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tashkil qilinishi</a:t>
            </a:r>
            <a:r>
              <a:rPr lang="en-US" sz="369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Стрелка вниз 3"/>
          <p:cNvSpPr/>
          <p:nvPr/>
        </p:nvSpPr>
        <p:spPr>
          <a:xfrm rot="16200000">
            <a:off x="1534629" y="3450417"/>
            <a:ext cx="2734362" cy="4483022"/>
          </a:xfrm>
          <a:prstGeom prst="downArrow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71" dirty="0"/>
          </a:p>
        </p:txBody>
      </p:sp>
      <p:sp useBgFill="1">
        <p:nvSpPr>
          <p:cNvPr id="47" name="Oval 71"/>
          <p:cNvSpPr/>
          <p:nvPr/>
        </p:nvSpPr>
        <p:spPr>
          <a:xfrm rot="30230">
            <a:off x="12897566" y="4371412"/>
            <a:ext cx="886158" cy="933681"/>
          </a:xfrm>
          <a:prstGeom prst="ellips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uz-Cyrl-UZ" sz="2756" b="1" dirty="0">
                <a:solidFill>
                  <a:schemeClr val="tx1"/>
                </a:solidFill>
              </a:rPr>
              <a:t>1</a:t>
            </a:r>
            <a:endParaRPr lang="en-US" sz="2756" b="1" dirty="0">
              <a:solidFill>
                <a:schemeClr val="tx1"/>
              </a:solidFill>
            </a:endParaRPr>
          </a:p>
        </p:txBody>
      </p:sp>
      <p:sp useBgFill="1">
        <p:nvSpPr>
          <p:cNvPr id="48" name="Oval 71"/>
          <p:cNvSpPr/>
          <p:nvPr/>
        </p:nvSpPr>
        <p:spPr>
          <a:xfrm rot="30230">
            <a:off x="13417416" y="5827411"/>
            <a:ext cx="746300" cy="704535"/>
          </a:xfrm>
          <a:prstGeom prst="ellipse">
            <a:avLst/>
          </a:prstGeom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uz-Latn-UZ" sz="2756" b="1" dirty="0">
                <a:solidFill>
                  <a:schemeClr val="tx1"/>
                </a:solidFill>
              </a:rPr>
              <a:t>2</a:t>
            </a:r>
            <a:endParaRPr lang="en-US" sz="2756" b="1" dirty="0">
              <a:solidFill>
                <a:schemeClr val="tx1"/>
              </a:solidFill>
            </a:endParaRPr>
          </a:p>
        </p:txBody>
      </p:sp>
      <p:sp useBgFill="1">
        <p:nvSpPr>
          <p:cNvPr id="51" name="Oval 71"/>
          <p:cNvSpPr/>
          <p:nvPr/>
        </p:nvSpPr>
        <p:spPr>
          <a:xfrm>
            <a:off x="13036550" y="6953523"/>
            <a:ext cx="956580" cy="931094"/>
          </a:xfrm>
          <a:prstGeom prst="ellipse">
            <a:avLst/>
          </a:prstGeom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756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52" name="Рисунок 4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6550" y="8288861"/>
            <a:ext cx="4812668" cy="2477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" name="Freeform: Shape 2">
            <a:extLst>
              <a:ext uri="{FF2B5EF4-FFF2-40B4-BE49-F238E27FC236}">
                <a16:creationId xmlns:a16="http://schemas.microsoft.com/office/drawing/2014/main" id="{CEEF4F4E-718B-4581-8773-2E5FAD8F86B4}"/>
              </a:ext>
            </a:extLst>
          </p:cNvPr>
          <p:cNvSpPr/>
          <p:nvPr/>
        </p:nvSpPr>
        <p:spPr>
          <a:xfrm>
            <a:off x="146683" y="7243612"/>
            <a:ext cx="4216586" cy="2997037"/>
          </a:xfrm>
          <a:custGeom>
            <a:avLst/>
            <a:gdLst>
              <a:gd name="connsiteX0" fmla="*/ 1500675 w 3485262"/>
              <a:gd name="connsiteY0" fmla="*/ 0 h 4761797"/>
              <a:gd name="connsiteX1" fmla="*/ 3374396 w 3485262"/>
              <a:gd name="connsiteY1" fmla="*/ 0 h 4761797"/>
              <a:gd name="connsiteX2" fmla="*/ 3485262 w 3485262"/>
              <a:gd name="connsiteY2" fmla="*/ 110866 h 4761797"/>
              <a:gd name="connsiteX3" fmla="*/ 3485262 w 3485262"/>
              <a:gd name="connsiteY3" fmla="*/ 4650931 h 4761797"/>
              <a:gd name="connsiteX4" fmla="*/ 3374396 w 3485262"/>
              <a:gd name="connsiteY4" fmla="*/ 4761797 h 4761797"/>
              <a:gd name="connsiteX5" fmla="*/ 110866 w 3485262"/>
              <a:gd name="connsiteY5" fmla="*/ 4761797 h 4761797"/>
              <a:gd name="connsiteX6" fmla="*/ 0 w 3485262"/>
              <a:gd name="connsiteY6" fmla="*/ 4650931 h 4761797"/>
              <a:gd name="connsiteX7" fmla="*/ 0 w 3485262"/>
              <a:gd name="connsiteY7" fmla="*/ 1277936 h 4761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85262" h="4761797">
                <a:moveTo>
                  <a:pt x="1500675" y="0"/>
                </a:moveTo>
                <a:lnTo>
                  <a:pt x="3374396" y="0"/>
                </a:lnTo>
                <a:cubicBezTo>
                  <a:pt x="3435626" y="0"/>
                  <a:pt x="3485262" y="49636"/>
                  <a:pt x="3485262" y="110866"/>
                </a:cubicBezTo>
                <a:lnTo>
                  <a:pt x="3485262" y="4650931"/>
                </a:lnTo>
                <a:cubicBezTo>
                  <a:pt x="3485262" y="4712161"/>
                  <a:pt x="3435626" y="4761797"/>
                  <a:pt x="3374396" y="4761797"/>
                </a:cubicBezTo>
                <a:lnTo>
                  <a:pt x="110866" y="4761797"/>
                </a:lnTo>
                <a:cubicBezTo>
                  <a:pt x="49636" y="4761797"/>
                  <a:pt x="0" y="4712161"/>
                  <a:pt x="0" y="4650931"/>
                </a:cubicBezTo>
                <a:lnTo>
                  <a:pt x="0" y="1277936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57"/>
          </a:p>
        </p:txBody>
      </p:sp>
      <p:grpSp>
        <p:nvGrpSpPr>
          <p:cNvPr id="28" name="Group 3">
            <a:extLst>
              <a:ext uri="{FF2B5EF4-FFF2-40B4-BE49-F238E27FC236}">
                <a16:creationId xmlns:a16="http://schemas.microsoft.com/office/drawing/2014/main" id="{2BF1AF48-64EA-4D9C-976B-B3822D315CF2}"/>
              </a:ext>
            </a:extLst>
          </p:cNvPr>
          <p:cNvGrpSpPr/>
          <p:nvPr/>
        </p:nvGrpSpPr>
        <p:grpSpPr>
          <a:xfrm rot="1037491">
            <a:off x="4788078" y="7032818"/>
            <a:ext cx="565179" cy="3359927"/>
            <a:chOff x="9328729" y="540163"/>
            <a:chExt cx="908119" cy="6396374"/>
          </a:xfrm>
        </p:grpSpPr>
        <p:sp>
          <p:nvSpPr>
            <p:cNvPr id="29" name="Rectangle 4">
              <a:extLst>
                <a:ext uri="{FF2B5EF4-FFF2-40B4-BE49-F238E27FC236}">
                  <a16:creationId xmlns:a16="http://schemas.microsoft.com/office/drawing/2014/main" id="{0C11CEE1-465F-44F5-A17A-F60F8A5D9F20}"/>
                </a:ext>
              </a:extLst>
            </p:cNvPr>
            <p:cNvSpPr/>
            <p:nvPr/>
          </p:nvSpPr>
          <p:spPr>
            <a:xfrm>
              <a:off x="9328729" y="1361755"/>
              <a:ext cx="601298" cy="404841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57"/>
            </a:p>
          </p:txBody>
        </p:sp>
        <p:sp>
          <p:nvSpPr>
            <p:cNvPr id="30" name="Freeform: Shape 5">
              <a:extLst>
                <a:ext uri="{FF2B5EF4-FFF2-40B4-BE49-F238E27FC236}">
                  <a16:creationId xmlns:a16="http://schemas.microsoft.com/office/drawing/2014/main" id="{FE7BE600-7055-4D65-9658-C89AA146AC1B}"/>
                </a:ext>
              </a:extLst>
            </p:cNvPr>
            <p:cNvSpPr/>
            <p:nvPr/>
          </p:nvSpPr>
          <p:spPr>
            <a:xfrm>
              <a:off x="9955684" y="1357289"/>
              <a:ext cx="281164" cy="1572720"/>
            </a:xfrm>
            <a:custGeom>
              <a:avLst/>
              <a:gdLst>
                <a:gd name="connsiteX0" fmla="*/ 157495 w 281164"/>
                <a:gd name="connsiteY0" fmla="*/ 1288144 h 1572720"/>
                <a:gd name="connsiteX1" fmla="*/ 157495 w 281164"/>
                <a:gd name="connsiteY1" fmla="*/ 1568321 h 1572720"/>
                <a:gd name="connsiteX2" fmla="*/ 0 w 281164"/>
                <a:gd name="connsiteY2" fmla="*/ 1428232 h 1572720"/>
                <a:gd name="connsiteX3" fmla="*/ 26240 w 281164"/>
                <a:gd name="connsiteY3" fmla="*/ 8271 h 1572720"/>
                <a:gd name="connsiteX4" fmla="*/ 139097 w 281164"/>
                <a:gd name="connsiteY4" fmla="*/ 8271 h 1572720"/>
                <a:gd name="connsiteX5" fmla="*/ 139097 w 281164"/>
                <a:gd name="connsiteY5" fmla="*/ 191304 h 1572720"/>
                <a:gd name="connsiteX6" fmla="*/ 26240 w 281164"/>
                <a:gd name="connsiteY6" fmla="*/ 191304 h 1572720"/>
                <a:gd name="connsiteX7" fmla="*/ 190994 w 281164"/>
                <a:gd name="connsiteY7" fmla="*/ 0 h 1572720"/>
                <a:gd name="connsiteX8" fmla="*/ 281164 w 281164"/>
                <a:gd name="connsiteY8" fmla="*/ 0 h 1572720"/>
                <a:gd name="connsiteX9" fmla="*/ 281164 w 281164"/>
                <a:gd name="connsiteY9" fmla="*/ 1572720 h 1572720"/>
                <a:gd name="connsiteX10" fmla="*/ 190994 w 281164"/>
                <a:gd name="connsiteY10" fmla="*/ 1572720 h 157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1164" h="1572720">
                  <a:moveTo>
                    <a:pt x="157495" y="1288144"/>
                  </a:moveTo>
                  <a:lnTo>
                    <a:pt x="157495" y="1568321"/>
                  </a:lnTo>
                  <a:lnTo>
                    <a:pt x="0" y="1428232"/>
                  </a:lnTo>
                  <a:close/>
                  <a:moveTo>
                    <a:pt x="26240" y="8271"/>
                  </a:moveTo>
                  <a:lnTo>
                    <a:pt x="139097" y="8271"/>
                  </a:lnTo>
                  <a:lnTo>
                    <a:pt x="139097" y="191304"/>
                  </a:lnTo>
                  <a:lnTo>
                    <a:pt x="26240" y="191304"/>
                  </a:lnTo>
                  <a:close/>
                  <a:moveTo>
                    <a:pt x="190994" y="0"/>
                  </a:moveTo>
                  <a:lnTo>
                    <a:pt x="281164" y="0"/>
                  </a:lnTo>
                  <a:lnTo>
                    <a:pt x="281164" y="1572720"/>
                  </a:lnTo>
                  <a:lnTo>
                    <a:pt x="190994" y="157272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57"/>
            </a:p>
          </p:txBody>
        </p:sp>
        <p:sp>
          <p:nvSpPr>
            <p:cNvPr id="33" name="Rectangle: Top Corners Rounded 6">
              <a:extLst>
                <a:ext uri="{FF2B5EF4-FFF2-40B4-BE49-F238E27FC236}">
                  <a16:creationId xmlns:a16="http://schemas.microsoft.com/office/drawing/2014/main" id="{811012F1-A887-4D24-B700-D8EDB152E09A}"/>
                </a:ext>
              </a:extLst>
            </p:cNvPr>
            <p:cNvSpPr/>
            <p:nvPr/>
          </p:nvSpPr>
          <p:spPr>
            <a:xfrm>
              <a:off x="9514470" y="540163"/>
              <a:ext cx="229816" cy="777881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57"/>
            </a:p>
          </p:txBody>
        </p:sp>
        <p:sp>
          <p:nvSpPr>
            <p:cNvPr id="34" name="Isosceles Triangle 7">
              <a:extLst>
                <a:ext uri="{FF2B5EF4-FFF2-40B4-BE49-F238E27FC236}">
                  <a16:creationId xmlns:a16="http://schemas.microsoft.com/office/drawing/2014/main" id="{0B82663D-E473-41BC-8B0B-D2A78CD7E1C7}"/>
                </a:ext>
              </a:extLst>
            </p:cNvPr>
            <p:cNvSpPr/>
            <p:nvPr/>
          </p:nvSpPr>
          <p:spPr>
            <a:xfrm rot="10800000">
              <a:off x="9530840" y="6422420"/>
              <a:ext cx="197075" cy="514117"/>
            </a:xfrm>
            <a:prstGeom prst="triangle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57"/>
            </a:p>
          </p:txBody>
        </p:sp>
        <p:sp>
          <p:nvSpPr>
            <p:cNvPr id="44" name="Trapezoid 8">
              <a:extLst>
                <a:ext uri="{FF2B5EF4-FFF2-40B4-BE49-F238E27FC236}">
                  <a16:creationId xmlns:a16="http://schemas.microsoft.com/office/drawing/2014/main" id="{FD7B0772-B60C-42BF-8EE9-B61EF17AAA6B}"/>
                </a:ext>
              </a:extLst>
            </p:cNvPr>
            <p:cNvSpPr/>
            <p:nvPr/>
          </p:nvSpPr>
          <p:spPr>
            <a:xfrm rot="10800000">
              <a:off x="9328729" y="5453882"/>
              <a:ext cx="601299" cy="924828"/>
            </a:xfrm>
            <a:prstGeom prst="trapezoid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57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139096" y="5418614"/>
            <a:ext cx="2963790" cy="54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49654" latinLnBrk="1"/>
            <a:r>
              <a:rPr lang="uz-Latn-UZ" sz="2952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 Unicode MS"/>
              </a:rPr>
              <a:t>CAMBRIDGE</a:t>
            </a:r>
            <a:endParaRPr lang="ru-RU" sz="2952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Arial Unicode M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5A6F569-4D89-431B-9033-D20C26225D2D}"/>
              </a:ext>
            </a:extLst>
          </p:cNvPr>
          <p:cNvSpPr txBox="1"/>
          <p:nvPr/>
        </p:nvSpPr>
        <p:spPr>
          <a:xfrm flipH="1">
            <a:off x="646605" y="7597124"/>
            <a:ext cx="3212250" cy="25456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uz-Cyrl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va maktab ta’limi vazirining </a:t>
            </a:r>
          </a:p>
          <a:p>
            <a:pPr algn="ctr"/>
            <a:r>
              <a:rPr lang="uz-Cyrl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2023-yil </a:t>
            </a:r>
          </a:p>
          <a:p>
            <a:pPr algn="ctr"/>
            <a:r>
              <a:rPr lang="uz-Cyrl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Latn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z-Cyrl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  <a:r>
              <a:rPr lang="uz-Cyrl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dagi </a:t>
            </a:r>
          </a:p>
          <a:p>
            <a:pPr algn="ctr"/>
            <a:r>
              <a:rPr lang="uz-Latn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125</a:t>
            </a:r>
            <a:r>
              <a:rPr lang="uz-Cyrl-UZ" sz="26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-sonli buyrug‘i</a:t>
            </a: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id="{F11E2989-F3D7-46CB-B8C0-BB58EA229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6DFF1F15-5587-41F4-9CAF-468B38DEE86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4D375AF1-28A8-413B-BC8F-084C7895E55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5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625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066" y="2692787"/>
            <a:ext cx="3778387" cy="37844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1836" y="2758626"/>
            <a:ext cx="3877148" cy="39374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5376" y="2769883"/>
            <a:ext cx="3765412" cy="37850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4921" y="2758978"/>
            <a:ext cx="3877147" cy="37963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4921" y="6856971"/>
            <a:ext cx="3877147" cy="37844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5" name="TextBox 27"/>
          <p:cNvSpPr txBox="1">
            <a:spLocks noChangeArrowheads="1"/>
          </p:cNvSpPr>
          <p:nvPr/>
        </p:nvSpPr>
        <p:spPr bwMode="auto">
          <a:xfrm>
            <a:off x="1518420" y="1776564"/>
            <a:ext cx="14915067" cy="5466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z-Latn-UZ" altLang="ru-RU" sz="2952" b="1" dirty="0">
                <a:solidFill>
                  <a:schemeClr val="bg1"/>
                </a:solidFill>
              </a:rPr>
              <a:t>CAMBRIDGE</a:t>
            </a:r>
            <a:r>
              <a:rPr lang="en-US" altLang="ru-RU" sz="2952" b="1" dirty="0">
                <a:solidFill>
                  <a:schemeClr val="bg1"/>
                </a:solidFill>
              </a:rPr>
              <a:t> UNIVERSITY PRESS </a:t>
            </a:r>
            <a:endParaRPr lang="ru-RU" altLang="ru-RU" sz="2952" b="1" dirty="0">
              <a:solidFill>
                <a:schemeClr val="bg1"/>
              </a:solidFill>
            </a:endParaRPr>
          </a:p>
        </p:txBody>
      </p:sp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1D245F0C-1DAE-42FC-9EA7-223C36113A4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75376" y="6972809"/>
            <a:ext cx="3976460" cy="3643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6993415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84" name="Рисунок 8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50" y="1634072"/>
            <a:ext cx="6096000" cy="8872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9D2F1A42-0F30-44F6-A362-74CB4DD7FE20}"/>
              </a:ext>
            </a:extLst>
          </p:cNvPr>
          <p:cNvSpPr txBox="1">
            <a:spLocks/>
          </p:cNvSpPr>
          <p:nvPr/>
        </p:nvSpPr>
        <p:spPr>
          <a:xfrm>
            <a:off x="6766887" y="1840744"/>
            <a:ext cx="10689263" cy="8665331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bobdan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har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bob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bo‘limlarga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mavzularga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Matnli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Klaviatura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muharriri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Paint dasturi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nusxa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ko‘chirish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Scratch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Qidiruv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qidiruv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tizimlaridan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pochtada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jo‘natish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8653893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90" name="Рисунок 8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637" y="1634072"/>
            <a:ext cx="5882313" cy="8795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C855F616-12C2-4142-B27B-4AE2131B298D}"/>
              </a:ext>
            </a:extLst>
          </p:cNvPr>
          <p:cNvSpPr txBox="1">
            <a:spLocks/>
          </p:cNvSpPr>
          <p:nvPr/>
        </p:nvSpPr>
        <p:spPr>
          <a:xfrm>
            <a:off x="6766887" y="1664888"/>
            <a:ext cx="10917863" cy="8919375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ta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bobdan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har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bob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yo‘nalishlarni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Hujjatlarga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muharrirlarida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maketlash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Tasvirlarga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Paint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qirqish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aylantirish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formatlash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jadvalga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shunga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o‘xshash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Formulalar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grafiklarni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bazasiga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ob’ektlari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tartiblash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qidirish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Scratch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platformasida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Internetda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Qidiruv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Internet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Email(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)dan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xizmatlaridan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jo‘natish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Multimedia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hujjatiga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Video, audio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multimedia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Prezentatsiyalar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2164805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89" name="Рисунок 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51" y="1664888"/>
            <a:ext cx="6019799" cy="86818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F22E72D5-178D-459C-B353-A26B65782651}"/>
              </a:ext>
            </a:extLst>
          </p:cNvPr>
          <p:cNvSpPr txBox="1">
            <a:spLocks/>
          </p:cNvSpPr>
          <p:nvPr/>
        </p:nvSpPr>
        <p:spPr>
          <a:xfrm>
            <a:off x="6766887" y="1664888"/>
            <a:ext cx="10689263" cy="8612587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Cambridge 7-sinf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darsligi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to‘rtta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bo‘limdan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3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Matnli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hujjatdan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formatlash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(shrift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giperhavola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muqova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sahifasi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header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footer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Multimediadan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animatsiyalar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audio, video,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trigger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effektlarini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PowerPoint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slayd-shou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jadvallardan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formatlash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Formulalar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hisob-kitoblar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bazasidan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maqsadli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49503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88" name="Рисунок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50" y="1634072"/>
            <a:ext cx="6019800" cy="89501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1FC347BF-10C9-4647-8D3C-A1E4D2B7B2A3}"/>
              </a:ext>
            </a:extLst>
          </p:cNvPr>
          <p:cNvSpPr txBox="1">
            <a:spLocks/>
          </p:cNvSpPr>
          <p:nvPr/>
        </p:nvSpPr>
        <p:spPr>
          <a:xfrm>
            <a:off x="6766887" y="1678686"/>
            <a:ext cx="10689263" cy="8643403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Cambridge 8-sinf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darsligi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bo‘limdan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har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mashg‘ulotlarni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Maqsadni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dasturlashdan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O‘zgaruvchilar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tanlov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Scratch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Maqsadni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veb-sayt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Veb-sahifalar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tuzilmasini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HTML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CSS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saytni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havolalarni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Saytning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moslashuvchanligini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tarmoqlaridan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WAN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sxemalarini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Maqsadni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video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animatsiya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Animatsiyalarni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Videoni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dasturlaridan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multimedia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754603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1FC347BF-10C9-4647-8D3C-A1E4D2B7B2A3}"/>
              </a:ext>
            </a:extLst>
          </p:cNvPr>
          <p:cNvSpPr txBox="1">
            <a:spLocks/>
          </p:cNvSpPr>
          <p:nvPr/>
        </p:nvSpPr>
        <p:spPr>
          <a:xfrm>
            <a:off x="6766887" y="1664888"/>
            <a:ext cx="10689263" cy="8612587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 numCol="2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Cambridge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9-sinf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darsligi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mavzulardan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texnologiyalarining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jihatlarini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o‘rgatishga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tarmoqlari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LAN, WAN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texnologiyalarining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AKTni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tadbiq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Auditoriya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auditoriya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Fayllar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Fayllar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Uslublar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Xatolarni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xaritalar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xaritalarni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</a:pP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Veb-saytlar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HTML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CSS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veb-saytlar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4D4ADEE-4AB6-483C-85CC-5C4A7453E8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350" y="1664888"/>
            <a:ext cx="6019800" cy="8688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30795046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11575703" y="670998"/>
            <a:ext cx="5253281" cy="81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pic>
        <p:nvPicPr>
          <p:cNvPr id="42" name="Graphic 2">
            <a:extLst>
              <a:ext uri="{FF2B5EF4-FFF2-40B4-BE49-F238E27FC236}">
                <a16:creationId xmlns:a16="http://schemas.microsoft.com/office/drawing/2014/main" id="{C4D45DAB-8338-47A5-8E0E-7A6AADB3D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B619FE2E-1B1F-4926-91AD-EBC68E3D605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36A998F-7340-49B3-82D0-253FA088FB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1FC347BF-10C9-4647-8D3C-A1E4D2B7B2A3}"/>
              </a:ext>
            </a:extLst>
          </p:cNvPr>
          <p:cNvSpPr txBox="1">
            <a:spLocks/>
          </p:cNvSpPr>
          <p:nvPr/>
        </p:nvSpPr>
        <p:spPr>
          <a:xfrm>
            <a:off x="6766887" y="1840744"/>
            <a:ext cx="10689263" cy="8436731"/>
          </a:xfrm>
          <a:prstGeom prst="rect">
            <a:avLst/>
          </a:prstGeom>
          <a:noFill/>
          <a:ln w="57150">
            <a:solidFill>
              <a:srgbClr val="002060"/>
            </a:solidFill>
            <a:prstDash val="dash"/>
          </a:ln>
        </p:spPr>
        <p:txBody>
          <a:bodyPr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Darslikda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10-11-sinflar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boblar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10-sinf 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boblar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maʼlumotni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taʼminot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salomatlik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tengsizlik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Tarmoqlardan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Ekspert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11-sinf </a:t>
            </a:r>
            <a:r>
              <a:rPr lang="ru-RU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boblar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jadvallar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fayl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Audio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videofaylni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tahrirlash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jamiyatdagi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taʼsiri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Tizimdan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sikli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Grafika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Animatsiya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xatlarni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Veb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5057AA5-F3F7-4B80-96F5-392A9C4C09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750" y="1664888"/>
            <a:ext cx="5638800" cy="86125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1382311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68" name="Текст 1">
            <a:extLst>
              <a:ext uri="{FF2B5EF4-FFF2-40B4-BE49-F238E27FC236}">
                <a16:creationId xmlns:a16="http://schemas.microsoft.com/office/drawing/2014/main" id="{BAC9BF38-6D2F-4ACC-BD19-AB3BF8F4C1EC}"/>
              </a:ext>
            </a:extLst>
          </p:cNvPr>
          <p:cNvSpPr txBox="1">
            <a:spLocks/>
          </p:cNvSpPr>
          <p:nvPr/>
        </p:nvSpPr>
        <p:spPr>
          <a:xfrm>
            <a:off x="143605" y="9269220"/>
            <a:ext cx="4498873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723" b="1" dirty="0">
                <a:solidFill>
                  <a:schemeClr val="tx1"/>
                </a:solidFill>
              </a:rPr>
              <a:t>STRUKTURA…</a:t>
            </a:r>
            <a:endParaRPr lang="ru-RU" sz="4723" b="1" dirty="0">
              <a:solidFill>
                <a:schemeClr val="tx1"/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H="1">
            <a:off x="8707788" y="1679648"/>
            <a:ext cx="42848" cy="8782374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6" name="TextBox 27"/>
          <p:cNvSpPr txBox="1">
            <a:spLocks noChangeArrowheads="1"/>
          </p:cNvSpPr>
          <p:nvPr/>
        </p:nvSpPr>
        <p:spPr bwMode="auto">
          <a:xfrm>
            <a:off x="554810" y="1571072"/>
            <a:ext cx="7727961" cy="100091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Latn-UZ" altLang="ru-RU" sz="2952" b="1" dirty="0">
                <a:solidFill>
                  <a:schemeClr val="bg1"/>
                </a:solidFill>
              </a:rPr>
              <a:t>CAMBRIDGE</a:t>
            </a:r>
            <a:r>
              <a:rPr lang="en-US" altLang="ru-RU" sz="2952" b="1" dirty="0">
                <a:solidFill>
                  <a:schemeClr val="bg1"/>
                </a:solidFill>
              </a:rPr>
              <a:t> UNIVERSITY PRESS KITOBLARINING ASL NUSXASI</a:t>
            </a:r>
            <a:endParaRPr lang="ru-RU" altLang="ru-RU" sz="2952" b="1" dirty="0">
              <a:solidFill>
                <a:srgbClr val="00B050"/>
              </a:solidFill>
            </a:endParaRPr>
          </a:p>
        </p:txBody>
      </p:sp>
      <p:sp>
        <p:nvSpPr>
          <p:cNvPr id="57" name="TextBox 27"/>
          <p:cNvSpPr txBox="1">
            <a:spLocks noChangeArrowheads="1"/>
          </p:cNvSpPr>
          <p:nvPr/>
        </p:nvSpPr>
        <p:spPr bwMode="auto">
          <a:xfrm>
            <a:off x="10064242" y="1704462"/>
            <a:ext cx="7369343" cy="546625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952" b="1" dirty="0">
                <a:solidFill>
                  <a:schemeClr val="bg1"/>
                </a:solidFill>
              </a:rPr>
              <a:t>O‘QITUVCHI KITOBI</a:t>
            </a:r>
            <a:endParaRPr lang="ru-RU" altLang="ru-RU" sz="2952" b="1" dirty="0">
              <a:solidFill>
                <a:schemeClr val="bg1"/>
              </a:solidFill>
            </a:endParaRPr>
          </a:p>
        </p:txBody>
      </p:sp>
      <p:pic>
        <p:nvPicPr>
          <p:cNvPr id="27" name="Graphic 2">
            <a:extLst>
              <a:ext uri="{FF2B5EF4-FFF2-40B4-BE49-F238E27FC236}">
                <a16:creationId xmlns:a16="http://schemas.microsoft.com/office/drawing/2014/main" id="{7F207CBD-FBCC-4394-B651-1BDF92DBA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0E6B24CF-10DB-4CF8-94F6-D57C29B2540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E54C45F-497B-48D8-A56E-2DE9BF58900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B615CDA-A082-4565-B5C1-C237CDBED89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8567" t="16185" r="29223" b="24407"/>
          <a:stretch/>
        </p:blipFill>
        <p:spPr>
          <a:xfrm>
            <a:off x="-34036" y="2701456"/>
            <a:ext cx="4284633" cy="60137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9C8940-A457-4E30-953A-6483A34D1ED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8806" t="15835" r="29119" b="10104"/>
          <a:stretch/>
        </p:blipFill>
        <p:spPr>
          <a:xfrm>
            <a:off x="4361576" y="4486275"/>
            <a:ext cx="4190294" cy="49918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6E7439-A6B4-4193-9B74-5D43E21E58E7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7350" t="11669" r="28986" b="7093"/>
          <a:stretch/>
        </p:blipFill>
        <p:spPr>
          <a:xfrm>
            <a:off x="8913170" y="2393824"/>
            <a:ext cx="4430102" cy="60137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B78A47-C137-4A9C-A78B-685E8E739BB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0090" t="16125" r="31289" b="11784"/>
          <a:stretch/>
        </p:blipFill>
        <p:spPr>
          <a:xfrm>
            <a:off x="13634324" y="5095875"/>
            <a:ext cx="4217971" cy="518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7075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30" name="Текст 1">
            <a:extLst>
              <a:ext uri="{FF2B5EF4-FFF2-40B4-BE49-F238E27FC236}">
                <a16:creationId xmlns:a16="http://schemas.microsoft.com/office/drawing/2014/main" id="{BAC9BF38-6D2F-4ACC-BD19-AB3BF8F4C1EC}"/>
              </a:ext>
            </a:extLst>
          </p:cNvPr>
          <p:cNvSpPr txBox="1">
            <a:spLocks/>
          </p:cNvSpPr>
          <p:nvPr/>
        </p:nvSpPr>
        <p:spPr>
          <a:xfrm>
            <a:off x="3441699" y="1535541"/>
            <a:ext cx="10204451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z-Latn-UZ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TAQVIM REJA</a:t>
            </a:r>
            <a:r>
              <a:rPr lang="en-US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 (1-2-SINFLAR)</a:t>
            </a:r>
            <a:endParaRPr lang="ru-RU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">
            <a:extLst>
              <a:ext uri="{FF2B5EF4-FFF2-40B4-BE49-F238E27FC236}">
                <a16:creationId xmlns:a16="http://schemas.microsoft.com/office/drawing/2014/main" id="{06A32658-4AA5-46D3-8D9E-918AB0E9EE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DB0A773-554B-4908-A1D2-F4AE6453C3C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FAEEA85-E7C2-4ED1-BA3F-595A57DE32D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E4AA07-E211-4B04-9BCD-DD27AC43726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7558" t="14620" r="17820" b="6339"/>
          <a:stretch/>
        </p:blipFill>
        <p:spPr>
          <a:xfrm>
            <a:off x="189393" y="2428875"/>
            <a:ext cx="8503757" cy="80772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9460DE-8E26-468C-A654-B5B793D433A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0099" t="13095" r="17820" b="7112"/>
          <a:stretch/>
        </p:blipFill>
        <p:spPr>
          <a:xfrm>
            <a:off x="8388350" y="2440132"/>
            <a:ext cx="9220200" cy="791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081002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30" name="Текст 1">
            <a:extLst>
              <a:ext uri="{FF2B5EF4-FFF2-40B4-BE49-F238E27FC236}">
                <a16:creationId xmlns:a16="http://schemas.microsoft.com/office/drawing/2014/main" id="{BAC9BF38-6D2F-4ACC-BD19-AB3BF8F4C1EC}"/>
              </a:ext>
            </a:extLst>
          </p:cNvPr>
          <p:cNvSpPr txBox="1">
            <a:spLocks/>
          </p:cNvSpPr>
          <p:nvPr/>
        </p:nvSpPr>
        <p:spPr>
          <a:xfrm>
            <a:off x="3892550" y="2293590"/>
            <a:ext cx="10287000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z-Latn-UZ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TAQVIM REJA</a:t>
            </a:r>
            <a:r>
              <a:rPr lang="en-US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 (V-VI-SINFLAR)</a:t>
            </a:r>
            <a:endParaRPr lang="ru-RU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57" y="3495675"/>
            <a:ext cx="7728309" cy="69341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Graphic 2">
            <a:extLst>
              <a:ext uri="{FF2B5EF4-FFF2-40B4-BE49-F238E27FC236}">
                <a16:creationId xmlns:a16="http://schemas.microsoft.com/office/drawing/2014/main" id="{06A32658-4AA5-46D3-8D9E-918AB0E9EE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DB0A773-554B-4908-A1D2-F4AE6453C3C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FAEEA85-E7C2-4ED1-BA3F-595A57DE32D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3A815FE-CA37-4CF8-BC6E-5696AF7BD1A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908" t="25321" r="61890" b="9189"/>
          <a:stretch/>
        </p:blipFill>
        <p:spPr>
          <a:xfrm>
            <a:off x="8997950" y="3495674"/>
            <a:ext cx="8198684" cy="693419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7868560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30" name="Текст 1">
            <a:extLst>
              <a:ext uri="{FF2B5EF4-FFF2-40B4-BE49-F238E27FC236}">
                <a16:creationId xmlns:a16="http://schemas.microsoft.com/office/drawing/2014/main" id="{BAC9BF38-6D2F-4ACC-BD19-AB3BF8F4C1EC}"/>
              </a:ext>
            </a:extLst>
          </p:cNvPr>
          <p:cNvSpPr txBox="1">
            <a:spLocks/>
          </p:cNvSpPr>
          <p:nvPr/>
        </p:nvSpPr>
        <p:spPr>
          <a:xfrm>
            <a:off x="3244850" y="2352675"/>
            <a:ext cx="11506200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z-Latn-UZ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TAQVIM REJA</a:t>
            </a:r>
            <a:r>
              <a:rPr lang="en-US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 (VII-VIII-SINFLAR)</a:t>
            </a:r>
            <a:endParaRPr lang="ru-RU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">
            <a:extLst>
              <a:ext uri="{FF2B5EF4-FFF2-40B4-BE49-F238E27FC236}">
                <a16:creationId xmlns:a16="http://schemas.microsoft.com/office/drawing/2014/main" id="{06A32658-4AA5-46D3-8D9E-918AB0E9EE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DB0A773-554B-4908-A1D2-F4AE6453C3C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FAEEA85-E7C2-4ED1-BA3F-595A57DE32D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3A1D8F-E9AA-425E-B77C-D1CA2E48366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729" t="25159" r="64397" b="10857"/>
          <a:stretch/>
        </p:blipFill>
        <p:spPr>
          <a:xfrm>
            <a:off x="958850" y="3495673"/>
            <a:ext cx="7848600" cy="70104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6CE156-5EA0-40A2-BF22-E8C5342D210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05" t="24574" r="64326" b="9350"/>
          <a:stretch/>
        </p:blipFill>
        <p:spPr>
          <a:xfrm>
            <a:off x="9201728" y="3495673"/>
            <a:ext cx="8178222" cy="701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089087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30" name="Текст 1">
            <a:extLst>
              <a:ext uri="{FF2B5EF4-FFF2-40B4-BE49-F238E27FC236}">
                <a16:creationId xmlns:a16="http://schemas.microsoft.com/office/drawing/2014/main" id="{BAC9BF38-6D2F-4ACC-BD19-AB3BF8F4C1EC}"/>
              </a:ext>
            </a:extLst>
          </p:cNvPr>
          <p:cNvSpPr txBox="1">
            <a:spLocks/>
          </p:cNvSpPr>
          <p:nvPr/>
        </p:nvSpPr>
        <p:spPr>
          <a:xfrm>
            <a:off x="3441699" y="2484229"/>
            <a:ext cx="10585451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z-Latn-UZ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TAQVIM REJA</a:t>
            </a:r>
            <a:r>
              <a:rPr lang="en-US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 (IX-X-SINFLAR)</a:t>
            </a:r>
            <a:endParaRPr lang="ru-RU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71876"/>
            <a:ext cx="8030623" cy="6919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Graphic 2">
            <a:extLst>
              <a:ext uri="{FF2B5EF4-FFF2-40B4-BE49-F238E27FC236}">
                <a16:creationId xmlns:a16="http://schemas.microsoft.com/office/drawing/2014/main" id="{06A32658-4AA5-46D3-8D9E-918AB0E9EE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DB0A773-554B-4908-A1D2-F4AE6453C3C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FAEEA85-E7C2-4ED1-BA3F-595A57DE32D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CDC1D62-E689-44FD-AE17-C54FFFDCEF1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76" t="25159" r="52375" b="9351"/>
          <a:stretch/>
        </p:blipFill>
        <p:spPr>
          <a:xfrm>
            <a:off x="8997950" y="3491346"/>
            <a:ext cx="8444923" cy="686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55707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11545028" y="803286"/>
            <a:ext cx="4923096" cy="4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236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30" name="Текст 1">
            <a:extLst>
              <a:ext uri="{FF2B5EF4-FFF2-40B4-BE49-F238E27FC236}">
                <a16:creationId xmlns:a16="http://schemas.microsoft.com/office/drawing/2014/main" id="{BAC9BF38-6D2F-4ACC-BD19-AB3BF8F4C1EC}"/>
              </a:ext>
            </a:extLst>
          </p:cNvPr>
          <p:cNvSpPr txBox="1">
            <a:spLocks/>
          </p:cNvSpPr>
          <p:nvPr/>
        </p:nvSpPr>
        <p:spPr>
          <a:xfrm>
            <a:off x="3441699" y="1973032"/>
            <a:ext cx="10585451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uz-Latn-UZ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TAQVIM REJA</a:t>
            </a:r>
            <a:r>
              <a:rPr lang="en-US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(XI-SINF)</a:t>
            </a:r>
            <a:endParaRPr lang="ru-RU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" name="Graphic 2">
            <a:extLst>
              <a:ext uri="{FF2B5EF4-FFF2-40B4-BE49-F238E27FC236}">
                <a16:creationId xmlns:a16="http://schemas.microsoft.com/office/drawing/2014/main" id="{06A32658-4AA5-46D3-8D9E-918AB0E9EE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DB0A773-554B-4908-A1D2-F4AE6453C3C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FAEEA85-E7C2-4ED1-BA3F-595A57DE32D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DF956B-8AE0-4713-8817-65684DE6A7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00" t="24275" r="57392" b="9351"/>
          <a:stretch/>
        </p:blipFill>
        <p:spPr>
          <a:xfrm>
            <a:off x="5035549" y="2886075"/>
            <a:ext cx="7397750" cy="769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59698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8326" y="7069995"/>
            <a:ext cx="5313750" cy="35034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350" y="5528433"/>
            <a:ext cx="5313750" cy="3297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6" y="3226308"/>
            <a:ext cx="5313750" cy="30271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Graphic 2">
            <a:extLst>
              <a:ext uri="{FF2B5EF4-FFF2-40B4-BE49-F238E27FC236}">
                <a16:creationId xmlns:a16="http://schemas.microsoft.com/office/drawing/2014/main" id="{B34427E5-ADDB-4197-AF9A-58161ACF2B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BA7253A-51AD-4769-81D5-E0BE984878A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D7B3A88-579D-4789-B8B6-4318A76943B1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9" name="Текст 1">
            <a:extLst>
              <a:ext uri="{FF2B5EF4-FFF2-40B4-BE49-F238E27FC236}">
                <a16:creationId xmlns:a16="http://schemas.microsoft.com/office/drawing/2014/main" id="{3BFC6A9C-FA1D-4D71-BDB6-356AE8152AEA}"/>
              </a:ext>
            </a:extLst>
          </p:cNvPr>
          <p:cNvSpPr txBox="1">
            <a:spLocks/>
          </p:cNvSpPr>
          <p:nvPr/>
        </p:nvSpPr>
        <p:spPr>
          <a:xfrm>
            <a:off x="2520950" y="1979646"/>
            <a:ext cx="12414251" cy="685239"/>
          </a:xfrm>
        </p:spPr>
        <p:txBody>
          <a:bodyPr lIns="0" tIns="0" rIns="0" bIns="0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MATNLI HUJJATLAR BILAN ISHLASH</a:t>
            </a:r>
            <a:endParaRPr lang="ru-RU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9163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" name="Google Shape;804;p36"/>
          <p:cNvSpPr/>
          <p:nvPr/>
        </p:nvSpPr>
        <p:spPr>
          <a:xfrm>
            <a:off x="5446727" y="8032935"/>
            <a:ext cx="1482879" cy="1483375"/>
          </a:xfrm>
          <a:custGeom>
            <a:avLst/>
            <a:gdLst/>
            <a:ahLst/>
            <a:cxnLst/>
            <a:rect l="l" t="t" r="r" b="b"/>
            <a:pathLst>
              <a:path w="5979" h="5981" extrusionOk="0">
                <a:moveTo>
                  <a:pt x="2990" y="0"/>
                </a:moveTo>
                <a:cubicBezTo>
                  <a:pt x="1336" y="0"/>
                  <a:pt x="1" y="1339"/>
                  <a:pt x="1" y="2989"/>
                </a:cubicBezTo>
                <a:cubicBezTo>
                  <a:pt x="1" y="4642"/>
                  <a:pt x="1336" y="5981"/>
                  <a:pt x="2990" y="5981"/>
                </a:cubicBezTo>
                <a:cubicBezTo>
                  <a:pt x="4639" y="5981"/>
                  <a:pt x="5978" y="4642"/>
                  <a:pt x="5978" y="2989"/>
                </a:cubicBezTo>
                <a:cubicBezTo>
                  <a:pt x="5978" y="1339"/>
                  <a:pt x="4639" y="0"/>
                  <a:pt x="299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5" name="Google Shape;805;p36"/>
          <p:cNvSpPr/>
          <p:nvPr/>
        </p:nvSpPr>
        <p:spPr>
          <a:xfrm>
            <a:off x="9839766" y="3035209"/>
            <a:ext cx="1483623" cy="1483623"/>
          </a:xfrm>
          <a:custGeom>
            <a:avLst/>
            <a:gdLst/>
            <a:ahLst/>
            <a:cxnLst/>
            <a:rect l="l" t="t" r="r" b="b"/>
            <a:pathLst>
              <a:path w="5982" h="5982" extrusionOk="0">
                <a:moveTo>
                  <a:pt x="2989" y="0"/>
                </a:moveTo>
                <a:cubicBezTo>
                  <a:pt x="1339" y="0"/>
                  <a:pt x="1" y="1339"/>
                  <a:pt x="1" y="2993"/>
                </a:cubicBezTo>
                <a:cubicBezTo>
                  <a:pt x="1" y="4642"/>
                  <a:pt x="1339" y="5981"/>
                  <a:pt x="2989" y="5981"/>
                </a:cubicBezTo>
                <a:cubicBezTo>
                  <a:pt x="4642" y="5981"/>
                  <a:pt x="5981" y="4642"/>
                  <a:pt x="5981" y="2993"/>
                </a:cubicBezTo>
                <a:cubicBezTo>
                  <a:pt x="5981" y="1339"/>
                  <a:pt x="4642" y="0"/>
                  <a:pt x="298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6" name="Google Shape;806;p36"/>
          <p:cNvSpPr/>
          <p:nvPr/>
        </p:nvSpPr>
        <p:spPr>
          <a:xfrm>
            <a:off x="11518090" y="8016483"/>
            <a:ext cx="1483375" cy="1483375"/>
          </a:xfrm>
          <a:custGeom>
            <a:avLst/>
            <a:gdLst/>
            <a:ahLst/>
            <a:cxnLst/>
            <a:rect l="l" t="t" r="r" b="b"/>
            <a:pathLst>
              <a:path w="5981" h="5981" extrusionOk="0">
                <a:moveTo>
                  <a:pt x="2989" y="0"/>
                </a:moveTo>
                <a:cubicBezTo>
                  <a:pt x="1339" y="0"/>
                  <a:pt x="0" y="1339"/>
                  <a:pt x="0" y="2989"/>
                </a:cubicBezTo>
                <a:cubicBezTo>
                  <a:pt x="0" y="4642"/>
                  <a:pt x="1339" y="5981"/>
                  <a:pt x="2989" y="5981"/>
                </a:cubicBezTo>
                <a:cubicBezTo>
                  <a:pt x="4642" y="5981"/>
                  <a:pt x="5981" y="4642"/>
                  <a:pt x="5981" y="2989"/>
                </a:cubicBezTo>
                <a:cubicBezTo>
                  <a:pt x="5981" y="1339"/>
                  <a:pt x="4642" y="0"/>
                  <a:pt x="2989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8" name="Google Shape;808;p36"/>
          <p:cNvSpPr/>
          <p:nvPr/>
        </p:nvSpPr>
        <p:spPr>
          <a:xfrm>
            <a:off x="11545222" y="5878600"/>
            <a:ext cx="4490260" cy="1949238"/>
          </a:xfrm>
          <a:custGeom>
            <a:avLst/>
            <a:gdLst/>
            <a:ahLst/>
            <a:cxnLst/>
            <a:rect l="l" t="t" r="r" b="b"/>
            <a:pathLst>
              <a:path w="10110" h="6391" extrusionOk="0">
                <a:moveTo>
                  <a:pt x="8801" y="1"/>
                </a:moveTo>
                <a:lnTo>
                  <a:pt x="7489" y="1198"/>
                </a:lnTo>
                <a:lnTo>
                  <a:pt x="7489" y="1336"/>
                </a:lnTo>
                <a:cubicBezTo>
                  <a:pt x="7489" y="2678"/>
                  <a:pt x="6397" y="3774"/>
                  <a:pt x="5055" y="3774"/>
                </a:cubicBezTo>
                <a:cubicBezTo>
                  <a:pt x="3713" y="3774"/>
                  <a:pt x="2621" y="2678"/>
                  <a:pt x="2621" y="1336"/>
                </a:cubicBezTo>
                <a:lnTo>
                  <a:pt x="2621" y="1198"/>
                </a:lnTo>
                <a:lnTo>
                  <a:pt x="1313" y="2394"/>
                </a:lnTo>
                <a:lnTo>
                  <a:pt x="1" y="1198"/>
                </a:lnTo>
                <a:lnTo>
                  <a:pt x="1" y="1336"/>
                </a:lnTo>
                <a:cubicBezTo>
                  <a:pt x="1" y="4125"/>
                  <a:pt x="2269" y="6390"/>
                  <a:pt x="5055" y="6390"/>
                </a:cubicBezTo>
                <a:cubicBezTo>
                  <a:pt x="7844" y="6390"/>
                  <a:pt x="10110" y="4125"/>
                  <a:pt x="10110" y="1336"/>
                </a:cubicBezTo>
                <a:lnTo>
                  <a:pt x="10110" y="1198"/>
                </a:lnTo>
                <a:lnTo>
                  <a:pt x="8801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09" name="Google Shape;809;p36"/>
          <p:cNvSpPr/>
          <p:nvPr/>
        </p:nvSpPr>
        <p:spPr>
          <a:xfrm>
            <a:off x="8583665" y="4746837"/>
            <a:ext cx="4029003" cy="1949238"/>
          </a:xfrm>
          <a:custGeom>
            <a:avLst/>
            <a:gdLst/>
            <a:ahLst/>
            <a:cxnLst/>
            <a:rect l="l" t="t" r="r" b="b"/>
            <a:pathLst>
              <a:path w="10110" h="6431" extrusionOk="0">
                <a:moveTo>
                  <a:pt x="5055" y="0"/>
                </a:moveTo>
                <a:cubicBezTo>
                  <a:pt x="2266" y="0"/>
                  <a:pt x="0" y="2269"/>
                  <a:pt x="0" y="5054"/>
                </a:cubicBezTo>
                <a:lnTo>
                  <a:pt x="0" y="5234"/>
                </a:lnTo>
                <a:lnTo>
                  <a:pt x="1309" y="4037"/>
                </a:lnTo>
                <a:lnTo>
                  <a:pt x="2617" y="5234"/>
                </a:lnTo>
                <a:lnTo>
                  <a:pt x="2617" y="5054"/>
                </a:lnTo>
                <a:cubicBezTo>
                  <a:pt x="2617" y="3712"/>
                  <a:pt x="3713" y="2620"/>
                  <a:pt x="5055" y="2620"/>
                </a:cubicBezTo>
                <a:cubicBezTo>
                  <a:pt x="6397" y="2620"/>
                  <a:pt x="7489" y="3712"/>
                  <a:pt x="7489" y="5054"/>
                </a:cubicBezTo>
                <a:lnTo>
                  <a:pt x="7489" y="5234"/>
                </a:lnTo>
                <a:lnTo>
                  <a:pt x="8797" y="6430"/>
                </a:lnTo>
                <a:lnTo>
                  <a:pt x="10109" y="5234"/>
                </a:lnTo>
                <a:lnTo>
                  <a:pt x="10109" y="5054"/>
                </a:lnTo>
                <a:cubicBezTo>
                  <a:pt x="10109" y="2269"/>
                  <a:pt x="7841" y="0"/>
                  <a:pt x="505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>
              <a:highlight>
                <a:srgbClr val="FFFF00"/>
              </a:highlight>
            </a:endParaRPr>
          </a:p>
        </p:txBody>
      </p:sp>
      <p:sp>
        <p:nvSpPr>
          <p:cNvPr id="810" name="Google Shape;810;p36"/>
          <p:cNvSpPr/>
          <p:nvPr/>
        </p:nvSpPr>
        <p:spPr>
          <a:xfrm>
            <a:off x="5623472" y="5869592"/>
            <a:ext cx="4029003" cy="2146891"/>
          </a:xfrm>
          <a:custGeom>
            <a:avLst/>
            <a:gdLst/>
            <a:ahLst/>
            <a:cxnLst/>
            <a:rect l="l" t="t" r="r" b="b"/>
            <a:pathLst>
              <a:path w="10110" h="6391" extrusionOk="0">
                <a:moveTo>
                  <a:pt x="8798" y="1"/>
                </a:moveTo>
                <a:lnTo>
                  <a:pt x="7489" y="1198"/>
                </a:lnTo>
                <a:lnTo>
                  <a:pt x="7489" y="1336"/>
                </a:lnTo>
                <a:cubicBezTo>
                  <a:pt x="7489" y="2678"/>
                  <a:pt x="6397" y="3774"/>
                  <a:pt x="5055" y="3774"/>
                </a:cubicBezTo>
                <a:cubicBezTo>
                  <a:pt x="3713" y="3774"/>
                  <a:pt x="2618" y="2678"/>
                  <a:pt x="2618" y="1336"/>
                </a:cubicBezTo>
                <a:lnTo>
                  <a:pt x="2618" y="1198"/>
                </a:lnTo>
                <a:lnTo>
                  <a:pt x="1309" y="2394"/>
                </a:lnTo>
                <a:lnTo>
                  <a:pt x="1" y="1198"/>
                </a:lnTo>
                <a:lnTo>
                  <a:pt x="1" y="1336"/>
                </a:lnTo>
                <a:cubicBezTo>
                  <a:pt x="1" y="4125"/>
                  <a:pt x="2266" y="6390"/>
                  <a:pt x="5055" y="6390"/>
                </a:cubicBezTo>
                <a:cubicBezTo>
                  <a:pt x="7841" y="6390"/>
                  <a:pt x="10110" y="4125"/>
                  <a:pt x="10110" y="1336"/>
                </a:cubicBezTo>
                <a:lnTo>
                  <a:pt x="10110" y="1198"/>
                </a:lnTo>
                <a:lnTo>
                  <a:pt x="8798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1" name="Google Shape;811;p36"/>
          <p:cNvSpPr/>
          <p:nvPr/>
        </p:nvSpPr>
        <p:spPr>
          <a:xfrm>
            <a:off x="2689046" y="5018884"/>
            <a:ext cx="4029003" cy="2396337"/>
          </a:xfrm>
          <a:custGeom>
            <a:avLst/>
            <a:gdLst/>
            <a:ahLst/>
            <a:cxnLst/>
            <a:rect l="l" t="t" r="r" b="b"/>
            <a:pathLst>
              <a:path w="10109" h="9041" extrusionOk="0">
                <a:moveTo>
                  <a:pt x="5054" y="0"/>
                </a:moveTo>
                <a:cubicBezTo>
                  <a:pt x="2269" y="0"/>
                  <a:pt x="0" y="2269"/>
                  <a:pt x="0" y="5054"/>
                </a:cubicBezTo>
                <a:lnTo>
                  <a:pt x="0" y="5234"/>
                </a:lnTo>
                <a:lnTo>
                  <a:pt x="0" y="7732"/>
                </a:lnTo>
                <a:cubicBezTo>
                  <a:pt x="0" y="8455"/>
                  <a:pt x="588" y="9040"/>
                  <a:pt x="1312" y="9040"/>
                </a:cubicBezTo>
                <a:cubicBezTo>
                  <a:pt x="2032" y="9040"/>
                  <a:pt x="2620" y="8452"/>
                  <a:pt x="2620" y="7732"/>
                </a:cubicBezTo>
                <a:lnTo>
                  <a:pt x="2620" y="5234"/>
                </a:lnTo>
                <a:lnTo>
                  <a:pt x="2620" y="5054"/>
                </a:lnTo>
                <a:cubicBezTo>
                  <a:pt x="2620" y="3712"/>
                  <a:pt x="3712" y="2620"/>
                  <a:pt x="5054" y="2620"/>
                </a:cubicBezTo>
                <a:cubicBezTo>
                  <a:pt x="6397" y="2620"/>
                  <a:pt x="7489" y="3712"/>
                  <a:pt x="7489" y="5054"/>
                </a:cubicBezTo>
                <a:lnTo>
                  <a:pt x="7489" y="5234"/>
                </a:lnTo>
                <a:lnTo>
                  <a:pt x="8800" y="6430"/>
                </a:lnTo>
                <a:lnTo>
                  <a:pt x="10109" y="5234"/>
                </a:lnTo>
                <a:lnTo>
                  <a:pt x="10109" y="5054"/>
                </a:lnTo>
                <a:cubicBezTo>
                  <a:pt x="10109" y="2269"/>
                  <a:pt x="7844" y="0"/>
                  <a:pt x="505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12" name="Google Shape;812;p36"/>
          <p:cNvSpPr txBox="1"/>
          <p:nvPr/>
        </p:nvSpPr>
        <p:spPr>
          <a:xfrm>
            <a:off x="9435446" y="3448936"/>
            <a:ext cx="2325439" cy="585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4" name="Google Shape;814;p36"/>
          <p:cNvSpPr txBox="1"/>
          <p:nvPr/>
        </p:nvSpPr>
        <p:spPr>
          <a:xfrm>
            <a:off x="5032712" y="8455207"/>
            <a:ext cx="2310891" cy="63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5" name="Google Shape;815;p36"/>
          <p:cNvSpPr txBox="1"/>
          <p:nvPr/>
        </p:nvSpPr>
        <p:spPr>
          <a:xfrm>
            <a:off x="11066297" y="8455208"/>
            <a:ext cx="2348926" cy="730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es" sz="3543" b="1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3</a:t>
            </a:r>
            <a:endParaRPr sz="3543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6" name="Google Shape;816;p36"/>
          <p:cNvSpPr/>
          <p:nvPr/>
        </p:nvSpPr>
        <p:spPr>
          <a:xfrm>
            <a:off x="13415222" y="8498224"/>
            <a:ext cx="4269527" cy="1483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4000" b="1" dirty="0" err="1"/>
              <a:t>O‘zaro</a:t>
            </a:r>
            <a:r>
              <a:rPr lang="en-US" sz="4000" b="1" dirty="0"/>
              <a:t> </a:t>
            </a:r>
            <a:r>
              <a:rPr lang="en-US" sz="4000" b="1" dirty="0" err="1"/>
              <a:t>bog‘liqlikni</a:t>
            </a:r>
            <a:r>
              <a:rPr lang="en-US" sz="4000" b="1" dirty="0"/>
              <a:t> </a:t>
            </a:r>
            <a:r>
              <a:rPr lang="en-US" sz="4000" b="1" dirty="0" err="1"/>
              <a:t>ko‘rsatish</a:t>
            </a:r>
            <a:br>
              <a:rPr lang="en-US" sz="4000" dirty="0"/>
            </a:br>
            <a:endParaRPr sz="40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7" name="Google Shape;817;p36"/>
          <p:cNvSpPr/>
          <p:nvPr/>
        </p:nvSpPr>
        <p:spPr>
          <a:xfrm>
            <a:off x="3892550" y="2896172"/>
            <a:ext cx="4995467" cy="1622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r>
              <a:rPr lang="ru-RU" sz="4000" b="1" dirty="0" err="1"/>
              <a:t>Qayta</a:t>
            </a:r>
            <a:r>
              <a:rPr lang="ru-RU" sz="4000" b="1" dirty="0"/>
              <a:t> </a:t>
            </a:r>
            <a:r>
              <a:rPr lang="ru-RU" sz="4000" b="1" dirty="0" err="1"/>
              <a:t>ko‘rib</a:t>
            </a:r>
            <a:r>
              <a:rPr lang="ru-RU" sz="4000" b="1" dirty="0"/>
              <a:t> </a:t>
            </a:r>
            <a:r>
              <a:rPr lang="ru-RU" sz="4000" b="1" dirty="0" err="1"/>
              <a:t>chiqish</a:t>
            </a:r>
            <a:r>
              <a:rPr lang="ru-RU" sz="4000" b="1" dirty="0"/>
              <a:t> </a:t>
            </a:r>
            <a:r>
              <a:rPr lang="ru-RU" sz="4000" b="1" dirty="0" err="1"/>
              <a:t>va</a:t>
            </a:r>
            <a:r>
              <a:rPr lang="ru-RU" sz="4000" b="1" dirty="0"/>
              <a:t> </a:t>
            </a:r>
            <a:r>
              <a:rPr lang="ru-RU" sz="4000" b="1" dirty="0" err="1"/>
              <a:t>mustahkamlash</a:t>
            </a:r>
            <a:endParaRPr sz="40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18" name="Google Shape;818;p36"/>
          <p:cNvSpPr/>
          <p:nvPr/>
        </p:nvSpPr>
        <p:spPr>
          <a:xfrm>
            <a:off x="556015" y="7974104"/>
            <a:ext cx="4372783" cy="1483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ru-RU" sz="4000" b="1" dirty="0" err="1"/>
              <a:t>Bosqichma-bosqich</a:t>
            </a:r>
            <a:r>
              <a:rPr lang="ru-RU" sz="4000" b="1" dirty="0"/>
              <a:t> o</a:t>
            </a:r>
            <a:r>
              <a:rPr lang="en-US" sz="4000" b="1" dirty="0"/>
              <a:t>‘</a:t>
            </a:r>
            <a:r>
              <a:rPr lang="ru-RU" sz="4000" b="1" dirty="0" err="1"/>
              <a:t>rganish</a:t>
            </a:r>
            <a:endParaRPr sz="40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" name="Graphic 2">
            <a:extLst>
              <a:ext uri="{FF2B5EF4-FFF2-40B4-BE49-F238E27FC236}">
                <a16:creationId xmlns:a16="http://schemas.microsoft.com/office/drawing/2014/main" id="{2A9EEE18-E470-4DC8-8827-EB565AD3F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35458A4-4CA8-4831-9576-FEDFBB754D4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E5A96097-C58F-43B0-AF4B-7707B5B9B74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4" name="Text 0">
            <a:extLst>
              <a:ext uri="{FF2B5EF4-FFF2-40B4-BE49-F238E27FC236}">
                <a16:creationId xmlns:a16="http://schemas.microsoft.com/office/drawing/2014/main" id="{4891B0EF-AF8D-4238-A9FF-15C77A09FBEB}"/>
              </a:ext>
            </a:extLst>
          </p:cNvPr>
          <p:cNvSpPr/>
          <p:nvPr/>
        </p:nvSpPr>
        <p:spPr>
          <a:xfrm>
            <a:off x="2444750" y="1903742"/>
            <a:ext cx="1325880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5400" b="1" dirty="0">
                <a:latin typeface="Arial Narrow" panose="020B0606020202030204" pitchFamily="34" charset="0"/>
              </a:rPr>
              <a:t>Spiralsimon yondashuvning mohiyati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55" name="Google Shape;3355;p36"/>
          <p:cNvCxnSpPr>
            <a:stCxn id="3356" idx="3"/>
            <a:endCxn id="3357" idx="1"/>
          </p:cNvCxnSpPr>
          <p:nvPr/>
        </p:nvCxnSpPr>
        <p:spPr>
          <a:xfrm>
            <a:off x="9760459" y="5383825"/>
            <a:ext cx="593959" cy="0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3358" name="Google Shape;3358;p36"/>
          <p:cNvGrpSpPr/>
          <p:nvPr/>
        </p:nvGrpSpPr>
        <p:grpSpPr>
          <a:xfrm>
            <a:off x="8973134" y="2915273"/>
            <a:ext cx="8290932" cy="1565785"/>
            <a:chOff x="4559390" y="1461278"/>
            <a:chExt cx="4212753" cy="795600"/>
          </a:xfrm>
        </p:grpSpPr>
        <p:sp>
          <p:nvSpPr>
            <p:cNvPr id="3359" name="Google Shape;3359;p36"/>
            <p:cNvSpPr/>
            <p:nvPr/>
          </p:nvSpPr>
          <p:spPr>
            <a:xfrm>
              <a:off x="5642243" y="1597975"/>
              <a:ext cx="3129900" cy="5193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359908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ru-RU" sz="3200" b="1" dirty="0" err="1"/>
                <a:t>Tushunchalarning</a:t>
              </a:r>
              <a:r>
                <a:rPr lang="ru-RU" sz="3200" b="1" dirty="0"/>
                <a:t> </a:t>
              </a:r>
              <a:r>
                <a:rPr lang="ru-RU" sz="3200" b="1" dirty="0" err="1"/>
                <a:t>chuqur</a:t>
              </a:r>
              <a:r>
                <a:rPr lang="ru-RU" sz="3200" b="1" dirty="0"/>
                <a:t> </a:t>
              </a:r>
              <a:r>
                <a:rPr lang="ru-RU" sz="3200" b="1" dirty="0" err="1"/>
                <a:t>o‘zlashtirilishi</a:t>
              </a:r>
              <a:endParaRPr sz="3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3360" name="Google Shape;3360;p36"/>
            <p:cNvCxnSpPr>
              <a:stCxn id="3361" idx="3"/>
              <a:endCxn id="3359" idx="1"/>
            </p:cNvCxnSpPr>
            <p:nvPr/>
          </p:nvCxnSpPr>
          <p:spPr>
            <a:xfrm>
              <a:off x="5340443" y="1857625"/>
              <a:ext cx="301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362" name="Google Shape;3362;p36"/>
            <p:cNvSpPr/>
            <p:nvPr/>
          </p:nvSpPr>
          <p:spPr>
            <a:xfrm>
              <a:off x="4559390" y="1461278"/>
              <a:ext cx="795600" cy="7956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b="1">
                  <a:solidFill>
                    <a:schemeClr val="l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</a:t>
              </a:r>
              <a:endParaRPr sz="3346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3363" name="Google Shape;3363;p36"/>
          <p:cNvGrpSpPr/>
          <p:nvPr/>
        </p:nvGrpSpPr>
        <p:grpSpPr>
          <a:xfrm>
            <a:off x="8223342" y="4600344"/>
            <a:ext cx="8290893" cy="1565785"/>
            <a:chOff x="4178409" y="2317489"/>
            <a:chExt cx="4212733" cy="795600"/>
          </a:xfrm>
        </p:grpSpPr>
        <p:sp>
          <p:nvSpPr>
            <p:cNvPr id="3357" name="Google Shape;3357;p36"/>
            <p:cNvSpPr/>
            <p:nvPr/>
          </p:nvSpPr>
          <p:spPr>
            <a:xfrm>
              <a:off x="5261243" y="2455938"/>
              <a:ext cx="3129900" cy="5193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359908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200" b="1" dirty="0" err="1"/>
                <a:t>Bilimlarning</a:t>
              </a:r>
              <a:r>
                <a:rPr lang="en-US" sz="3200" b="1" dirty="0"/>
                <a:t> </a:t>
              </a:r>
              <a:r>
                <a:rPr lang="en-US" sz="3200" b="1" dirty="0" err="1"/>
                <a:t>uzluksizligi</a:t>
              </a:r>
              <a:endParaRPr sz="3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64" name="Google Shape;3364;p36"/>
            <p:cNvSpPr/>
            <p:nvPr/>
          </p:nvSpPr>
          <p:spPr>
            <a:xfrm>
              <a:off x="4178409" y="2317489"/>
              <a:ext cx="795600" cy="795600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b="1">
                  <a:solidFill>
                    <a:schemeClr val="l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2</a:t>
              </a:r>
              <a:endParaRPr sz="3346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3365" name="Google Shape;3365;p36"/>
          <p:cNvGrpSpPr/>
          <p:nvPr/>
        </p:nvGrpSpPr>
        <p:grpSpPr>
          <a:xfrm>
            <a:off x="7473998" y="6292639"/>
            <a:ext cx="8290408" cy="1565785"/>
            <a:chOff x="3797656" y="3177371"/>
            <a:chExt cx="4212487" cy="795600"/>
          </a:xfrm>
        </p:grpSpPr>
        <p:cxnSp>
          <p:nvCxnSpPr>
            <p:cNvPr id="3366" name="Google Shape;3366;p36"/>
            <p:cNvCxnSpPr>
              <a:cxnSpLocks/>
              <a:stCxn id="3367" idx="3"/>
              <a:endCxn id="3368" idx="1"/>
            </p:cNvCxnSpPr>
            <p:nvPr/>
          </p:nvCxnSpPr>
          <p:spPr>
            <a:xfrm>
              <a:off x="4578443" y="3573551"/>
              <a:ext cx="301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369" name="Google Shape;3369;p36"/>
            <p:cNvGrpSpPr/>
            <p:nvPr/>
          </p:nvGrpSpPr>
          <p:grpSpPr>
            <a:xfrm>
              <a:off x="3797656" y="3177371"/>
              <a:ext cx="4212487" cy="795600"/>
              <a:chOff x="3797656" y="3177371"/>
              <a:chExt cx="4212487" cy="795600"/>
            </a:xfrm>
          </p:grpSpPr>
          <p:sp>
            <p:nvSpPr>
              <p:cNvPr id="3368" name="Google Shape;3368;p36"/>
              <p:cNvSpPr/>
              <p:nvPr/>
            </p:nvSpPr>
            <p:spPr>
              <a:xfrm>
                <a:off x="4880243" y="3313901"/>
                <a:ext cx="3129900" cy="51930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spcFirstLastPara="1" wrap="square" lIns="179929" tIns="179929" rIns="359908" bIns="179929" anchor="ctr" anchorCtr="0">
                <a:noAutofit/>
              </a:bodyPr>
              <a:lstStyle/>
              <a:p>
                <a:pPr algn="ctr">
                  <a:buClr>
                    <a:schemeClr val="dk1"/>
                  </a:buClr>
                  <a:buSzPts val="1100"/>
                </a:pPr>
                <a:r>
                  <a:rPr lang="en-US" sz="3200" b="1" dirty="0" err="1"/>
                  <a:t>Amaliy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ko‘nikmalarni</a:t>
                </a:r>
                <a:r>
                  <a:rPr lang="en-US" sz="3200" b="1" dirty="0"/>
                  <a:t> </a:t>
                </a:r>
                <a:r>
                  <a:rPr lang="en-US" sz="3200" b="1" dirty="0" err="1"/>
                  <a:t>shakllantirish</a:t>
                </a:r>
                <a:endParaRPr sz="3200" dirty="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3370" name="Google Shape;3370;p36"/>
              <p:cNvSpPr/>
              <p:nvPr/>
            </p:nvSpPr>
            <p:spPr>
              <a:xfrm>
                <a:off x="3797656" y="3177371"/>
                <a:ext cx="795600" cy="795600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" sz="3346" b="1">
                    <a:solidFill>
                      <a:schemeClr val="lt1"/>
                    </a:solidFill>
                    <a:latin typeface="Fira Sans Extra Condensed"/>
                    <a:ea typeface="Fira Sans Extra Condensed"/>
                    <a:cs typeface="Fira Sans Extra Condensed"/>
                    <a:sym typeface="Fira Sans Extra Condensed"/>
                  </a:rPr>
                  <a:t>3</a:t>
                </a:r>
                <a:endParaRPr sz="3346" b="1">
                  <a:solidFill>
                    <a:schemeClr val="l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</p:grpSp>
      <p:grpSp>
        <p:nvGrpSpPr>
          <p:cNvPr id="3371" name="Google Shape;3371;p36"/>
          <p:cNvGrpSpPr/>
          <p:nvPr/>
        </p:nvGrpSpPr>
        <p:grpSpPr>
          <a:xfrm>
            <a:off x="6722739" y="7977991"/>
            <a:ext cx="8291790" cy="1565785"/>
            <a:chOff x="3415929" y="4033725"/>
            <a:chExt cx="4213189" cy="795600"/>
          </a:xfrm>
        </p:grpSpPr>
        <p:sp>
          <p:nvSpPr>
            <p:cNvPr id="3372" name="Google Shape;3372;p36"/>
            <p:cNvSpPr/>
            <p:nvPr/>
          </p:nvSpPr>
          <p:spPr>
            <a:xfrm>
              <a:off x="4499218" y="4171864"/>
              <a:ext cx="3129900" cy="5193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359908" bIns="179929" anchor="ctr" anchorCtr="0">
              <a:noAutofit/>
            </a:bodyPr>
            <a:lstStyle/>
            <a:p>
              <a:pPr algn="r">
                <a:buClr>
                  <a:schemeClr val="dk1"/>
                </a:buClr>
                <a:buSzPts val="1100"/>
              </a:pPr>
              <a:r>
                <a:rPr lang="en-US" sz="3200" b="1" dirty="0" err="1"/>
                <a:t>Kreativ</a:t>
              </a:r>
              <a:r>
                <a:rPr lang="en-US" sz="3200" b="1" dirty="0"/>
                <a:t> </a:t>
              </a:r>
              <a:r>
                <a:rPr lang="en-US" sz="3200" b="1" dirty="0" err="1"/>
                <a:t>fikrlashni</a:t>
              </a:r>
              <a:r>
                <a:rPr lang="en-US" sz="3200" b="1" dirty="0"/>
                <a:t> </a:t>
              </a:r>
              <a:r>
                <a:rPr lang="en-US" sz="3200" b="1" dirty="0" err="1"/>
                <a:t>rivojlantirish</a:t>
              </a:r>
              <a:endParaRPr sz="32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3373" name="Google Shape;3373;p36"/>
            <p:cNvCxnSpPr>
              <a:stCxn id="3374" idx="3"/>
              <a:endCxn id="3372" idx="1"/>
            </p:cNvCxnSpPr>
            <p:nvPr/>
          </p:nvCxnSpPr>
          <p:spPr>
            <a:xfrm>
              <a:off x="4197418" y="4431514"/>
              <a:ext cx="301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3375" name="Google Shape;3375;p36"/>
            <p:cNvSpPr/>
            <p:nvPr/>
          </p:nvSpPr>
          <p:spPr>
            <a:xfrm>
              <a:off x="3415929" y="4033725"/>
              <a:ext cx="795600" cy="795600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346" b="1">
                  <a:solidFill>
                    <a:schemeClr val="l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4</a:t>
              </a:r>
              <a:endParaRPr sz="3346" b="1">
                <a:solidFill>
                  <a:schemeClr val="l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pic>
        <p:nvPicPr>
          <p:cNvPr id="111" name="Graphic 2">
            <a:extLst>
              <a:ext uri="{FF2B5EF4-FFF2-40B4-BE49-F238E27FC236}">
                <a16:creationId xmlns:a16="http://schemas.microsoft.com/office/drawing/2014/main" id="{E5DEF0E2-1A64-4E97-9DF0-A96CE02DB9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2" name="Рисунок 111">
            <a:extLst>
              <a:ext uri="{FF2B5EF4-FFF2-40B4-BE49-F238E27FC236}">
                <a16:creationId xmlns:a16="http://schemas.microsoft.com/office/drawing/2014/main" id="{45DCDBC2-113B-440C-B9CD-9AD7F34D6C1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7E49E95F-E1CF-4B1D-AAA7-6BB4486E7DC9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21BBA4-6698-4F4C-A819-CF9F95344D96}"/>
              </a:ext>
            </a:extLst>
          </p:cNvPr>
          <p:cNvSpPr/>
          <p:nvPr/>
        </p:nvSpPr>
        <p:spPr>
          <a:xfrm>
            <a:off x="3199206" y="1649931"/>
            <a:ext cx="12216806" cy="781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Spiralsimon</a:t>
            </a:r>
            <a:r>
              <a:rPr lang="ru-RU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ru-RU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qo‘llashning</a:t>
            </a:r>
            <a:r>
              <a:rPr lang="ru-RU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ru-RU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omputer Science - Информатика‎">
            <a:extLst>
              <a:ext uri="{FF2B5EF4-FFF2-40B4-BE49-F238E27FC236}">
                <a16:creationId xmlns:a16="http://schemas.microsoft.com/office/drawing/2014/main" id="{F53FCEAF-D4A9-4B22-A5BC-E8ABBC1CE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23" y="3495676"/>
            <a:ext cx="5593628" cy="565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88CC6EC0-73E5-48C1-ADDE-AB8FAC8E1F13}"/>
              </a:ext>
            </a:extLst>
          </p:cNvPr>
          <p:cNvSpPr txBox="1"/>
          <p:nvPr/>
        </p:nvSpPr>
        <p:spPr>
          <a:xfrm>
            <a:off x="1" y="2623359"/>
            <a:ext cx="6003804" cy="144655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 Word </a:t>
            </a:r>
            <a:r>
              <a:rPr lang="en-US" sz="4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muharriri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124AEC-FFFD-49E0-8001-1929DF01E093}"/>
              </a:ext>
            </a:extLst>
          </p:cNvPr>
          <p:cNvSpPr txBox="1"/>
          <p:nvPr/>
        </p:nvSpPr>
        <p:spPr>
          <a:xfrm>
            <a:off x="11565471" y="5329299"/>
            <a:ext cx="6430429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Scratch dasturi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EDE74A1-F429-4BB6-9BE2-0585F5719ABD}"/>
              </a:ext>
            </a:extLst>
          </p:cNvPr>
          <p:cNvSpPr txBox="1"/>
          <p:nvPr/>
        </p:nvSpPr>
        <p:spPr>
          <a:xfrm>
            <a:off x="1" y="5204163"/>
            <a:ext cx="6003804" cy="144655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 Excel </a:t>
            </a:r>
            <a:r>
              <a:rPr lang="en-US" sz="4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58356F4-9DE3-4215-90EE-4BF5473C94EB}"/>
              </a:ext>
            </a:extLst>
          </p:cNvPr>
          <p:cNvSpPr txBox="1"/>
          <p:nvPr/>
        </p:nvSpPr>
        <p:spPr>
          <a:xfrm>
            <a:off x="11565472" y="2511238"/>
            <a:ext cx="6430427" cy="144655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 Power Point 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F293B9D-67C3-4DD8-904F-FE6A3A324A11}"/>
              </a:ext>
            </a:extLst>
          </p:cNvPr>
          <p:cNvSpPr txBox="1"/>
          <p:nvPr/>
        </p:nvSpPr>
        <p:spPr>
          <a:xfrm>
            <a:off x="5825346" y="8868447"/>
            <a:ext cx="6345209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marL="140589" algn="ctr">
              <a:defRPr/>
            </a:pPr>
            <a:r>
              <a:rPr lang="en-US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endParaRPr lang="en-GB" sz="4400" b="1" dirty="0">
              <a:solidFill>
                <a:schemeClr val="bg1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C7DE76DB-D225-436A-90AC-45D0EF58E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2842CE7-2987-4816-A366-5204F9E5AD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922653F-21C0-4B79-8F1B-5FBFE241C60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30471EE-D09B-4ABE-BCB7-631A3B172740}"/>
              </a:ext>
            </a:extLst>
          </p:cNvPr>
          <p:cNvSpPr/>
          <p:nvPr/>
        </p:nvSpPr>
        <p:spPr>
          <a:xfrm>
            <a:off x="4776714" y="1439609"/>
            <a:ext cx="881202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“KLASTER” METODI</a:t>
            </a:r>
            <a:endParaRPr lang="ru-RU" sz="6600" b="1" dirty="0"/>
          </a:p>
        </p:txBody>
      </p:sp>
      <p:grpSp>
        <p:nvGrpSpPr>
          <p:cNvPr id="14" name="Google Shape;1593;p25">
            <a:extLst>
              <a:ext uri="{FF2B5EF4-FFF2-40B4-BE49-F238E27FC236}">
                <a16:creationId xmlns:a16="http://schemas.microsoft.com/office/drawing/2014/main" id="{1A999DD9-E514-4AC6-BB3D-9D5920B245A0}"/>
              </a:ext>
            </a:extLst>
          </p:cNvPr>
          <p:cNvGrpSpPr/>
          <p:nvPr/>
        </p:nvGrpSpPr>
        <p:grpSpPr>
          <a:xfrm>
            <a:off x="6574838" y="3626432"/>
            <a:ext cx="4419599" cy="4454147"/>
            <a:chOff x="4452559" y="1222417"/>
            <a:chExt cx="3447690" cy="3595179"/>
          </a:xfrm>
        </p:grpSpPr>
        <p:sp>
          <p:nvSpPr>
            <p:cNvPr id="15" name="Google Shape;1594;p25">
              <a:extLst>
                <a:ext uri="{FF2B5EF4-FFF2-40B4-BE49-F238E27FC236}">
                  <a16:creationId xmlns:a16="http://schemas.microsoft.com/office/drawing/2014/main" id="{575D58CA-D174-4EC3-9BF3-B4F4448E9BFC}"/>
                </a:ext>
              </a:extLst>
            </p:cNvPr>
            <p:cNvSpPr/>
            <p:nvPr/>
          </p:nvSpPr>
          <p:spPr>
            <a:xfrm>
              <a:off x="6093587" y="1262854"/>
              <a:ext cx="11771" cy="24812"/>
            </a:xfrm>
            <a:custGeom>
              <a:avLst/>
              <a:gdLst/>
              <a:ahLst/>
              <a:cxnLst/>
              <a:rect l="l" t="t" r="r" b="b"/>
              <a:pathLst>
                <a:path w="602" h="1269" extrusionOk="0">
                  <a:moveTo>
                    <a:pt x="301" y="1"/>
                  </a:moveTo>
                  <a:cubicBezTo>
                    <a:pt x="134" y="1"/>
                    <a:pt x="1" y="134"/>
                    <a:pt x="1" y="301"/>
                  </a:cubicBezTo>
                  <a:lnTo>
                    <a:pt x="1" y="968"/>
                  </a:lnTo>
                  <a:cubicBezTo>
                    <a:pt x="1" y="1135"/>
                    <a:pt x="134" y="1268"/>
                    <a:pt x="301" y="1268"/>
                  </a:cubicBezTo>
                  <a:cubicBezTo>
                    <a:pt x="468" y="1268"/>
                    <a:pt x="601" y="1135"/>
                    <a:pt x="601" y="968"/>
                  </a:cubicBezTo>
                  <a:lnTo>
                    <a:pt x="601" y="301"/>
                  </a:lnTo>
                  <a:cubicBezTo>
                    <a:pt x="601" y="134"/>
                    <a:pt x="468" y="1"/>
                    <a:pt x="30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595;p25">
              <a:extLst>
                <a:ext uri="{FF2B5EF4-FFF2-40B4-BE49-F238E27FC236}">
                  <a16:creationId xmlns:a16="http://schemas.microsoft.com/office/drawing/2014/main" id="{C08EBF96-22AA-4DCD-ADF5-26335707DCE6}"/>
                </a:ext>
              </a:extLst>
            </p:cNvPr>
            <p:cNvSpPr/>
            <p:nvPr/>
          </p:nvSpPr>
          <p:spPr>
            <a:xfrm>
              <a:off x="6065548" y="1249812"/>
              <a:ext cx="24793" cy="11751"/>
            </a:xfrm>
            <a:custGeom>
              <a:avLst/>
              <a:gdLst/>
              <a:ahLst/>
              <a:cxnLst/>
              <a:rect l="l" t="t" r="r" b="b"/>
              <a:pathLst>
                <a:path w="1268" h="601" extrusionOk="0">
                  <a:moveTo>
                    <a:pt x="301" y="0"/>
                  </a:moveTo>
                  <a:cubicBezTo>
                    <a:pt x="134" y="0"/>
                    <a:pt x="0" y="134"/>
                    <a:pt x="0" y="301"/>
                  </a:cubicBezTo>
                  <a:cubicBezTo>
                    <a:pt x="0" y="467"/>
                    <a:pt x="134" y="601"/>
                    <a:pt x="301" y="601"/>
                  </a:cubicBezTo>
                  <a:lnTo>
                    <a:pt x="968" y="601"/>
                  </a:lnTo>
                  <a:cubicBezTo>
                    <a:pt x="1134" y="601"/>
                    <a:pt x="1268" y="467"/>
                    <a:pt x="1268" y="301"/>
                  </a:cubicBezTo>
                  <a:cubicBezTo>
                    <a:pt x="1268" y="134"/>
                    <a:pt x="1134" y="0"/>
                    <a:pt x="96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596;p25">
              <a:extLst>
                <a:ext uri="{FF2B5EF4-FFF2-40B4-BE49-F238E27FC236}">
                  <a16:creationId xmlns:a16="http://schemas.microsoft.com/office/drawing/2014/main" id="{C04FD35F-B5D6-4EFD-B12E-24A63EDF3FD6}"/>
                </a:ext>
              </a:extLst>
            </p:cNvPr>
            <p:cNvSpPr/>
            <p:nvPr/>
          </p:nvSpPr>
          <p:spPr>
            <a:xfrm>
              <a:off x="6093587" y="1222417"/>
              <a:ext cx="11771" cy="24812"/>
            </a:xfrm>
            <a:custGeom>
              <a:avLst/>
              <a:gdLst/>
              <a:ahLst/>
              <a:cxnLst/>
              <a:rect l="l" t="t" r="r" b="b"/>
              <a:pathLst>
                <a:path w="602" h="1269" extrusionOk="0">
                  <a:moveTo>
                    <a:pt x="301" y="0"/>
                  </a:moveTo>
                  <a:cubicBezTo>
                    <a:pt x="134" y="0"/>
                    <a:pt x="1" y="134"/>
                    <a:pt x="1" y="301"/>
                  </a:cubicBezTo>
                  <a:lnTo>
                    <a:pt x="1" y="968"/>
                  </a:lnTo>
                  <a:cubicBezTo>
                    <a:pt x="1" y="1135"/>
                    <a:pt x="134" y="1268"/>
                    <a:pt x="301" y="1268"/>
                  </a:cubicBezTo>
                  <a:cubicBezTo>
                    <a:pt x="468" y="1268"/>
                    <a:pt x="601" y="1135"/>
                    <a:pt x="601" y="968"/>
                  </a:cubicBezTo>
                  <a:lnTo>
                    <a:pt x="601" y="301"/>
                  </a:lnTo>
                  <a:cubicBezTo>
                    <a:pt x="601" y="134"/>
                    <a:pt x="468" y="0"/>
                    <a:pt x="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597;p25">
              <a:extLst>
                <a:ext uri="{FF2B5EF4-FFF2-40B4-BE49-F238E27FC236}">
                  <a16:creationId xmlns:a16="http://schemas.microsoft.com/office/drawing/2014/main" id="{32B03133-BA7A-4917-9104-7756B521AF24}"/>
                </a:ext>
              </a:extLst>
            </p:cNvPr>
            <p:cNvSpPr/>
            <p:nvPr/>
          </p:nvSpPr>
          <p:spPr>
            <a:xfrm>
              <a:off x="6108584" y="1249166"/>
              <a:ext cx="24812" cy="11106"/>
            </a:xfrm>
            <a:custGeom>
              <a:avLst/>
              <a:gdLst/>
              <a:ahLst/>
              <a:cxnLst/>
              <a:rect l="l" t="t" r="r" b="b"/>
              <a:pathLst>
                <a:path w="1269" h="568" extrusionOk="0">
                  <a:moveTo>
                    <a:pt x="301" y="0"/>
                  </a:moveTo>
                  <a:cubicBezTo>
                    <a:pt x="134" y="0"/>
                    <a:pt x="1" y="134"/>
                    <a:pt x="1" y="300"/>
                  </a:cubicBezTo>
                  <a:cubicBezTo>
                    <a:pt x="1" y="434"/>
                    <a:pt x="134" y="567"/>
                    <a:pt x="301" y="567"/>
                  </a:cubicBezTo>
                  <a:lnTo>
                    <a:pt x="968" y="567"/>
                  </a:lnTo>
                  <a:cubicBezTo>
                    <a:pt x="1135" y="567"/>
                    <a:pt x="1268" y="434"/>
                    <a:pt x="1268" y="300"/>
                  </a:cubicBezTo>
                  <a:cubicBezTo>
                    <a:pt x="1268" y="134"/>
                    <a:pt x="1135" y="0"/>
                    <a:pt x="96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598;p25">
              <a:extLst>
                <a:ext uri="{FF2B5EF4-FFF2-40B4-BE49-F238E27FC236}">
                  <a16:creationId xmlns:a16="http://schemas.microsoft.com/office/drawing/2014/main" id="{AB429728-F895-46CB-841B-F7BD6693A1B9}"/>
                </a:ext>
              </a:extLst>
            </p:cNvPr>
            <p:cNvSpPr/>
            <p:nvPr/>
          </p:nvSpPr>
          <p:spPr>
            <a:xfrm>
              <a:off x="5237858" y="2001185"/>
              <a:ext cx="1920779" cy="1749929"/>
            </a:xfrm>
            <a:custGeom>
              <a:avLst/>
              <a:gdLst/>
              <a:ahLst/>
              <a:cxnLst/>
              <a:rect l="l" t="t" r="r" b="b"/>
              <a:pathLst>
                <a:path w="98237" h="89499" extrusionOk="0">
                  <a:moveTo>
                    <a:pt x="49119" y="1"/>
                  </a:moveTo>
                  <a:cubicBezTo>
                    <a:pt x="37669" y="1"/>
                    <a:pt x="26219" y="4371"/>
                    <a:pt x="17479" y="13110"/>
                  </a:cubicBezTo>
                  <a:cubicBezTo>
                    <a:pt x="0" y="30590"/>
                    <a:pt x="0" y="58910"/>
                    <a:pt x="17479" y="76389"/>
                  </a:cubicBezTo>
                  <a:cubicBezTo>
                    <a:pt x="26219" y="85129"/>
                    <a:pt x="37669" y="89498"/>
                    <a:pt x="49119" y="89498"/>
                  </a:cubicBezTo>
                  <a:cubicBezTo>
                    <a:pt x="60568" y="89498"/>
                    <a:pt x="72018" y="85129"/>
                    <a:pt x="80758" y="76389"/>
                  </a:cubicBezTo>
                  <a:cubicBezTo>
                    <a:pt x="98237" y="58910"/>
                    <a:pt x="98237" y="30590"/>
                    <a:pt x="80758" y="13110"/>
                  </a:cubicBezTo>
                  <a:cubicBezTo>
                    <a:pt x="72018" y="4371"/>
                    <a:pt x="60568" y="1"/>
                    <a:pt x="4911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599;p25">
              <a:extLst>
                <a:ext uri="{FF2B5EF4-FFF2-40B4-BE49-F238E27FC236}">
                  <a16:creationId xmlns:a16="http://schemas.microsoft.com/office/drawing/2014/main" id="{45B8A2FC-0599-40F0-B545-9CC79BFCBB2D}"/>
                </a:ext>
              </a:extLst>
            </p:cNvPr>
            <p:cNvSpPr/>
            <p:nvPr/>
          </p:nvSpPr>
          <p:spPr>
            <a:xfrm>
              <a:off x="7659628" y="2722583"/>
              <a:ext cx="46320" cy="45675"/>
            </a:xfrm>
            <a:custGeom>
              <a:avLst/>
              <a:gdLst/>
              <a:ahLst/>
              <a:cxnLst/>
              <a:rect l="l" t="t" r="r" b="b"/>
              <a:pathLst>
                <a:path w="2369" h="2336" extrusionOk="0">
                  <a:moveTo>
                    <a:pt x="1201" y="567"/>
                  </a:moveTo>
                  <a:cubicBezTo>
                    <a:pt x="1501" y="567"/>
                    <a:pt x="1768" y="834"/>
                    <a:pt x="1768" y="1168"/>
                  </a:cubicBezTo>
                  <a:cubicBezTo>
                    <a:pt x="1768" y="1501"/>
                    <a:pt x="1501" y="1768"/>
                    <a:pt x="1201" y="1768"/>
                  </a:cubicBezTo>
                  <a:cubicBezTo>
                    <a:pt x="867" y="1768"/>
                    <a:pt x="601" y="1501"/>
                    <a:pt x="601" y="1168"/>
                  </a:cubicBezTo>
                  <a:cubicBezTo>
                    <a:pt x="601" y="834"/>
                    <a:pt x="867" y="567"/>
                    <a:pt x="1201" y="567"/>
                  </a:cubicBezTo>
                  <a:close/>
                  <a:moveTo>
                    <a:pt x="1201" y="0"/>
                  </a:moveTo>
                  <a:cubicBezTo>
                    <a:pt x="534" y="0"/>
                    <a:pt x="0" y="534"/>
                    <a:pt x="0" y="1168"/>
                  </a:cubicBezTo>
                  <a:cubicBezTo>
                    <a:pt x="0" y="1835"/>
                    <a:pt x="534" y="2335"/>
                    <a:pt x="1201" y="2335"/>
                  </a:cubicBezTo>
                  <a:cubicBezTo>
                    <a:pt x="1835" y="2335"/>
                    <a:pt x="2369" y="1801"/>
                    <a:pt x="2369" y="1168"/>
                  </a:cubicBezTo>
                  <a:cubicBezTo>
                    <a:pt x="2369" y="534"/>
                    <a:pt x="1835" y="0"/>
                    <a:pt x="1201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600;p25">
              <a:extLst>
                <a:ext uri="{FF2B5EF4-FFF2-40B4-BE49-F238E27FC236}">
                  <a16:creationId xmlns:a16="http://schemas.microsoft.com/office/drawing/2014/main" id="{4E35286D-7F8E-4152-A5AC-AA85F95CB93B}"/>
                </a:ext>
              </a:extLst>
            </p:cNvPr>
            <p:cNvSpPr/>
            <p:nvPr/>
          </p:nvSpPr>
          <p:spPr>
            <a:xfrm>
              <a:off x="5064361" y="1757903"/>
              <a:ext cx="40454" cy="39809"/>
            </a:xfrm>
            <a:custGeom>
              <a:avLst/>
              <a:gdLst/>
              <a:ahLst/>
              <a:cxnLst/>
              <a:rect l="l" t="t" r="r" b="b"/>
              <a:pathLst>
                <a:path w="2069" h="2036" extrusionOk="0">
                  <a:moveTo>
                    <a:pt x="1034" y="1"/>
                  </a:moveTo>
                  <a:cubicBezTo>
                    <a:pt x="467" y="1"/>
                    <a:pt x="0" y="468"/>
                    <a:pt x="0" y="1035"/>
                  </a:cubicBezTo>
                  <a:cubicBezTo>
                    <a:pt x="0" y="1602"/>
                    <a:pt x="467" y="2036"/>
                    <a:pt x="1034" y="2036"/>
                  </a:cubicBezTo>
                  <a:cubicBezTo>
                    <a:pt x="1601" y="2036"/>
                    <a:pt x="2068" y="1602"/>
                    <a:pt x="2068" y="1035"/>
                  </a:cubicBezTo>
                  <a:cubicBezTo>
                    <a:pt x="2068" y="468"/>
                    <a:pt x="1601" y="1"/>
                    <a:pt x="1034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01;p25">
              <a:extLst>
                <a:ext uri="{FF2B5EF4-FFF2-40B4-BE49-F238E27FC236}">
                  <a16:creationId xmlns:a16="http://schemas.microsoft.com/office/drawing/2014/main" id="{C0695D30-FDBF-4C10-9602-F3B757249EE9}"/>
                </a:ext>
              </a:extLst>
            </p:cNvPr>
            <p:cNvSpPr/>
            <p:nvPr/>
          </p:nvSpPr>
          <p:spPr>
            <a:xfrm>
              <a:off x="4877804" y="1990098"/>
              <a:ext cx="141560" cy="11106"/>
            </a:xfrm>
            <a:custGeom>
              <a:avLst/>
              <a:gdLst/>
              <a:ahLst/>
              <a:cxnLst/>
              <a:rect l="l" t="t" r="r" b="b"/>
              <a:pathLst>
                <a:path w="7240" h="568" extrusionOk="0">
                  <a:moveTo>
                    <a:pt x="301" y="1"/>
                  </a:moveTo>
                  <a:cubicBezTo>
                    <a:pt x="134" y="1"/>
                    <a:pt x="1" y="134"/>
                    <a:pt x="1" y="301"/>
                  </a:cubicBezTo>
                  <a:cubicBezTo>
                    <a:pt x="1" y="468"/>
                    <a:pt x="134" y="568"/>
                    <a:pt x="301" y="568"/>
                  </a:cubicBezTo>
                  <a:lnTo>
                    <a:pt x="6939" y="568"/>
                  </a:lnTo>
                  <a:cubicBezTo>
                    <a:pt x="7106" y="568"/>
                    <a:pt x="7239" y="468"/>
                    <a:pt x="7239" y="301"/>
                  </a:cubicBezTo>
                  <a:cubicBezTo>
                    <a:pt x="7239" y="134"/>
                    <a:pt x="7106" y="1"/>
                    <a:pt x="69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602;p25">
              <a:extLst>
                <a:ext uri="{FF2B5EF4-FFF2-40B4-BE49-F238E27FC236}">
                  <a16:creationId xmlns:a16="http://schemas.microsoft.com/office/drawing/2014/main" id="{CB7E4EA2-B396-40B1-9F83-2674248BB610}"/>
                </a:ext>
              </a:extLst>
            </p:cNvPr>
            <p:cNvSpPr/>
            <p:nvPr/>
          </p:nvSpPr>
          <p:spPr>
            <a:xfrm>
              <a:off x="4811284" y="1990098"/>
              <a:ext cx="36544" cy="11106"/>
            </a:xfrm>
            <a:custGeom>
              <a:avLst/>
              <a:gdLst/>
              <a:ahLst/>
              <a:cxnLst/>
              <a:rect l="l" t="t" r="r" b="b"/>
              <a:pathLst>
                <a:path w="1869" h="568" extrusionOk="0">
                  <a:moveTo>
                    <a:pt x="267" y="1"/>
                  </a:moveTo>
                  <a:cubicBezTo>
                    <a:pt x="101" y="1"/>
                    <a:pt x="1" y="134"/>
                    <a:pt x="1" y="301"/>
                  </a:cubicBezTo>
                  <a:cubicBezTo>
                    <a:pt x="1" y="468"/>
                    <a:pt x="101" y="568"/>
                    <a:pt x="267" y="568"/>
                  </a:cubicBezTo>
                  <a:lnTo>
                    <a:pt x="1568" y="568"/>
                  </a:lnTo>
                  <a:cubicBezTo>
                    <a:pt x="1735" y="568"/>
                    <a:pt x="1869" y="468"/>
                    <a:pt x="1869" y="301"/>
                  </a:cubicBezTo>
                  <a:cubicBezTo>
                    <a:pt x="1869" y="134"/>
                    <a:pt x="1735" y="1"/>
                    <a:pt x="156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603;p25">
              <a:extLst>
                <a:ext uri="{FF2B5EF4-FFF2-40B4-BE49-F238E27FC236}">
                  <a16:creationId xmlns:a16="http://schemas.microsoft.com/office/drawing/2014/main" id="{1767D8EA-A6AB-45AB-8816-3E8B37B7835D}"/>
                </a:ext>
              </a:extLst>
            </p:cNvPr>
            <p:cNvSpPr/>
            <p:nvPr/>
          </p:nvSpPr>
          <p:spPr>
            <a:xfrm>
              <a:off x="4811284" y="2029889"/>
              <a:ext cx="140895" cy="11106"/>
            </a:xfrm>
            <a:custGeom>
              <a:avLst/>
              <a:gdLst/>
              <a:ahLst/>
              <a:cxnLst/>
              <a:rect l="l" t="t" r="r" b="b"/>
              <a:pathLst>
                <a:path w="7206" h="568" extrusionOk="0">
                  <a:moveTo>
                    <a:pt x="267" y="1"/>
                  </a:moveTo>
                  <a:cubicBezTo>
                    <a:pt x="101" y="1"/>
                    <a:pt x="1" y="134"/>
                    <a:pt x="1" y="268"/>
                  </a:cubicBezTo>
                  <a:cubicBezTo>
                    <a:pt x="1" y="434"/>
                    <a:pt x="101" y="568"/>
                    <a:pt x="267" y="568"/>
                  </a:cubicBezTo>
                  <a:lnTo>
                    <a:pt x="1735" y="568"/>
                  </a:lnTo>
                  <a:cubicBezTo>
                    <a:pt x="1902" y="568"/>
                    <a:pt x="2035" y="434"/>
                    <a:pt x="2035" y="268"/>
                  </a:cubicBezTo>
                  <a:cubicBezTo>
                    <a:pt x="2035" y="134"/>
                    <a:pt x="1902" y="1"/>
                    <a:pt x="1735" y="1"/>
                  </a:cubicBezTo>
                  <a:close/>
                  <a:moveTo>
                    <a:pt x="3203" y="1"/>
                  </a:moveTo>
                  <a:cubicBezTo>
                    <a:pt x="3036" y="1"/>
                    <a:pt x="2903" y="134"/>
                    <a:pt x="2903" y="268"/>
                  </a:cubicBezTo>
                  <a:cubicBezTo>
                    <a:pt x="2903" y="434"/>
                    <a:pt x="3036" y="568"/>
                    <a:pt x="3203" y="568"/>
                  </a:cubicBezTo>
                  <a:lnTo>
                    <a:pt x="4637" y="568"/>
                  </a:lnTo>
                  <a:cubicBezTo>
                    <a:pt x="4804" y="568"/>
                    <a:pt x="4937" y="434"/>
                    <a:pt x="4937" y="268"/>
                  </a:cubicBezTo>
                  <a:cubicBezTo>
                    <a:pt x="4937" y="134"/>
                    <a:pt x="4804" y="1"/>
                    <a:pt x="4637" y="1"/>
                  </a:cubicBezTo>
                  <a:close/>
                  <a:moveTo>
                    <a:pt x="6105" y="1"/>
                  </a:moveTo>
                  <a:cubicBezTo>
                    <a:pt x="5938" y="1"/>
                    <a:pt x="5805" y="134"/>
                    <a:pt x="5805" y="268"/>
                  </a:cubicBezTo>
                  <a:cubicBezTo>
                    <a:pt x="5805" y="434"/>
                    <a:pt x="5938" y="568"/>
                    <a:pt x="6105" y="568"/>
                  </a:cubicBezTo>
                  <a:lnTo>
                    <a:pt x="6939" y="568"/>
                  </a:lnTo>
                  <a:cubicBezTo>
                    <a:pt x="7106" y="568"/>
                    <a:pt x="7206" y="434"/>
                    <a:pt x="7206" y="268"/>
                  </a:cubicBezTo>
                  <a:cubicBezTo>
                    <a:pt x="7206" y="134"/>
                    <a:pt x="7106" y="1"/>
                    <a:pt x="69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604;p25">
              <a:extLst>
                <a:ext uri="{FF2B5EF4-FFF2-40B4-BE49-F238E27FC236}">
                  <a16:creationId xmlns:a16="http://schemas.microsoft.com/office/drawing/2014/main" id="{DB675DD9-FC52-4E57-B1B3-B3AE0BE70713}"/>
                </a:ext>
              </a:extLst>
            </p:cNvPr>
            <p:cNvSpPr/>
            <p:nvPr/>
          </p:nvSpPr>
          <p:spPr>
            <a:xfrm>
              <a:off x="4801507" y="2382102"/>
              <a:ext cx="11106" cy="24812"/>
            </a:xfrm>
            <a:custGeom>
              <a:avLst/>
              <a:gdLst/>
              <a:ahLst/>
              <a:cxnLst/>
              <a:rect l="l" t="t" r="r" b="b"/>
              <a:pathLst>
                <a:path w="568" h="1269" extrusionOk="0">
                  <a:moveTo>
                    <a:pt x="267" y="1"/>
                  </a:moveTo>
                  <a:cubicBezTo>
                    <a:pt x="100" y="1"/>
                    <a:pt x="0" y="134"/>
                    <a:pt x="0" y="301"/>
                  </a:cubicBezTo>
                  <a:lnTo>
                    <a:pt x="0" y="968"/>
                  </a:lnTo>
                  <a:cubicBezTo>
                    <a:pt x="0" y="1135"/>
                    <a:pt x="100" y="1268"/>
                    <a:pt x="267" y="1268"/>
                  </a:cubicBezTo>
                  <a:cubicBezTo>
                    <a:pt x="434" y="1268"/>
                    <a:pt x="567" y="1135"/>
                    <a:pt x="567" y="968"/>
                  </a:cubicBezTo>
                  <a:lnTo>
                    <a:pt x="567" y="301"/>
                  </a:lnTo>
                  <a:cubicBezTo>
                    <a:pt x="567" y="134"/>
                    <a:pt x="434" y="1"/>
                    <a:pt x="267" y="1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605;p25">
              <a:extLst>
                <a:ext uri="{FF2B5EF4-FFF2-40B4-BE49-F238E27FC236}">
                  <a16:creationId xmlns:a16="http://schemas.microsoft.com/office/drawing/2014/main" id="{F05EA5FC-1638-489F-989D-7672D9B2C845}"/>
                </a:ext>
              </a:extLst>
            </p:cNvPr>
            <p:cNvSpPr/>
            <p:nvPr/>
          </p:nvSpPr>
          <p:spPr>
            <a:xfrm>
              <a:off x="4773448" y="2369060"/>
              <a:ext cx="24167" cy="11106"/>
            </a:xfrm>
            <a:custGeom>
              <a:avLst/>
              <a:gdLst/>
              <a:ahLst/>
              <a:cxnLst/>
              <a:rect l="l" t="t" r="r" b="b"/>
              <a:pathLst>
                <a:path w="1236" h="568" extrusionOk="0">
                  <a:moveTo>
                    <a:pt x="268" y="0"/>
                  </a:moveTo>
                  <a:cubicBezTo>
                    <a:pt x="101" y="0"/>
                    <a:pt x="1" y="101"/>
                    <a:pt x="1" y="267"/>
                  </a:cubicBezTo>
                  <a:cubicBezTo>
                    <a:pt x="1" y="434"/>
                    <a:pt x="101" y="568"/>
                    <a:pt x="268" y="568"/>
                  </a:cubicBezTo>
                  <a:lnTo>
                    <a:pt x="968" y="568"/>
                  </a:lnTo>
                  <a:cubicBezTo>
                    <a:pt x="1102" y="568"/>
                    <a:pt x="1235" y="434"/>
                    <a:pt x="1235" y="267"/>
                  </a:cubicBezTo>
                  <a:cubicBezTo>
                    <a:pt x="1235" y="101"/>
                    <a:pt x="1102" y="0"/>
                    <a:pt x="968" y="0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606;p25">
              <a:extLst>
                <a:ext uri="{FF2B5EF4-FFF2-40B4-BE49-F238E27FC236}">
                  <a16:creationId xmlns:a16="http://schemas.microsoft.com/office/drawing/2014/main" id="{8A6ADC56-E6FB-46D0-BF27-6BFA5C27B77E}"/>
                </a:ext>
              </a:extLst>
            </p:cNvPr>
            <p:cNvSpPr/>
            <p:nvPr/>
          </p:nvSpPr>
          <p:spPr>
            <a:xfrm>
              <a:off x="4801507" y="2341666"/>
              <a:ext cx="11106" cy="24147"/>
            </a:xfrm>
            <a:custGeom>
              <a:avLst/>
              <a:gdLst/>
              <a:ahLst/>
              <a:cxnLst/>
              <a:rect l="l" t="t" r="r" b="b"/>
              <a:pathLst>
                <a:path w="568" h="1235" extrusionOk="0">
                  <a:moveTo>
                    <a:pt x="267" y="0"/>
                  </a:moveTo>
                  <a:cubicBezTo>
                    <a:pt x="100" y="0"/>
                    <a:pt x="0" y="134"/>
                    <a:pt x="0" y="267"/>
                  </a:cubicBezTo>
                  <a:lnTo>
                    <a:pt x="0" y="968"/>
                  </a:lnTo>
                  <a:cubicBezTo>
                    <a:pt x="0" y="1101"/>
                    <a:pt x="100" y="1235"/>
                    <a:pt x="267" y="1235"/>
                  </a:cubicBezTo>
                  <a:cubicBezTo>
                    <a:pt x="434" y="1235"/>
                    <a:pt x="567" y="1101"/>
                    <a:pt x="567" y="968"/>
                  </a:cubicBezTo>
                  <a:lnTo>
                    <a:pt x="567" y="267"/>
                  </a:lnTo>
                  <a:cubicBezTo>
                    <a:pt x="567" y="134"/>
                    <a:pt x="434" y="0"/>
                    <a:pt x="267" y="0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607;p25">
              <a:extLst>
                <a:ext uri="{FF2B5EF4-FFF2-40B4-BE49-F238E27FC236}">
                  <a16:creationId xmlns:a16="http://schemas.microsoft.com/office/drawing/2014/main" id="{371A6A9D-E717-4AD7-9B52-98A70CE4718E}"/>
                </a:ext>
              </a:extLst>
            </p:cNvPr>
            <p:cNvSpPr/>
            <p:nvPr/>
          </p:nvSpPr>
          <p:spPr>
            <a:xfrm>
              <a:off x="4815859" y="2367750"/>
              <a:ext cx="24793" cy="11771"/>
            </a:xfrm>
            <a:custGeom>
              <a:avLst/>
              <a:gdLst/>
              <a:ahLst/>
              <a:cxnLst/>
              <a:rect l="l" t="t" r="r" b="b"/>
              <a:pathLst>
                <a:path w="1268" h="602" extrusionOk="0">
                  <a:moveTo>
                    <a:pt x="300" y="1"/>
                  </a:moveTo>
                  <a:cubicBezTo>
                    <a:pt x="133" y="1"/>
                    <a:pt x="0" y="134"/>
                    <a:pt x="0" y="301"/>
                  </a:cubicBezTo>
                  <a:cubicBezTo>
                    <a:pt x="0" y="468"/>
                    <a:pt x="133" y="601"/>
                    <a:pt x="300" y="601"/>
                  </a:cubicBezTo>
                  <a:lnTo>
                    <a:pt x="967" y="601"/>
                  </a:lnTo>
                  <a:cubicBezTo>
                    <a:pt x="1134" y="601"/>
                    <a:pt x="1268" y="468"/>
                    <a:pt x="1268" y="301"/>
                  </a:cubicBezTo>
                  <a:cubicBezTo>
                    <a:pt x="1268" y="134"/>
                    <a:pt x="1134" y="1"/>
                    <a:pt x="96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608;p25">
              <a:extLst>
                <a:ext uri="{FF2B5EF4-FFF2-40B4-BE49-F238E27FC236}">
                  <a16:creationId xmlns:a16="http://schemas.microsoft.com/office/drawing/2014/main" id="{8C7DD813-F2DA-4E62-91DA-9DFBF4DD62B5}"/>
                </a:ext>
              </a:extLst>
            </p:cNvPr>
            <p:cNvSpPr/>
            <p:nvPr/>
          </p:nvSpPr>
          <p:spPr>
            <a:xfrm>
              <a:off x="5568543" y="1300689"/>
              <a:ext cx="110237" cy="106972"/>
            </a:xfrm>
            <a:custGeom>
              <a:avLst/>
              <a:gdLst/>
              <a:ahLst/>
              <a:cxnLst/>
              <a:rect l="l" t="t" r="r" b="b"/>
              <a:pathLst>
                <a:path w="5638" h="5471" extrusionOk="0">
                  <a:moveTo>
                    <a:pt x="0" y="2769"/>
                  </a:moveTo>
                  <a:cubicBezTo>
                    <a:pt x="2" y="2769"/>
                    <a:pt x="4" y="2769"/>
                    <a:pt x="6" y="2769"/>
                  </a:cubicBezTo>
                  <a:lnTo>
                    <a:pt x="6" y="2769"/>
                  </a:lnTo>
                  <a:cubicBezTo>
                    <a:pt x="2" y="2769"/>
                    <a:pt x="0" y="2769"/>
                    <a:pt x="0" y="2769"/>
                  </a:cubicBezTo>
                  <a:close/>
                  <a:moveTo>
                    <a:pt x="5638" y="2902"/>
                  </a:moveTo>
                  <a:lnTo>
                    <a:pt x="5638" y="2902"/>
                  </a:lnTo>
                  <a:cubicBezTo>
                    <a:pt x="5625" y="2905"/>
                    <a:pt x="5612" y="2907"/>
                    <a:pt x="5599" y="2910"/>
                  </a:cubicBezTo>
                  <a:lnTo>
                    <a:pt x="5599" y="2910"/>
                  </a:lnTo>
                  <a:cubicBezTo>
                    <a:pt x="5624" y="2905"/>
                    <a:pt x="5638" y="2902"/>
                    <a:pt x="5638" y="2902"/>
                  </a:cubicBezTo>
                  <a:close/>
                  <a:moveTo>
                    <a:pt x="2936" y="0"/>
                  </a:moveTo>
                  <a:cubicBezTo>
                    <a:pt x="2936" y="3"/>
                    <a:pt x="3325" y="2770"/>
                    <a:pt x="115" y="2770"/>
                  </a:cubicBezTo>
                  <a:cubicBezTo>
                    <a:pt x="79" y="2770"/>
                    <a:pt x="42" y="2770"/>
                    <a:pt x="6" y="2769"/>
                  </a:cubicBezTo>
                  <a:lnTo>
                    <a:pt x="6" y="2769"/>
                  </a:lnTo>
                  <a:cubicBezTo>
                    <a:pt x="142" y="2772"/>
                    <a:pt x="2866" y="2869"/>
                    <a:pt x="2769" y="5471"/>
                  </a:cubicBezTo>
                  <a:cubicBezTo>
                    <a:pt x="2769" y="5471"/>
                    <a:pt x="3033" y="3390"/>
                    <a:pt x="5599" y="2910"/>
                  </a:cubicBezTo>
                  <a:lnTo>
                    <a:pt x="5599" y="2910"/>
                  </a:lnTo>
                  <a:cubicBezTo>
                    <a:pt x="5551" y="2917"/>
                    <a:pt x="5461" y="2928"/>
                    <a:pt x="5342" y="2928"/>
                  </a:cubicBezTo>
                  <a:cubicBezTo>
                    <a:pt x="4725" y="2928"/>
                    <a:pt x="3322" y="2629"/>
                    <a:pt x="293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609;p25">
              <a:extLst>
                <a:ext uri="{FF2B5EF4-FFF2-40B4-BE49-F238E27FC236}">
                  <a16:creationId xmlns:a16="http://schemas.microsoft.com/office/drawing/2014/main" id="{63D6FB2F-FB41-4308-91A8-31BC39D17C5E}"/>
                </a:ext>
              </a:extLst>
            </p:cNvPr>
            <p:cNvSpPr/>
            <p:nvPr/>
          </p:nvSpPr>
          <p:spPr>
            <a:xfrm>
              <a:off x="7602884" y="2327959"/>
              <a:ext cx="110237" cy="106991"/>
            </a:xfrm>
            <a:custGeom>
              <a:avLst/>
              <a:gdLst/>
              <a:ahLst/>
              <a:cxnLst/>
              <a:rect l="l" t="t" r="r" b="b"/>
              <a:pathLst>
                <a:path w="5638" h="5472" extrusionOk="0">
                  <a:moveTo>
                    <a:pt x="0" y="2770"/>
                  </a:moveTo>
                  <a:lnTo>
                    <a:pt x="0" y="2770"/>
                  </a:lnTo>
                  <a:cubicBezTo>
                    <a:pt x="2" y="2770"/>
                    <a:pt x="4" y="2770"/>
                    <a:pt x="5" y="2770"/>
                  </a:cubicBezTo>
                  <a:lnTo>
                    <a:pt x="5" y="2770"/>
                  </a:lnTo>
                  <a:cubicBezTo>
                    <a:pt x="2" y="2770"/>
                    <a:pt x="0" y="2770"/>
                    <a:pt x="0" y="2770"/>
                  </a:cubicBezTo>
                  <a:close/>
                  <a:moveTo>
                    <a:pt x="5638" y="2903"/>
                  </a:moveTo>
                  <a:lnTo>
                    <a:pt x="5638" y="2903"/>
                  </a:lnTo>
                  <a:cubicBezTo>
                    <a:pt x="5625" y="2905"/>
                    <a:pt x="5612" y="2908"/>
                    <a:pt x="5599" y="2910"/>
                  </a:cubicBezTo>
                  <a:lnTo>
                    <a:pt x="5599" y="2910"/>
                  </a:lnTo>
                  <a:cubicBezTo>
                    <a:pt x="5624" y="2906"/>
                    <a:pt x="5637" y="2903"/>
                    <a:pt x="5638" y="2903"/>
                  </a:cubicBezTo>
                  <a:close/>
                  <a:moveTo>
                    <a:pt x="2902" y="1"/>
                  </a:moveTo>
                  <a:cubicBezTo>
                    <a:pt x="2903" y="3"/>
                    <a:pt x="3292" y="2771"/>
                    <a:pt x="114" y="2771"/>
                  </a:cubicBezTo>
                  <a:cubicBezTo>
                    <a:pt x="78" y="2771"/>
                    <a:pt x="42" y="2770"/>
                    <a:pt x="5" y="2770"/>
                  </a:cubicBezTo>
                  <a:lnTo>
                    <a:pt x="5" y="2770"/>
                  </a:lnTo>
                  <a:cubicBezTo>
                    <a:pt x="140" y="2773"/>
                    <a:pt x="2834" y="2870"/>
                    <a:pt x="2769" y="5472"/>
                  </a:cubicBezTo>
                  <a:cubicBezTo>
                    <a:pt x="2769" y="5472"/>
                    <a:pt x="3033" y="3391"/>
                    <a:pt x="5599" y="2910"/>
                  </a:cubicBezTo>
                  <a:lnTo>
                    <a:pt x="5599" y="2910"/>
                  </a:lnTo>
                  <a:cubicBezTo>
                    <a:pt x="5551" y="2918"/>
                    <a:pt x="5461" y="2929"/>
                    <a:pt x="5342" y="2929"/>
                  </a:cubicBezTo>
                  <a:cubicBezTo>
                    <a:pt x="4723" y="2929"/>
                    <a:pt x="3315" y="2630"/>
                    <a:pt x="290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610;p25">
              <a:extLst>
                <a:ext uri="{FF2B5EF4-FFF2-40B4-BE49-F238E27FC236}">
                  <a16:creationId xmlns:a16="http://schemas.microsoft.com/office/drawing/2014/main" id="{550B8A3D-E97A-401D-A6F2-949D199ED634}"/>
                </a:ext>
              </a:extLst>
            </p:cNvPr>
            <p:cNvSpPr/>
            <p:nvPr/>
          </p:nvSpPr>
          <p:spPr>
            <a:xfrm>
              <a:off x="7706575" y="3009566"/>
              <a:ext cx="185260" cy="103061"/>
            </a:xfrm>
            <a:custGeom>
              <a:avLst/>
              <a:gdLst/>
              <a:ahLst/>
              <a:cxnLst/>
              <a:rect l="l" t="t" r="r" b="b"/>
              <a:pathLst>
                <a:path w="9475" h="5271" extrusionOk="0">
                  <a:moveTo>
                    <a:pt x="3770" y="434"/>
                  </a:moveTo>
                  <a:cubicBezTo>
                    <a:pt x="4471" y="434"/>
                    <a:pt x="5071" y="801"/>
                    <a:pt x="5405" y="1401"/>
                  </a:cubicBezTo>
                  <a:lnTo>
                    <a:pt x="5505" y="1568"/>
                  </a:lnTo>
                  <a:lnTo>
                    <a:pt x="5672" y="1535"/>
                  </a:lnTo>
                  <a:cubicBezTo>
                    <a:pt x="5782" y="1504"/>
                    <a:pt x="5892" y="1490"/>
                    <a:pt x="5998" y="1490"/>
                  </a:cubicBezTo>
                  <a:cubicBezTo>
                    <a:pt x="6595" y="1490"/>
                    <a:pt x="7093" y="1941"/>
                    <a:pt x="7206" y="2535"/>
                  </a:cubicBezTo>
                  <a:lnTo>
                    <a:pt x="7206" y="2736"/>
                  </a:lnTo>
                  <a:lnTo>
                    <a:pt x="7973" y="2736"/>
                  </a:lnTo>
                  <a:cubicBezTo>
                    <a:pt x="8540" y="2736"/>
                    <a:pt x="9007" y="3203"/>
                    <a:pt x="9007" y="3770"/>
                  </a:cubicBezTo>
                  <a:cubicBezTo>
                    <a:pt x="9007" y="4370"/>
                    <a:pt x="8540" y="4837"/>
                    <a:pt x="7973" y="4837"/>
                  </a:cubicBezTo>
                  <a:lnTo>
                    <a:pt x="1502" y="4837"/>
                  </a:lnTo>
                  <a:cubicBezTo>
                    <a:pt x="935" y="4837"/>
                    <a:pt x="468" y="4370"/>
                    <a:pt x="468" y="3770"/>
                  </a:cubicBezTo>
                  <a:cubicBezTo>
                    <a:pt x="468" y="3203"/>
                    <a:pt x="935" y="2736"/>
                    <a:pt x="1502" y="2736"/>
                  </a:cubicBezTo>
                  <a:lnTo>
                    <a:pt x="1936" y="2736"/>
                  </a:lnTo>
                  <a:lnTo>
                    <a:pt x="1902" y="2469"/>
                  </a:lnTo>
                  <a:cubicBezTo>
                    <a:pt x="1902" y="2435"/>
                    <a:pt x="1902" y="2369"/>
                    <a:pt x="1902" y="2335"/>
                  </a:cubicBezTo>
                  <a:cubicBezTo>
                    <a:pt x="1902" y="1301"/>
                    <a:pt x="2736" y="434"/>
                    <a:pt x="3770" y="434"/>
                  </a:cubicBezTo>
                  <a:close/>
                  <a:moveTo>
                    <a:pt x="3770" y="0"/>
                  </a:moveTo>
                  <a:cubicBezTo>
                    <a:pt x="2503" y="0"/>
                    <a:pt x="1469" y="1034"/>
                    <a:pt x="1469" y="2302"/>
                  </a:cubicBezTo>
                  <a:cubicBezTo>
                    <a:pt x="668" y="2302"/>
                    <a:pt x="1" y="2969"/>
                    <a:pt x="1" y="3770"/>
                  </a:cubicBezTo>
                  <a:cubicBezTo>
                    <a:pt x="1" y="4604"/>
                    <a:pt x="668" y="5271"/>
                    <a:pt x="1502" y="5271"/>
                  </a:cubicBezTo>
                  <a:lnTo>
                    <a:pt x="7973" y="5271"/>
                  </a:lnTo>
                  <a:cubicBezTo>
                    <a:pt x="8807" y="5271"/>
                    <a:pt x="9474" y="4604"/>
                    <a:pt x="9474" y="3770"/>
                  </a:cubicBezTo>
                  <a:cubicBezTo>
                    <a:pt x="9474" y="2969"/>
                    <a:pt x="8807" y="2269"/>
                    <a:pt x="7973" y="2269"/>
                  </a:cubicBezTo>
                  <a:lnTo>
                    <a:pt x="7606" y="2269"/>
                  </a:lnTo>
                  <a:cubicBezTo>
                    <a:pt x="7397" y="1551"/>
                    <a:pt x="6758" y="1047"/>
                    <a:pt x="6003" y="1047"/>
                  </a:cubicBezTo>
                  <a:cubicBezTo>
                    <a:pt x="5916" y="1047"/>
                    <a:pt x="5828" y="1054"/>
                    <a:pt x="5738" y="1068"/>
                  </a:cubicBezTo>
                  <a:cubicBezTo>
                    <a:pt x="5305" y="401"/>
                    <a:pt x="4571" y="0"/>
                    <a:pt x="377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611;p25">
              <a:extLst>
                <a:ext uri="{FF2B5EF4-FFF2-40B4-BE49-F238E27FC236}">
                  <a16:creationId xmlns:a16="http://schemas.microsoft.com/office/drawing/2014/main" id="{49BA00AD-10CA-4135-9B8C-9A52A3401BC4}"/>
                </a:ext>
              </a:extLst>
            </p:cNvPr>
            <p:cNvSpPr/>
            <p:nvPr/>
          </p:nvSpPr>
          <p:spPr>
            <a:xfrm>
              <a:off x="5289381" y="4668210"/>
              <a:ext cx="38499" cy="37189"/>
            </a:xfrm>
            <a:custGeom>
              <a:avLst/>
              <a:gdLst/>
              <a:ahLst/>
              <a:cxnLst/>
              <a:rect l="l" t="t" r="r" b="b"/>
              <a:pathLst>
                <a:path w="1969" h="1902" extrusionOk="0">
                  <a:moveTo>
                    <a:pt x="1968" y="1001"/>
                  </a:moveTo>
                  <a:lnTo>
                    <a:pt x="1968" y="1001"/>
                  </a:lnTo>
                  <a:cubicBezTo>
                    <a:pt x="1966" y="1002"/>
                    <a:pt x="1964" y="1002"/>
                    <a:pt x="1961" y="1003"/>
                  </a:cubicBezTo>
                  <a:lnTo>
                    <a:pt x="1961" y="1003"/>
                  </a:lnTo>
                  <a:cubicBezTo>
                    <a:pt x="1966" y="1002"/>
                    <a:pt x="1968" y="1001"/>
                    <a:pt x="1968" y="1001"/>
                  </a:cubicBezTo>
                  <a:close/>
                  <a:moveTo>
                    <a:pt x="1034" y="1"/>
                  </a:moveTo>
                  <a:cubicBezTo>
                    <a:pt x="1035" y="2"/>
                    <a:pt x="1167" y="968"/>
                    <a:pt x="0" y="968"/>
                  </a:cubicBezTo>
                  <a:cubicBezTo>
                    <a:pt x="0" y="968"/>
                    <a:pt x="1001" y="968"/>
                    <a:pt x="968" y="1902"/>
                  </a:cubicBezTo>
                  <a:cubicBezTo>
                    <a:pt x="968" y="1902"/>
                    <a:pt x="1067" y="1172"/>
                    <a:pt x="1961" y="1003"/>
                  </a:cubicBezTo>
                  <a:lnTo>
                    <a:pt x="1961" y="1003"/>
                  </a:lnTo>
                  <a:cubicBezTo>
                    <a:pt x="1948" y="1005"/>
                    <a:pt x="1915" y="1010"/>
                    <a:pt x="1870" y="1010"/>
                  </a:cubicBezTo>
                  <a:cubicBezTo>
                    <a:pt x="1657" y="1010"/>
                    <a:pt x="1164" y="909"/>
                    <a:pt x="103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612;p25">
              <a:extLst>
                <a:ext uri="{FF2B5EF4-FFF2-40B4-BE49-F238E27FC236}">
                  <a16:creationId xmlns:a16="http://schemas.microsoft.com/office/drawing/2014/main" id="{C7D0E867-B016-40E8-9438-F258B4DCB001}"/>
                </a:ext>
              </a:extLst>
            </p:cNvPr>
            <p:cNvSpPr/>
            <p:nvPr/>
          </p:nvSpPr>
          <p:spPr>
            <a:xfrm>
              <a:off x="5614845" y="4294469"/>
              <a:ext cx="184595" cy="103081"/>
            </a:xfrm>
            <a:custGeom>
              <a:avLst/>
              <a:gdLst/>
              <a:ahLst/>
              <a:cxnLst/>
              <a:rect l="l" t="t" r="r" b="b"/>
              <a:pathLst>
                <a:path w="9441" h="5272" extrusionOk="0">
                  <a:moveTo>
                    <a:pt x="3770" y="435"/>
                  </a:moveTo>
                  <a:cubicBezTo>
                    <a:pt x="4437" y="435"/>
                    <a:pt x="5071" y="802"/>
                    <a:pt x="5404" y="1402"/>
                  </a:cubicBezTo>
                  <a:lnTo>
                    <a:pt x="5471" y="1535"/>
                  </a:lnTo>
                  <a:lnTo>
                    <a:pt x="5638" y="1502"/>
                  </a:lnTo>
                  <a:cubicBezTo>
                    <a:pt x="5738" y="1480"/>
                    <a:pt x="5837" y="1470"/>
                    <a:pt x="5933" y="1470"/>
                  </a:cubicBezTo>
                  <a:cubicBezTo>
                    <a:pt x="6570" y="1470"/>
                    <a:pt x="7085" y="1927"/>
                    <a:pt x="7172" y="2536"/>
                  </a:cubicBezTo>
                  <a:lnTo>
                    <a:pt x="7206" y="2736"/>
                  </a:lnTo>
                  <a:lnTo>
                    <a:pt x="7940" y="2736"/>
                  </a:lnTo>
                  <a:cubicBezTo>
                    <a:pt x="8540" y="2736"/>
                    <a:pt x="9007" y="3203"/>
                    <a:pt x="9007" y="3770"/>
                  </a:cubicBezTo>
                  <a:cubicBezTo>
                    <a:pt x="9007" y="4371"/>
                    <a:pt x="8540" y="4838"/>
                    <a:pt x="7940" y="4838"/>
                  </a:cubicBezTo>
                  <a:lnTo>
                    <a:pt x="1502" y="4838"/>
                  </a:lnTo>
                  <a:cubicBezTo>
                    <a:pt x="901" y="4838"/>
                    <a:pt x="434" y="4337"/>
                    <a:pt x="434" y="3770"/>
                  </a:cubicBezTo>
                  <a:cubicBezTo>
                    <a:pt x="434" y="3203"/>
                    <a:pt x="901" y="2736"/>
                    <a:pt x="1502" y="2736"/>
                  </a:cubicBezTo>
                  <a:lnTo>
                    <a:pt x="1502" y="2703"/>
                  </a:lnTo>
                  <a:lnTo>
                    <a:pt x="1902" y="2703"/>
                  </a:lnTo>
                  <a:lnTo>
                    <a:pt x="1902" y="2469"/>
                  </a:lnTo>
                  <a:cubicBezTo>
                    <a:pt x="1902" y="2436"/>
                    <a:pt x="1869" y="2369"/>
                    <a:pt x="1869" y="2303"/>
                  </a:cubicBezTo>
                  <a:cubicBezTo>
                    <a:pt x="1869" y="1269"/>
                    <a:pt x="2736" y="435"/>
                    <a:pt x="3770" y="435"/>
                  </a:cubicBezTo>
                  <a:close/>
                  <a:moveTo>
                    <a:pt x="3770" y="1"/>
                  </a:moveTo>
                  <a:cubicBezTo>
                    <a:pt x="2502" y="1"/>
                    <a:pt x="1468" y="1035"/>
                    <a:pt x="1435" y="2269"/>
                  </a:cubicBezTo>
                  <a:cubicBezTo>
                    <a:pt x="634" y="2303"/>
                    <a:pt x="1" y="2970"/>
                    <a:pt x="1" y="3770"/>
                  </a:cubicBezTo>
                  <a:cubicBezTo>
                    <a:pt x="1" y="4604"/>
                    <a:pt x="668" y="5271"/>
                    <a:pt x="1502" y="5271"/>
                  </a:cubicBezTo>
                  <a:lnTo>
                    <a:pt x="7940" y="5271"/>
                  </a:lnTo>
                  <a:cubicBezTo>
                    <a:pt x="8773" y="5271"/>
                    <a:pt x="9441" y="4604"/>
                    <a:pt x="9441" y="3770"/>
                  </a:cubicBezTo>
                  <a:cubicBezTo>
                    <a:pt x="9441" y="2936"/>
                    <a:pt x="8773" y="2269"/>
                    <a:pt x="7940" y="2269"/>
                  </a:cubicBezTo>
                  <a:lnTo>
                    <a:pt x="7573" y="2269"/>
                  </a:lnTo>
                  <a:cubicBezTo>
                    <a:pt x="7363" y="1551"/>
                    <a:pt x="6725" y="1048"/>
                    <a:pt x="5969" y="1048"/>
                  </a:cubicBezTo>
                  <a:cubicBezTo>
                    <a:pt x="5883" y="1048"/>
                    <a:pt x="5794" y="1055"/>
                    <a:pt x="5705" y="1068"/>
                  </a:cubicBezTo>
                  <a:cubicBezTo>
                    <a:pt x="5271" y="401"/>
                    <a:pt x="4537" y="1"/>
                    <a:pt x="3770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613;p25">
              <a:extLst>
                <a:ext uri="{FF2B5EF4-FFF2-40B4-BE49-F238E27FC236}">
                  <a16:creationId xmlns:a16="http://schemas.microsoft.com/office/drawing/2014/main" id="{9797FA69-8F53-4AA7-ADE6-BC4A769A7FB7}"/>
                </a:ext>
              </a:extLst>
            </p:cNvPr>
            <p:cNvSpPr/>
            <p:nvPr/>
          </p:nvSpPr>
          <p:spPr>
            <a:xfrm>
              <a:off x="6741270" y="4364920"/>
              <a:ext cx="141541" cy="11751"/>
            </a:xfrm>
            <a:custGeom>
              <a:avLst/>
              <a:gdLst/>
              <a:ahLst/>
              <a:cxnLst/>
              <a:rect l="l" t="t" r="r" b="b"/>
              <a:pathLst>
                <a:path w="7239" h="601" extrusionOk="0">
                  <a:moveTo>
                    <a:pt x="301" y="1"/>
                  </a:moveTo>
                  <a:cubicBezTo>
                    <a:pt x="134" y="1"/>
                    <a:pt x="0" y="134"/>
                    <a:pt x="0" y="301"/>
                  </a:cubicBezTo>
                  <a:cubicBezTo>
                    <a:pt x="0" y="468"/>
                    <a:pt x="134" y="601"/>
                    <a:pt x="301" y="601"/>
                  </a:cubicBezTo>
                  <a:lnTo>
                    <a:pt x="6939" y="601"/>
                  </a:lnTo>
                  <a:cubicBezTo>
                    <a:pt x="7105" y="601"/>
                    <a:pt x="7239" y="468"/>
                    <a:pt x="7239" y="301"/>
                  </a:cubicBezTo>
                  <a:cubicBezTo>
                    <a:pt x="7239" y="134"/>
                    <a:pt x="7105" y="1"/>
                    <a:pt x="6939" y="1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614;p25">
              <a:extLst>
                <a:ext uri="{FF2B5EF4-FFF2-40B4-BE49-F238E27FC236}">
                  <a16:creationId xmlns:a16="http://schemas.microsoft.com/office/drawing/2014/main" id="{C7CD2923-1DD5-4DFD-B50B-1E16974795D4}"/>
                </a:ext>
              </a:extLst>
            </p:cNvPr>
            <p:cNvSpPr/>
            <p:nvPr/>
          </p:nvSpPr>
          <p:spPr>
            <a:xfrm>
              <a:off x="6674085" y="4454923"/>
              <a:ext cx="37189" cy="11106"/>
            </a:xfrm>
            <a:custGeom>
              <a:avLst/>
              <a:gdLst/>
              <a:ahLst/>
              <a:cxnLst/>
              <a:rect l="l" t="t" r="r" b="b"/>
              <a:pathLst>
                <a:path w="1902" h="568" extrusionOk="0">
                  <a:moveTo>
                    <a:pt x="301" y="1"/>
                  </a:moveTo>
                  <a:cubicBezTo>
                    <a:pt x="134" y="1"/>
                    <a:pt x="1" y="101"/>
                    <a:pt x="1" y="268"/>
                  </a:cubicBezTo>
                  <a:cubicBezTo>
                    <a:pt x="1" y="434"/>
                    <a:pt x="134" y="568"/>
                    <a:pt x="301" y="568"/>
                  </a:cubicBezTo>
                  <a:lnTo>
                    <a:pt x="1602" y="568"/>
                  </a:lnTo>
                  <a:cubicBezTo>
                    <a:pt x="1768" y="568"/>
                    <a:pt x="1902" y="434"/>
                    <a:pt x="1902" y="268"/>
                  </a:cubicBezTo>
                  <a:cubicBezTo>
                    <a:pt x="1902" y="101"/>
                    <a:pt x="1768" y="1"/>
                    <a:pt x="1602" y="1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615;p25">
              <a:extLst>
                <a:ext uri="{FF2B5EF4-FFF2-40B4-BE49-F238E27FC236}">
                  <a16:creationId xmlns:a16="http://schemas.microsoft.com/office/drawing/2014/main" id="{A3FEE6E3-25B8-4548-BC5E-2BEC8BDF6140}"/>
                </a:ext>
              </a:extLst>
            </p:cNvPr>
            <p:cNvSpPr/>
            <p:nvPr/>
          </p:nvSpPr>
          <p:spPr>
            <a:xfrm>
              <a:off x="6441889" y="4470586"/>
              <a:ext cx="110237" cy="106972"/>
            </a:xfrm>
            <a:custGeom>
              <a:avLst/>
              <a:gdLst/>
              <a:ahLst/>
              <a:cxnLst/>
              <a:rect l="l" t="t" r="r" b="b"/>
              <a:pathLst>
                <a:path w="5638" h="5471" extrusionOk="0">
                  <a:moveTo>
                    <a:pt x="0" y="2769"/>
                  </a:moveTo>
                  <a:lnTo>
                    <a:pt x="0" y="2769"/>
                  </a:lnTo>
                  <a:cubicBezTo>
                    <a:pt x="2" y="2769"/>
                    <a:pt x="4" y="2769"/>
                    <a:pt x="6" y="2769"/>
                  </a:cubicBezTo>
                  <a:lnTo>
                    <a:pt x="6" y="2769"/>
                  </a:lnTo>
                  <a:cubicBezTo>
                    <a:pt x="2" y="2769"/>
                    <a:pt x="0" y="2769"/>
                    <a:pt x="0" y="2769"/>
                  </a:cubicBezTo>
                  <a:close/>
                  <a:moveTo>
                    <a:pt x="5638" y="2902"/>
                  </a:moveTo>
                  <a:lnTo>
                    <a:pt x="5638" y="2902"/>
                  </a:lnTo>
                  <a:cubicBezTo>
                    <a:pt x="5625" y="2905"/>
                    <a:pt x="5612" y="2907"/>
                    <a:pt x="5599" y="2910"/>
                  </a:cubicBezTo>
                  <a:lnTo>
                    <a:pt x="5599" y="2910"/>
                  </a:lnTo>
                  <a:cubicBezTo>
                    <a:pt x="5624" y="2906"/>
                    <a:pt x="5638" y="2902"/>
                    <a:pt x="5638" y="2902"/>
                  </a:cubicBezTo>
                  <a:close/>
                  <a:moveTo>
                    <a:pt x="2936" y="0"/>
                  </a:moveTo>
                  <a:lnTo>
                    <a:pt x="2936" y="0"/>
                  </a:lnTo>
                  <a:cubicBezTo>
                    <a:pt x="2936" y="4"/>
                    <a:pt x="3325" y="2770"/>
                    <a:pt x="115" y="2770"/>
                  </a:cubicBezTo>
                  <a:cubicBezTo>
                    <a:pt x="79" y="2770"/>
                    <a:pt x="43" y="2770"/>
                    <a:pt x="6" y="2769"/>
                  </a:cubicBezTo>
                  <a:lnTo>
                    <a:pt x="6" y="2769"/>
                  </a:lnTo>
                  <a:cubicBezTo>
                    <a:pt x="143" y="2772"/>
                    <a:pt x="2867" y="2869"/>
                    <a:pt x="2769" y="5471"/>
                  </a:cubicBezTo>
                  <a:cubicBezTo>
                    <a:pt x="2769" y="5471"/>
                    <a:pt x="3033" y="3390"/>
                    <a:pt x="5599" y="2910"/>
                  </a:cubicBezTo>
                  <a:lnTo>
                    <a:pt x="5599" y="2910"/>
                  </a:lnTo>
                  <a:cubicBezTo>
                    <a:pt x="5551" y="2917"/>
                    <a:pt x="5461" y="2928"/>
                    <a:pt x="5342" y="2928"/>
                  </a:cubicBezTo>
                  <a:cubicBezTo>
                    <a:pt x="4725" y="2928"/>
                    <a:pt x="3322" y="2630"/>
                    <a:pt x="2936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616;p25">
              <a:extLst>
                <a:ext uri="{FF2B5EF4-FFF2-40B4-BE49-F238E27FC236}">
                  <a16:creationId xmlns:a16="http://schemas.microsoft.com/office/drawing/2014/main" id="{E300D7F9-4EB1-4343-BD01-D336EC411F8A}"/>
                </a:ext>
              </a:extLst>
            </p:cNvPr>
            <p:cNvSpPr/>
            <p:nvPr/>
          </p:nvSpPr>
          <p:spPr>
            <a:xfrm>
              <a:off x="4627346" y="2706921"/>
              <a:ext cx="110257" cy="106991"/>
            </a:xfrm>
            <a:custGeom>
              <a:avLst/>
              <a:gdLst/>
              <a:ahLst/>
              <a:cxnLst/>
              <a:rect l="l" t="t" r="r" b="b"/>
              <a:pathLst>
                <a:path w="5639" h="5472" extrusionOk="0">
                  <a:moveTo>
                    <a:pt x="1" y="2769"/>
                  </a:moveTo>
                  <a:lnTo>
                    <a:pt x="1" y="2769"/>
                  </a:lnTo>
                  <a:cubicBezTo>
                    <a:pt x="3" y="2769"/>
                    <a:pt x="4" y="2769"/>
                    <a:pt x="6" y="2769"/>
                  </a:cubicBezTo>
                  <a:lnTo>
                    <a:pt x="6" y="2769"/>
                  </a:lnTo>
                  <a:cubicBezTo>
                    <a:pt x="3" y="2769"/>
                    <a:pt x="1" y="2769"/>
                    <a:pt x="1" y="2769"/>
                  </a:cubicBezTo>
                  <a:close/>
                  <a:moveTo>
                    <a:pt x="5638" y="2903"/>
                  </a:moveTo>
                  <a:cubicBezTo>
                    <a:pt x="5624" y="2905"/>
                    <a:pt x="5610" y="2908"/>
                    <a:pt x="5596" y="2910"/>
                  </a:cubicBezTo>
                  <a:lnTo>
                    <a:pt x="5596" y="2910"/>
                  </a:lnTo>
                  <a:cubicBezTo>
                    <a:pt x="5623" y="2906"/>
                    <a:pt x="5638" y="2903"/>
                    <a:pt x="5638" y="2903"/>
                  </a:cubicBezTo>
                  <a:close/>
                  <a:moveTo>
                    <a:pt x="2903" y="0"/>
                  </a:moveTo>
                  <a:lnTo>
                    <a:pt x="2903" y="0"/>
                  </a:lnTo>
                  <a:cubicBezTo>
                    <a:pt x="2903" y="2"/>
                    <a:pt x="3293" y="2770"/>
                    <a:pt x="115" y="2770"/>
                  </a:cubicBezTo>
                  <a:cubicBezTo>
                    <a:pt x="79" y="2770"/>
                    <a:pt x="43" y="2770"/>
                    <a:pt x="6" y="2769"/>
                  </a:cubicBezTo>
                  <a:lnTo>
                    <a:pt x="6" y="2769"/>
                  </a:lnTo>
                  <a:cubicBezTo>
                    <a:pt x="141" y="2772"/>
                    <a:pt x="2834" y="2869"/>
                    <a:pt x="2769" y="5471"/>
                  </a:cubicBezTo>
                  <a:cubicBezTo>
                    <a:pt x="2769" y="5471"/>
                    <a:pt x="3000" y="3392"/>
                    <a:pt x="5596" y="2910"/>
                  </a:cubicBezTo>
                  <a:lnTo>
                    <a:pt x="5596" y="2910"/>
                  </a:lnTo>
                  <a:cubicBezTo>
                    <a:pt x="5547" y="2918"/>
                    <a:pt x="5459" y="2928"/>
                    <a:pt x="5342" y="2928"/>
                  </a:cubicBezTo>
                  <a:cubicBezTo>
                    <a:pt x="4724" y="2928"/>
                    <a:pt x="3315" y="2630"/>
                    <a:pt x="29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617;p25">
              <a:extLst>
                <a:ext uri="{FF2B5EF4-FFF2-40B4-BE49-F238E27FC236}">
                  <a16:creationId xmlns:a16="http://schemas.microsoft.com/office/drawing/2014/main" id="{9B959A31-A490-4AAE-B9CC-E919205E51A7}"/>
                </a:ext>
              </a:extLst>
            </p:cNvPr>
            <p:cNvSpPr/>
            <p:nvPr/>
          </p:nvSpPr>
          <p:spPr>
            <a:xfrm>
              <a:off x="7565049" y="3722458"/>
              <a:ext cx="38499" cy="37208"/>
            </a:xfrm>
            <a:custGeom>
              <a:avLst/>
              <a:gdLst/>
              <a:ahLst/>
              <a:cxnLst/>
              <a:rect l="l" t="t" r="r" b="b"/>
              <a:pathLst>
                <a:path w="1969" h="1903" extrusionOk="0">
                  <a:moveTo>
                    <a:pt x="1968" y="1035"/>
                  </a:moveTo>
                  <a:cubicBezTo>
                    <a:pt x="1965" y="1035"/>
                    <a:pt x="1962" y="1036"/>
                    <a:pt x="1959" y="1036"/>
                  </a:cubicBezTo>
                  <a:lnTo>
                    <a:pt x="1959" y="1036"/>
                  </a:lnTo>
                  <a:cubicBezTo>
                    <a:pt x="1965" y="1035"/>
                    <a:pt x="1968" y="1035"/>
                    <a:pt x="1968" y="1035"/>
                  </a:cubicBezTo>
                  <a:close/>
                  <a:moveTo>
                    <a:pt x="1001" y="1"/>
                  </a:moveTo>
                  <a:cubicBezTo>
                    <a:pt x="1001" y="2"/>
                    <a:pt x="1130" y="969"/>
                    <a:pt x="55" y="969"/>
                  </a:cubicBezTo>
                  <a:cubicBezTo>
                    <a:pt x="37" y="969"/>
                    <a:pt x="19" y="969"/>
                    <a:pt x="0" y="968"/>
                  </a:cubicBezTo>
                  <a:lnTo>
                    <a:pt x="0" y="968"/>
                  </a:lnTo>
                  <a:cubicBezTo>
                    <a:pt x="1" y="968"/>
                    <a:pt x="1001" y="1002"/>
                    <a:pt x="968" y="1902"/>
                  </a:cubicBezTo>
                  <a:cubicBezTo>
                    <a:pt x="968" y="1902"/>
                    <a:pt x="1034" y="1206"/>
                    <a:pt x="1959" y="1036"/>
                  </a:cubicBezTo>
                  <a:lnTo>
                    <a:pt x="1959" y="1036"/>
                  </a:lnTo>
                  <a:cubicBezTo>
                    <a:pt x="1945" y="1039"/>
                    <a:pt x="1915" y="1043"/>
                    <a:pt x="1873" y="1043"/>
                  </a:cubicBezTo>
                  <a:cubicBezTo>
                    <a:pt x="1662" y="1043"/>
                    <a:pt x="1158" y="940"/>
                    <a:pt x="1001" y="1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618;p25">
              <a:extLst>
                <a:ext uri="{FF2B5EF4-FFF2-40B4-BE49-F238E27FC236}">
                  <a16:creationId xmlns:a16="http://schemas.microsoft.com/office/drawing/2014/main" id="{7ED7A036-E097-405D-A66A-EC2B54C5E1B5}"/>
                </a:ext>
              </a:extLst>
            </p:cNvPr>
            <p:cNvSpPr/>
            <p:nvPr/>
          </p:nvSpPr>
          <p:spPr>
            <a:xfrm>
              <a:off x="5962482" y="4370141"/>
              <a:ext cx="109592" cy="106326"/>
            </a:xfrm>
            <a:custGeom>
              <a:avLst/>
              <a:gdLst/>
              <a:ahLst/>
              <a:cxnLst/>
              <a:rect l="l" t="t" r="r" b="b"/>
              <a:pathLst>
                <a:path w="5605" h="5438" extrusionOk="0">
                  <a:moveTo>
                    <a:pt x="1" y="2769"/>
                  </a:moveTo>
                  <a:cubicBezTo>
                    <a:pt x="3" y="2769"/>
                    <a:pt x="4" y="2769"/>
                    <a:pt x="6" y="2769"/>
                  </a:cubicBezTo>
                  <a:lnTo>
                    <a:pt x="6" y="2769"/>
                  </a:lnTo>
                  <a:cubicBezTo>
                    <a:pt x="3" y="2769"/>
                    <a:pt x="1" y="2769"/>
                    <a:pt x="1" y="2769"/>
                  </a:cubicBezTo>
                  <a:close/>
                  <a:moveTo>
                    <a:pt x="5605" y="2902"/>
                  </a:moveTo>
                  <a:lnTo>
                    <a:pt x="5605" y="2902"/>
                  </a:lnTo>
                  <a:cubicBezTo>
                    <a:pt x="5592" y="2905"/>
                    <a:pt x="5579" y="2907"/>
                    <a:pt x="5566" y="2910"/>
                  </a:cubicBezTo>
                  <a:lnTo>
                    <a:pt x="5566" y="2910"/>
                  </a:lnTo>
                  <a:cubicBezTo>
                    <a:pt x="5591" y="2906"/>
                    <a:pt x="5605" y="2902"/>
                    <a:pt x="5605" y="2902"/>
                  </a:cubicBezTo>
                  <a:close/>
                  <a:moveTo>
                    <a:pt x="2903" y="0"/>
                  </a:moveTo>
                  <a:cubicBezTo>
                    <a:pt x="2903" y="3"/>
                    <a:pt x="3292" y="2770"/>
                    <a:pt x="115" y="2770"/>
                  </a:cubicBezTo>
                  <a:cubicBezTo>
                    <a:pt x="79" y="2770"/>
                    <a:pt x="43" y="2770"/>
                    <a:pt x="6" y="2769"/>
                  </a:cubicBezTo>
                  <a:lnTo>
                    <a:pt x="6" y="2769"/>
                  </a:lnTo>
                  <a:cubicBezTo>
                    <a:pt x="142" y="2772"/>
                    <a:pt x="2834" y="2869"/>
                    <a:pt x="2736" y="5438"/>
                  </a:cubicBezTo>
                  <a:cubicBezTo>
                    <a:pt x="2736" y="5438"/>
                    <a:pt x="3000" y="3390"/>
                    <a:pt x="5566" y="2910"/>
                  </a:cubicBezTo>
                  <a:lnTo>
                    <a:pt x="5566" y="2910"/>
                  </a:lnTo>
                  <a:cubicBezTo>
                    <a:pt x="5518" y="2917"/>
                    <a:pt x="5428" y="2928"/>
                    <a:pt x="5310" y="2928"/>
                  </a:cubicBezTo>
                  <a:cubicBezTo>
                    <a:pt x="4692" y="2928"/>
                    <a:pt x="3290" y="2630"/>
                    <a:pt x="2903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19;p25">
              <a:extLst>
                <a:ext uri="{FF2B5EF4-FFF2-40B4-BE49-F238E27FC236}">
                  <a16:creationId xmlns:a16="http://schemas.microsoft.com/office/drawing/2014/main" id="{7CF54DBC-1A19-4BAE-BC51-A565226D945A}"/>
                </a:ext>
              </a:extLst>
            </p:cNvPr>
            <p:cNvSpPr/>
            <p:nvPr/>
          </p:nvSpPr>
          <p:spPr>
            <a:xfrm>
              <a:off x="4603217" y="3063044"/>
              <a:ext cx="38499" cy="37189"/>
            </a:xfrm>
            <a:custGeom>
              <a:avLst/>
              <a:gdLst/>
              <a:ahLst/>
              <a:cxnLst/>
              <a:rect l="l" t="t" r="r" b="b"/>
              <a:pathLst>
                <a:path w="1969" h="1902" extrusionOk="0">
                  <a:moveTo>
                    <a:pt x="1" y="968"/>
                  </a:moveTo>
                  <a:lnTo>
                    <a:pt x="1" y="968"/>
                  </a:lnTo>
                  <a:cubicBezTo>
                    <a:pt x="6" y="968"/>
                    <a:pt x="11" y="968"/>
                    <a:pt x="17" y="968"/>
                  </a:cubicBezTo>
                  <a:lnTo>
                    <a:pt x="17" y="968"/>
                  </a:lnTo>
                  <a:cubicBezTo>
                    <a:pt x="6" y="968"/>
                    <a:pt x="1" y="968"/>
                    <a:pt x="1" y="968"/>
                  </a:cubicBezTo>
                  <a:close/>
                  <a:moveTo>
                    <a:pt x="1969" y="1001"/>
                  </a:moveTo>
                  <a:cubicBezTo>
                    <a:pt x="1959" y="1003"/>
                    <a:pt x="1949" y="1005"/>
                    <a:pt x="1940" y="1007"/>
                  </a:cubicBezTo>
                  <a:lnTo>
                    <a:pt x="1940" y="1007"/>
                  </a:lnTo>
                  <a:cubicBezTo>
                    <a:pt x="1958" y="1004"/>
                    <a:pt x="1969" y="1001"/>
                    <a:pt x="1969" y="1001"/>
                  </a:cubicBezTo>
                  <a:close/>
                  <a:moveTo>
                    <a:pt x="1035" y="1"/>
                  </a:moveTo>
                  <a:lnTo>
                    <a:pt x="1035" y="1"/>
                  </a:lnTo>
                  <a:cubicBezTo>
                    <a:pt x="1035" y="2"/>
                    <a:pt x="1163" y="969"/>
                    <a:pt x="57" y="969"/>
                  </a:cubicBezTo>
                  <a:cubicBezTo>
                    <a:pt x="44" y="969"/>
                    <a:pt x="30" y="969"/>
                    <a:pt x="17" y="968"/>
                  </a:cubicBezTo>
                  <a:lnTo>
                    <a:pt x="17" y="968"/>
                  </a:lnTo>
                  <a:cubicBezTo>
                    <a:pt x="145" y="973"/>
                    <a:pt x="999" y="1038"/>
                    <a:pt x="968" y="1902"/>
                  </a:cubicBezTo>
                  <a:cubicBezTo>
                    <a:pt x="968" y="1902"/>
                    <a:pt x="1066" y="1184"/>
                    <a:pt x="1940" y="1007"/>
                  </a:cubicBezTo>
                  <a:lnTo>
                    <a:pt x="1940" y="1007"/>
                  </a:lnTo>
                  <a:cubicBezTo>
                    <a:pt x="1919" y="1010"/>
                    <a:pt x="1886" y="1014"/>
                    <a:pt x="1846" y="1014"/>
                  </a:cubicBezTo>
                  <a:cubicBezTo>
                    <a:pt x="1623" y="1014"/>
                    <a:pt x="1160" y="901"/>
                    <a:pt x="103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20;p25">
              <a:extLst>
                <a:ext uri="{FF2B5EF4-FFF2-40B4-BE49-F238E27FC236}">
                  <a16:creationId xmlns:a16="http://schemas.microsoft.com/office/drawing/2014/main" id="{3409F563-A8BF-424A-BBBC-60DAC3F58470}"/>
                </a:ext>
              </a:extLst>
            </p:cNvPr>
            <p:cNvSpPr/>
            <p:nvPr/>
          </p:nvSpPr>
          <p:spPr>
            <a:xfrm>
              <a:off x="4584309" y="2496254"/>
              <a:ext cx="38499" cy="37189"/>
            </a:xfrm>
            <a:custGeom>
              <a:avLst/>
              <a:gdLst/>
              <a:ahLst/>
              <a:cxnLst/>
              <a:rect l="l" t="t" r="r" b="b"/>
              <a:pathLst>
                <a:path w="1969" h="1902" extrusionOk="0">
                  <a:moveTo>
                    <a:pt x="0" y="967"/>
                  </a:moveTo>
                  <a:lnTo>
                    <a:pt x="0" y="967"/>
                  </a:lnTo>
                  <a:cubicBezTo>
                    <a:pt x="6" y="968"/>
                    <a:pt x="11" y="968"/>
                    <a:pt x="16" y="968"/>
                  </a:cubicBezTo>
                  <a:lnTo>
                    <a:pt x="16" y="968"/>
                  </a:lnTo>
                  <a:cubicBezTo>
                    <a:pt x="6" y="967"/>
                    <a:pt x="0" y="967"/>
                    <a:pt x="0" y="967"/>
                  </a:cubicBezTo>
                  <a:close/>
                  <a:moveTo>
                    <a:pt x="1968" y="1034"/>
                  </a:moveTo>
                  <a:lnTo>
                    <a:pt x="1968" y="1034"/>
                  </a:lnTo>
                  <a:cubicBezTo>
                    <a:pt x="1960" y="1035"/>
                    <a:pt x="1952" y="1037"/>
                    <a:pt x="1943" y="1038"/>
                  </a:cubicBezTo>
                  <a:lnTo>
                    <a:pt x="1943" y="1038"/>
                  </a:lnTo>
                  <a:cubicBezTo>
                    <a:pt x="1959" y="1036"/>
                    <a:pt x="1968" y="1034"/>
                    <a:pt x="1968" y="1034"/>
                  </a:cubicBezTo>
                  <a:close/>
                  <a:moveTo>
                    <a:pt x="1034" y="0"/>
                  </a:moveTo>
                  <a:cubicBezTo>
                    <a:pt x="1034" y="1"/>
                    <a:pt x="1163" y="968"/>
                    <a:pt x="57" y="968"/>
                  </a:cubicBezTo>
                  <a:cubicBezTo>
                    <a:pt x="43" y="968"/>
                    <a:pt x="30" y="968"/>
                    <a:pt x="16" y="968"/>
                  </a:cubicBezTo>
                  <a:lnTo>
                    <a:pt x="16" y="968"/>
                  </a:lnTo>
                  <a:cubicBezTo>
                    <a:pt x="145" y="973"/>
                    <a:pt x="998" y="1038"/>
                    <a:pt x="968" y="1901"/>
                  </a:cubicBezTo>
                  <a:cubicBezTo>
                    <a:pt x="968" y="1901"/>
                    <a:pt x="1066" y="1181"/>
                    <a:pt x="1943" y="1038"/>
                  </a:cubicBezTo>
                  <a:lnTo>
                    <a:pt x="1943" y="1038"/>
                  </a:lnTo>
                  <a:cubicBezTo>
                    <a:pt x="1927" y="1040"/>
                    <a:pt x="1903" y="1042"/>
                    <a:pt x="1874" y="1042"/>
                  </a:cubicBezTo>
                  <a:cubicBezTo>
                    <a:pt x="1663" y="1042"/>
                    <a:pt x="1165" y="940"/>
                    <a:pt x="103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21;p25">
              <a:extLst>
                <a:ext uri="{FF2B5EF4-FFF2-40B4-BE49-F238E27FC236}">
                  <a16:creationId xmlns:a16="http://schemas.microsoft.com/office/drawing/2014/main" id="{557F3CC1-7E81-4FC3-B628-C77E416A4AF9}"/>
                </a:ext>
              </a:extLst>
            </p:cNvPr>
            <p:cNvSpPr/>
            <p:nvPr/>
          </p:nvSpPr>
          <p:spPr>
            <a:xfrm>
              <a:off x="6780396" y="1320262"/>
              <a:ext cx="45675" cy="46320"/>
            </a:xfrm>
            <a:custGeom>
              <a:avLst/>
              <a:gdLst/>
              <a:ahLst/>
              <a:cxnLst/>
              <a:rect l="l" t="t" r="r" b="b"/>
              <a:pathLst>
                <a:path w="2336" h="2369" extrusionOk="0">
                  <a:moveTo>
                    <a:pt x="1168" y="600"/>
                  </a:moveTo>
                  <a:cubicBezTo>
                    <a:pt x="1502" y="600"/>
                    <a:pt x="1769" y="867"/>
                    <a:pt x="1769" y="1168"/>
                  </a:cubicBezTo>
                  <a:cubicBezTo>
                    <a:pt x="1769" y="1501"/>
                    <a:pt x="1502" y="1768"/>
                    <a:pt x="1168" y="1768"/>
                  </a:cubicBezTo>
                  <a:cubicBezTo>
                    <a:pt x="835" y="1768"/>
                    <a:pt x="568" y="1501"/>
                    <a:pt x="568" y="1168"/>
                  </a:cubicBezTo>
                  <a:cubicBezTo>
                    <a:pt x="568" y="867"/>
                    <a:pt x="835" y="600"/>
                    <a:pt x="1168" y="600"/>
                  </a:cubicBezTo>
                  <a:close/>
                  <a:moveTo>
                    <a:pt x="1168" y="0"/>
                  </a:moveTo>
                  <a:cubicBezTo>
                    <a:pt x="501" y="0"/>
                    <a:pt x="1" y="534"/>
                    <a:pt x="1" y="1168"/>
                  </a:cubicBezTo>
                  <a:cubicBezTo>
                    <a:pt x="1" y="1835"/>
                    <a:pt x="501" y="2368"/>
                    <a:pt x="1168" y="2368"/>
                  </a:cubicBezTo>
                  <a:cubicBezTo>
                    <a:pt x="1802" y="2368"/>
                    <a:pt x="2336" y="1835"/>
                    <a:pt x="2336" y="1168"/>
                  </a:cubicBezTo>
                  <a:cubicBezTo>
                    <a:pt x="2336" y="534"/>
                    <a:pt x="1802" y="0"/>
                    <a:pt x="1168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22;p25">
              <a:extLst>
                <a:ext uri="{FF2B5EF4-FFF2-40B4-BE49-F238E27FC236}">
                  <a16:creationId xmlns:a16="http://schemas.microsoft.com/office/drawing/2014/main" id="{14E47227-1D1C-440D-9EA6-186EEFAF0814}"/>
                </a:ext>
              </a:extLst>
            </p:cNvPr>
            <p:cNvSpPr/>
            <p:nvPr/>
          </p:nvSpPr>
          <p:spPr>
            <a:xfrm>
              <a:off x="7291753" y="1558968"/>
              <a:ext cx="38499" cy="37208"/>
            </a:xfrm>
            <a:custGeom>
              <a:avLst/>
              <a:gdLst/>
              <a:ahLst/>
              <a:cxnLst/>
              <a:rect l="l" t="t" r="r" b="b"/>
              <a:pathLst>
                <a:path w="1969" h="1903" extrusionOk="0">
                  <a:moveTo>
                    <a:pt x="1969" y="1002"/>
                  </a:moveTo>
                  <a:lnTo>
                    <a:pt x="1969" y="1002"/>
                  </a:lnTo>
                  <a:cubicBezTo>
                    <a:pt x="1966" y="1002"/>
                    <a:pt x="1962" y="1003"/>
                    <a:pt x="1959" y="1003"/>
                  </a:cubicBezTo>
                  <a:lnTo>
                    <a:pt x="1959" y="1003"/>
                  </a:lnTo>
                  <a:cubicBezTo>
                    <a:pt x="1965" y="1002"/>
                    <a:pt x="1969" y="1002"/>
                    <a:pt x="1969" y="1002"/>
                  </a:cubicBezTo>
                  <a:close/>
                  <a:moveTo>
                    <a:pt x="1001" y="1"/>
                  </a:moveTo>
                  <a:cubicBezTo>
                    <a:pt x="1002" y="2"/>
                    <a:pt x="1134" y="968"/>
                    <a:pt x="1" y="968"/>
                  </a:cubicBezTo>
                  <a:cubicBezTo>
                    <a:pt x="1" y="968"/>
                    <a:pt x="1001" y="968"/>
                    <a:pt x="968" y="1902"/>
                  </a:cubicBezTo>
                  <a:cubicBezTo>
                    <a:pt x="968" y="1902"/>
                    <a:pt x="1034" y="1173"/>
                    <a:pt x="1959" y="1003"/>
                  </a:cubicBezTo>
                  <a:lnTo>
                    <a:pt x="1959" y="1003"/>
                  </a:lnTo>
                  <a:cubicBezTo>
                    <a:pt x="1944" y="1006"/>
                    <a:pt x="1913" y="1010"/>
                    <a:pt x="1870" y="1010"/>
                  </a:cubicBezTo>
                  <a:cubicBezTo>
                    <a:pt x="1656" y="1010"/>
                    <a:pt x="1157" y="909"/>
                    <a:pt x="1001" y="1"/>
                  </a:cubicBezTo>
                  <a:close/>
                </a:path>
              </a:pathLst>
            </a:custGeom>
            <a:solidFill>
              <a:srgbClr val="FDC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23;p25">
              <a:extLst>
                <a:ext uri="{FF2B5EF4-FFF2-40B4-BE49-F238E27FC236}">
                  <a16:creationId xmlns:a16="http://schemas.microsoft.com/office/drawing/2014/main" id="{4A703DB0-D4D3-4815-91F6-9D6ECD96F6AA}"/>
                </a:ext>
              </a:extLst>
            </p:cNvPr>
            <p:cNvSpPr/>
            <p:nvPr/>
          </p:nvSpPr>
          <p:spPr>
            <a:xfrm>
              <a:off x="7298284" y="1846616"/>
              <a:ext cx="184595" cy="103061"/>
            </a:xfrm>
            <a:custGeom>
              <a:avLst/>
              <a:gdLst/>
              <a:ahLst/>
              <a:cxnLst/>
              <a:rect l="l" t="t" r="r" b="b"/>
              <a:pathLst>
                <a:path w="9441" h="5271" extrusionOk="0">
                  <a:moveTo>
                    <a:pt x="3736" y="434"/>
                  </a:moveTo>
                  <a:cubicBezTo>
                    <a:pt x="4437" y="434"/>
                    <a:pt x="5071" y="801"/>
                    <a:pt x="5404" y="1401"/>
                  </a:cubicBezTo>
                  <a:lnTo>
                    <a:pt x="5471" y="1535"/>
                  </a:lnTo>
                  <a:lnTo>
                    <a:pt x="5638" y="1501"/>
                  </a:lnTo>
                  <a:cubicBezTo>
                    <a:pt x="5738" y="1479"/>
                    <a:pt x="5838" y="1468"/>
                    <a:pt x="5934" y="1468"/>
                  </a:cubicBezTo>
                  <a:cubicBezTo>
                    <a:pt x="6544" y="1468"/>
                    <a:pt x="7057" y="1902"/>
                    <a:pt x="7172" y="2535"/>
                  </a:cubicBezTo>
                  <a:lnTo>
                    <a:pt x="7205" y="2702"/>
                  </a:lnTo>
                  <a:lnTo>
                    <a:pt x="7939" y="2702"/>
                  </a:lnTo>
                  <a:cubicBezTo>
                    <a:pt x="8540" y="2702"/>
                    <a:pt x="9007" y="3169"/>
                    <a:pt x="9007" y="3770"/>
                  </a:cubicBezTo>
                  <a:cubicBezTo>
                    <a:pt x="9007" y="4337"/>
                    <a:pt x="8540" y="4804"/>
                    <a:pt x="7939" y="4804"/>
                  </a:cubicBezTo>
                  <a:lnTo>
                    <a:pt x="1468" y="4804"/>
                  </a:lnTo>
                  <a:cubicBezTo>
                    <a:pt x="901" y="4804"/>
                    <a:pt x="434" y="4337"/>
                    <a:pt x="434" y="3770"/>
                  </a:cubicBezTo>
                  <a:cubicBezTo>
                    <a:pt x="434" y="3169"/>
                    <a:pt x="901" y="2702"/>
                    <a:pt x="1468" y="2702"/>
                  </a:cubicBezTo>
                  <a:lnTo>
                    <a:pt x="1902" y="2702"/>
                  </a:lnTo>
                  <a:lnTo>
                    <a:pt x="1868" y="2469"/>
                  </a:lnTo>
                  <a:cubicBezTo>
                    <a:pt x="1868" y="2402"/>
                    <a:pt x="1868" y="2369"/>
                    <a:pt x="1868" y="2302"/>
                  </a:cubicBezTo>
                  <a:cubicBezTo>
                    <a:pt x="1868" y="1268"/>
                    <a:pt x="2702" y="434"/>
                    <a:pt x="3736" y="434"/>
                  </a:cubicBezTo>
                  <a:close/>
                  <a:moveTo>
                    <a:pt x="3770" y="0"/>
                  </a:moveTo>
                  <a:cubicBezTo>
                    <a:pt x="2502" y="0"/>
                    <a:pt x="1468" y="1001"/>
                    <a:pt x="1435" y="2269"/>
                  </a:cubicBezTo>
                  <a:cubicBezTo>
                    <a:pt x="634" y="2302"/>
                    <a:pt x="0" y="2969"/>
                    <a:pt x="0" y="3770"/>
                  </a:cubicBezTo>
                  <a:cubicBezTo>
                    <a:pt x="0" y="4604"/>
                    <a:pt x="667" y="5271"/>
                    <a:pt x="1468" y="5271"/>
                  </a:cubicBezTo>
                  <a:lnTo>
                    <a:pt x="7939" y="5271"/>
                  </a:lnTo>
                  <a:cubicBezTo>
                    <a:pt x="8773" y="5271"/>
                    <a:pt x="9440" y="4604"/>
                    <a:pt x="9440" y="3770"/>
                  </a:cubicBezTo>
                  <a:cubicBezTo>
                    <a:pt x="9440" y="2936"/>
                    <a:pt x="8773" y="2269"/>
                    <a:pt x="7939" y="2269"/>
                  </a:cubicBezTo>
                  <a:lnTo>
                    <a:pt x="7572" y="2269"/>
                  </a:lnTo>
                  <a:cubicBezTo>
                    <a:pt x="7362" y="1547"/>
                    <a:pt x="6718" y="1015"/>
                    <a:pt x="5957" y="1015"/>
                  </a:cubicBezTo>
                  <a:cubicBezTo>
                    <a:pt x="5874" y="1015"/>
                    <a:pt x="5790" y="1021"/>
                    <a:pt x="5704" y="1034"/>
                  </a:cubicBezTo>
                  <a:cubicBezTo>
                    <a:pt x="5271" y="401"/>
                    <a:pt x="4537" y="0"/>
                    <a:pt x="37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24;p25">
              <a:extLst>
                <a:ext uri="{FF2B5EF4-FFF2-40B4-BE49-F238E27FC236}">
                  <a16:creationId xmlns:a16="http://schemas.microsoft.com/office/drawing/2014/main" id="{2246F351-7FF3-454D-A11E-D3A14D21D4CD}"/>
                </a:ext>
              </a:extLst>
            </p:cNvPr>
            <p:cNvSpPr/>
            <p:nvPr/>
          </p:nvSpPr>
          <p:spPr>
            <a:xfrm>
              <a:off x="5245679" y="3826814"/>
              <a:ext cx="1898626" cy="393318"/>
            </a:xfrm>
            <a:custGeom>
              <a:avLst/>
              <a:gdLst/>
              <a:ahLst/>
              <a:cxnLst/>
              <a:rect l="l" t="t" r="r" b="b"/>
              <a:pathLst>
                <a:path w="97104" h="20116" fill="none" extrusionOk="0">
                  <a:moveTo>
                    <a:pt x="97103" y="1"/>
                  </a:moveTo>
                  <a:cubicBezTo>
                    <a:pt x="84694" y="12443"/>
                    <a:pt x="67515" y="20115"/>
                    <a:pt x="48568" y="20115"/>
                  </a:cubicBezTo>
                  <a:cubicBezTo>
                    <a:pt x="29588" y="20115"/>
                    <a:pt x="12443" y="12443"/>
                    <a:pt x="0" y="1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25;p25">
              <a:extLst>
                <a:ext uri="{FF2B5EF4-FFF2-40B4-BE49-F238E27FC236}">
                  <a16:creationId xmlns:a16="http://schemas.microsoft.com/office/drawing/2014/main" id="{9EFEBF1B-932A-47A9-B89C-923597A866F2}"/>
                </a:ext>
              </a:extLst>
            </p:cNvPr>
            <p:cNvSpPr/>
            <p:nvPr/>
          </p:nvSpPr>
          <p:spPr>
            <a:xfrm>
              <a:off x="6415141" y="1605935"/>
              <a:ext cx="684846" cy="1124445"/>
            </a:xfrm>
            <a:custGeom>
              <a:avLst/>
              <a:gdLst/>
              <a:ahLst/>
              <a:cxnLst/>
              <a:rect l="l" t="t" r="r" b="b"/>
              <a:pathLst>
                <a:path w="35026" h="57509" fill="none" extrusionOk="0">
                  <a:moveTo>
                    <a:pt x="1" y="1"/>
                  </a:moveTo>
                  <a:lnTo>
                    <a:pt x="11676" y="1"/>
                  </a:lnTo>
                  <a:lnTo>
                    <a:pt x="23351" y="1"/>
                  </a:lnTo>
                  <a:lnTo>
                    <a:pt x="35026" y="1"/>
                  </a:lnTo>
                  <a:lnTo>
                    <a:pt x="29188" y="9574"/>
                  </a:lnTo>
                  <a:lnTo>
                    <a:pt x="23351" y="19181"/>
                  </a:lnTo>
                  <a:lnTo>
                    <a:pt x="17513" y="28754"/>
                  </a:lnTo>
                  <a:lnTo>
                    <a:pt x="11676" y="38328"/>
                  </a:lnTo>
                  <a:lnTo>
                    <a:pt x="5838" y="47935"/>
                  </a:lnTo>
                  <a:lnTo>
                    <a:pt x="1" y="57508"/>
                  </a:ln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626;p25">
              <a:extLst>
                <a:ext uri="{FF2B5EF4-FFF2-40B4-BE49-F238E27FC236}">
                  <a16:creationId xmlns:a16="http://schemas.microsoft.com/office/drawing/2014/main" id="{644BC111-C7A4-4F91-9A7F-F53DD4650644}"/>
                </a:ext>
              </a:extLst>
            </p:cNvPr>
            <p:cNvSpPr/>
            <p:nvPr/>
          </p:nvSpPr>
          <p:spPr>
            <a:xfrm>
              <a:off x="5365697" y="1657458"/>
              <a:ext cx="1642938" cy="1348810"/>
            </a:xfrm>
            <a:custGeom>
              <a:avLst/>
              <a:gdLst/>
              <a:ahLst/>
              <a:cxnLst/>
              <a:rect l="l" t="t" r="r" b="b"/>
              <a:pathLst>
                <a:path w="84027" h="68984" extrusionOk="0">
                  <a:moveTo>
                    <a:pt x="0" y="1"/>
                  </a:moveTo>
                  <a:lnTo>
                    <a:pt x="41997" y="68983"/>
                  </a:lnTo>
                  <a:lnTo>
                    <a:pt x="8402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627;p25">
              <a:extLst>
                <a:ext uri="{FF2B5EF4-FFF2-40B4-BE49-F238E27FC236}">
                  <a16:creationId xmlns:a16="http://schemas.microsoft.com/office/drawing/2014/main" id="{EC908680-16A6-4763-982C-223B00CF9952}"/>
                </a:ext>
              </a:extLst>
            </p:cNvPr>
            <p:cNvSpPr/>
            <p:nvPr/>
          </p:nvSpPr>
          <p:spPr>
            <a:xfrm>
              <a:off x="5934443" y="1447886"/>
              <a:ext cx="430487" cy="413868"/>
            </a:xfrm>
            <a:custGeom>
              <a:avLst/>
              <a:gdLst/>
              <a:ahLst/>
              <a:cxnLst/>
              <a:rect l="l" t="t" r="r" b="b"/>
              <a:pathLst>
                <a:path w="22017" h="21167" extrusionOk="0">
                  <a:moveTo>
                    <a:pt x="10996" y="0"/>
                  </a:moveTo>
                  <a:cubicBezTo>
                    <a:pt x="10834" y="0"/>
                    <a:pt x="10671" y="4"/>
                    <a:pt x="10508" y="11"/>
                  </a:cubicBezTo>
                  <a:cubicBezTo>
                    <a:pt x="4570" y="278"/>
                    <a:pt x="1" y="5282"/>
                    <a:pt x="234" y="11186"/>
                  </a:cubicBezTo>
                  <a:lnTo>
                    <a:pt x="401" y="15022"/>
                  </a:lnTo>
                  <a:cubicBezTo>
                    <a:pt x="563" y="18456"/>
                    <a:pt x="3400" y="21167"/>
                    <a:pt x="6802" y="21167"/>
                  </a:cubicBezTo>
                  <a:cubicBezTo>
                    <a:pt x="6903" y="21167"/>
                    <a:pt x="7004" y="21164"/>
                    <a:pt x="7106" y="21160"/>
                  </a:cubicBezTo>
                  <a:lnTo>
                    <a:pt x="15712" y="20793"/>
                  </a:lnTo>
                  <a:cubicBezTo>
                    <a:pt x="19281" y="20626"/>
                    <a:pt x="22016" y="17624"/>
                    <a:pt x="21849" y="14088"/>
                  </a:cubicBezTo>
                  <a:lnTo>
                    <a:pt x="21683" y="10252"/>
                  </a:lnTo>
                  <a:cubicBezTo>
                    <a:pt x="21456" y="4511"/>
                    <a:pt x="16687" y="0"/>
                    <a:pt x="10996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628;p25">
              <a:extLst>
                <a:ext uri="{FF2B5EF4-FFF2-40B4-BE49-F238E27FC236}">
                  <a16:creationId xmlns:a16="http://schemas.microsoft.com/office/drawing/2014/main" id="{61484469-B2F1-4191-8B75-50EFAA28BAD4}"/>
                </a:ext>
              </a:extLst>
            </p:cNvPr>
            <p:cNvSpPr/>
            <p:nvPr/>
          </p:nvSpPr>
          <p:spPr>
            <a:xfrm>
              <a:off x="5934443" y="1395092"/>
              <a:ext cx="430487" cy="414435"/>
            </a:xfrm>
            <a:custGeom>
              <a:avLst/>
              <a:gdLst/>
              <a:ahLst/>
              <a:cxnLst/>
              <a:rect l="l" t="t" r="r" b="b"/>
              <a:pathLst>
                <a:path w="22017" h="21196" extrusionOk="0">
                  <a:moveTo>
                    <a:pt x="10941" y="1"/>
                  </a:moveTo>
                  <a:cubicBezTo>
                    <a:pt x="10797" y="1"/>
                    <a:pt x="10653" y="3"/>
                    <a:pt x="10508" y="9"/>
                  </a:cubicBezTo>
                  <a:cubicBezTo>
                    <a:pt x="4570" y="276"/>
                    <a:pt x="1" y="5280"/>
                    <a:pt x="234" y="11217"/>
                  </a:cubicBezTo>
                  <a:lnTo>
                    <a:pt x="401" y="15053"/>
                  </a:lnTo>
                  <a:cubicBezTo>
                    <a:pt x="564" y="18506"/>
                    <a:pt x="3430" y="21196"/>
                    <a:pt x="6858" y="21196"/>
                  </a:cubicBezTo>
                  <a:cubicBezTo>
                    <a:pt x="6940" y="21196"/>
                    <a:pt x="7023" y="21194"/>
                    <a:pt x="7106" y="21191"/>
                  </a:cubicBezTo>
                  <a:lnTo>
                    <a:pt x="15712" y="20791"/>
                  </a:lnTo>
                  <a:cubicBezTo>
                    <a:pt x="19281" y="20657"/>
                    <a:pt x="22016" y="17655"/>
                    <a:pt x="21849" y="14119"/>
                  </a:cubicBezTo>
                  <a:lnTo>
                    <a:pt x="21683" y="10283"/>
                  </a:lnTo>
                  <a:cubicBezTo>
                    <a:pt x="21455" y="4491"/>
                    <a:pt x="16656" y="1"/>
                    <a:pt x="10941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629;p25">
              <a:extLst>
                <a:ext uri="{FF2B5EF4-FFF2-40B4-BE49-F238E27FC236}">
                  <a16:creationId xmlns:a16="http://schemas.microsoft.com/office/drawing/2014/main" id="{E7D4F27A-529F-4C0F-9719-9CABD2757FDD}"/>
                </a:ext>
              </a:extLst>
            </p:cNvPr>
            <p:cNvSpPr/>
            <p:nvPr/>
          </p:nvSpPr>
          <p:spPr>
            <a:xfrm>
              <a:off x="5974879" y="1484470"/>
              <a:ext cx="352864" cy="339431"/>
            </a:xfrm>
            <a:custGeom>
              <a:avLst/>
              <a:gdLst/>
              <a:ahLst/>
              <a:cxnLst/>
              <a:rect l="l" t="t" r="r" b="b"/>
              <a:pathLst>
                <a:path w="18047" h="17360" extrusionOk="0">
                  <a:moveTo>
                    <a:pt x="8975" y="0"/>
                  </a:moveTo>
                  <a:cubicBezTo>
                    <a:pt x="8853" y="0"/>
                    <a:pt x="8730" y="3"/>
                    <a:pt x="8607" y="8"/>
                  </a:cubicBezTo>
                  <a:cubicBezTo>
                    <a:pt x="3737" y="242"/>
                    <a:pt x="1" y="4345"/>
                    <a:pt x="201" y="9181"/>
                  </a:cubicBezTo>
                  <a:lnTo>
                    <a:pt x="334" y="12317"/>
                  </a:lnTo>
                  <a:cubicBezTo>
                    <a:pt x="464" y="15169"/>
                    <a:pt x="2798" y="17359"/>
                    <a:pt x="5592" y="17359"/>
                  </a:cubicBezTo>
                  <a:cubicBezTo>
                    <a:pt x="5673" y="17359"/>
                    <a:pt x="5756" y="17358"/>
                    <a:pt x="5838" y="17354"/>
                  </a:cubicBezTo>
                  <a:lnTo>
                    <a:pt x="12877" y="17054"/>
                  </a:lnTo>
                  <a:cubicBezTo>
                    <a:pt x="15779" y="16920"/>
                    <a:pt x="18047" y="14485"/>
                    <a:pt x="17913" y="11583"/>
                  </a:cubicBezTo>
                  <a:lnTo>
                    <a:pt x="17780" y="8414"/>
                  </a:lnTo>
                  <a:cubicBezTo>
                    <a:pt x="17585" y="3700"/>
                    <a:pt x="13652" y="0"/>
                    <a:pt x="89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630;p25">
              <a:extLst>
                <a:ext uri="{FF2B5EF4-FFF2-40B4-BE49-F238E27FC236}">
                  <a16:creationId xmlns:a16="http://schemas.microsoft.com/office/drawing/2014/main" id="{AF7D2AD7-D833-4445-9BBF-4DD35894FD3F}"/>
                </a:ext>
              </a:extLst>
            </p:cNvPr>
            <p:cNvSpPr/>
            <p:nvPr/>
          </p:nvSpPr>
          <p:spPr>
            <a:xfrm>
              <a:off x="5939018" y="1630064"/>
              <a:ext cx="425912" cy="231697"/>
            </a:xfrm>
            <a:custGeom>
              <a:avLst/>
              <a:gdLst/>
              <a:ahLst/>
              <a:cxnLst/>
              <a:rect l="l" t="t" r="r" b="b"/>
              <a:pathLst>
                <a:path w="21783" h="11850" extrusionOk="0">
                  <a:moveTo>
                    <a:pt x="100" y="1"/>
                  </a:moveTo>
                  <a:cubicBezTo>
                    <a:pt x="33" y="601"/>
                    <a:pt x="0" y="1235"/>
                    <a:pt x="33" y="1869"/>
                  </a:cubicBezTo>
                  <a:lnTo>
                    <a:pt x="200" y="5705"/>
                  </a:lnTo>
                  <a:cubicBezTo>
                    <a:pt x="330" y="9139"/>
                    <a:pt x="3166" y="11850"/>
                    <a:pt x="6568" y="11850"/>
                  </a:cubicBezTo>
                  <a:cubicBezTo>
                    <a:pt x="6669" y="11850"/>
                    <a:pt x="6770" y="11847"/>
                    <a:pt x="6872" y="11843"/>
                  </a:cubicBezTo>
                  <a:lnTo>
                    <a:pt x="15511" y="11476"/>
                  </a:lnTo>
                  <a:cubicBezTo>
                    <a:pt x="19047" y="11309"/>
                    <a:pt x="21782" y="8307"/>
                    <a:pt x="21615" y="4771"/>
                  </a:cubicBezTo>
                  <a:lnTo>
                    <a:pt x="21515" y="2436"/>
                  </a:lnTo>
                  <a:cubicBezTo>
                    <a:pt x="21015" y="5305"/>
                    <a:pt x="18547" y="7539"/>
                    <a:pt x="15511" y="7673"/>
                  </a:cubicBezTo>
                  <a:lnTo>
                    <a:pt x="6872" y="8073"/>
                  </a:lnTo>
                  <a:cubicBezTo>
                    <a:pt x="6789" y="8076"/>
                    <a:pt x="6706" y="8078"/>
                    <a:pt x="6624" y="8078"/>
                  </a:cubicBezTo>
                  <a:cubicBezTo>
                    <a:pt x="3196" y="8078"/>
                    <a:pt x="330" y="5388"/>
                    <a:pt x="167" y="1935"/>
                  </a:cubicBezTo>
                  <a:lnTo>
                    <a:pt x="10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631;p25">
              <a:extLst>
                <a:ext uri="{FF2B5EF4-FFF2-40B4-BE49-F238E27FC236}">
                  <a16:creationId xmlns:a16="http://schemas.microsoft.com/office/drawing/2014/main" id="{0EAEA269-B99E-456C-8E3D-3BA845CAC026}"/>
                </a:ext>
              </a:extLst>
            </p:cNvPr>
            <p:cNvSpPr/>
            <p:nvPr/>
          </p:nvSpPr>
          <p:spPr>
            <a:xfrm>
              <a:off x="5981410" y="1466638"/>
              <a:ext cx="339822" cy="548252"/>
            </a:xfrm>
            <a:custGeom>
              <a:avLst/>
              <a:gdLst/>
              <a:ahLst/>
              <a:cxnLst/>
              <a:rect l="l" t="t" r="r" b="b"/>
              <a:pathLst>
                <a:path w="17380" h="28040" extrusionOk="0">
                  <a:moveTo>
                    <a:pt x="8157" y="1"/>
                  </a:moveTo>
                  <a:cubicBezTo>
                    <a:pt x="8007" y="1"/>
                    <a:pt x="7857" y="7"/>
                    <a:pt x="7706" y="19"/>
                  </a:cubicBezTo>
                  <a:cubicBezTo>
                    <a:pt x="4070" y="320"/>
                    <a:pt x="1435" y="4089"/>
                    <a:pt x="1768" y="8492"/>
                  </a:cubicBezTo>
                  <a:lnTo>
                    <a:pt x="1868" y="9960"/>
                  </a:lnTo>
                  <a:cubicBezTo>
                    <a:pt x="834" y="9993"/>
                    <a:pt x="0" y="10894"/>
                    <a:pt x="34" y="11928"/>
                  </a:cubicBezTo>
                  <a:cubicBezTo>
                    <a:pt x="67" y="12995"/>
                    <a:pt x="934" y="13829"/>
                    <a:pt x="2002" y="13829"/>
                  </a:cubicBezTo>
                  <a:lnTo>
                    <a:pt x="2369" y="13829"/>
                  </a:lnTo>
                  <a:cubicBezTo>
                    <a:pt x="3102" y="16364"/>
                    <a:pt x="4804" y="18333"/>
                    <a:pt x="6905" y="19066"/>
                  </a:cubicBezTo>
                  <a:lnTo>
                    <a:pt x="7039" y="20134"/>
                  </a:lnTo>
                  <a:cubicBezTo>
                    <a:pt x="4970" y="20768"/>
                    <a:pt x="3536" y="22202"/>
                    <a:pt x="3536" y="23903"/>
                  </a:cubicBezTo>
                  <a:cubicBezTo>
                    <a:pt x="3536" y="26171"/>
                    <a:pt x="6138" y="28039"/>
                    <a:pt x="9374" y="28039"/>
                  </a:cubicBezTo>
                  <a:cubicBezTo>
                    <a:pt x="12609" y="28039"/>
                    <a:pt x="15244" y="26171"/>
                    <a:pt x="15244" y="23903"/>
                  </a:cubicBezTo>
                  <a:cubicBezTo>
                    <a:pt x="15244" y="22702"/>
                    <a:pt x="14511" y="21602"/>
                    <a:pt x="13343" y="20868"/>
                  </a:cubicBezTo>
                  <a:lnTo>
                    <a:pt x="12943" y="17599"/>
                  </a:lnTo>
                  <a:cubicBezTo>
                    <a:pt x="13910" y="16598"/>
                    <a:pt x="14644" y="15230"/>
                    <a:pt x="14978" y="13696"/>
                  </a:cubicBezTo>
                  <a:lnTo>
                    <a:pt x="15545" y="13629"/>
                  </a:lnTo>
                  <a:cubicBezTo>
                    <a:pt x="16579" y="13562"/>
                    <a:pt x="17379" y="12628"/>
                    <a:pt x="17279" y="11561"/>
                  </a:cubicBezTo>
                  <a:cubicBezTo>
                    <a:pt x="17215" y="10537"/>
                    <a:pt x="16353" y="9789"/>
                    <a:pt x="15340" y="9789"/>
                  </a:cubicBezTo>
                  <a:cubicBezTo>
                    <a:pt x="15297" y="9789"/>
                    <a:pt x="15254" y="9790"/>
                    <a:pt x="15211" y="9793"/>
                  </a:cubicBezTo>
                  <a:lnTo>
                    <a:pt x="15078" y="9826"/>
                  </a:lnTo>
                  <a:lnTo>
                    <a:pt x="14878" y="7458"/>
                  </a:lnTo>
                  <a:cubicBezTo>
                    <a:pt x="14558" y="3239"/>
                    <a:pt x="11574" y="1"/>
                    <a:pt x="8157" y="1"/>
                  </a:cubicBezTo>
                  <a:close/>
                </a:path>
              </a:pathLst>
            </a:custGeom>
            <a:solidFill>
              <a:srgbClr val="EEEEEE"/>
            </a:solidFill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632;p25">
              <a:extLst>
                <a:ext uri="{FF2B5EF4-FFF2-40B4-BE49-F238E27FC236}">
                  <a16:creationId xmlns:a16="http://schemas.microsoft.com/office/drawing/2014/main" id="{942F28C0-4537-4D1B-9C9D-F975098D686C}"/>
                </a:ext>
              </a:extLst>
            </p:cNvPr>
            <p:cNvSpPr/>
            <p:nvPr/>
          </p:nvSpPr>
          <p:spPr>
            <a:xfrm>
              <a:off x="6116425" y="1840085"/>
              <a:ext cx="6531" cy="53515"/>
            </a:xfrm>
            <a:custGeom>
              <a:avLst/>
              <a:gdLst/>
              <a:ahLst/>
              <a:cxnLst/>
              <a:rect l="l" t="t" r="r" b="b"/>
              <a:pathLst>
                <a:path w="334" h="2737" extrusionOk="0">
                  <a:moveTo>
                    <a:pt x="0" y="1"/>
                  </a:moveTo>
                  <a:lnTo>
                    <a:pt x="334" y="2736"/>
                  </a:lnTo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633;p25">
              <a:extLst>
                <a:ext uri="{FF2B5EF4-FFF2-40B4-BE49-F238E27FC236}">
                  <a16:creationId xmlns:a16="http://schemas.microsoft.com/office/drawing/2014/main" id="{B4EEC4B2-DF34-4A3C-8AAA-DE268D0B97A9}"/>
                </a:ext>
              </a:extLst>
            </p:cNvPr>
            <p:cNvSpPr/>
            <p:nvPr/>
          </p:nvSpPr>
          <p:spPr>
            <a:xfrm>
              <a:off x="6116425" y="1840085"/>
              <a:ext cx="6531" cy="53515"/>
            </a:xfrm>
            <a:custGeom>
              <a:avLst/>
              <a:gdLst/>
              <a:ahLst/>
              <a:cxnLst/>
              <a:rect l="l" t="t" r="r" b="b"/>
              <a:pathLst>
                <a:path w="334" h="2737" fill="none" extrusionOk="0">
                  <a:moveTo>
                    <a:pt x="0" y="1"/>
                  </a:moveTo>
                  <a:lnTo>
                    <a:pt x="334" y="2736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634;p25">
              <a:extLst>
                <a:ext uri="{FF2B5EF4-FFF2-40B4-BE49-F238E27FC236}">
                  <a16:creationId xmlns:a16="http://schemas.microsoft.com/office/drawing/2014/main" id="{5778C2D9-8D62-4CF0-834F-69BB58625AD0}"/>
                </a:ext>
              </a:extLst>
            </p:cNvPr>
            <p:cNvSpPr/>
            <p:nvPr/>
          </p:nvSpPr>
          <p:spPr>
            <a:xfrm>
              <a:off x="6234468" y="1810736"/>
              <a:ext cx="8505" cy="69157"/>
            </a:xfrm>
            <a:custGeom>
              <a:avLst/>
              <a:gdLst/>
              <a:ahLst/>
              <a:cxnLst/>
              <a:rect l="l" t="t" r="r" b="b"/>
              <a:pathLst>
                <a:path w="435" h="3537" extrusionOk="0">
                  <a:moveTo>
                    <a:pt x="434" y="3537"/>
                  </a:moveTo>
                  <a:lnTo>
                    <a:pt x="1" y="1"/>
                  </a:lnTo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635;p25">
              <a:extLst>
                <a:ext uri="{FF2B5EF4-FFF2-40B4-BE49-F238E27FC236}">
                  <a16:creationId xmlns:a16="http://schemas.microsoft.com/office/drawing/2014/main" id="{4A6A4D6E-2120-4282-9D29-564AC3807044}"/>
                </a:ext>
              </a:extLst>
            </p:cNvPr>
            <p:cNvSpPr/>
            <p:nvPr/>
          </p:nvSpPr>
          <p:spPr>
            <a:xfrm>
              <a:off x="6234468" y="1810736"/>
              <a:ext cx="8505" cy="69157"/>
            </a:xfrm>
            <a:custGeom>
              <a:avLst/>
              <a:gdLst/>
              <a:ahLst/>
              <a:cxnLst/>
              <a:rect l="l" t="t" r="r" b="b"/>
              <a:pathLst>
                <a:path w="435" h="3537" fill="none" extrusionOk="0">
                  <a:moveTo>
                    <a:pt x="434" y="3537"/>
                  </a:moveTo>
                  <a:lnTo>
                    <a:pt x="1" y="1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636;p25">
              <a:extLst>
                <a:ext uri="{FF2B5EF4-FFF2-40B4-BE49-F238E27FC236}">
                  <a16:creationId xmlns:a16="http://schemas.microsoft.com/office/drawing/2014/main" id="{37EB6E71-F4E9-40FB-A8F5-FEA1A1930A69}"/>
                </a:ext>
              </a:extLst>
            </p:cNvPr>
            <p:cNvSpPr/>
            <p:nvPr/>
          </p:nvSpPr>
          <p:spPr>
            <a:xfrm>
              <a:off x="6021201" y="1700514"/>
              <a:ext cx="140895" cy="145783"/>
            </a:xfrm>
            <a:custGeom>
              <a:avLst/>
              <a:gdLst/>
              <a:ahLst/>
              <a:cxnLst/>
              <a:rect l="l" t="t" r="r" b="b"/>
              <a:pathLst>
                <a:path w="7206" h="7456" extrusionOk="0">
                  <a:moveTo>
                    <a:pt x="0" y="0"/>
                  </a:moveTo>
                  <a:lnTo>
                    <a:pt x="0" y="0"/>
                  </a:lnTo>
                  <a:cubicBezTo>
                    <a:pt x="33" y="367"/>
                    <a:pt x="100" y="734"/>
                    <a:pt x="167" y="1101"/>
                  </a:cubicBezTo>
                  <a:cubicBezTo>
                    <a:pt x="300" y="1802"/>
                    <a:pt x="500" y="2469"/>
                    <a:pt x="767" y="3069"/>
                  </a:cubicBezTo>
                  <a:cubicBezTo>
                    <a:pt x="1168" y="4003"/>
                    <a:pt x="1735" y="4804"/>
                    <a:pt x="2368" y="5471"/>
                  </a:cubicBezTo>
                  <a:cubicBezTo>
                    <a:pt x="3036" y="6171"/>
                    <a:pt x="3769" y="6672"/>
                    <a:pt x="4603" y="7039"/>
                  </a:cubicBezTo>
                  <a:cubicBezTo>
                    <a:pt x="5270" y="7317"/>
                    <a:pt x="6007" y="7456"/>
                    <a:pt x="6755" y="7456"/>
                  </a:cubicBezTo>
                  <a:cubicBezTo>
                    <a:pt x="6905" y="7456"/>
                    <a:pt x="7055" y="7450"/>
                    <a:pt x="7205" y="743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637;p25">
              <a:extLst>
                <a:ext uri="{FF2B5EF4-FFF2-40B4-BE49-F238E27FC236}">
                  <a16:creationId xmlns:a16="http://schemas.microsoft.com/office/drawing/2014/main" id="{3D27CD7D-1DFB-49E5-9DDC-22ABD076C1DB}"/>
                </a:ext>
              </a:extLst>
            </p:cNvPr>
            <p:cNvSpPr/>
            <p:nvPr/>
          </p:nvSpPr>
          <p:spPr>
            <a:xfrm>
              <a:off x="6021201" y="1700514"/>
              <a:ext cx="140895" cy="146761"/>
            </a:xfrm>
            <a:custGeom>
              <a:avLst/>
              <a:gdLst/>
              <a:ahLst/>
              <a:cxnLst/>
              <a:rect l="l" t="t" r="r" b="b"/>
              <a:pathLst>
                <a:path w="7206" h="7506" fill="none" extrusionOk="0">
                  <a:moveTo>
                    <a:pt x="0" y="0"/>
                  </a:moveTo>
                  <a:cubicBezTo>
                    <a:pt x="33" y="367"/>
                    <a:pt x="100" y="734"/>
                    <a:pt x="167" y="1101"/>
                  </a:cubicBezTo>
                  <a:cubicBezTo>
                    <a:pt x="300" y="1802"/>
                    <a:pt x="500" y="2469"/>
                    <a:pt x="767" y="3069"/>
                  </a:cubicBezTo>
                  <a:cubicBezTo>
                    <a:pt x="1168" y="4003"/>
                    <a:pt x="1735" y="4804"/>
                    <a:pt x="2368" y="5471"/>
                  </a:cubicBezTo>
                  <a:cubicBezTo>
                    <a:pt x="3036" y="6171"/>
                    <a:pt x="3769" y="6672"/>
                    <a:pt x="4603" y="7039"/>
                  </a:cubicBezTo>
                  <a:cubicBezTo>
                    <a:pt x="5404" y="7372"/>
                    <a:pt x="6305" y="7506"/>
                    <a:pt x="7205" y="7439"/>
                  </a:cubicBezTo>
                  <a:lnTo>
                    <a:pt x="7205" y="7439"/>
                  </a:lnTo>
                  <a:lnTo>
                    <a:pt x="7205" y="7439"/>
                  </a:lnTo>
                  <a:lnTo>
                    <a:pt x="7205" y="7439"/>
                  </a:lnTo>
                  <a:lnTo>
                    <a:pt x="7205" y="7439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638;p25">
              <a:extLst>
                <a:ext uri="{FF2B5EF4-FFF2-40B4-BE49-F238E27FC236}">
                  <a16:creationId xmlns:a16="http://schemas.microsoft.com/office/drawing/2014/main" id="{57AE8DD5-4EF3-4B4C-9CE4-C46FCBD5061A}"/>
                </a:ext>
              </a:extLst>
            </p:cNvPr>
            <p:cNvSpPr/>
            <p:nvPr/>
          </p:nvSpPr>
          <p:spPr>
            <a:xfrm>
              <a:off x="6014025" y="1466677"/>
              <a:ext cx="262864" cy="199924"/>
            </a:xfrm>
            <a:custGeom>
              <a:avLst/>
              <a:gdLst/>
              <a:ahLst/>
              <a:cxnLst/>
              <a:rect l="l" t="t" r="r" b="b"/>
              <a:pathLst>
                <a:path w="13444" h="10225" extrusionOk="0">
                  <a:moveTo>
                    <a:pt x="6485" y="1"/>
                  </a:moveTo>
                  <a:cubicBezTo>
                    <a:pt x="6337" y="1"/>
                    <a:pt x="6188" y="6"/>
                    <a:pt x="6038" y="17"/>
                  </a:cubicBezTo>
                  <a:cubicBezTo>
                    <a:pt x="5137" y="84"/>
                    <a:pt x="4270" y="384"/>
                    <a:pt x="3536" y="851"/>
                  </a:cubicBezTo>
                  <a:cubicBezTo>
                    <a:pt x="2769" y="1318"/>
                    <a:pt x="2102" y="1952"/>
                    <a:pt x="1568" y="2719"/>
                  </a:cubicBezTo>
                  <a:cubicBezTo>
                    <a:pt x="1034" y="3487"/>
                    <a:pt x="634" y="4354"/>
                    <a:pt x="367" y="5355"/>
                  </a:cubicBezTo>
                  <a:cubicBezTo>
                    <a:pt x="100" y="6322"/>
                    <a:pt x="0" y="7389"/>
                    <a:pt x="100" y="8490"/>
                  </a:cubicBezTo>
                  <a:lnTo>
                    <a:pt x="167" y="9357"/>
                  </a:lnTo>
                  <a:lnTo>
                    <a:pt x="234" y="10225"/>
                  </a:lnTo>
                  <a:lnTo>
                    <a:pt x="13443" y="10058"/>
                  </a:lnTo>
                  <a:lnTo>
                    <a:pt x="13376" y="9191"/>
                  </a:lnTo>
                  <a:lnTo>
                    <a:pt x="13310" y="8323"/>
                  </a:lnTo>
                  <a:lnTo>
                    <a:pt x="13243" y="7456"/>
                  </a:lnTo>
                  <a:cubicBezTo>
                    <a:pt x="13143" y="6355"/>
                    <a:pt x="12876" y="5321"/>
                    <a:pt x="12476" y="4387"/>
                  </a:cubicBezTo>
                  <a:cubicBezTo>
                    <a:pt x="12042" y="3487"/>
                    <a:pt x="11508" y="2653"/>
                    <a:pt x="10875" y="1985"/>
                  </a:cubicBezTo>
                  <a:cubicBezTo>
                    <a:pt x="10207" y="1285"/>
                    <a:pt x="9440" y="785"/>
                    <a:pt x="8640" y="418"/>
                  </a:cubicBezTo>
                  <a:cubicBezTo>
                    <a:pt x="7945" y="140"/>
                    <a:pt x="7227" y="1"/>
                    <a:pt x="6485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639;p25">
              <a:extLst>
                <a:ext uri="{FF2B5EF4-FFF2-40B4-BE49-F238E27FC236}">
                  <a16:creationId xmlns:a16="http://schemas.microsoft.com/office/drawing/2014/main" id="{570F4017-5D91-4C6A-AC8E-417BA9BD6A30}"/>
                </a:ext>
              </a:extLst>
            </p:cNvPr>
            <p:cNvSpPr/>
            <p:nvPr/>
          </p:nvSpPr>
          <p:spPr>
            <a:xfrm>
              <a:off x="6014025" y="1465699"/>
              <a:ext cx="262864" cy="200902"/>
            </a:xfrm>
            <a:custGeom>
              <a:avLst/>
              <a:gdLst/>
              <a:ahLst/>
              <a:cxnLst/>
              <a:rect l="l" t="t" r="r" b="b"/>
              <a:pathLst>
                <a:path w="13444" h="10275" fill="none" extrusionOk="0">
                  <a:moveTo>
                    <a:pt x="13443" y="10108"/>
                  </a:moveTo>
                  <a:lnTo>
                    <a:pt x="13376" y="9241"/>
                  </a:lnTo>
                  <a:lnTo>
                    <a:pt x="13310" y="8373"/>
                  </a:lnTo>
                  <a:lnTo>
                    <a:pt x="13243" y="7506"/>
                  </a:lnTo>
                  <a:cubicBezTo>
                    <a:pt x="13143" y="6405"/>
                    <a:pt x="12876" y="5371"/>
                    <a:pt x="12476" y="4437"/>
                  </a:cubicBezTo>
                  <a:cubicBezTo>
                    <a:pt x="12042" y="3537"/>
                    <a:pt x="11508" y="2703"/>
                    <a:pt x="10875" y="2035"/>
                  </a:cubicBezTo>
                  <a:cubicBezTo>
                    <a:pt x="10207" y="1335"/>
                    <a:pt x="9440" y="835"/>
                    <a:pt x="8640" y="468"/>
                  </a:cubicBezTo>
                  <a:cubicBezTo>
                    <a:pt x="7806" y="134"/>
                    <a:pt x="6938" y="1"/>
                    <a:pt x="6038" y="67"/>
                  </a:cubicBezTo>
                  <a:lnTo>
                    <a:pt x="6038" y="67"/>
                  </a:lnTo>
                  <a:lnTo>
                    <a:pt x="6038" y="67"/>
                  </a:lnTo>
                  <a:lnTo>
                    <a:pt x="6038" y="67"/>
                  </a:lnTo>
                  <a:lnTo>
                    <a:pt x="6038" y="67"/>
                  </a:lnTo>
                  <a:cubicBezTo>
                    <a:pt x="5137" y="134"/>
                    <a:pt x="4270" y="434"/>
                    <a:pt x="3536" y="901"/>
                  </a:cubicBezTo>
                  <a:cubicBezTo>
                    <a:pt x="2769" y="1368"/>
                    <a:pt x="2102" y="2002"/>
                    <a:pt x="1568" y="2769"/>
                  </a:cubicBezTo>
                  <a:cubicBezTo>
                    <a:pt x="1034" y="3537"/>
                    <a:pt x="634" y="4404"/>
                    <a:pt x="367" y="5405"/>
                  </a:cubicBezTo>
                  <a:cubicBezTo>
                    <a:pt x="100" y="6372"/>
                    <a:pt x="0" y="7439"/>
                    <a:pt x="100" y="8540"/>
                  </a:cubicBezTo>
                  <a:lnTo>
                    <a:pt x="167" y="9407"/>
                  </a:lnTo>
                  <a:lnTo>
                    <a:pt x="234" y="10275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640;p25">
              <a:extLst>
                <a:ext uri="{FF2B5EF4-FFF2-40B4-BE49-F238E27FC236}">
                  <a16:creationId xmlns:a16="http://schemas.microsoft.com/office/drawing/2014/main" id="{76D085D3-E418-4C14-913A-50CE76DE3407}"/>
                </a:ext>
              </a:extLst>
            </p:cNvPr>
            <p:cNvSpPr/>
            <p:nvPr/>
          </p:nvSpPr>
          <p:spPr>
            <a:xfrm>
              <a:off x="5974234" y="1446654"/>
              <a:ext cx="343088" cy="242862"/>
            </a:xfrm>
            <a:custGeom>
              <a:avLst/>
              <a:gdLst/>
              <a:ahLst/>
              <a:cxnLst/>
              <a:rect l="l" t="t" r="r" b="b"/>
              <a:pathLst>
                <a:path w="17547" h="12421" extrusionOk="0">
                  <a:moveTo>
                    <a:pt x="10081" y="1"/>
                  </a:moveTo>
                  <a:cubicBezTo>
                    <a:pt x="9979" y="1"/>
                    <a:pt x="9877" y="3"/>
                    <a:pt x="9774" y="7"/>
                  </a:cubicBezTo>
                  <a:lnTo>
                    <a:pt x="7172" y="107"/>
                  </a:lnTo>
                  <a:cubicBezTo>
                    <a:pt x="3136" y="308"/>
                    <a:pt x="0" y="3710"/>
                    <a:pt x="167" y="7780"/>
                  </a:cubicBezTo>
                  <a:lnTo>
                    <a:pt x="200" y="8247"/>
                  </a:lnTo>
                  <a:cubicBezTo>
                    <a:pt x="298" y="10587"/>
                    <a:pt x="2232" y="12420"/>
                    <a:pt x="4584" y="12420"/>
                  </a:cubicBezTo>
                  <a:cubicBezTo>
                    <a:pt x="4646" y="12420"/>
                    <a:pt x="4708" y="12419"/>
                    <a:pt x="4770" y="12416"/>
                  </a:cubicBezTo>
                  <a:lnTo>
                    <a:pt x="13243" y="12049"/>
                  </a:lnTo>
                  <a:cubicBezTo>
                    <a:pt x="15645" y="11949"/>
                    <a:pt x="17546" y="9914"/>
                    <a:pt x="17413" y="7479"/>
                  </a:cubicBezTo>
                  <a:lnTo>
                    <a:pt x="17413" y="7012"/>
                  </a:lnTo>
                  <a:cubicBezTo>
                    <a:pt x="17250" y="3079"/>
                    <a:pt x="13983" y="1"/>
                    <a:pt x="10081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641;p25">
              <a:extLst>
                <a:ext uri="{FF2B5EF4-FFF2-40B4-BE49-F238E27FC236}">
                  <a16:creationId xmlns:a16="http://schemas.microsoft.com/office/drawing/2014/main" id="{5BE3136A-75F5-4BCE-9F1C-E0EC98BA6CFC}"/>
                </a:ext>
              </a:extLst>
            </p:cNvPr>
            <p:cNvSpPr/>
            <p:nvPr/>
          </p:nvSpPr>
          <p:spPr>
            <a:xfrm>
              <a:off x="6210985" y="1741596"/>
              <a:ext cx="61981" cy="88729"/>
            </a:xfrm>
            <a:custGeom>
              <a:avLst/>
              <a:gdLst/>
              <a:ahLst/>
              <a:cxnLst/>
              <a:rect l="l" t="t" r="r" b="b"/>
              <a:pathLst>
                <a:path w="3170" h="4538" extrusionOk="0">
                  <a:moveTo>
                    <a:pt x="3170" y="1"/>
                  </a:moveTo>
                  <a:lnTo>
                    <a:pt x="1" y="4537"/>
                  </a:lnTo>
                  <a:cubicBezTo>
                    <a:pt x="768" y="4070"/>
                    <a:pt x="1402" y="3403"/>
                    <a:pt x="1936" y="2636"/>
                  </a:cubicBezTo>
                  <a:cubicBezTo>
                    <a:pt x="2503" y="1869"/>
                    <a:pt x="2903" y="1002"/>
                    <a:pt x="3170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642;p25">
              <a:extLst>
                <a:ext uri="{FF2B5EF4-FFF2-40B4-BE49-F238E27FC236}">
                  <a16:creationId xmlns:a16="http://schemas.microsoft.com/office/drawing/2014/main" id="{3F49FC93-D7E4-4DBB-980D-2D5BE45A9FEE}"/>
                </a:ext>
              </a:extLst>
            </p:cNvPr>
            <p:cNvSpPr/>
            <p:nvPr/>
          </p:nvSpPr>
          <p:spPr>
            <a:xfrm>
              <a:off x="6210985" y="1741596"/>
              <a:ext cx="61981" cy="88729"/>
            </a:xfrm>
            <a:custGeom>
              <a:avLst/>
              <a:gdLst/>
              <a:ahLst/>
              <a:cxnLst/>
              <a:rect l="l" t="t" r="r" b="b"/>
              <a:pathLst>
                <a:path w="3170" h="4538" fill="none" extrusionOk="0">
                  <a:moveTo>
                    <a:pt x="1" y="4537"/>
                  </a:moveTo>
                  <a:cubicBezTo>
                    <a:pt x="768" y="4070"/>
                    <a:pt x="1402" y="3403"/>
                    <a:pt x="1936" y="2636"/>
                  </a:cubicBezTo>
                  <a:cubicBezTo>
                    <a:pt x="2503" y="1869"/>
                    <a:pt x="2903" y="1002"/>
                    <a:pt x="3170" y="1"/>
                  </a:cubicBez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643;p25">
              <a:extLst>
                <a:ext uri="{FF2B5EF4-FFF2-40B4-BE49-F238E27FC236}">
                  <a16:creationId xmlns:a16="http://schemas.microsoft.com/office/drawing/2014/main" id="{514843EE-08D3-4B0F-8F8F-14B162717FCD}"/>
                </a:ext>
              </a:extLst>
            </p:cNvPr>
            <p:cNvSpPr/>
            <p:nvPr/>
          </p:nvSpPr>
          <p:spPr>
            <a:xfrm>
              <a:off x="5978144" y="1597449"/>
              <a:ext cx="337222" cy="92073"/>
            </a:xfrm>
            <a:custGeom>
              <a:avLst/>
              <a:gdLst/>
              <a:ahLst/>
              <a:cxnLst/>
              <a:rect l="l" t="t" r="r" b="b"/>
              <a:pathLst>
                <a:path w="17247" h="4709" extrusionOk="0">
                  <a:moveTo>
                    <a:pt x="17246" y="1"/>
                  </a:moveTo>
                  <a:lnTo>
                    <a:pt x="17246" y="1"/>
                  </a:lnTo>
                  <a:cubicBezTo>
                    <a:pt x="16379" y="1135"/>
                    <a:pt x="15045" y="1902"/>
                    <a:pt x="13543" y="1969"/>
                  </a:cubicBezTo>
                  <a:lnTo>
                    <a:pt x="4070" y="2369"/>
                  </a:lnTo>
                  <a:cubicBezTo>
                    <a:pt x="4004" y="2372"/>
                    <a:pt x="3938" y="2373"/>
                    <a:pt x="3873" y="2373"/>
                  </a:cubicBezTo>
                  <a:cubicBezTo>
                    <a:pt x="2315" y="2373"/>
                    <a:pt x="897" y="1620"/>
                    <a:pt x="0" y="468"/>
                  </a:cubicBezTo>
                  <a:lnTo>
                    <a:pt x="0" y="535"/>
                  </a:lnTo>
                  <a:cubicBezTo>
                    <a:pt x="98" y="2875"/>
                    <a:pt x="2032" y="4708"/>
                    <a:pt x="4384" y="4708"/>
                  </a:cubicBezTo>
                  <a:cubicBezTo>
                    <a:pt x="4446" y="4708"/>
                    <a:pt x="4508" y="4707"/>
                    <a:pt x="4570" y="4704"/>
                  </a:cubicBezTo>
                  <a:lnTo>
                    <a:pt x="13043" y="4337"/>
                  </a:lnTo>
                  <a:cubicBezTo>
                    <a:pt x="15378" y="4237"/>
                    <a:pt x="17213" y="2336"/>
                    <a:pt x="172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644;p25">
              <a:extLst>
                <a:ext uri="{FF2B5EF4-FFF2-40B4-BE49-F238E27FC236}">
                  <a16:creationId xmlns:a16="http://schemas.microsoft.com/office/drawing/2014/main" id="{2CE5F9F7-D0E8-4819-8CBA-74C0B4EE8539}"/>
                </a:ext>
              </a:extLst>
            </p:cNvPr>
            <p:cNvSpPr/>
            <p:nvPr/>
          </p:nvSpPr>
          <p:spPr>
            <a:xfrm>
              <a:off x="6187521" y="1722042"/>
              <a:ext cx="20237" cy="28097"/>
            </a:xfrm>
            <a:custGeom>
              <a:avLst/>
              <a:gdLst/>
              <a:ahLst/>
              <a:cxnLst/>
              <a:rect l="l" t="t" r="r" b="b"/>
              <a:pathLst>
                <a:path w="1035" h="1437" extrusionOk="0">
                  <a:moveTo>
                    <a:pt x="500" y="0"/>
                  </a:moveTo>
                  <a:cubicBezTo>
                    <a:pt x="234" y="0"/>
                    <a:pt x="0" y="334"/>
                    <a:pt x="0" y="734"/>
                  </a:cubicBezTo>
                  <a:cubicBezTo>
                    <a:pt x="0" y="1116"/>
                    <a:pt x="212" y="1437"/>
                    <a:pt x="493" y="1437"/>
                  </a:cubicBezTo>
                  <a:cubicBezTo>
                    <a:pt x="506" y="1437"/>
                    <a:pt x="520" y="1436"/>
                    <a:pt x="534" y="1434"/>
                  </a:cubicBezTo>
                  <a:cubicBezTo>
                    <a:pt x="801" y="1434"/>
                    <a:pt x="1034" y="1101"/>
                    <a:pt x="1034" y="701"/>
                  </a:cubicBezTo>
                  <a:cubicBezTo>
                    <a:pt x="1034" y="300"/>
                    <a:pt x="801" y="0"/>
                    <a:pt x="5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645;p25">
              <a:extLst>
                <a:ext uri="{FF2B5EF4-FFF2-40B4-BE49-F238E27FC236}">
                  <a16:creationId xmlns:a16="http://schemas.microsoft.com/office/drawing/2014/main" id="{FE195F53-AE62-498A-A70C-8658508B86E5}"/>
                </a:ext>
              </a:extLst>
            </p:cNvPr>
            <p:cNvSpPr/>
            <p:nvPr/>
          </p:nvSpPr>
          <p:spPr>
            <a:xfrm>
              <a:off x="6175124" y="1694648"/>
              <a:ext cx="39144" cy="10441"/>
            </a:xfrm>
            <a:custGeom>
              <a:avLst/>
              <a:gdLst/>
              <a:ahLst/>
              <a:cxnLst/>
              <a:rect l="l" t="t" r="r" b="b"/>
              <a:pathLst>
                <a:path w="2002" h="534" fill="none" extrusionOk="0">
                  <a:moveTo>
                    <a:pt x="2002" y="0"/>
                  </a:moveTo>
                  <a:cubicBezTo>
                    <a:pt x="1601" y="33"/>
                    <a:pt x="1235" y="67"/>
                    <a:pt x="901" y="167"/>
                  </a:cubicBezTo>
                  <a:cubicBezTo>
                    <a:pt x="567" y="267"/>
                    <a:pt x="267" y="367"/>
                    <a:pt x="0" y="534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646;p25">
              <a:extLst>
                <a:ext uri="{FF2B5EF4-FFF2-40B4-BE49-F238E27FC236}">
                  <a16:creationId xmlns:a16="http://schemas.microsoft.com/office/drawing/2014/main" id="{9D049590-6502-405D-925E-8761F31092D0}"/>
                </a:ext>
              </a:extLst>
            </p:cNvPr>
            <p:cNvSpPr/>
            <p:nvPr/>
          </p:nvSpPr>
          <p:spPr>
            <a:xfrm>
              <a:off x="6092942" y="1725953"/>
              <a:ext cx="20882" cy="28703"/>
            </a:xfrm>
            <a:custGeom>
              <a:avLst/>
              <a:gdLst/>
              <a:ahLst/>
              <a:cxnLst/>
              <a:rect l="l" t="t" r="r" b="b"/>
              <a:pathLst>
                <a:path w="1068" h="1468" extrusionOk="0">
                  <a:moveTo>
                    <a:pt x="501" y="0"/>
                  </a:moveTo>
                  <a:cubicBezTo>
                    <a:pt x="200" y="0"/>
                    <a:pt x="0" y="367"/>
                    <a:pt x="34" y="767"/>
                  </a:cubicBezTo>
                  <a:cubicBezTo>
                    <a:pt x="34" y="1168"/>
                    <a:pt x="267" y="1468"/>
                    <a:pt x="567" y="1468"/>
                  </a:cubicBezTo>
                  <a:cubicBezTo>
                    <a:pt x="834" y="1435"/>
                    <a:pt x="1068" y="1101"/>
                    <a:pt x="1034" y="701"/>
                  </a:cubicBezTo>
                  <a:cubicBezTo>
                    <a:pt x="1034" y="300"/>
                    <a:pt x="768" y="0"/>
                    <a:pt x="5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647;p25">
              <a:extLst>
                <a:ext uri="{FF2B5EF4-FFF2-40B4-BE49-F238E27FC236}">
                  <a16:creationId xmlns:a16="http://schemas.microsoft.com/office/drawing/2014/main" id="{EE048EF3-346D-4121-B0E9-E69D4C179F36}"/>
                </a:ext>
              </a:extLst>
            </p:cNvPr>
            <p:cNvSpPr/>
            <p:nvPr/>
          </p:nvSpPr>
          <p:spPr>
            <a:xfrm>
              <a:off x="6084456" y="1699849"/>
              <a:ext cx="39164" cy="7860"/>
            </a:xfrm>
            <a:custGeom>
              <a:avLst/>
              <a:gdLst/>
              <a:ahLst/>
              <a:cxnLst/>
              <a:rect l="l" t="t" r="r" b="b"/>
              <a:pathLst>
                <a:path w="2003" h="402" fill="none" extrusionOk="0">
                  <a:moveTo>
                    <a:pt x="1" y="1"/>
                  </a:moveTo>
                  <a:cubicBezTo>
                    <a:pt x="368" y="1"/>
                    <a:pt x="768" y="34"/>
                    <a:pt x="1101" y="101"/>
                  </a:cubicBezTo>
                  <a:cubicBezTo>
                    <a:pt x="1435" y="168"/>
                    <a:pt x="1735" y="268"/>
                    <a:pt x="2002" y="401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648;p25">
              <a:extLst>
                <a:ext uri="{FF2B5EF4-FFF2-40B4-BE49-F238E27FC236}">
                  <a16:creationId xmlns:a16="http://schemas.microsoft.com/office/drawing/2014/main" id="{D8F53EDA-3C2E-4D82-9C9E-D644C6047B1A}"/>
                </a:ext>
              </a:extLst>
            </p:cNvPr>
            <p:cNvSpPr/>
            <p:nvPr/>
          </p:nvSpPr>
          <p:spPr>
            <a:xfrm>
              <a:off x="6120981" y="1776831"/>
              <a:ext cx="65247" cy="8486"/>
            </a:xfrm>
            <a:custGeom>
              <a:avLst/>
              <a:gdLst/>
              <a:ahLst/>
              <a:cxnLst/>
              <a:rect l="l" t="t" r="r" b="b"/>
              <a:pathLst>
                <a:path w="3337" h="434" fill="none" extrusionOk="0">
                  <a:moveTo>
                    <a:pt x="3336" y="0"/>
                  </a:moveTo>
                  <a:cubicBezTo>
                    <a:pt x="2936" y="234"/>
                    <a:pt x="2402" y="334"/>
                    <a:pt x="1802" y="367"/>
                  </a:cubicBezTo>
                  <a:lnTo>
                    <a:pt x="1702" y="367"/>
                  </a:lnTo>
                  <a:lnTo>
                    <a:pt x="1602" y="400"/>
                  </a:lnTo>
                  <a:cubicBezTo>
                    <a:pt x="1035" y="434"/>
                    <a:pt x="468" y="434"/>
                    <a:pt x="1" y="267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649;p25">
              <a:extLst>
                <a:ext uri="{FF2B5EF4-FFF2-40B4-BE49-F238E27FC236}">
                  <a16:creationId xmlns:a16="http://schemas.microsoft.com/office/drawing/2014/main" id="{0E47DFCB-09C7-43A2-B9D6-4FBD111E3286}"/>
                </a:ext>
              </a:extLst>
            </p:cNvPr>
            <p:cNvSpPr/>
            <p:nvPr/>
          </p:nvSpPr>
          <p:spPr>
            <a:xfrm>
              <a:off x="5811179" y="1926961"/>
              <a:ext cx="271330" cy="430526"/>
            </a:xfrm>
            <a:custGeom>
              <a:avLst/>
              <a:gdLst/>
              <a:ahLst/>
              <a:cxnLst/>
              <a:rect l="l" t="t" r="r" b="b"/>
              <a:pathLst>
                <a:path w="13877" h="22019" extrusionOk="0">
                  <a:moveTo>
                    <a:pt x="9899" y="0"/>
                  </a:moveTo>
                  <a:cubicBezTo>
                    <a:pt x="8522" y="0"/>
                    <a:pt x="7203" y="829"/>
                    <a:pt x="6671" y="2196"/>
                  </a:cubicBezTo>
                  <a:lnTo>
                    <a:pt x="734" y="17207"/>
                  </a:lnTo>
                  <a:cubicBezTo>
                    <a:pt x="0" y="19008"/>
                    <a:pt x="867" y="21043"/>
                    <a:pt x="2669" y="21777"/>
                  </a:cubicBezTo>
                  <a:cubicBezTo>
                    <a:pt x="3091" y="21941"/>
                    <a:pt x="3526" y="22019"/>
                    <a:pt x="3955" y="22019"/>
                  </a:cubicBezTo>
                  <a:cubicBezTo>
                    <a:pt x="5353" y="22019"/>
                    <a:pt x="6677" y="21187"/>
                    <a:pt x="7239" y="19808"/>
                  </a:cubicBezTo>
                  <a:lnTo>
                    <a:pt x="13176" y="4831"/>
                  </a:lnTo>
                  <a:cubicBezTo>
                    <a:pt x="13877" y="3030"/>
                    <a:pt x="13009" y="995"/>
                    <a:pt x="11208" y="261"/>
                  </a:cubicBezTo>
                  <a:cubicBezTo>
                    <a:pt x="10781" y="84"/>
                    <a:pt x="10337" y="0"/>
                    <a:pt x="9899" y="0"/>
                  </a:cubicBezTo>
                  <a:close/>
                </a:path>
              </a:pathLst>
            </a:custGeom>
            <a:solidFill>
              <a:srgbClr val="FF6952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650;p25">
              <a:extLst>
                <a:ext uri="{FF2B5EF4-FFF2-40B4-BE49-F238E27FC236}">
                  <a16:creationId xmlns:a16="http://schemas.microsoft.com/office/drawing/2014/main" id="{AD4586C4-8046-4BFB-986D-82756D4D244F}"/>
                </a:ext>
              </a:extLst>
            </p:cNvPr>
            <p:cNvSpPr/>
            <p:nvPr/>
          </p:nvSpPr>
          <p:spPr>
            <a:xfrm>
              <a:off x="5655946" y="1814353"/>
              <a:ext cx="275241" cy="523948"/>
            </a:xfrm>
            <a:custGeom>
              <a:avLst/>
              <a:gdLst/>
              <a:ahLst/>
              <a:cxnLst/>
              <a:rect l="l" t="t" r="r" b="b"/>
              <a:pathLst>
                <a:path w="14077" h="26797" extrusionOk="0">
                  <a:moveTo>
                    <a:pt x="4663" y="1"/>
                  </a:moveTo>
                  <a:cubicBezTo>
                    <a:pt x="4599" y="1"/>
                    <a:pt x="4535" y="6"/>
                    <a:pt x="4470" y="16"/>
                  </a:cubicBezTo>
                  <a:cubicBezTo>
                    <a:pt x="3803" y="149"/>
                    <a:pt x="3402" y="783"/>
                    <a:pt x="3503" y="1417"/>
                  </a:cubicBezTo>
                  <a:lnTo>
                    <a:pt x="3803" y="3051"/>
                  </a:lnTo>
                  <a:lnTo>
                    <a:pt x="4003" y="4085"/>
                  </a:lnTo>
                  <a:cubicBezTo>
                    <a:pt x="3936" y="4119"/>
                    <a:pt x="3869" y="4152"/>
                    <a:pt x="3803" y="4185"/>
                  </a:cubicBezTo>
                  <a:lnTo>
                    <a:pt x="3736" y="3985"/>
                  </a:lnTo>
                  <a:cubicBezTo>
                    <a:pt x="3703" y="3852"/>
                    <a:pt x="3669" y="3685"/>
                    <a:pt x="3569" y="3552"/>
                  </a:cubicBezTo>
                  <a:lnTo>
                    <a:pt x="2402" y="1517"/>
                  </a:lnTo>
                  <a:cubicBezTo>
                    <a:pt x="2178" y="1137"/>
                    <a:pt x="1774" y="921"/>
                    <a:pt x="1362" y="921"/>
                  </a:cubicBezTo>
                  <a:cubicBezTo>
                    <a:pt x="1159" y="921"/>
                    <a:pt x="954" y="973"/>
                    <a:pt x="767" y="1083"/>
                  </a:cubicBezTo>
                  <a:cubicBezTo>
                    <a:pt x="200" y="1417"/>
                    <a:pt x="0" y="2151"/>
                    <a:pt x="334" y="2718"/>
                  </a:cubicBezTo>
                  <a:lnTo>
                    <a:pt x="1368" y="4519"/>
                  </a:lnTo>
                  <a:lnTo>
                    <a:pt x="1368" y="4552"/>
                  </a:lnTo>
                  <a:lnTo>
                    <a:pt x="1968" y="6087"/>
                  </a:lnTo>
                  <a:cubicBezTo>
                    <a:pt x="1534" y="7121"/>
                    <a:pt x="1534" y="8355"/>
                    <a:pt x="2135" y="9423"/>
                  </a:cubicBezTo>
                  <a:cubicBezTo>
                    <a:pt x="2402" y="9890"/>
                    <a:pt x="2769" y="10290"/>
                    <a:pt x="3169" y="10590"/>
                  </a:cubicBezTo>
                  <a:cubicBezTo>
                    <a:pt x="3169" y="10623"/>
                    <a:pt x="3169" y="10657"/>
                    <a:pt x="3202" y="10690"/>
                  </a:cubicBezTo>
                  <a:lnTo>
                    <a:pt x="8473" y="25034"/>
                  </a:lnTo>
                  <a:cubicBezTo>
                    <a:pt x="8890" y="26129"/>
                    <a:pt x="9919" y="26796"/>
                    <a:pt x="11017" y="26796"/>
                  </a:cubicBezTo>
                  <a:cubicBezTo>
                    <a:pt x="11324" y="26796"/>
                    <a:pt x="11636" y="26744"/>
                    <a:pt x="11942" y="26635"/>
                  </a:cubicBezTo>
                  <a:cubicBezTo>
                    <a:pt x="13343" y="26135"/>
                    <a:pt x="14077" y="24600"/>
                    <a:pt x="13576" y="23199"/>
                  </a:cubicBezTo>
                  <a:lnTo>
                    <a:pt x="8606" y="9723"/>
                  </a:lnTo>
                  <a:cubicBezTo>
                    <a:pt x="8740" y="9523"/>
                    <a:pt x="8840" y="9356"/>
                    <a:pt x="8906" y="9156"/>
                  </a:cubicBezTo>
                  <a:cubicBezTo>
                    <a:pt x="9240" y="8989"/>
                    <a:pt x="9507" y="8722"/>
                    <a:pt x="9674" y="8388"/>
                  </a:cubicBezTo>
                  <a:lnTo>
                    <a:pt x="11241" y="7821"/>
                  </a:lnTo>
                  <a:cubicBezTo>
                    <a:pt x="11808" y="7621"/>
                    <a:pt x="12075" y="6987"/>
                    <a:pt x="11875" y="6420"/>
                  </a:cubicBezTo>
                  <a:cubicBezTo>
                    <a:pt x="11717" y="6000"/>
                    <a:pt x="11311" y="5724"/>
                    <a:pt x="10869" y="5724"/>
                  </a:cubicBezTo>
                  <a:cubicBezTo>
                    <a:pt x="10749" y="5724"/>
                    <a:pt x="10628" y="5744"/>
                    <a:pt x="10508" y="5787"/>
                  </a:cubicBezTo>
                  <a:lnTo>
                    <a:pt x="9073" y="6320"/>
                  </a:lnTo>
                  <a:cubicBezTo>
                    <a:pt x="9073" y="6320"/>
                    <a:pt x="9040" y="6287"/>
                    <a:pt x="9040" y="6287"/>
                  </a:cubicBezTo>
                  <a:cubicBezTo>
                    <a:pt x="8940" y="6087"/>
                    <a:pt x="8873" y="5920"/>
                    <a:pt x="8773" y="5720"/>
                  </a:cubicBezTo>
                  <a:cubicBezTo>
                    <a:pt x="8706" y="5620"/>
                    <a:pt x="8640" y="5520"/>
                    <a:pt x="8573" y="5420"/>
                  </a:cubicBezTo>
                  <a:lnTo>
                    <a:pt x="8906" y="3552"/>
                  </a:lnTo>
                  <a:cubicBezTo>
                    <a:pt x="8906" y="3485"/>
                    <a:pt x="8940" y="3418"/>
                    <a:pt x="8940" y="3318"/>
                  </a:cubicBezTo>
                  <a:cubicBezTo>
                    <a:pt x="8973" y="3151"/>
                    <a:pt x="8973" y="2985"/>
                    <a:pt x="8940" y="2851"/>
                  </a:cubicBezTo>
                  <a:lnTo>
                    <a:pt x="8873" y="1650"/>
                  </a:lnTo>
                  <a:cubicBezTo>
                    <a:pt x="8840" y="1017"/>
                    <a:pt x="8306" y="516"/>
                    <a:pt x="7639" y="516"/>
                  </a:cubicBezTo>
                  <a:cubicBezTo>
                    <a:pt x="6972" y="550"/>
                    <a:pt x="6471" y="1117"/>
                    <a:pt x="6505" y="1784"/>
                  </a:cubicBezTo>
                  <a:lnTo>
                    <a:pt x="6571" y="3118"/>
                  </a:lnTo>
                  <a:lnTo>
                    <a:pt x="6438" y="3919"/>
                  </a:lnTo>
                  <a:lnTo>
                    <a:pt x="6405" y="3919"/>
                  </a:lnTo>
                  <a:lnTo>
                    <a:pt x="6305" y="3285"/>
                  </a:lnTo>
                  <a:lnTo>
                    <a:pt x="5838" y="983"/>
                  </a:lnTo>
                  <a:cubicBezTo>
                    <a:pt x="5718" y="384"/>
                    <a:pt x="5222" y="1"/>
                    <a:pt x="4663" y="1"/>
                  </a:cubicBezTo>
                  <a:close/>
                </a:path>
              </a:pathLst>
            </a:custGeom>
            <a:solidFill>
              <a:srgbClr val="EEEEEE"/>
            </a:solidFill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651;p25">
              <a:extLst>
                <a:ext uri="{FF2B5EF4-FFF2-40B4-BE49-F238E27FC236}">
                  <a16:creationId xmlns:a16="http://schemas.microsoft.com/office/drawing/2014/main" id="{F2F5E3F3-0B2A-4B55-A866-D4AF7F67F396}"/>
                </a:ext>
              </a:extLst>
            </p:cNvPr>
            <p:cNvSpPr/>
            <p:nvPr/>
          </p:nvSpPr>
          <p:spPr>
            <a:xfrm>
              <a:off x="5678119" y="1898139"/>
              <a:ext cx="120678" cy="138705"/>
            </a:xfrm>
            <a:custGeom>
              <a:avLst/>
              <a:gdLst/>
              <a:ahLst/>
              <a:cxnLst/>
              <a:rect l="l" t="t" r="r" b="b"/>
              <a:pathLst>
                <a:path w="6172" h="7094" extrusionOk="0">
                  <a:moveTo>
                    <a:pt x="2469" y="1"/>
                  </a:moveTo>
                  <a:cubicBezTo>
                    <a:pt x="667" y="1001"/>
                    <a:pt x="0" y="3336"/>
                    <a:pt x="1034" y="5171"/>
                  </a:cubicBezTo>
                  <a:cubicBezTo>
                    <a:pt x="1714" y="6394"/>
                    <a:pt x="3008" y="7094"/>
                    <a:pt x="4333" y="7094"/>
                  </a:cubicBezTo>
                  <a:cubicBezTo>
                    <a:pt x="4959" y="7094"/>
                    <a:pt x="5593" y="6937"/>
                    <a:pt x="6171" y="6605"/>
                  </a:cubicBezTo>
                  <a:lnTo>
                    <a:pt x="2469" y="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652;p25">
              <a:extLst>
                <a:ext uri="{FF2B5EF4-FFF2-40B4-BE49-F238E27FC236}">
                  <a16:creationId xmlns:a16="http://schemas.microsoft.com/office/drawing/2014/main" id="{F2EEECAC-B478-4F02-9195-0907B0C621BE}"/>
                </a:ext>
              </a:extLst>
            </p:cNvPr>
            <p:cNvSpPr/>
            <p:nvPr/>
          </p:nvSpPr>
          <p:spPr>
            <a:xfrm>
              <a:off x="5678119" y="1898139"/>
              <a:ext cx="120678" cy="149381"/>
            </a:xfrm>
            <a:custGeom>
              <a:avLst/>
              <a:gdLst/>
              <a:ahLst/>
              <a:cxnLst/>
              <a:rect l="l" t="t" r="r" b="b"/>
              <a:pathLst>
                <a:path w="6172" h="7640" fill="none" extrusionOk="0">
                  <a:moveTo>
                    <a:pt x="2469" y="1"/>
                  </a:moveTo>
                  <a:cubicBezTo>
                    <a:pt x="667" y="1001"/>
                    <a:pt x="0" y="3336"/>
                    <a:pt x="1034" y="5171"/>
                  </a:cubicBezTo>
                  <a:cubicBezTo>
                    <a:pt x="2035" y="6972"/>
                    <a:pt x="4370" y="7639"/>
                    <a:pt x="6171" y="6605"/>
                  </a:cubicBez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653;p25">
              <a:extLst>
                <a:ext uri="{FF2B5EF4-FFF2-40B4-BE49-F238E27FC236}">
                  <a16:creationId xmlns:a16="http://schemas.microsoft.com/office/drawing/2014/main" id="{5E8FFF84-4E2A-442F-917B-EF3CE57F7F6D}"/>
                </a:ext>
              </a:extLst>
            </p:cNvPr>
            <p:cNvSpPr/>
            <p:nvPr/>
          </p:nvSpPr>
          <p:spPr>
            <a:xfrm>
              <a:off x="5931842" y="1869806"/>
              <a:ext cx="426557" cy="556230"/>
            </a:xfrm>
            <a:custGeom>
              <a:avLst/>
              <a:gdLst/>
              <a:ahLst/>
              <a:cxnLst/>
              <a:rect l="l" t="t" r="r" b="b"/>
              <a:pathLst>
                <a:path w="21816" h="28448" extrusionOk="0">
                  <a:moveTo>
                    <a:pt x="9569" y="1"/>
                  </a:moveTo>
                  <a:cubicBezTo>
                    <a:pt x="6277" y="1"/>
                    <a:pt x="4130" y="3425"/>
                    <a:pt x="3069" y="8121"/>
                  </a:cubicBezTo>
                  <a:cubicBezTo>
                    <a:pt x="1535" y="8555"/>
                    <a:pt x="367" y="9922"/>
                    <a:pt x="300" y="11623"/>
                  </a:cubicBezTo>
                  <a:cubicBezTo>
                    <a:pt x="267" y="12824"/>
                    <a:pt x="801" y="13925"/>
                    <a:pt x="1668" y="14659"/>
                  </a:cubicBezTo>
                  <a:lnTo>
                    <a:pt x="0" y="25300"/>
                  </a:lnTo>
                  <a:cubicBezTo>
                    <a:pt x="0" y="26167"/>
                    <a:pt x="1134" y="27768"/>
                    <a:pt x="1968" y="28002"/>
                  </a:cubicBezTo>
                  <a:cubicBezTo>
                    <a:pt x="2300" y="28088"/>
                    <a:pt x="2710" y="28123"/>
                    <a:pt x="3170" y="28123"/>
                  </a:cubicBezTo>
                  <a:cubicBezTo>
                    <a:pt x="5122" y="28123"/>
                    <a:pt x="7974" y="27497"/>
                    <a:pt x="9610" y="27497"/>
                  </a:cubicBezTo>
                  <a:cubicBezTo>
                    <a:pt x="9834" y="27497"/>
                    <a:pt x="10035" y="27508"/>
                    <a:pt x="10207" y="27535"/>
                  </a:cubicBezTo>
                  <a:cubicBezTo>
                    <a:pt x="12712" y="27934"/>
                    <a:pt x="14653" y="28447"/>
                    <a:pt x="16265" y="28447"/>
                  </a:cubicBezTo>
                  <a:cubicBezTo>
                    <a:pt x="18024" y="28447"/>
                    <a:pt x="19394" y="27836"/>
                    <a:pt x="20682" y="25800"/>
                  </a:cubicBezTo>
                  <a:cubicBezTo>
                    <a:pt x="20848" y="25567"/>
                    <a:pt x="20581" y="23999"/>
                    <a:pt x="20348" y="22731"/>
                  </a:cubicBezTo>
                  <a:cubicBezTo>
                    <a:pt x="20114" y="21431"/>
                    <a:pt x="20014" y="20130"/>
                    <a:pt x="20048" y="18862"/>
                  </a:cubicBezTo>
                  <a:lnTo>
                    <a:pt x="20081" y="18562"/>
                  </a:lnTo>
                  <a:cubicBezTo>
                    <a:pt x="20081" y="17961"/>
                    <a:pt x="20148" y="17328"/>
                    <a:pt x="20248" y="16727"/>
                  </a:cubicBezTo>
                  <a:cubicBezTo>
                    <a:pt x="21816" y="6220"/>
                    <a:pt x="19748" y="749"/>
                    <a:pt x="15444" y="449"/>
                  </a:cubicBezTo>
                  <a:lnTo>
                    <a:pt x="9941" y="15"/>
                  </a:lnTo>
                  <a:cubicBezTo>
                    <a:pt x="9815" y="6"/>
                    <a:pt x="9691" y="1"/>
                    <a:pt x="9569" y="1"/>
                  </a:cubicBezTo>
                  <a:close/>
                </a:path>
              </a:pathLst>
            </a:custGeom>
            <a:solidFill>
              <a:srgbClr val="FF6952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654;p25">
              <a:extLst>
                <a:ext uri="{FF2B5EF4-FFF2-40B4-BE49-F238E27FC236}">
                  <a16:creationId xmlns:a16="http://schemas.microsoft.com/office/drawing/2014/main" id="{4C81EBDA-2890-41F7-8757-CA14A1E6C308}"/>
                </a:ext>
              </a:extLst>
            </p:cNvPr>
            <p:cNvSpPr/>
            <p:nvPr/>
          </p:nvSpPr>
          <p:spPr>
            <a:xfrm>
              <a:off x="6009449" y="2109471"/>
              <a:ext cx="275260" cy="71152"/>
            </a:xfrm>
            <a:custGeom>
              <a:avLst/>
              <a:gdLst/>
              <a:ahLst/>
              <a:cxnLst/>
              <a:rect l="l" t="t" r="r" b="b"/>
              <a:pathLst>
                <a:path w="14078" h="3639" extrusionOk="0">
                  <a:moveTo>
                    <a:pt x="14077" y="0"/>
                  </a:moveTo>
                  <a:lnTo>
                    <a:pt x="1" y="3269"/>
                  </a:lnTo>
                  <a:lnTo>
                    <a:pt x="10175" y="3636"/>
                  </a:lnTo>
                  <a:cubicBezTo>
                    <a:pt x="10220" y="3638"/>
                    <a:pt x="10265" y="3638"/>
                    <a:pt x="10311" y="3638"/>
                  </a:cubicBezTo>
                  <a:cubicBezTo>
                    <a:pt x="11263" y="3638"/>
                    <a:pt x="12176" y="3304"/>
                    <a:pt x="12876" y="2635"/>
                  </a:cubicBezTo>
                  <a:cubicBezTo>
                    <a:pt x="13610" y="1935"/>
                    <a:pt x="14044" y="1001"/>
                    <a:pt x="14077" y="0"/>
                  </a:cubicBez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655;p25">
              <a:extLst>
                <a:ext uri="{FF2B5EF4-FFF2-40B4-BE49-F238E27FC236}">
                  <a16:creationId xmlns:a16="http://schemas.microsoft.com/office/drawing/2014/main" id="{8F1A7869-38AB-4A86-B937-9CADC4FC6DDC}"/>
                </a:ext>
              </a:extLst>
            </p:cNvPr>
            <p:cNvSpPr/>
            <p:nvPr/>
          </p:nvSpPr>
          <p:spPr>
            <a:xfrm>
              <a:off x="6009449" y="2109471"/>
              <a:ext cx="275260" cy="71758"/>
            </a:xfrm>
            <a:custGeom>
              <a:avLst/>
              <a:gdLst/>
              <a:ahLst/>
              <a:cxnLst/>
              <a:rect l="l" t="t" r="r" b="b"/>
              <a:pathLst>
                <a:path w="14078" h="3670" fill="none" extrusionOk="0">
                  <a:moveTo>
                    <a:pt x="1" y="3269"/>
                  </a:moveTo>
                  <a:lnTo>
                    <a:pt x="10175" y="3636"/>
                  </a:lnTo>
                  <a:cubicBezTo>
                    <a:pt x="11175" y="3670"/>
                    <a:pt x="12143" y="3336"/>
                    <a:pt x="12876" y="2635"/>
                  </a:cubicBezTo>
                  <a:cubicBezTo>
                    <a:pt x="13610" y="1935"/>
                    <a:pt x="14044" y="1001"/>
                    <a:pt x="14077" y="0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656;p25">
              <a:extLst>
                <a:ext uri="{FF2B5EF4-FFF2-40B4-BE49-F238E27FC236}">
                  <a16:creationId xmlns:a16="http://schemas.microsoft.com/office/drawing/2014/main" id="{778E421A-EDBE-44E8-9506-D44636FDB44A}"/>
                </a:ext>
              </a:extLst>
            </p:cNvPr>
            <p:cNvSpPr/>
            <p:nvPr/>
          </p:nvSpPr>
          <p:spPr>
            <a:xfrm>
              <a:off x="6262527" y="1950503"/>
              <a:ext cx="322851" cy="404971"/>
            </a:xfrm>
            <a:custGeom>
              <a:avLst/>
              <a:gdLst/>
              <a:ahLst/>
              <a:cxnLst/>
              <a:rect l="l" t="t" r="r" b="b"/>
              <a:pathLst>
                <a:path w="16512" h="20712" extrusionOk="0">
                  <a:moveTo>
                    <a:pt x="3996" y="1"/>
                  </a:moveTo>
                  <a:cubicBezTo>
                    <a:pt x="3358" y="1"/>
                    <a:pt x="2713" y="171"/>
                    <a:pt x="2135" y="525"/>
                  </a:cubicBezTo>
                  <a:cubicBezTo>
                    <a:pt x="501" y="1559"/>
                    <a:pt x="0" y="3727"/>
                    <a:pt x="1034" y="5362"/>
                  </a:cubicBezTo>
                  <a:lnTo>
                    <a:pt x="9574" y="19071"/>
                  </a:lnTo>
                  <a:cubicBezTo>
                    <a:pt x="10242" y="20129"/>
                    <a:pt x="11372" y="20711"/>
                    <a:pt x="12537" y="20711"/>
                  </a:cubicBezTo>
                  <a:cubicBezTo>
                    <a:pt x="13174" y="20711"/>
                    <a:pt x="13821" y="20537"/>
                    <a:pt x="14410" y="20172"/>
                  </a:cubicBezTo>
                  <a:cubicBezTo>
                    <a:pt x="16045" y="19138"/>
                    <a:pt x="16512" y="16970"/>
                    <a:pt x="15478" y="15335"/>
                  </a:cubicBezTo>
                  <a:lnTo>
                    <a:pt x="6972" y="1626"/>
                  </a:lnTo>
                  <a:cubicBezTo>
                    <a:pt x="6304" y="569"/>
                    <a:pt x="5161" y="1"/>
                    <a:pt x="3996" y="1"/>
                  </a:cubicBezTo>
                  <a:close/>
                </a:path>
              </a:pathLst>
            </a:custGeom>
            <a:solidFill>
              <a:srgbClr val="FF6952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657;p25">
              <a:extLst>
                <a:ext uri="{FF2B5EF4-FFF2-40B4-BE49-F238E27FC236}">
                  <a16:creationId xmlns:a16="http://schemas.microsoft.com/office/drawing/2014/main" id="{B3F79A1D-0740-4C2C-A564-51B85B1B2C1A}"/>
                </a:ext>
              </a:extLst>
            </p:cNvPr>
            <p:cNvSpPr/>
            <p:nvPr/>
          </p:nvSpPr>
          <p:spPr>
            <a:xfrm>
              <a:off x="6175124" y="2242237"/>
              <a:ext cx="384168" cy="220278"/>
            </a:xfrm>
            <a:custGeom>
              <a:avLst/>
              <a:gdLst/>
              <a:ahLst/>
              <a:cxnLst/>
              <a:rect l="l" t="t" r="r" b="b"/>
              <a:pathLst>
                <a:path w="19648" h="11266" extrusionOk="0">
                  <a:moveTo>
                    <a:pt x="16653" y="0"/>
                  </a:moveTo>
                  <a:cubicBezTo>
                    <a:pt x="16397" y="0"/>
                    <a:pt x="16137" y="37"/>
                    <a:pt x="15878" y="115"/>
                  </a:cubicBezTo>
                  <a:lnTo>
                    <a:pt x="7139" y="2817"/>
                  </a:lnTo>
                  <a:cubicBezTo>
                    <a:pt x="6552" y="2460"/>
                    <a:pt x="5867" y="2259"/>
                    <a:pt x="5159" y="2259"/>
                  </a:cubicBezTo>
                  <a:cubicBezTo>
                    <a:pt x="4942" y="2259"/>
                    <a:pt x="4723" y="2278"/>
                    <a:pt x="4504" y="2317"/>
                  </a:cubicBezTo>
                  <a:cubicBezTo>
                    <a:pt x="2836" y="2617"/>
                    <a:pt x="1601" y="3951"/>
                    <a:pt x="1335" y="5519"/>
                  </a:cubicBezTo>
                  <a:lnTo>
                    <a:pt x="200" y="8955"/>
                  </a:lnTo>
                  <a:cubicBezTo>
                    <a:pt x="0" y="9555"/>
                    <a:pt x="301" y="10189"/>
                    <a:pt x="901" y="10423"/>
                  </a:cubicBezTo>
                  <a:cubicBezTo>
                    <a:pt x="1024" y="10467"/>
                    <a:pt x="1150" y="10487"/>
                    <a:pt x="1273" y="10487"/>
                  </a:cubicBezTo>
                  <a:cubicBezTo>
                    <a:pt x="1618" y="10487"/>
                    <a:pt x="1948" y="10326"/>
                    <a:pt x="2169" y="10056"/>
                  </a:cubicBezTo>
                  <a:lnTo>
                    <a:pt x="2169" y="10056"/>
                  </a:lnTo>
                  <a:cubicBezTo>
                    <a:pt x="2135" y="10523"/>
                    <a:pt x="2402" y="11023"/>
                    <a:pt x="2902" y="11190"/>
                  </a:cubicBezTo>
                  <a:cubicBezTo>
                    <a:pt x="3035" y="11241"/>
                    <a:pt x="3168" y="11265"/>
                    <a:pt x="3299" y="11265"/>
                  </a:cubicBezTo>
                  <a:cubicBezTo>
                    <a:pt x="3762" y="11265"/>
                    <a:pt x="4188" y="10965"/>
                    <a:pt x="4370" y="10523"/>
                  </a:cubicBezTo>
                  <a:lnTo>
                    <a:pt x="4537" y="9989"/>
                  </a:lnTo>
                  <a:cubicBezTo>
                    <a:pt x="4537" y="10456"/>
                    <a:pt x="4837" y="10890"/>
                    <a:pt x="5304" y="11056"/>
                  </a:cubicBezTo>
                  <a:cubicBezTo>
                    <a:pt x="5422" y="11098"/>
                    <a:pt x="5545" y="11118"/>
                    <a:pt x="5667" y="11118"/>
                  </a:cubicBezTo>
                  <a:cubicBezTo>
                    <a:pt x="6129" y="11118"/>
                    <a:pt x="6580" y="10831"/>
                    <a:pt x="6738" y="10356"/>
                  </a:cubicBezTo>
                  <a:lnTo>
                    <a:pt x="7039" y="9489"/>
                  </a:lnTo>
                  <a:cubicBezTo>
                    <a:pt x="7672" y="9155"/>
                    <a:pt x="8173" y="8655"/>
                    <a:pt x="8506" y="8054"/>
                  </a:cubicBezTo>
                  <a:lnTo>
                    <a:pt x="17446" y="5286"/>
                  </a:lnTo>
                  <a:cubicBezTo>
                    <a:pt x="18847" y="4852"/>
                    <a:pt x="19648" y="3351"/>
                    <a:pt x="19247" y="1917"/>
                  </a:cubicBezTo>
                  <a:cubicBezTo>
                    <a:pt x="18892" y="768"/>
                    <a:pt x="17819" y="0"/>
                    <a:pt x="16653" y="0"/>
                  </a:cubicBezTo>
                  <a:close/>
                </a:path>
              </a:pathLst>
            </a:custGeom>
            <a:solidFill>
              <a:srgbClr val="EEEEEE"/>
            </a:solidFill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658;p25">
              <a:extLst>
                <a:ext uri="{FF2B5EF4-FFF2-40B4-BE49-F238E27FC236}">
                  <a16:creationId xmlns:a16="http://schemas.microsoft.com/office/drawing/2014/main" id="{969C22AE-8503-4AFD-8FB2-62EB3F355740}"/>
                </a:ext>
              </a:extLst>
            </p:cNvPr>
            <p:cNvSpPr/>
            <p:nvPr/>
          </p:nvSpPr>
          <p:spPr>
            <a:xfrm>
              <a:off x="5903138" y="2478636"/>
              <a:ext cx="568098" cy="61336"/>
            </a:xfrm>
            <a:custGeom>
              <a:avLst/>
              <a:gdLst/>
              <a:ahLst/>
              <a:cxnLst/>
              <a:rect l="l" t="t" r="r" b="b"/>
              <a:pathLst>
                <a:path w="29055" h="3137" extrusionOk="0">
                  <a:moveTo>
                    <a:pt x="0" y="0"/>
                  </a:moveTo>
                  <a:lnTo>
                    <a:pt x="0" y="3136"/>
                  </a:lnTo>
                  <a:lnTo>
                    <a:pt x="29054" y="3136"/>
                  </a:lnTo>
                  <a:lnTo>
                    <a:pt x="290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659;p25">
              <a:extLst>
                <a:ext uri="{FF2B5EF4-FFF2-40B4-BE49-F238E27FC236}">
                  <a16:creationId xmlns:a16="http://schemas.microsoft.com/office/drawing/2014/main" id="{645E93BC-C28E-4DDF-95F6-8C881B93D97B}"/>
                </a:ext>
              </a:extLst>
            </p:cNvPr>
            <p:cNvSpPr/>
            <p:nvPr/>
          </p:nvSpPr>
          <p:spPr>
            <a:xfrm>
              <a:off x="5954016" y="2416672"/>
              <a:ext cx="489829" cy="81553"/>
            </a:xfrm>
            <a:custGeom>
              <a:avLst/>
              <a:gdLst/>
              <a:ahLst/>
              <a:cxnLst/>
              <a:rect l="l" t="t" r="r" b="b"/>
              <a:pathLst>
                <a:path w="25052" h="4171" extrusionOk="0">
                  <a:moveTo>
                    <a:pt x="2068" y="1"/>
                  </a:moveTo>
                  <a:cubicBezTo>
                    <a:pt x="934" y="1"/>
                    <a:pt x="0" y="901"/>
                    <a:pt x="0" y="2035"/>
                  </a:cubicBezTo>
                  <a:cubicBezTo>
                    <a:pt x="0" y="3169"/>
                    <a:pt x="901" y="4103"/>
                    <a:pt x="2035" y="4103"/>
                  </a:cubicBezTo>
                  <a:lnTo>
                    <a:pt x="23017" y="4170"/>
                  </a:lnTo>
                  <a:cubicBezTo>
                    <a:pt x="24117" y="4170"/>
                    <a:pt x="25051" y="3236"/>
                    <a:pt x="25051" y="2102"/>
                  </a:cubicBezTo>
                  <a:cubicBezTo>
                    <a:pt x="25051" y="968"/>
                    <a:pt x="24151" y="67"/>
                    <a:pt x="23017" y="67"/>
                  </a:cubicBezTo>
                  <a:lnTo>
                    <a:pt x="2068" y="1"/>
                  </a:lnTo>
                  <a:close/>
                </a:path>
              </a:pathLst>
            </a:custGeom>
            <a:solidFill>
              <a:schemeClr val="accent5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660;p25">
              <a:extLst>
                <a:ext uri="{FF2B5EF4-FFF2-40B4-BE49-F238E27FC236}">
                  <a16:creationId xmlns:a16="http://schemas.microsoft.com/office/drawing/2014/main" id="{96586FC0-83D2-4E04-9267-4305B5B6617B}"/>
                </a:ext>
              </a:extLst>
            </p:cNvPr>
            <p:cNvSpPr/>
            <p:nvPr/>
          </p:nvSpPr>
          <p:spPr>
            <a:xfrm>
              <a:off x="6078590" y="2454508"/>
              <a:ext cx="24147" cy="23502"/>
            </a:xfrm>
            <a:custGeom>
              <a:avLst/>
              <a:gdLst/>
              <a:ahLst/>
              <a:cxnLst/>
              <a:rect l="l" t="t" r="r" b="b"/>
              <a:pathLst>
                <a:path w="1235" h="1202" extrusionOk="0">
                  <a:moveTo>
                    <a:pt x="601" y="0"/>
                  </a:moveTo>
                  <a:cubicBezTo>
                    <a:pt x="267" y="0"/>
                    <a:pt x="0" y="267"/>
                    <a:pt x="0" y="601"/>
                  </a:cubicBezTo>
                  <a:cubicBezTo>
                    <a:pt x="0" y="934"/>
                    <a:pt x="267" y="1201"/>
                    <a:pt x="601" y="1201"/>
                  </a:cubicBezTo>
                  <a:cubicBezTo>
                    <a:pt x="934" y="1201"/>
                    <a:pt x="1235" y="934"/>
                    <a:pt x="1235" y="601"/>
                  </a:cubicBezTo>
                  <a:cubicBezTo>
                    <a:pt x="1235" y="267"/>
                    <a:pt x="968" y="0"/>
                    <a:pt x="6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1661;p25">
              <a:extLst>
                <a:ext uri="{FF2B5EF4-FFF2-40B4-BE49-F238E27FC236}">
                  <a16:creationId xmlns:a16="http://schemas.microsoft.com/office/drawing/2014/main" id="{7F932F85-C7C4-4F4F-95AE-3CCC4AEE6A69}"/>
                </a:ext>
              </a:extLst>
            </p:cNvPr>
            <p:cNvSpPr/>
            <p:nvPr/>
          </p:nvSpPr>
          <p:spPr>
            <a:xfrm>
              <a:off x="5883565" y="2048816"/>
              <a:ext cx="610488" cy="375682"/>
            </a:xfrm>
            <a:custGeom>
              <a:avLst/>
              <a:gdLst/>
              <a:ahLst/>
              <a:cxnLst/>
              <a:rect l="l" t="t" r="r" b="b"/>
              <a:pathLst>
                <a:path w="31223" h="19214" extrusionOk="0">
                  <a:moveTo>
                    <a:pt x="5771" y="0"/>
                  </a:moveTo>
                  <a:cubicBezTo>
                    <a:pt x="2502" y="0"/>
                    <a:pt x="1" y="2902"/>
                    <a:pt x="468" y="6104"/>
                  </a:cubicBezTo>
                  <a:lnTo>
                    <a:pt x="2035" y="14611"/>
                  </a:lnTo>
                  <a:cubicBezTo>
                    <a:pt x="2402" y="17246"/>
                    <a:pt x="4671" y="19214"/>
                    <a:pt x="7339" y="19214"/>
                  </a:cubicBezTo>
                  <a:lnTo>
                    <a:pt x="23918" y="19214"/>
                  </a:lnTo>
                  <a:cubicBezTo>
                    <a:pt x="26586" y="19214"/>
                    <a:pt x="28855" y="17246"/>
                    <a:pt x="29222" y="14611"/>
                  </a:cubicBezTo>
                  <a:lnTo>
                    <a:pt x="30789" y="6104"/>
                  </a:lnTo>
                  <a:cubicBezTo>
                    <a:pt x="31223" y="2902"/>
                    <a:pt x="28721" y="0"/>
                    <a:pt x="25486" y="0"/>
                  </a:cubicBezTo>
                  <a:close/>
                </a:path>
              </a:pathLst>
            </a:custGeom>
            <a:solidFill>
              <a:schemeClr val="accent5"/>
            </a:solidFill>
            <a:ln w="1000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1662;p25">
              <a:extLst>
                <a:ext uri="{FF2B5EF4-FFF2-40B4-BE49-F238E27FC236}">
                  <a16:creationId xmlns:a16="http://schemas.microsoft.com/office/drawing/2014/main" id="{A849F1F5-5694-48AD-B2EA-63FE2BF40348}"/>
                </a:ext>
              </a:extLst>
            </p:cNvPr>
            <p:cNvSpPr/>
            <p:nvPr/>
          </p:nvSpPr>
          <p:spPr>
            <a:xfrm>
              <a:off x="5934443" y="1447886"/>
              <a:ext cx="430487" cy="413868"/>
            </a:xfrm>
            <a:custGeom>
              <a:avLst/>
              <a:gdLst/>
              <a:ahLst/>
              <a:cxnLst/>
              <a:rect l="l" t="t" r="r" b="b"/>
              <a:pathLst>
                <a:path w="22017" h="21167" extrusionOk="0">
                  <a:moveTo>
                    <a:pt x="10996" y="0"/>
                  </a:moveTo>
                  <a:cubicBezTo>
                    <a:pt x="10834" y="0"/>
                    <a:pt x="10671" y="4"/>
                    <a:pt x="10508" y="11"/>
                  </a:cubicBezTo>
                  <a:cubicBezTo>
                    <a:pt x="4570" y="278"/>
                    <a:pt x="1" y="5282"/>
                    <a:pt x="234" y="11186"/>
                  </a:cubicBezTo>
                  <a:lnTo>
                    <a:pt x="401" y="15022"/>
                  </a:lnTo>
                  <a:cubicBezTo>
                    <a:pt x="563" y="18456"/>
                    <a:pt x="3400" y="21167"/>
                    <a:pt x="6802" y="21167"/>
                  </a:cubicBezTo>
                  <a:cubicBezTo>
                    <a:pt x="6903" y="21167"/>
                    <a:pt x="7004" y="21164"/>
                    <a:pt x="7106" y="21160"/>
                  </a:cubicBezTo>
                  <a:lnTo>
                    <a:pt x="15712" y="20793"/>
                  </a:lnTo>
                  <a:cubicBezTo>
                    <a:pt x="19281" y="20626"/>
                    <a:pt x="22016" y="17624"/>
                    <a:pt x="21849" y="14088"/>
                  </a:cubicBezTo>
                  <a:lnTo>
                    <a:pt x="21683" y="10252"/>
                  </a:lnTo>
                  <a:cubicBezTo>
                    <a:pt x="21456" y="4511"/>
                    <a:pt x="16687" y="0"/>
                    <a:pt x="10996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1663;p25">
              <a:extLst>
                <a:ext uri="{FF2B5EF4-FFF2-40B4-BE49-F238E27FC236}">
                  <a16:creationId xmlns:a16="http://schemas.microsoft.com/office/drawing/2014/main" id="{A2A117CE-1C3D-4B9C-8B31-60EC5F66CC97}"/>
                </a:ext>
              </a:extLst>
            </p:cNvPr>
            <p:cNvSpPr/>
            <p:nvPr/>
          </p:nvSpPr>
          <p:spPr>
            <a:xfrm>
              <a:off x="5934443" y="1395092"/>
              <a:ext cx="430487" cy="414435"/>
            </a:xfrm>
            <a:custGeom>
              <a:avLst/>
              <a:gdLst/>
              <a:ahLst/>
              <a:cxnLst/>
              <a:rect l="l" t="t" r="r" b="b"/>
              <a:pathLst>
                <a:path w="22017" h="21196" extrusionOk="0">
                  <a:moveTo>
                    <a:pt x="10941" y="1"/>
                  </a:moveTo>
                  <a:cubicBezTo>
                    <a:pt x="10797" y="1"/>
                    <a:pt x="10653" y="3"/>
                    <a:pt x="10508" y="9"/>
                  </a:cubicBezTo>
                  <a:cubicBezTo>
                    <a:pt x="4570" y="276"/>
                    <a:pt x="1" y="5280"/>
                    <a:pt x="234" y="11217"/>
                  </a:cubicBezTo>
                  <a:lnTo>
                    <a:pt x="401" y="15053"/>
                  </a:lnTo>
                  <a:cubicBezTo>
                    <a:pt x="564" y="18506"/>
                    <a:pt x="3430" y="21196"/>
                    <a:pt x="6858" y="21196"/>
                  </a:cubicBezTo>
                  <a:cubicBezTo>
                    <a:pt x="6940" y="21196"/>
                    <a:pt x="7023" y="21194"/>
                    <a:pt x="7106" y="21191"/>
                  </a:cubicBezTo>
                  <a:lnTo>
                    <a:pt x="15712" y="20791"/>
                  </a:lnTo>
                  <a:cubicBezTo>
                    <a:pt x="19281" y="20657"/>
                    <a:pt x="22016" y="17655"/>
                    <a:pt x="21849" y="14119"/>
                  </a:cubicBezTo>
                  <a:lnTo>
                    <a:pt x="21683" y="10283"/>
                  </a:lnTo>
                  <a:cubicBezTo>
                    <a:pt x="21455" y="4491"/>
                    <a:pt x="16656" y="1"/>
                    <a:pt x="10941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1664;p25">
              <a:extLst>
                <a:ext uri="{FF2B5EF4-FFF2-40B4-BE49-F238E27FC236}">
                  <a16:creationId xmlns:a16="http://schemas.microsoft.com/office/drawing/2014/main" id="{A6F22865-D1AA-4D5A-ACF5-C127AD79E19C}"/>
                </a:ext>
              </a:extLst>
            </p:cNvPr>
            <p:cNvSpPr/>
            <p:nvPr/>
          </p:nvSpPr>
          <p:spPr>
            <a:xfrm>
              <a:off x="5974879" y="1484470"/>
              <a:ext cx="352864" cy="339431"/>
            </a:xfrm>
            <a:custGeom>
              <a:avLst/>
              <a:gdLst/>
              <a:ahLst/>
              <a:cxnLst/>
              <a:rect l="l" t="t" r="r" b="b"/>
              <a:pathLst>
                <a:path w="18047" h="17360" extrusionOk="0">
                  <a:moveTo>
                    <a:pt x="8975" y="0"/>
                  </a:moveTo>
                  <a:cubicBezTo>
                    <a:pt x="8853" y="0"/>
                    <a:pt x="8730" y="3"/>
                    <a:pt x="8607" y="8"/>
                  </a:cubicBezTo>
                  <a:cubicBezTo>
                    <a:pt x="3737" y="242"/>
                    <a:pt x="1" y="4345"/>
                    <a:pt x="201" y="9181"/>
                  </a:cubicBezTo>
                  <a:lnTo>
                    <a:pt x="334" y="12317"/>
                  </a:lnTo>
                  <a:cubicBezTo>
                    <a:pt x="464" y="15169"/>
                    <a:pt x="2798" y="17359"/>
                    <a:pt x="5592" y="17359"/>
                  </a:cubicBezTo>
                  <a:cubicBezTo>
                    <a:pt x="5673" y="17359"/>
                    <a:pt x="5756" y="17358"/>
                    <a:pt x="5838" y="17354"/>
                  </a:cubicBezTo>
                  <a:lnTo>
                    <a:pt x="12877" y="17054"/>
                  </a:lnTo>
                  <a:cubicBezTo>
                    <a:pt x="15779" y="16920"/>
                    <a:pt x="18047" y="14485"/>
                    <a:pt x="17913" y="11583"/>
                  </a:cubicBezTo>
                  <a:lnTo>
                    <a:pt x="17780" y="8414"/>
                  </a:lnTo>
                  <a:cubicBezTo>
                    <a:pt x="17585" y="3700"/>
                    <a:pt x="13652" y="0"/>
                    <a:pt x="89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665;p25">
              <a:extLst>
                <a:ext uri="{FF2B5EF4-FFF2-40B4-BE49-F238E27FC236}">
                  <a16:creationId xmlns:a16="http://schemas.microsoft.com/office/drawing/2014/main" id="{5B4B76DF-B20B-477A-9686-662CB3F22891}"/>
                </a:ext>
              </a:extLst>
            </p:cNvPr>
            <p:cNvSpPr/>
            <p:nvPr/>
          </p:nvSpPr>
          <p:spPr>
            <a:xfrm>
              <a:off x="5981410" y="1466638"/>
              <a:ext cx="339822" cy="548252"/>
            </a:xfrm>
            <a:custGeom>
              <a:avLst/>
              <a:gdLst/>
              <a:ahLst/>
              <a:cxnLst/>
              <a:rect l="l" t="t" r="r" b="b"/>
              <a:pathLst>
                <a:path w="17380" h="28040" extrusionOk="0">
                  <a:moveTo>
                    <a:pt x="8157" y="1"/>
                  </a:moveTo>
                  <a:cubicBezTo>
                    <a:pt x="8007" y="1"/>
                    <a:pt x="7857" y="7"/>
                    <a:pt x="7706" y="19"/>
                  </a:cubicBezTo>
                  <a:cubicBezTo>
                    <a:pt x="4070" y="320"/>
                    <a:pt x="1435" y="4089"/>
                    <a:pt x="1768" y="8492"/>
                  </a:cubicBezTo>
                  <a:lnTo>
                    <a:pt x="1868" y="9960"/>
                  </a:lnTo>
                  <a:cubicBezTo>
                    <a:pt x="834" y="9993"/>
                    <a:pt x="0" y="10894"/>
                    <a:pt x="34" y="11928"/>
                  </a:cubicBezTo>
                  <a:cubicBezTo>
                    <a:pt x="67" y="12995"/>
                    <a:pt x="934" y="13829"/>
                    <a:pt x="2002" y="13829"/>
                  </a:cubicBezTo>
                  <a:lnTo>
                    <a:pt x="2369" y="13829"/>
                  </a:lnTo>
                  <a:cubicBezTo>
                    <a:pt x="3102" y="16364"/>
                    <a:pt x="4804" y="18333"/>
                    <a:pt x="6905" y="19066"/>
                  </a:cubicBezTo>
                  <a:lnTo>
                    <a:pt x="7039" y="20134"/>
                  </a:lnTo>
                  <a:cubicBezTo>
                    <a:pt x="4970" y="20768"/>
                    <a:pt x="3536" y="22202"/>
                    <a:pt x="3536" y="23903"/>
                  </a:cubicBezTo>
                  <a:cubicBezTo>
                    <a:pt x="3536" y="26171"/>
                    <a:pt x="6138" y="28039"/>
                    <a:pt x="9374" y="28039"/>
                  </a:cubicBezTo>
                  <a:cubicBezTo>
                    <a:pt x="12609" y="28039"/>
                    <a:pt x="15244" y="26171"/>
                    <a:pt x="15244" y="23903"/>
                  </a:cubicBezTo>
                  <a:cubicBezTo>
                    <a:pt x="15244" y="22702"/>
                    <a:pt x="14511" y="21602"/>
                    <a:pt x="13343" y="20868"/>
                  </a:cubicBezTo>
                  <a:lnTo>
                    <a:pt x="12943" y="17599"/>
                  </a:lnTo>
                  <a:cubicBezTo>
                    <a:pt x="13910" y="16598"/>
                    <a:pt x="14644" y="15230"/>
                    <a:pt x="14978" y="13696"/>
                  </a:cubicBezTo>
                  <a:lnTo>
                    <a:pt x="15545" y="13629"/>
                  </a:lnTo>
                  <a:cubicBezTo>
                    <a:pt x="16579" y="13562"/>
                    <a:pt x="17379" y="12628"/>
                    <a:pt x="17279" y="11561"/>
                  </a:cubicBezTo>
                  <a:cubicBezTo>
                    <a:pt x="17215" y="10537"/>
                    <a:pt x="16353" y="9789"/>
                    <a:pt x="15340" y="9789"/>
                  </a:cubicBezTo>
                  <a:cubicBezTo>
                    <a:pt x="15297" y="9789"/>
                    <a:pt x="15254" y="9790"/>
                    <a:pt x="15211" y="9793"/>
                  </a:cubicBezTo>
                  <a:lnTo>
                    <a:pt x="15078" y="9826"/>
                  </a:lnTo>
                  <a:lnTo>
                    <a:pt x="14878" y="7458"/>
                  </a:lnTo>
                  <a:cubicBezTo>
                    <a:pt x="14558" y="3239"/>
                    <a:pt x="11574" y="1"/>
                    <a:pt x="8157" y="1"/>
                  </a:cubicBezTo>
                  <a:close/>
                </a:path>
              </a:pathLst>
            </a:custGeom>
            <a:solidFill>
              <a:srgbClr val="EEEEEE"/>
            </a:solidFill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666;p25">
              <a:extLst>
                <a:ext uri="{FF2B5EF4-FFF2-40B4-BE49-F238E27FC236}">
                  <a16:creationId xmlns:a16="http://schemas.microsoft.com/office/drawing/2014/main" id="{378C93EB-5E0D-4942-8634-1A6631CB2788}"/>
                </a:ext>
              </a:extLst>
            </p:cNvPr>
            <p:cNvSpPr/>
            <p:nvPr/>
          </p:nvSpPr>
          <p:spPr>
            <a:xfrm>
              <a:off x="6116425" y="1840085"/>
              <a:ext cx="6531" cy="53515"/>
            </a:xfrm>
            <a:custGeom>
              <a:avLst/>
              <a:gdLst/>
              <a:ahLst/>
              <a:cxnLst/>
              <a:rect l="l" t="t" r="r" b="b"/>
              <a:pathLst>
                <a:path w="334" h="2737" extrusionOk="0">
                  <a:moveTo>
                    <a:pt x="0" y="1"/>
                  </a:moveTo>
                  <a:lnTo>
                    <a:pt x="334" y="2736"/>
                  </a:lnTo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667;p25">
              <a:extLst>
                <a:ext uri="{FF2B5EF4-FFF2-40B4-BE49-F238E27FC236}">
                  <a16:creationId xmlns:a16="http://schemas.microsoft.com/office/drawing/2014/main" id="{FD227E87-81C4-46F1-BD11-56C873800C4B}"/>
                </a:ext>
              </a:extLst>
            </p:cNvPr>
            <p:cNvSpPr/>
            <p:nvPr/>
          </p:nvSpPr>
          <p:spPr>
            <a:xfrm>
              <a:off x="6116425" y="1840085"/>
              <a:ext cx="6531" cy="53515"/>
            </a:xfrm>
            <a:custGeom>
              <a:avLst/>
              <a:gdLst/>
              <a:ahLst/>
              <a:cxnLst/>
              <a:rect l="l" t="t" r="r" b="b"/>
              <a:pathLst>
                <a:path w="334" h="2737" fill="none" extrusionOk="0">
                  <a:moveTo>
                    <a:pt x="0" y="1"/>
                  </a:moveTo>
                  <a:lnTo>
                    <a:pt x="334" y="2736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668;p25">
              <a:extLst>
                <a:ext uri="{FF2B5EF4-FFF2-40B4-BE49-F238E27FC236}">
                  <a16:creationId xmlns:a16="http://schemas.microsoft.com/office/drawing/2014/main" id="{D57D788E-9F2A-4162-AE55-D04FBC4AAC0C}"/>
                </a:ext>
              </a:extLst>
            </p:cNvPr>
            <p:cNvSpPr/>
            <p:nvPr/>
          </p:nvSpPr>
          <p:spPr>
            <a:xfrm>
              <a:off x="6234468" y="1810736"/>
              <a:ext cx="8505" cy="69157"/>
            </a:xfrm>
            <a:custGeom>
              <a:avLst/>
              <a:gdLst/>
              <a:ahLst/>
              <a:cxnLst/>
              <a:rect l="l" t="t" r="r" b="b"/>
              <a:pathLst>
                <a:path w="435" h="3537" extrusionOk="0">
                  <a:moveTo>
                    <a:pt x="434" y="3537"/>
                  </a:moveTo>
                  <a:lnTo>
                    <a:pt x="1" y="1"/>
                  </a:lnTo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669;p25">
              <a:extLst>
                <a:ext uri="{FF2B5EF4-FFF2-40B4-BE49-F238E27FC236}">
                  <a16:creationId xmlns:a16="http://schemas.microsoft.com/office/drawing/2014/main" id="{2BF31AB3-CE1F-4318-AD6F-2A3A11066A5C}"/>
                </a:ext>
              </a:extLst>
            </p:cNvPr>
            <p:cNvSpPr/>
            <p:nvPr/>
          </p:nvSpPr>
          <p:spPr>
            <a:xfrm>
              <a:off x="6234468" y="1810736"/>
              <a:ext cx="8505" cy="69157"/>
            </a:xfrm>
            <a:custGeom>
              <a:avLst/>
              <a:gdLst/>
              <a:ahLst/>
              <a:cxnLst/>
              <a:rect l="l" t="t" r="r" b="b"/>
              <a:pathLst>
                <a:path w="435" h="3537" fill="none" extrusionOk="0">
                  <a:moveTo>
                    <a:pt x="434" y="3537"/>
                  </a:moveTo>
                  <a:lnTo>
                    <a:pt x="1" y="1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670;p25">
              <a:extLst>
                <a:ext uri="{FF2B5EF4-FFF2-40B4-BE49-F238E27FC236}">
                  <a16:creationId xmlns:a16="http://schemas.microsoft.com/office/drawing/2014/main" id="{80576AF9-84CE-4DB2-AD01-B13458182450}"/>
                </a:ext>
              </a:extLst>
            </p:cNvPr>
            <p:cNvSpPr/>
            <p:nvPr/>
          </p:nvSpPr>
          <p:spPr>
            <a:xfrm>
              <a:off x="6021201" y="1700514"/>
              <a:ext cx="140895" cy="145783"/>
            </a:xfrm>
            <a:custGeom>
              <a:avLst/>
              <a:gdLst/>
              <a:ahLst/>
              <a:cxnLst/>
              <a:rect l="l" t="t" r="r" b="b"/>
              <a:pathLst>
                <a:path w="7206" h="7456" extrusionOk="0">
                  <a:moveTo>
                    <a:pt x="0" y="0"/>
                  </a:moveTo>
                  <a:lnTo>
                    <a:pt x="0" y="0"/>
                  </a:lnTo>
                  <a:cubicBezTo>
                    <a:pt x="33" y="367"/>
                    <a:pt x="100" y="734"/>
                    <a:pt x="167" y="1101"/>
                  </a:cubicBezTo>
                  <a:cubicBezTo>
                    <a:pt x="300" y="1802"/>
                    <a:pt x="500" y="2469"/>
                    <a:pt x="767" y="3069"/>
                  </a:cubicBezTo>
                  <a:cubicBezTo>
                    <a:pt x="1168" y="4003"/>
                    <a:pt x="1735" y="4804"/>
                    <a:pt x="2368" y="5471"/>
                  </a:cubicBezTo>
                  <a:cubicBezTo>
                    <a:pt x="3036" y="6171"/>
                    <a:pt x="3769" y="6672"/>
                    <a:pt x="4603" y="7039"/>
                  </a:cubicBezTo>
                  <a:cubicBezTo>
                    <a:pt x="5270" y="7317"/>
                    <a:pt x="6007" y="7456"/>
                    <a:pt x="6755" y="7456"/>
                  </a:cubicBezTo>
                  <a:cubicBezTo>
                    <a:pt x="6905" y="7456"/>
                    <a:pt x="7055" y="7450"/>
                    <a:pt x="7205" y="743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1671;p25">
              <a:extLst>
                <a:ext uri="{FF2B5EF4-FFF2-40B4-BE49-F238E27FC236}">
                  <a16:creationId xmlns:a16="http://schemas.microsoft.com/office/drawing/2014/main" id="{4F67AC57-8DE4-4C50-9689-92CEA1D5400B}"/>
                </a:ext>
              </a:extLst>
            </p:cNvPr>
            <p:cNvSpPr/>
            <p:nvPr/>
          </p:nvSpPr>
          <p:spPr>
            <a:xfrm>
              <a:off x="6021201" y="1700514"/>
              <a:ext cx="140895" cy="146761"/>
            </a:xfrm>
            <a:custGeom>
              <a:avLst/>
              <a:gdLst/>
              <a:ahLst/>
              <a:cxnLst/>
              <a:rect l="l" t="t" r="r" b="b"/>
              <a:pathLst>
                <a:path w="7206" h="7506" fill="none" extrusionOk="0">
                  <a:moveTo>
                    <a:pt x="0" y="0"/>
                  </a:moveTo>
                  <a:cubicBezTo>
                    <a:pt x="33" y="367"/>
                    <a:pt x="100" y="734"/>
                    <a:pt x="167" y="1101"/>
                  </a:cubicBezTo>
                  <a:cubicBezTo>
                    <a:pt x="300" y="1802"/>
                    <a:pt x="500" y="2469"/>
                    <a:pt x="767" y="3069"/>
                  </a:cubicBezTo>
                  <a:cubicBezTo>
                    <a:pt x="1168" y="4003"/>
                    <a:pt x="1735" y="4804"/>
                    <a:pt x="2368" y="5471"/>
                  </a:cubicBezTo>
                  <a:cubicBezTo>
                    <a:pt x="3036" y="6171"/>
                    <a:pt x="3769" y="6672"/>
                    <a:pt x="4603" y="7039"/>
                  </a:cubicBezTo>
                  <a:cubicBezTo>
                    <a:pt x="5404" y="7372"/>
                    <a:pt x="6305" y="7506"/>
                    <a:pt x="7205" y="7439"/>
                  </a:cubicBezTo>
                  <a:lnTo>
                    <a:pt x="7205" y="7439"/>
                  </a:lnTo>
                  <a:lnTo>
                    <a:pt x="7205" y="7439"/>
                  </a:lnTo>
                  <a:lnTo>
                    <a:pt x="7205" y="7439"/>
                  </a:lnTo>
                  <a:lnTo>
                    <a:pt x="7205" y="7439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672;p25">
              <a:extLst>
                <a:ext uri="{FF2B5EF4-FFF2-40B4-BE49-F238E27FC236}">
                  <a16:creationId xmlns:a16="http://schemas.microsoft.com/office/drawing/2014/main" id="{0897F1FD-EC14-4DD9-B74F-327DE4756F9F}"/>
                </a:ext>
              </a:extLst>
            </p:cNvPr>
            <p:cNvSpPr/>
            <p:nvPr/>
          </p:nvSpPr>
          <p:spPr>
            <a:xfrm>
              <a:off x="6014025" y="1466677"/>
              <a:ext cx="262864" cy="199924"/>
            </a:xfrm>
            <a:custGeom>
              <a:avLst/>
              <a:gdLst/>
              <a:ahLst/>
              <a:cxnLst/>
              <a:rect l="l" t="t" r="r" b="b"/>
              <a:pathLst>
                <a:path w="13444" h="10225" extrusionOk="0">
                  <a:moveTo>
                    <a:pt x="6485" y="1"/>
                  </a:moveTo>
                  <a:cubicBezTo>
                    <a:pt x="6337" y="1"/>
                    <a:pt x="6188" y="6"/>
                    <a:pt x="6038" y="17"/>
                  </a:cubicBezTo>
                  <a:cubicBezTo>
                    <a:pt x="5137" y="84"/>
                    <a:pt x="4270" y="384"/>
                    <a:pt x="3536" y="851"/>
                  </a:cubicBezTo>
                  <a:cubicBezTo>
                    <a:pt x="2769" y="1318"/>
                    <a:pt x="2102" y="1952"/>
                    <a:pt x="1568" y="2719"/>
                  </a:cubicBezTo>
                  <a:cubicBezTo>
                    <a:pt x="1034" y="3487"/>
                    <a:pt x="634" y="4354"/>
                    <a:pt x="367" y="5355"/>
                  </a:cubicBezTo>
                  <a:cubicBezTo>
                    <a:pt x="100" y="6322"/>
                    <a:pt x="0" y="7389"/>
                    <a:pt x="100" y="8490"/>
                  </a:cubicBezTo>
                  <a:lnTo>
                    <a:pt x="167" y="9357"/>
                  </a:lnTo>
                  <a:lnTo>
                    <a:pt x="234" y="10225"/>
                  </a:lnTo>
                  <a:lnTo>
                    <a:pt x="13443" y="10058"/>
                  </a:lnTo>
                  <a:lnTo>
                    <a:pt x="13376" y="9191"/>
                  </a:lnTo>
                  <a:lnTo>
                    <a:pt x="13310" y="8323"/>
                  </a:lnTo>
                  <a:lnTo>
                    <a:pt x="13243" y="7456"/>
                  </a:lnTo>
                  <a:cubicBezTo>
                    <a:pt x="13143" y="6355"/>
                    <a:pt x="12876" y="5321"/>
                    <a:pt x="12476" y="4387"/>
                  </a:cubicBezTo>
                  <a:cubicBezTo>
                    <a:pt x="12042" y="3487"/>
                    <a:pt x="11508" y="2653"/>
                    <a:pt x="10875" y="1985"/>
                  </a:cubicBezTo>
                  <a:cubicBezTo>
                    <a:pt x="10207" y="1285"/>
                    <a:pt x="9440" y="785"/>
                    <a:pt x="8640" y="418"/>
                  </a:cubicBezTo>
                  <a:cubicBezTo>
                    <a:pt x="7945" y="140"/>
                    <a:pt x="7227" y="1"/>
                    <a:pt x="6485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1673;p25">
              <a:extLst>
                <a:ext uri="{FF2B5EF4-FFF2-40B4-BE49-F238E27FC236}">
                  <a16:creationId xmlns:a16="http://schemas.microsoft.com/office/drawing/2014/main" id="{B763E776-5601-44E3-B2EA-A971330B7CBD}"/>
                </a:ext>
              </a:extLst>
            </p:cNvPr>
            <p:cNvSpPr/>
            <p:nvPr/>
          </p:nvSpPr>
          <p:spPr>
            <a:xfrm>
              <a:off x="6014025" y="1465699"/>
              <a:ext cx="262864" cy="200902"/>
            </a:xfrm>
            <a:custGeom>
              <a:avLst/>
              <a:gdLst/>
              <a:ahLst/>
              <a:cxnLst/>
              <a:rect l="l" t="t" r="r" b="b"/>
              <a:pathLst>
                <a:path w="13444" h="10275" fill="none" extrusionOk="0">
                  <a:moveTo>
                    <a:pt x="13443" y="10108"/>
                  </a:moveTo>
                  <a:lnTo>
                    <a:pt x="13376" y="9241"/>
                  </a:lnTo>
                  <a:lnTo>
                    <a:pt x="13310" y="8373"/>
                  </a:lnTo>
                  <a:lnTo>
                    <a:pt x="13243" y="7506"/>
                  </a:lnTo>
                  <a:cubicBezTo>
                    <a:pt x="13143" y="6405"/>
                    <a:pt x="12876" y="5371"/>
                    <a:pt x="12476" y="4437"/>
                  </a:cubicBezTo>
                  <a:cubicBezTo>
                    <a:pt x="12042" y="3537"/>
                    <a:pt x="11508" y="2703"/>
                    <a:pt x="10875" y="2035"/>
                  </a:cubicBezTo>
                  <a:cubicBezTo>
                    <a:pt x="10207" y="1335"/>
                    <a:pt x="9440" y="835"/>
                    <a:pt x="8640" y="468"/>
                  </a:cubicBezTo>
                  <a:cubicBezTo>
                    <a:pt x="7806" y="134"/>
                    <a:pt x="6938" y="1"/>
                    <a:pt x="6038" y="67"/>
                  </a:cubicBezTo>
                  <a:lnTo>
                    <a:pt x="6038" y="67"/>
                  </a:lnTo>
                  <a:lnTo>
                    <a:pt x="6038" y="67"/>
                  </a:lnTo>
                  <a:lnTo>
                    <a:pt x="6038" y="67"/>
                  </a:lnTo>
                  <a:lnTo>
                    <a:pt x="6038" y="67"/>
                  </a:lnTo>
                  <a:cubicBezTo>
                    <a:pt x="5137" y="134"/>
                    <a:pt x="4270" y="434"/>
                    <a:pt x="3536" y="901"/>
                  </a:cubicBezTo>
                  <a:cubicBezTo>
                    <a:pt x="2769" y="1368"/>
                    <a:pt x="2102" y="2002"/>
                    <a:pt x="1568" y="2769"/>
                  </a:cubicBezTo>
                  <a:cubicBezTo>
                    <a:pt x="1034" y="3537"/>
                    <a:pt x="634" y="4404"/>
                    <a:pt x="367" y="5405"/>
                  </a:cubicBezTo>
                  <a:cubicBezTo>
                    <a:pt x="100" y="6372"/>
                    <a:pt x="0" y="7439"/>
                    <a:pt x="100" y="8540"/>
                  </a:cubicBezTo>
                  <a:lnTo>
                    <a:pt x="167" y="9407"/>
                  </a:lnTo>
                  <a:lnTo>
                    <a:pt x="234" y="10275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674;p25">
              <a:extLst>
                <a:ext uri="{FF2B5EF4-FFF2-40B4-BE49-F238E27FC236}">
                  <a16:creationId xmlns:a16="http://schemas.microsoft.com/office/drawing/2014/main" id="{9D3E5185-55D6-4E6E-9B5C-79781925A654}"/>
                </a:ext>
              </a:extLst>
            </p:cNvPr>
            <p:cNvSpPr/>
            <p:nvPr/>
          </p:nvSpPr>
          <p:spPr>
            <a:xfrm>
              <a:off x="5974234" y="1446654"/>
              <a:ext cx="343088" cy="242862"/>
            </a:xfrm>
            <a:custGeom>
              <a:avLst/>
              <a:gdLst/>
              <a:ahLst/>
              <a:cxnLst/>
              <a:rect l="l" t="t" r="r" b="b"/>
              <a:pathLst>
                <a:path w="17547" h="12421" extrusionOk="0">
                  <a:moveTo>
                    <a:pt x="10081" y="1"/>
                  </a:moveTo>
                  <a:cubicBezTo>
                    <a:pt x="9979" y="1"/>
                    <a:pt x="9877" y="3"/>
                    <a:pt x="9774" y="7"/>
                  </a:cubicBezTo>
                  <a:lnTo>
                    <a:pt x="7172" y="107"/>
                  </a:lnTo>
                  <a:cubicBezTo>
                    <a:pt x="3136" y="308"/>
                    <a:pt x="0" y="3710"/>
                    <a:pt x="167" y="7780"/>
                  </a:cubicBezTo>
                  <a:lnTo>
                    <a:pt x="200" y="8247"/>
                  </a:lnTo>
                  <a:cubicBezTo>
                    <a:pt x="298" y="10587"/>
                    <a:pt x="2232" y="12420"/>
                    <a:pt x="4584" y="12420"/>
                  </a:cubicBezTo>
                  <a:cubicBezTo>
                    <a:pt x="4646" y="12420"/>
                    <a:pt x="4708" y="12419"/>
                    <a:pt x="4770" y="12416"/>
                  </a:cubicBezTo>
                  <a:lnTo>
                    <a:pt x="13243" y="12049"/>
                  </a:lnTo>
                  <a:cubicBezTo>
                    <a:pt x="15645" y="11949"/>
                    <a:pt x="17546" y="9914"/>
                    <a:pt x="17413" y="7479"/>
                  </a:cubicBezTo>
                  <a:lnTo>
                    <a:pt x="17413" y="7012"/>
                  </a:lnTo>
                  <a:cubicBezTo>
                    <a:pt x="17250" y="3079"/>
                    <a:pt x="13983" y="1"/>
                    <a:pt x="10081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675;p25">
              <a:extLst>
                <a:ext uri="{FF2B5EF4-FFF2-40B4-BE49-F238E27FC236}">
                  <a16:creationId xmlns:a16="http://schemas.microsoft.com/office/drawing/2014/main" id="{9D5EB1B9-754D-47E9-A6FB-D8562622B3D5}"/>
                </a:ext>
              </a:extLst>
            </p:cNvPr>
            <p:cNvSpPr/>
            <p:nvPr/>
          </p:nvSpPr>
          <p:spPr>
            <a:xfrm>
              <a:off x="6210985" y="1741596"/>
              <a:ext cx="61981" cy="88729"/>
            </a:xfrm>
            <a:custGeom>
              <a:avLst/>
              <a:gdLst/>
              <a:ahLst/>
              <a:cxnLst/>
              <a:rect l="l" t="t" r="r" b="b"/>
              <a:pathLst>
                <a:path w="3170" h="4538" extrusionOk="0">
                  <a:moveTo>
                    <a:pt x="3170" y="1"/>
                  </a:moveTo>
                  <a:lnTo>
                    <a:pt x="1" y="4537"/>
                  </a:lnTo>
                  <a:cubicBezTo>
                    <a:pt x="768" y="4070"/>
                    <a:pt x="1402" y="3403"/>
                    <a:pt x="1936" y="2636"/>
                  </a:cubicBezTo>
                  <a:cubicBezTo>
                    <a:pt x="2503" y="1869"/>
                    <a:pt x="2903" y="1002"/>
                    <a:pt x="3170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676;p25">
              <a:extLst>
                <a:ext uri="{FF2B5EF4-FFF2-40B4-BE49-F238E27FC236}">
                  <a16:creationId xmlns:a16="http://schemas.microsoft.com/office/drawing/2014/main" id="{DD707C6D-0220-4D46-9CB9-024E329E1AA1}"/>
                </a:ext>
              </a:extLst>
            </p:cNvPr>
            <p:cNvSpPr/>
            <p:nvPr/>
          </p:nvSpPr>
          <p:spPr>
            <a:xfrm>
              <a:off x="6210985" y="1741596"/>
              <a:ext cx="61981" cy="88729"/>
            </a:xfrm>
            <a:custGeom>
              <a:avLst/>
              <a:gdLst/>
              <a:ahLst/>
              <a:cxnLst/>
              <a:rect l="l" t="t" r="r" b="b"/>
              <a:pathLst>
                <a:path w="3170" h="4538" fill="none" extrusionOk="0">
                  <a:moveTo>
                    <a:pt x="1" y="4537"/>
                  </a:moveTo>
                  <a:cubicBezTo>
                    <a:pt x="768" y="4070"/>
                    <a:pt x="1402" y="3403"/>
                    <a:pt x="1936" y="2636"/>
                  </a:cubicBezTo>
                  <a:cubicBezTo>
                    <a:pt x="2503" y="1869"/>
                    <a:pt x="2903" y="1002"/>
                    <a:pt x="3170" y="1"/>
                  </a:cubicBez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677;p25">
              <a:extLst>
                <a:ext uri="{FF2B5EF4-FFF2-40B4-BE49-F238E27FC236}">
                  <a16:creationId xmlns:a16="http://schemas.microsoft.com/office/drawing/2014/main" id="{6BC42ED2-CB48-4058-ADFF-F0D9B9C8CEAA}"/>
                </a:ext>
              </a:extLst>
            </p:cNvPr>
            <p:cNvSpPr/>
            <p:nvPr/>
          </p:nvSpPr>
          <p:spPr>
            <a:xfrm>
              <a:off x="6187521" y="1722042"/>
              <a:ext cx="20237" cy="28097"/>
            </a:xfrm>
            <a:custGeom>
              <a:avLst/>
              <a:gdLst/>
              <a:ahLst/>
              <a:cxnLst/>
              <a:rect l="l" t="t" r="r" b="b"/>
              <a:pathLst>
                <a:path w="1035" h="1437" extrusionOk="0">
                  <a:moveTo>
                    <a:pt x="500" y="0"/>
                  </a:moveTo>
                  <a:cubicBezTo>
                    <a:pt x="234" y="0"/>
                    <a:pt x="0" y="334"/>
                    <a:pt x="0" y="734"/>
                  </a:cubicBezTo>
                  <a:cubicBezTo>
                    <a:pt x="0" y="1116"/>
                    <a:pt x="212" y="1437"/>
                    <a:pt x="493" y="1437"/>
                  </a:cubicBezTo>
                  <a:cubicBezTo>
                    <a:pt x="506" y="1437"/>
                    <a:pt x="520" y="1436"/>
                    <a:pt x="534" y="1434"/>
                  </a:cubicBezTo>
                  <a:cubicBezTo>
                    <a:pt x="801" y="1434"/>
                    <a:pt x="1034" y="1101"/>
                    <a:pt x="1034" y="701"/>
                  </a:cubicBezTo>
                  <a:cubicBezTo>
                    <a:pt x="1034" y="300"/>
                    <a:pt x="801" y="0"/>
                    <a:pt x="5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678;p25">
              <a:extLst>
                <a:ext uri="{FF2B5EF4-FFF2-40B4-BE49-F238E27FC236}">
                  <a16:creationId xmlns:a16="http://schemas.microsoft.com/office/drawing/2014/main" id="{6518AD95-F925-418F-8130-50125DBD2450}"/>
                </a:ext>
              </a:extLst>
            </p:cNvPr>
            <p:cNvSpPr/>
            <p:nvPr/>
          </p:nvSpPr>
          <p:spPr>
            <a:xfrm>
              <a:off x="6175124" y="1694648"/>
              <a:ext cx="39144" cy="10441"/>
            </a:xfrm>
            <a:custGeom>
              <a:avLst/>
              <a:gdLst/>
              <a:ahLst/>
              <a:cxnLst/>
              <a:rect l="l" t="t" r="r" b="b"/>
              <a:pathLst>
                <a:path w="2002" h="534" fill="none" extrusionOk="0">
                  <a:moveTo>
                    <a:pt x="2002" y="0"/>
                  </a:moveTo>
                  <a:cubicBezTo>
                    <a:pt x="1601" y="33"/>
                    <a:pt x="1235" y="67"/>
                    <a:pt x="901" y="167"/>
                  </a:cubicBezTo>
                  <a:cubicBezTo>
                    <a:pt x="567" y="267"/>
                    <a:pt x="267" y="367"/>
                    <a:pt x="0" y="534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679;p25">
              <a:extLst>
                <a:ext uri="{FF2B5EF4-FFF2-40B4-BE49-F238E27FC236}">
                  <a16:creationId xmlns:a16="http://schemas.microsoft.com/office/drawing/2014/main" id="{C3870291-E5EA-4B54-AF62-90B007EBF39E}"/>
                </a:ext>
              </a:extLst>
            </p:cNvPr>
            <p:cNvSpPr/>
            <p:nvPr/>
          </p:nvSpPr>
          <p:spPr>
            <a:xfrm>
              <a:off x="6092942" y="1725953"/>
              <a:ext cx="20882" cy="28703"/>
            </a:xfrm>
            <a:custGeom>
              <a:avLst/>
              <a:gdLst/>
              <a:ahLst/>
              <a:cxnLst/>
              <a:rect l="l" t="t" r="r" b="b"/>
              <a:pathLst>
                <a:path w="1068" h="1468" extrusionOk="0">
                  <a:moveTo>
                    <a:pt x="501" y="0"/>
                  </a:moveTo>
                  <a:cubicBezTo>
                    <a:pt x="200" y="0"/>
                    <a:pt x="0" y="367"/>
                    <a:pt x="34" y="767"/>
                  </a:cubicBezTo>
                  <a:cubicBezTo>
                    <a:pt x="34" y="1168"/>
                    <a:pt x="267" y="1468"/>
                    <a:pt x="567" y="1468"/>
                  </a:cubicBezTo>
                  <a:cubicBezTo>
                    <a:pt x="834" y="1435"/>
                    <a:pt x="1068" y="1101"/>
                    <a:pt x="1034" y="701"/>
                  </a:cubicBezTo>
                  <a:cubicBezTo>
                    <a:pt x="1034" y="300"/>
                    <a:pt x="768" y="0"/>
                    <a:pt x="5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680;p25">
              <a:extLst>
                <a:ext uri="{FF2B5EF4-FFF2-40B4-BE49-F238E27FC236}">
                  <a16:creationId xmlns:a16="http://schemas.microsoft.com/office/drawing/2014/main" id="{611589B5-0E43-44A6-A025-CC4F4D0C9FBF}"/>
                </a:ext>
              </a:extLst>
            </p:cNvPr>
            <p:cNvSpPr/>
            <p:nvPr/>
          </p:nvSpPr>
          <p:spPr>
            <a:xfrm>
              <a:off x="6084456" y="1699849"/>
              <a:ext cx="39164" cy="7860"/>
            </a:xfrm>
            <a:custGeom>
              <a:avLst/>
              <a:gdLst/>
              <a:ahLst/>
              <a:cxnLst/>
              <a:rect l="l" t="t" r="r" b="b"/>
              <a:pathLst>
                <a:path w="2003" h="402" fill="none" extrusionOk="0">
                  <a:moveTo>
                    <a:pt x="1" y="1"/>
                  </a:moveTo>
                  <a:cubicBezTo>
                    <a:pt x="368" y="1"/>
                    <a:pt x="768" y="34"/>
                    <a:pt x="1101" y="101"/>
                  </a:cubicBezTo>
                  <a:cubicBezTo>
                    <a:pt x="1435" y="168"/>
                    <a:pt x="1735" y="268"/>
                    <a:pt x="2002" y="401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681;p25">
              <a:extLst>
                <a:ext uri="{FF2B5EF4-FFF2-40B4-BE49-F238E27FC236}">
                  <a16:creationId xmlns:a16="http://schemas.microsoft.com/office/drawing/2014/main" id="{D4700858-31BC-4458-8F9B-D8190015DB99}"/>
                </a:ext>
              </a:extLst>
            </p:cNvPr>
            <p:cNvSpPr/>
            <p:nvPr/>
          </p:nvSpPr>
          <p:spPr>
            <a:xfrm>
              <a:off x="6120981" y="1776831"/>
              <a:ext cx="65247" cy="8486"/>
            </a:xfrm>
            <a:custGeom>
              <a:avLst/>
              <a:gdLst/>
              <a:ahLst/>
              <a:cxnLst/>
              <a:rect l="l" t="t" r="r" b="b"/>
              <a:pathLst>
                <a:path w="3337" h="434" fill="none" extrusionOk="0">
                  <a:moveTo>
                    <a:pt x="3336" y="0"/>
                  </a:moveTo>
                  <a:cubicBezTo>
                    <a:pt x="2936" y="234"/>
                    <a:pt x="2402" y="334"/>
                    <a:pt x="1802" y="367"/>
                  </a:cubicBezTo>
                  <a:lnTo>
                    <a:pt x="1702" y="367"/>
                  </a:lnTo>
                  <a:lnTo>
                    <a:pt x="1602" y="400"/>
                  </a:lnTo>
                  <a:cubicBezTo>
                    <a:pt x="1035" y="434"/>
                    <a:pt x="468" y="434"/>
                    <a:pt x="1" y="267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682;p25">
              <a:extLst>
                <a:ext uri="{FF2B5EF4-FFF2-40B4-BE49-F238E27FC236}">
                  <a16:creationId xmlns:a16="http://schemas.microsoft.com/office/drawing/2014/main" id="{0D5A33A1-8252-47CA-ADCF-C8B0024773F4}"/>
                </a:ext>
              </a:extLst>
            </p:cNvPr>
            <p:cNvSpPr/>
            <p:nvPr/>
          </p:nvSpPr>
          <p:spPr>
            <a:xfrm>
              <a:off x="6441889" y="2948247"/>
              <a:ext cx="1388579" cy="1387934"/>
            </a:xfrm>
            <a:custGeom>
              <a:avLst/>
              <a:gdLst/>
              <a:ahLst/>
              <a:cxnLst/>
              <a:rect l="l" t="t" r="r" b="b"/>
              <a:pathLst>
                <a:path w="71018" h="70985" extrusionOk="0">
                  <a:moveTo>
                    <a:pt x="35492" y="1"/>
                  </a:moveTo>
                  <a:lnTo>
                    <a:pt x="0" y="35493"/>
                  </a:lnTo>
                  <a:lnTo>
                    <a:pt x="35492" y="70985"/>
                  </a:lnTo>
                  <a:lnTo>
                    <a:pt x="71018" y="35493"/>
                  </a:lnTo>
                  <a:lnTo>
                    <a:pt x="35492" y="1"/>
                  </a:ln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683;p25">
              <a:extLst>
                <a:ext uri="{FF2B5EF4-FFF2-40B4-BE49-F238E27FC236}">
                  <a16:creationId xmlns:a16="http://schemas.microsoft.com/office/drawing/2014/main" id="{8C226B83-EF84-4EEE-8A74-C1431000B19D}"/>
                </a:ext>
              </a:extLst>
            </p:cNvPr>
            <p:cNvSpPr/>
            <p:nvPr/>
          </p:nvSpPr>
          <p:spPr>
            <a:xfrm>
              <a:off x="6372104" y="2878461"/>
              <a:ext cx="1528145" cy="1528165"/>
            </a:xfrm>
            <a:custGeom>
              <a:avLst/>
              <a:gdLst/>
              <a:ahLst/>
              <a:cxnLst/>
              <a:rect l="l" t="t" r="r" b="b"/>
              <a:pathLst>
                <a:path w="78156" h="78157" fill="none" extrusionOk="0">
                  <a:moveTo>
                    <a:pt x="3202" y="42297"/>
                  </a:moveTo>
                  <a:lnTo>
                    <a:pt x="0" y="39062"/>
                  </a:lnTo>
                  <a:lnTo>
                    <a:pt x="9774" y="29288"/>
                  </a:lnTo>
                  <a:lnTo>
                    <a:pt x="19547" y="19514"/>
                  </a:lnTo>
                  <a:lnTo>
                    <a:pt x="29321" y="9741"/>
                  </a:lnTo>
                  <a:lnTo>
                    <a:pt x="39061" y="0"/>
                  </a:lnTo>
                  <a:lnTo>
                    <a:pt x="48835" y="9741"/>
                  </a:lnTo>
                  <a:lnTo>
                    <a:pt x="58609" y="19514"/>
                  </a:lnTo>
                  <a:lnTo>
                    <a:pt x="68382" y="29288"/>
                  </a:lnTo>
                  <a:lnTo>
                    <a:pt x="78156" y="39062"/>
                  </a:lnTo>
                  <a:lnTo>
                    <a:pt x="68382" y="48835"/>
                  </a:lnTo>
                  <a:lnTo>
                    <a:pt x="58609" y="58609"/>
                  </a:lnTo>
                  <a:lnTo>
                    <a:pt x="48835" y="68383"/>
                  </a:lnTo>
                  <a:lnTo>
                    <a:pt x="39061" y="78156"/>
                  </a:lnTo>
                  <a:lnTo>
                    <a:pt x="29321" y="68383"/>
                  </a:ln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684;p25">
              <a:extLst>
                <a:ext uri="{FF2B5EF4-FFF2-40B4-BE49-F238E27FC236}">
                  <a16:creationId xmlns:a16="http://schemas.microsoft.com/office/drawing/2014/main" id="{FBDAE244-3EE4-47CA-8D68-6D72C74E8E1B}"/>
                </a:ext>
              </a:extLst>
            </p:cNvPr>
            <p:cNvSpPr/>
            <p:nvPr/>
          </p:nvSpPr>
          <p:spPr>
            <a:xfrm>
              <a:off x="6687127" y="4089023"/>
              <a:ext cx="706373" cy="81553"/>
            </a:xfrm>
            <a:custGeom>
              <a:avLst/>
              <a:gdLst/>
              <a:ahLst/>
              <a:cxnLst/>
              <a:rect l="l" t="t" r="r" b="b"/>
              <a:pathLst>
                <a:path w="36127" h="4171" extrusionOk="0">
                  <a:moveTo>
                    <a:pt x="2069" y="0"/>
                  </a:moveTo>
                  <a:cubicBezTo>
                    <a:pt x="935" y="0"/>
                    <a:pt x="1" y="901"/>
                    <a:pt x="1" y="2035"/>
                  </a:cubicBezTo>
                  <a:cubicBezTo>
                    <a:pt x="1" y="3169"/>
                    <a:pt x="901" y="4103"/>
                    <a:pt x="2035" y="4103"/>
                  </a:cubicBezTo>
                  <a:lnTo>
                    <a:pt x="34058" y="4170"/>
                  </a:lnTo>
                  <a:cubicBezTo>
                    <a:pt x="34078" y="4171"/>
                    <a:pt x="34098" y="4171"/>
                    <a:pt x="34117" y="4171"/>
                  </a:cubicBezTo>
                  <a:cubicBezTo>
                    <a:pt x="35225" y="4171"/>
                    <a:pt x="36126" y="3250"/>
                    <a:pt x="36126" y="2135"/>
                  </a:cubicBezTo>
                  <a:cubicBezTo>
                    <a:pt x="36126" y="1001"/>
                    <a:pt x="35226" y="100"/>
                    <a:pt x="34092" y="100"/>
                  </a:cubicBezTo>
                  <a:lnTo>
                    <a:pt x="2069" y="0"/>
                  </a:lnTo>
                  <a:close/>
                </a:path>
              </a:pathLst>
            </a:custGeom>
            <a:solidFill>
              <a:srgbClr val="E7BC3D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685;p25">
              <a:extLst>
                <a:ext uri="{FF2B5EF4-FFF2-40B4-BE49-F238E27FC236}">
                  <a16:creationId xmlns:a16="http://schemas.microsoft.com/office/drawing/2014/main" id="{39FF116F-D134-4053-B922-BF1ABD6C3681}"/>
                </a:ext>
              </a:extLst>
            </p:cNvPr>
            <p:cNvSpPr/>
            <p:nvPr/>
          </p:nvSpPr>
          <p:spPr>
            <a:xfrm>
              <a:off x="6687127" y="4089023"/>
              <a:ext cx="489829" cy="80908"/>
            </a:xfrm>
            <a:custGeom>
              <a:avLst/>
              <a:gdLst/>
              <a:ahLst/>
              <a:cxnLst/>
              <a:rect l="l" t="t" r="r" b="b"/>
              <a:pathLst>
                <a:path w="25052" h="4138" extrusionOk="0">
                  <a:moveTo>
                    <a:pt x="2069" y="0"/>
                  </a:moveTo>
                  <a:cubicBezTo>
                    <a:pt x="935" y="0"/>
                    <a:pt x="1" y="901"/>
                    <a:pt x="1" y="2035"/>
                  </a:cubicBezTo>
                  <a:cubicBezTo>
                    <a:pt x="1" y="3169"/>
                    <a:pt x="901" y="4103"/>
                    <a:pt x="2035" y="4103"/>
                  </a:cubicBezTo>
                  <a:lnTo>
                    <a:pt x="23017" y="4137"/>
                  </a:lnTo>
                  <a:cubicBezTo>
                    <a:pt x="23037" y="4137"/>
                    <a:pt x="23056" y="4138"/>
                    <a:pt x="23076" y="4138"/>
                  </a:cubicBezTo>
                  <a:cubicBezTo>
                    <a:pt x="24182" y="4138"/>
                    <a:pt x="25052" y="3216"/>
                    <a:pt x="25052" y="2102"/>
                  </a:cubicBezTo>
                  <a:cubicBezTo>
                    <a:pt x="25052" y="968"/>
                    <a:pt x="24151" y="67"/>
                    <a:pt x="23017" y="67"/>
                  </a:cubicBezTo>
                  <a:lnTo>
                    <a:pt x="2069" y="0"/>
                  </a:lnTo>
                  <a:close/>
                </a:path>
              </a:pathLst>
            </a:custGeom>
            <a:solidFill>
              <a:srgbClr val="E7BC3D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686;p25">
              <a:extLst>
                <a:ext uri="{FF2B5EF4-FFF2-40B4-BE49-F238E27FC236}">
                  <a16:creationId xmlns:a16="http://schemas.microsoft.com/office/drawing/2014/main" id="{3ECCEC05-6A62-47A2-9598-3017B9D2CFF2}"/>
                </a:ext>
              </a:extLst>
            </p:cNvPr>
            <p:cNvSpPr/>
            <p:nvPr/>
          </p:nvSpPr>
          <p:spPr>
            <a:xfrm>
              <a:off x="7215436" y="4120973"/>
              <a:ext cx="115477" cy="18946"/>
            </a:xfrm>
            <a:custGeom>
              <a:avLst/>
              <a:gdLst/>
              <a:ahLst/>
              <a:cxnLst/>
              <a:rect l="l" t="t" r="r" b="b"/>
              <a:pathLst>
                <a:path w="5906" h="969" extrusionOk="0">
                  <a:moveTo>
                    <a:pt x="468" y="1"/>
                  </a:moveTo>
                  <a:cubicBezTo>
                    <a:pt x="201" y="1"/>
                    <a:pt x="1" y="201"/>
                    <a:pt x="1" y="468"/>
                  </a:cubicBezTo>
                  <a:cubicBezTo>
                    <a:pt x="1" y="735"/>
                    <a:pt x="201" y="968"/>
                    <a:pt x="468" y="968"/>
                  </a:cubicBezTo>
                  <a:lnTo>
                    <a:pt x="5405" y="968"/>
                  </a:lnTo>
                  <a:cubicBezTo>
                    <a:pt x="5672" y="968"/>
                    <a:pt x="5905" y="768"/>
                    <a:pt x="5905" y="501"/>
                  </a:cubicBezTo>
                  <a:cubicBezTo>
                    <a:pt x="5905" y="234"/>
                    <a:pt x="5672" y="1"/>
                    <a:pt x="54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687;p25">
              <a:extLst>
                <a:ext uri="{FF2B5EF4-FFF2-40B4-BE49-F238E27FC236}">
                  <a16:creationId xmlns:a16="http://schemas.microsoft.com/office/drawing/2014/main" id="{A92E40CE-414C-49E3-9707-1761DC6B5423}"/>
                </a:ext>
              </a:extLst>
            </p:cNvPr>
            <p:cNvSpPr/>
            <p:nvPr/>
          </p:nvSpPr>
          <p:spPr>
            <a:xfrm>
              <a:off x="6517541" y="3682022"/>
              <a:ext cx="639856" cy="425912"/>
            </a:xfrm>
            <a:custGeom>
              <a:avLst/>
              <a:gdLst/>
              <a:ahLst/>
              <a:cxnLst/>
              <a:rect l="l" t="t" r="r" b="b"/>
              <a:pathLst>
                <a:path w="32725" h="21783" extrusionOk="0">
                  <a:moveTo>
                    <a:pt x="4504" y="1"/>
                  </a:moveTo>
                  <a:cubicBezTo>
                    <a:pt x="1835" y="1"/>
                    <a:pt x="1" y="2636"/>
                    <a:pt x="1068" y="5037"/>
                  </a:cubicBezTo>
                  <a:lnTo>
                    <a:pt x="7406" y="19514"/>
                  </a:lnTo>
                  <a:cubicBezTo>
                    <a:pt x="8007" y="20849"/>
                    <a:pt x="9341" y="21716"/>
                    <a:pt x="10842" y="21716"/>
                  </a:cubicBezTo>
                  <a:lnTo>
                    <a:pt x="28254" y="21783"/>
                  </a:lnTo>
                  <a:cubicBezTo>
                    <a:pt x="30923" y="21783"/>
                    <a:pt x="32724" y="19148"/>
                    <a:pt x="31690" y="16746"/>
                  </a:cubicBezTo>
                  <a:lnTo>
                    <a:pt x="25319" y="2235"/>
                  </a:lnTo>
                  <a:cubicBezTo>
                    <a:pt x="24752" y="901"/>
                    <a:pt x="23384" y="34"/>
                    <a:pt x="21916" y="34"/>
                  </a:cubicBezTo>
                  <a:lnTo>
                    <a:pt x="4504" y="1"/>
                  </a:lnTo>
                  <a:close/>
                </a:path>
              </a:pathLst>
            </a:custGeom>
            <a:solidFill>
              <a:schemeClr val="accent6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688;p25">
              <a:extLst>
                <a:ext uri="{FF2B5EF4-FFF2-40B4-BE49-F238E27FC236}">
                  <a16:creationId xmlns:a16="http://schemas.microsoft.com/office/drawing/2014/main" id="{9487E979-908A-4FF3-9F28-4915D34F9E37}"/>
                </a:ext>
              </a:extLst>
            </p:cNvPr>
            <p:cNvSpPr/>
            <p:nvPr/>
          </p:nvSpPr>
          <p:spPr>
            <a:xfrm>
              <a:off x="6473976" y="3682022"/>
              <a:ext cx="618837" cy="425912"/>
            </a:xfrm>
            <a:custGeom>
              <a:avLst/>
              <a:gdLst/>
              <a:ahLst/>
              <a:cxnLst/>
              <a:rect l="l" t="t" r="r" b="b"/>
              <a:pathLst>
                <a:path w="31650" h="21783" extrusionOk="0">
                  <a:moveTo>
                    <a:pt x="4414" y="0"/>
                  </a:moveTo>
                  <a:cubicBezTo>
                    <a:pt x="1773" y="0"/>
                    <a:pt x="0" y="2650"/>
                    <a:pt x="1028" y="5004"/>
                  </a:cubicBezTo>
                  <a:lnTo>
                    <a:pt x="7399" y="19514"/>
                  </a:lnTo>
                  <a:cubicBezTo>
                    <a:pt x="7966" y="20849"/>
                    <a:pt x="9301" y="21716"/>
                    <a:pt x="10802" y="21716"/>
                  </a:cubicBezTo>
                  <a:lnTo>
                    <a:pt x="28214" y="21783"/>
                  </a:lnTo>
                  <a:lnTo>
                    <a:pt x="31650" y="16746"/>
                  </a:lnTo>
                  <a:lnTo>
                    <a:pt x="25279" y="2235"/>
                  </a:lnTo>
                  <a:cubicBezTo>
                    <a:pt x="24712" y="901"/>
                    <a:pt x="23377" y="34"/>
                    <a:pt x="21876" y="34"/>
                  </a:cubicBezTo>
                  <a:lnTo>
                    <a:pt x="4464" y="1"/>
                  </a:lnTo>
                  <a:cubicBezTo>
                    <a:pt x="4447" y="0"/>
                    <a:pt x="4431" y="0"/>
                    <a:pt x="441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689;p25">
              <a:extLst>
                <a:ext uri="{FF2B5EF4-FFF2-40B4-BE49-F238E27FC236}">
                  <a16:creationId xmlns:a16="http://schemas.microsoft.com/office/drawing/2014/main" id="{18D9B66F-6E18-420B-8C3D-60598F274525}"/>
                </a:ext>
              </a:extLst>
            </p:cNvPr>
            <p:cNvSpPr/>
            <p:nvPr/>
          </p:nvSpPr>
          <p:spPr>
            <a:xfrm>
              <a:off x="6473839" y="3681377"/>
              <a:ext cx="618973" cy="426557"/>
            </a:xfrm>
            <a:custGeom>
              <a:avLst/>
              <a:gdLst/>
              <a:ahLst/>
              <a:cxnLst/>
              <a:rect l="l" t="t" r="r" b="b"/>
              <a:pathLst>
                <a:path w="31657" h="21816" fill="none" extrusionOk="0">
                  <a:moveTo>
                    <a:pt x="31657" y="16779"/>
                  </a:moveTo>
                  <a:lnTo>
                    <a:pt x="25286" y="2268"/>
                  </a:lnTo>
                  <a:cubicBezTo>
                    <a:pt x="24719" y="934"/>
                    <a:pt x="23384" y="67"/>
                    <a:pt x="21883" y="67"/>
                  </a:cubicBezTo>
                  <a:lnTo>
                    <a:pt x="4471" y="34"/>
                  </a:lnTo>
                  <a:cubicBezTo>
                    <a:pt x="1802" y="0"/>
                    <a:pt x="1" y="2669"/>
                    <a:pt x="1035" y="5037"/>
                  </a:cubicBezTo>
                  <a:lnTo>
                    <a:pt x="7406" y="19547"/>
                  </a:lnTo>
                  <a:cubicBezTo>
                    <a:pt x="7973" y="20882"/>
                    <a:pt x="9308" y="21749"/>
                    <a:pt x="10809" y="21749"/>
                  </a:cubicBezTo>
                  <a:lnTo>
                    <a:pt x="28221" y="21816"/>
                  </a:ln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690;p25">
              <a:extLst>
                <a:ext uri="{FF2B5EF4-FFF2-40B4-BE49-F238E27FC236}">
                  <a16:creationId xmlns:a16="http://schemas.microsoft.com/office/drawing/2014/main" id="{D2A4C339-7BF1-4637-BFFB-B9295E7EA4FE}"/>
                </a:ext>
              </a:extLst>
            </p:cNvPr>
            <p:cNvSpPr/>
            <p:nvPr/>
          </p:nvSpPr>
          <p:spPr>
            <a:xfrm>
              <a:off x="6811700" y="4126859"/>
              <a:ext cx="24167" cy="23483"/>
            </a:xfrm>
            <a:custGeom>
              <a:avLst/>
              <a:gdLst/>
              <a:ahLst/>
              <a:cxnLst/>
              <a:rect l="l" t="t" r="r" b="b"/>
              <a:pathLst>
                <a:path w="1236" h="1201" extrusionOk="0">
                  <a:moveTo>
                    <a:pt x="601" y="0"/>
                  </a:moveTo>
                  <a:cubicBezTo>
                    <a:pt x="268" y="0"/>
                    <a:pt x="1" y="267"/>
                    <a:pt x="1" y="601"/>
                  </a:cubicBezTo>
                  <a:cubicBezTo>
                    <a:pt x="1" y="934"/>
                    <a:pt x="268" y="1201"/>
                    <a:pt x="601" y="1201"/>
                  </a:cubicBezTo>
                  <a:cubicBezTo>
                    <a:pt x="935" y="1201"/>
                    <a:pt x="1235" y="934"/>
                    <a:pt x="1235" y="601"/>
                  </a:cubicBezTo>
                  <a:cubicBezTo>
                    <a:pt x="1235" y="267"/>
                    <a:pt x="968" y="0"/>
                    <a:pt x="6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691;p25">
              <a:extLst>
                <a:ext uri="{FF2B5EF4-FFF2-40B4-BE49-F238E27FC236}">
                  <a16:creationId xmlns:a16="http://schemas.microsoft.com/office/drawing/2014/main" id="{EC1DF7B0-43CD-4496-A5CB-D3B6B4A15A81}"/>
                </a:ext>
              </a:extLst>
            </p:cNvPr>
            <p:cNvSpPr/>
            <p:nvPr/>
          </p:nvSpPr>
          <p:spPr>
            <a:xfrm>
              <a:off x="4452559" y="3059779"/>
              <a:ext cx="1256835" cy="1256854"/>
            </a:xfrm>
            <a:custGeom>
              <a:avLst/>
              <a:gdLst/>
              <a:ahLst/>
              <a:cxnLst/>
              <a:rect l="l" t="t" r="r" b="b"/>
              <a:pathLst>
                <a:path w="64280" h="64281" fill="none" extrusionOk="0">
                  <a:moveTo>
                    <a:pt x="54839" y="54840"/>
                  </a:moveTo>
                  <a:cubicBezTo>
                    <a:pt x="49035" y="60678"/>
                    <a:pt x="40996" y="64280"/>
                    <a:pt x="32123" y="64280"/>
                  </a:cubicBezTo>
                  <a:cubicBezTo>
                    <a:pt x="23283" y="64280"/>
                    <a:pt x="15244" y="60678"/>
                    <a:pt x="9440" y="54840"/>
                  </a:cubicBezTo>
                  <a:cubicBezTo>
                    <a:pt x="3603" y="49036"/>
                    <a:pt x="0" y="40997"/>
                    <a:pt x="0" y="32124"/>
                  </a:cubicBezTo>
                  <a:cubicBezTo>
                    <a:pt x="0" y="23284"/>
                    <a:pt x="3603" y="15245"/>
                    <a:pt x="9440" y="9441"/>
                  </a:cubicBezTo>
                  <a:cubicBezTo>
                    <a:pt x="15244" y="3603"/>
                    <a:pt x="23283" y="1"/>
                    <a:pt x="32123" y="1"/>
                  </a:cubicBezTo>
                  <a:cubicBezTo>
                    <a:pt x="40996" y="1"/>
                    <a:pt x="49035" y="3603"/>
                    <a:pt x="54839" y="9441"/>
                  </a:cubicBezTo>
                  <a:cubicBezTo>
                    <a:pt x="60677" y="15245"/>
                    <a:pt x="64279" y="23284"/>
                    <a:pt x="64279" y="32124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692;p25">
              <a:extLst>
                <a:ext uri="{FF2B5EF4-FFF2-40B4-BE49-F238E27FC236}">
                  <a16:creationId xmlns:a16="http://schemas.microsoft.com/office/drawing/2014/main" id="{8D820403-4F5D-4333-923D-96B1EA01B515}"/>
                </a:ext>
              </a:extLst>
            </p:cNvPr>
            <p:cNvSpPr/>
            <p:nvPr/>
          </p:nvSpPr>
          <p:spPr>
            <a:xfrm>
              <a:off x="4458425" y="3115173"/>
              <a:ext cx="1245103" cy="1145894"/>
            </a:xfrm>
            <a:custGeom>
              <a:avLst/>
              <a:gdLst/>
              <a:ahLst/>
              <a:cxnLst/>
              <a:rect l="l" t="t" r="r" b="b"/>
              <a:pathLst>
                <a:path w="63680" h="58606" extrusionOk="0">
                  <a:moveTo>
                    <a:pt x="31804" y="0"/>
                  </a:moveTo>
                  <a:cubicBezTo>
                    <a:pt x="18032" y="0"/>
                    <a:pt x="5776" y="9749"/>
                    <a:pt x="3069" y="23753"/>
                  </a:cubicBezTo>
                  <a:cubicBezTo>
                    <a:pt x="0" y="39631"/>
                    <a:pt x="10408" y="55009"/>
                    <a:pt x="26286" y="58078"/>
                  </a:cubicBezTo>
                  <a:cubicBezTo>
                    <a:pt x="28151" y="58434"/>
                    <a:pt x="30008" y="58605"/>
                    <a:pt x="31839" y="58605"/>
                  </a:cubicBezTo>
                  <a:cubicBezTo>
                    <a:pt x="45626" y="58605"/>
                    <a:pt x="57901" y="48874"/>
                    <a:pt x="60610" y="34828"/>
                  </a:cubicBezTo>
                  <a:cubicBezTo>
                    <a:pt x="63679" y="18950"/>
                    <a:pt x="53272" y="3606"/>
                    <a:pt x="37394" y="537"/>
                  </a:cubicBezTo>
                  <a:cubicBezTo>
                    <a:pt x="35516" y="175"/>
                    <a:pt x="33647" y="0"/>
                    <a:pt x="318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693;p25">
              <a:extLst>
                <a:ext uri="{FF2B5EF4-FFF2-40B4-BE49-F238E27FC236}">
                  <a16:creationId xmlns:a16="http://schemas.microsoft.com/office/drawing/2014/main" id="{ECFF03A7-2455-4BD5-9154-16B4FBA07E68}"/>
                </a:ext>
              </a:extLst>
            </p:cNvPr>
            <p:cNvSpPr/>
            <p:nvPr/>
          </p:nvSpPr>
          <p:spPr>
            <a:xfrm>
              <a:off x="4697796" y="3970961"/>
              <a:ext cx="174819" cy="343733"/>
            </a:xfrm>
            <a:custGeom>
              <a:avLst/>
              <a:gdLst/>
              <a:ahLst/>
              <a:cxnLst/>
              <a:rect l="l" t="t" r="r" b="b"/>
              <a:pathLst>
                <a:path w="8941" h="17580" fill="none" extrusionOk="0">
                  <a:moveTo>
                    <a:pt x="8940" y="17580"/>
                  </a:moveTo>
                  <a:lnTo>
                    <a:pt x="6772" y="17580"/>
                  </a:lnTo>
                  <a:cubicBezTo>
                    <a:pt x="3036" y="17580"/>
                    <a:pt x="0" y="14578"/>
                    <a:pt x="0" y="10842"/>
                  </a:cubicBezTo>
                  <a:lnTo>
                    <a:pt x="0" y="1"/>
                  </a:ln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694;p25">
              <a:extLst>
                <a:ext uri="{FF2B5EF4-FFF2-40B4-BE49-F238E27FC236}">
                  <a16:creationId xmlns:a16="http://schemas.microsoft.com/office/drawing/2014/main" id="{76D3A3DC-0D5B-4896-A854-1024C057ECC5}"/>
                </a:ext>
              </a:extLst>
            </p:cNvPr>
            <p:cNvSpPr/>
            <p:nvPr/>
          </p:nvSpPr>
          <p:spPr>
            <a:xfrm>
              <a:off x="4618879" y="3561359"/>
              <a:ext cx="184595" cy="485919"/>
            </a:xfrm>
            <a:custGeom>
              <a:avLst/>
              <a:gdLst/>
              <a:ahLst/>
              <a:cxnLst/>
              <a:rect l="l" t="t" r="r" b="b"/>
              <a:pathLst>
                <a:path w="9441" h="24852" extrusionOk="0">
                  <a:moveTo>
                    <a:pt x="4737" y="0"/>
                  </a:moveTo>
                  <a:cubicBezTo>
                    <a:pt x="2135" y="0"/>
                    <a:pt x="0" y="2135"/>
                    <a:pt x="0" y="4737"/>
                  </a:cubicBezTo>
                  <a:lnTo>
                    <a:pt x="0" y="20148"/>
                  </a:lnTo>
                  <a:cubicBezTo>
                    <a:pt x="0" y="22750"/>
                    <a:pt x="2135" y="24852"/>
                    <a:pt x="4737" y="24852"/>
                  </a:cubicBezTo>
                  <a:cubicBezTo>
                    <a:pt x="7339" y="24852"/>
                    <a:pt x="9440" y="22750"/>
                    <a:pt x="9440" y="20148"/>
                  </a:cubicBezTo>
                  <a:lnTo>
                    <a:pt x="9440" y="4737"/>
                  </a:lnTo>
                  <a:cubicBezTo>
                    <a:pt x="9440" y="2135"/>
                    <a:pt x="7339" y="0"/>
                    <a:pt x="4737" y="0"/>
                  </a:cubicBezTo>
                  <a:close/>
                </a:path>
              </a:pathLst>
            </a:custGeom>
            <a:solidFill>
              <a:srgbClr val="EEEEEE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695;p25">
              <a:extLst>
                <a:ext uri="{FF2B5EF4-FFF2-40B4-BE49-F238E27FC236}">
                  <a16:creationId xmlns:a16="http://schemas.microsoft.com/office/drawing/2014/main" id="{A252EFB9-1082-45F8-B786-0E16335BFB88}"/>
                </a:ext>
              </a:extLst>
            </p:cNvPr>
            <p:cNvSpPr/>
            <p:nvPr/>
          </p:nvSpPr>
          <p:spPr>
            <a:xfrm>
              <a:off x="4731056" y="3633765"/>
              <a:ext cx="53496" cy="320896"/>
            </a:xfrm>
            <a:custGeom>
              <a:avLst/>
              <a:gdLst/>
              <a:ahLst/>
              <a:cxnLst/>
              <a:rect l="l" t="t" r="r" b="b"/>
              <a:pathLst>
                <a:path w="2736" h="16412" extrusionOk="0">
                  <a:moveTo>
                    <a:pt x="1368" y="0"/>
                  </a:moveTo>
                  <a:cubicBezTo>
                    <a:pt x="601" y="0"/>
                    <a:pt x="1" y="3669"/>
                    <a:pt x="1" y="8206"/>
                  </a:cubicBezTo>
                  <a:cubicBezTo>
                    <a:pt x="1" y="12743"/>
                    <a:pt x="601" y="16412"/>
                    <a:pt x="1368" y="16412"/>
                  </a:cubicBezTo>
                  <a:cubicBezTo>
                    <a:pt x="2135" y="16412"/>
                    <a:pt x="2736" y="12743"/>
                    <a:pt x="2736" y="8206"/>
                  </a:cubicBezTo>
                  <a:cubicBezTo>
                    <a:pt x="2736" y="3669"/>
                    <a:pt x="2135" y="0"/>
                    <a:pt x="1368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696;p25">
              <a:extLst>
                <a:ext uri="{FF2B5EF4-FFF2-40B4-BE49-F238E27FC236}">
                  <a16:creationId xmlns:a16="http://schemas.microsoft.com/office/drawing/2014/main" id="{7356A5B3-E1E9-44B3-AA10-FEADF9D4DC9E}"/>
                </a:ext>
              </a:extLst>
            </p:cNvPr>
            <p:cNvSpPr/>
            <p:nvPr/>
          </p:nvSpPr>
          <p:spPr>
            <a:xfrm>
              <a:off x="4892156" y="3845233"/>
              <a:ext cx="656162" cy="551087"/>
            </a:xfrm>
            <a:custGeom>
              <a:avLst/>
              <a:gdLst/>
              <a:ahLst/>
              <a:cxnLst/>
              <a:rect l="l" t="t" r="r" b="b"/>
              <a:pathLst>
                <a:path w="33559" h="28185" extrusionOk="0">
                  <a:moveTo>
                    <a:pt x="27429" y="0"/>
                  </a:moveTo>
                  <a:cubicBezTo>
                    <a:pt x="26539" y="0"/>
                    <a:pt x="25636" y="201"/>
                    <a:pt x="24785" y="627"/>
                  </a:cubicBezTo>
                  <a:lnTo>
                    <a:pt x="11342" y="7131"/>
                  </a:lnTo>
                  <a:cubicBezTo>
                    <a:pt x="10340" y="6638"/>
                    <a:pt x="9237" y="6379"/>
                    <a:pt x="8127" y="6379"/>
                  </a:cubicBezTo>
                  <a:cubicBezTo>
                    <a:pt x="6761" y="6379"/>
                    <a:pt x="5385" y="6770"/>
                    <a:pt x="4170" y="7598"/>
                  </a:cubicBezTo>
                  <a:cubicBezTo>
                    <a:pt x="868" y="9833"/>
                    <a:pt x="1" y="14270"/>
                    <a:pt x="2236" y="17539"/>
                  </a:cubicBezTo>
                  <a:cubicBezTo>
                    <a:pt x="3203" y="19040"/>
                    <a:pt x="4671" y="20007"/>
                    <a:pt x="6239" y="20441"/>
                  </a:cubicBezTo>
                  <a:cubicBezTo>
                    <a:pt x="6997" y="20796"/>
                    <a:pt x="7834" y="20979"/>
                    <a:pt x="8685" y="20979"/>
                  </a:cubicBezTo>
                  <a:cubicBezTo>
                    <a:pt x="9592" y="20979"/>
                    <a:pt x="10515" y="20771"/>
                    <a:pt x="11376" y="20341"/>
                  </a:cubicBezTo>
                  <a:lnTo>
                    <a:pt x="23618" y="14403"/>
                  </a:lnTo>
                  <a:lnTo>
                    <a:pt x="25052" y="24610"/>
                  </a:lnTo>
                  <a:cubicBezTo>
                    <a:pt x="25149" y="26617"/>
                    <a:pt x="26816" y="28184"/>
                    <a:pt x="28805" y="28184"/>
                  </a:cubicBezTo>
                  <a:cubicBezTo>
                    <a:pt x="28865" y="28184"/>
                    <a:pt x="28927" y="28183"/>
                    <a:pt x="28988" y="28180"/>
                  </a:cubicBezTo>
                  <a:cubicBezTo>
                    <a:pt x="30990" y="28080"/>
                    <a:pt x="32557" y="26445"/>
                    <a:pt x="32557" y="24444"/>
                  </a:cubicBezTo>
                  <a:lnTo>
                    <a:pt x="32991" y="8065"/>
                  </a:lnTo>
                  <a:cubicBezTo>
                    <a:pt x="33558" y="6564"/>
                    <a:pt x="33525" y="4830"/>
                    <a:pt x="32758" y="3295"/>
                  </a:cubicBezTo>
                  <a:cubicBezTo>
                    <a:pt x="31715" y="1210"/>
                    <a:pt x="29612" y="0"/>
                    <a:pt x="27429" y="0"/>
                  </a:cubicBezTo>
                  <a:close/>
                </a:path>
              </a:pathLst>
            </a:custGeom>
            <a:solidFill>
              <a:srgbClr val="68D3E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697;p25">
              <a:extLst>
                <a:ext uri="{FF2B5EF4-FFF2-40B4-BE49-F238E27FC236}">
                  <a16:creationId xmlns:a16="http://schemas.microsoft.com/office/drawing/2014/main" id="{42BFD8D1-F9DC-4798-BCA9-6D6CA379B84B}"/>
                </a:ext>
              </a:extLst>
            </p:cNvPr>
            <p:cNvSpPr/>
            <p:nvPr/>
          </p:nvSpPr>
          <p:spPr>
            <a:xfrm>
              <a:off x="5459377" y="4467320"/>
              <a:ext cx="396153" cy="174213"/>
            </a:xfrm>
            <a:custGeom>
              <a:avLst/>
              <a:gdLst/>
              <a:ahLst/>
              <a:cxnLst/>
              <a:rect l="l" t="t" r="r" b="b"/>
              <a:pathLst>
                <a:path w="20261" h="8910" extrusionOk="0">
                  <a:moveTo>
                    <a:pt x="4049" y="1"/>
                  </a:moveTo>
                  <a:lnTo>
                    <a:pt x="1414" y="3703"/>
                  </a:lnTo>
                  <a:cubicBezTo>
                    <a:pt x="1" y="5708"/>
                    <a:pt x="1112" y="8909"/>
                    <a:pt x="3186" y="8909"/>
                  </a:cubicBezTo>
                  <a:cubicBezTo>
                    <a:pt x="3218" y="8909"/>
                    <a:pt x="3249" y="8908"/>
                    <a:pt x="3282" y="8907"/>
                  </a:cubicBezTo>
                  <a:lnTo>
                    <a:pt x="20260" y="8273"/>
                  </a:lnTo>
                  <a:cubicBezTo>
                    <a:pt x="20260" y="7539"/>
                    <a:pt x="19960" y="6906"/>
                    <a:pt x="19593" y="6739"/>
                  </a:cubicBezTo>
                  <a:lnTo>
                    <a:pt x="404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698;p25">
              <a:extLst>
                <a:ext uri="{FF2B5EF4-FFF2-40B4-BE49-F238E27FC236}">
                  <a16:creationId xmlns:a16="http://schemas.microsoft.com/office/drawing/2014/main" id="{2FC0338D-E870-4D9A-B477-88B8227670C7}"/>
                </a:ext>
              </a:extLst>
            </p:cNvPr>
            <p:cNvSpPr/>
            <p:nvPr/>
          </p:nvSpPr>
          <p:spPr>
            <a:xfrm>
              <a:off x="5458966" y="4539061"/>
              <a:ext cx="396564" cy="104391"/>
            </a:xfrm>
            <a:custGeom>
              <a:avLst/>
              <a:gdLst/>
              <a:ahLst/>
              <a:cxnLst/>
              <a:rect l="l" t="t" r="r" b="b"/>
              <a:pathLst>
                <a:path w="20282" h="5339" fill="none" extrusionOk="0">
                  <a:moveTo>
                    <a:pt x="20281" y="4604"/>
                  </a:moveTo>
                  <a:lnTo>
                    <a:pt x="3303" y="5238"/>
                  </a:lnTo>
                  <a:cubicBezTo>
                    <a:pt x="1168" y="5338"/>
                    <a:pt x="0" y="2036"/>
                    <a:pt x="1435" y="1"/>
                  </a:cubicBezTo>
                </a:path>
              </a:pathLst>
            </a:custGeom>
            <a:noFill/>
            <a:ln w="14175" cap="rnd" cmpd="sng">
              <a:solidFill>
                <a:srgbClr val="595959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699;p25">
              <a:extLst>
                <a:ext uri="{FF2B5EF4-FFF2-40B4-BE49-F238E27FC236}">
                  <a16:creationId xmlns:a16="http://schemas.microsoft.com/office/drawing/2014/main" id="{250654A0-7981-43B0-88F0-889F27A8191F}"/>
                </a:ext>
              </a:extLst>
            </p:cNvPr>
            <p:cNvSpPr/>
            <p:nvPr/>
          </p:nvSpPr>
          <p:spPr>
            <a:xfrm>
              <a:off x="5756391" y="4570385"/>
              <a:ext cx="100461" cy="60007"/>
            </a:xfrm>
            <a:custGeom>
              <a:avLst/>
              <a:gdLst/>
              <a:ahLst/>
              <a:cxnLst/>
              <a:rect l="l" t="t" r="r" b="b"/>
              <a:pathLst>
                <a:path w="5138" h="3069" extrusionOk="0">
                  <a:moveTo>
                    <a:pt x="2368" y="0"/>
                  </a:moveTo>
                  <a:cubicBezTo>
                    <a:pt x="1101" y="0"/>
                    <a:pt x="33" y="1001"/>
                    <a:pt x="33" y="2268"/>
                  </a:cubicBezTo>
                  <a:lnTo>
                    <a:pt x="0" y="2969"/>
                  </a:lnTo>
                  <a:lnTo>
                    <a:pt x="5104" y="3069"/>
                  </a:lnTo>
                  <a:lnTo>
                    <a:pt x="5104" y="2869"/>
                  </a:lnTo>
                  <a:cubicBezTo>
                    <a:pt x="5137" y="1334"/>
                    <a:pt x="3903" y="33"/>
                    <a:pt x="2368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700;p25">
              <a:extLst>
                <a:ext uri="{FF2B5EF4-FFF2-40B4-BE49-F238E27FC236}">
                  <a16:creationId xmlns:a16="http://schemas.microsoft.com/office/drawing/2014/main" id="{0528747F-234A-4B82-A5EB-37EA94DF3CB9}"/>
                </a:ext>
              </a:extLst>
            </p:cNvPr>
            <p:cNvSpPr/>
            <p:nvPr/>
          </p:nvSpPr>
          <p:spPr>
            <a:xfrm>
              <a:off x="5670943" y="4527974"/>
              <a:ext cx="58071" cy="63291"/>
            </a:xfrm>
            <a:custGeom>
              <a:avLst/>
              <a:gdLst/>
              <a:ahLst/>
              <a:cxnLst/>
              <a:rect l="l" t="t" r="r" b="b"/>
              <a:pathLst>
                <a:path w="2970" h="3237" fill="none" extrusionOk="0">
                  <a:moveTo>
                    <a:pt x="0" y="1936"/>
                  </a:moveTo>
                  <a:lnTo>
                    <a:pt x="1902" y="1"/>
                  </a:lnTo>
                  <a:lnTo>
                    <a:pt x="1234" y="3236"/>
                  </a:lnTo>
                  <a:lnTo>
                    <a:pt x="2969" y="1102"/>
                  </a:lnTo>
                </a:path>
              </a:pathLst>
            </a:custGeom>
            <a:noFill/>
            <a:ln w="12500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701;p25">
              <a:extLst>
                <a:ext uri="{FF2B5EF4-FFF2-40B4-BE49-F238E27FC236}">
                  <a16:creationId xmlns:a16="http://schemas.microsoft.com/office/drawing/2014/main" id="{42B12DA1-050E-4CA5-9913-43F410192828}"/>
                </a:ext>
              </a:extLst>
            </p:cNvPr>
            <p:cNvSpPr/>
            <p:nvPr/>
          </p:nvSpPr>
          <p:spPr>
            <a:xfrm>
              <a:off x="4759761" y="3973855"/>
              <a:ext cx="900080" cy="595432"/>
            </a:xfrm>
            <a:custGeom>
              <a:avLst/>
              <a:gdLst/>
              <a:ahLst/>
              <a:cxnLst/>
              <a:rect l="l" t="t" r="r" b="b"/>
              <a:pathLst>
                <a:path w="46034" h="30453" extrusionOk="0">
                  <a:moveTo>
                    <a:pt x="8666" y="1"/>
                  </a:moveTo>
                  <a:cubicBezTo>
                    <a:pt x="8107" y="1"/>
                    <a:pt x="7539" y="61"/>
                    <a:pt x="6972" y="186"/>
                  </a:cubicBezTo>
                  <a:cubicBezTo>
                    <a:pt x="2702" y="1154"/>
                    <a:pt x="0" y="5390"/>
                    <a:pt x="968" y="9660"/>
                  </a:cubicBezTo>
                  <a:cubicBezTo>
                    <a:pt x="1401" y="11561"/>
                    <a:pt x="2469" y="13162"/>
                    <a:pt x="3936" y="14230"/>
                  </a:cubicBezTo>
                  <a:cubicBezTo>
                    <a:pt x="5134" y="15457"/>
                    <a:pt x="6789" y="16228"/>
                    <a:pt x="8611" y="16228"/>
                  </a:cubicBezTo>
                  <a:cubicBezTo>
                    <a:pt x="8819" y="16228"/>
                    <a:pt x="9029" y="16218"/>
                    <a:pt x="9240" y="16198"/>
                  </a:cubicBezTo>
                  <a:lnTo>
                    <a:pt x="29255" y="14663"/>
                  </a:lnTo>
                  <a:lnTo>
                    <a:pt x="37627" y="28173"/>
                  </a:lnTo>
                  <a:cubicBezTo>
                    <a:pt x="38359" y="29614"/>
                    <a:pt x="39827" y="30452"/>
                    <a:pt x="41344" y="30452"/>
                  </a:cubicBezTo>
                  <a:cubicBezTo>
                    <a:pt x="41970" y="30452"/>
                    <a:pt x="42604" y="30310"/>
                    <a:pt x="43198" y="30008"/>
                  </a:cubicBezTo>
                  <a:cubicBezTo>
                    <a:pt x="45166" y="29040"/>
                    <a:pt x="46033" y="26672"/>
                    <a:pt x="45133" y="24671"/>
                  </a:cubicBezTo>
                  <a:lnTo>
                    <a:pt x="38128" y="7525"/>
                  </a:lnTo>
                  <a:cubicBezTo>
                    <a:pt x="38128" y="7425"/>
                    <a:pt x="38128" y="7358"/>
                    <a:pt x="38128" y="7291"/>
                  </a:cubicBezTo>
                  <a:cubicBezTo>
                    <a:pt x="37811" y="3845"/>
                    <a:pt x="34917" y="1297"/>
                    <a:pt x="31548" y="1297"/>
                  </a:cubicBezTo>
                  <a:cubicBezTo>
                    <a:pt x="31363" y="1297"/>
                    <a:pt x="31177" y="1305"/>
                    <a:pt x="30989" y="1320"/>
                  </a:cubicBezTo>
                  <a:lnTo>
                    <a:pt x="14544" y="2621"/>
                  </a:lnTo>
                  <a:cubicBezTo>
                    <a:pt x="13072" y="989"/>
                    <a:pt x="10935" y="1"/>
                    <a:pt x="8666" y="1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702;p25">
              <a:extLst>
                <a:ext uri="{FF2B5EF4-FFF2-40B4-BE49-F238E27FC236}">
                  <a16:creationId xmlns:a16="http://schemas.microsoft.com/office/drawing/2014/main" id="{B19EE4D5-0B14-4D52-AB5A-82DE4B95C0CE}"/>
                </a:ext>
              </a:extLst>
            </p:cNvPr>
            <p:cNvSpPr/>
            <p:nvPr/>
          </p:nvSpPr>
          <p:spPr>
            <a:xfrm>
              <a:off x="4764981" y="3969748"/>
              <a:ext cx="899415" cy="603879"/>
            </a:xfrm>
            <a:custGeom>
              <a:avLst/>
              <a:gdLst/>
              <a:ahLst/>
              <a:cxnLst/>
              <a:rect l="l" t="t" r="r" b="b"/>
              <a:pathLst>
                <a:path w="46000" h="30885" extrusionOk="0">
                  <a:moveTo>
                    <a:pt x="8408" y="447"/>
                  </a:moveTo>
                  <a:cubicBezTo>
                    <a:pt x="10563" y="447"/>
                    <a:pt x="12659" y="1347"/>
                    <a:pt x="14144" y="2965"/>
                  </a:cubicBezTo>
                  <a:lnTo>
                    <a:pt x="14210" y="3065"/>
                  </a:lnTo>
                  <a:lnTo>
                    <a:pt x="30722" y="1764"/>
                  </a:lnTo>
                  <a:cubicBezTo>
                    <a:pt x="30909" y="1748"/>
                    <a:pt x="31094" y="1740"/>
                    <a:pt x="31278" y="1740"/>
                  </a:cubicBezTo>
                  <a:cubicBezTo>
                    <a:pt x="34547" y="1740"/>
                    <a:pt x="37343" y="4217"/>
                    <a:pt x="37627" y="7501"/>
                  </a:cubicBezTo>
                  <a:cubicBezTo>
                    <a:pt x="37627" y="7568"/>
                    <a:pt x="37627" y="7601"/>
                    <a:pt x="37627" y="7635"/>
                  </a:cubicBezTo>
                  <a:lnTo>
                    <a:pt x="37627" y="7768"/>
                  </a:lnTo>
                  <a:lnTo>
                    <a:pt x="44665" y="24947"/>
                  </a:lnTo>
                  <a:cubicBezTo>
                    <a:pt x="45499" y="26882"/>
                    <a:pt x="44699" y="29084"/>
                    <a:pt x="42831" y="30018"/>
                  </a:cubicBezTo>
                  <a:cubicBezTo>
                    <a:pt x="42279" y="30313"/>
                    <a:pt x="41682" y="30457"/>
                    <a:pt x="41078" y="30457"/>
                  </a:cubicBezTo>
                  <a:cubicBezTo>
                    <a:pt x="40660" y="30457"/>
                    <a:pt x="40239" y="30388"/>
                    <a:pt x="39829" y="30251"/>
                  </a:cubicBezTo>
                  <a:cubicBezTo>
                    <a:pt x="38861" y="29917"/>
                    <a:pt x="38061" y="29217"/>
                    <a:pt x="37560" y="28283"/>
                  </a:cubicBezTo>
                  <a:lnTo>
                    <a:pt x="29121" y="14640"/>
                  </a:lnTo>
                  <a:lnTo>
                    <a:pt x="8973" y="16208"/>
                  </a:lnTo>
                  <a:cubicBezTo>
                    <a:pt x="8785" y="16224"/>
                    <a:pt x="8598" y="16232"/>
                    <a:pt x="8412" y="16232"/>
                  </a:cubicBezTo>
                  <a:cubicBezTo>
                    <a:pt x="6681" y="16232"/>
                    <a:pt x="5038" y="15538"/>
                    <a:pt x="3803" y="14273"/>
                  </a:cubicBezTo>
                  <a:cubicBezTo>
                    <a:pt x="2335" y="13172"/>
                    <a:pt x="1334" y="11604"/>
                    <a:pt x="934" y="9803"/>
                  </a:cubicBezTo>
                  <a:cubicBezTo>
                    <a:pt x="467" y="7802"/>
                    <a:pt x="834" y="5733"/>
                    <a:pt x="1935" y="3999"/>
                  </a:cubicBezTo>
                  <a:cubicBezTo>
                    <a:pt x="3036" y="2264"/>
                    <a:pt x="4737" y="1063"/>
                    <a:pt x="6738" y="630"/>
                  </a:cubicBezTo>
                  <a:cubicBezTo>
                    <a:pt x="7293" y="507"/>
                    <a:pt x="7852" y="447"/>
                    <a:pt x="8408" y="447"/>
                  </a:cubicBezTo>
                  <a:close/>
                  <a:moveTo>
                    <a:pt x="8408" y="1"/>
                  </a:moveTo>
                  <a:cubicBezTo>
                    <a:pt x="7820" y="1"/>
                    <a:pt x="7227" y="65"/>
                    <a:pt x="6638" y="196"/>
                  </a:cubicBezTo>
                  <a:cubicBezTo>
                    <a:pt x="4537" y="663"/>
                    <a:pt x="2702" y="1931"/>
                    <a:pt x="1568" y="3765"/>
                  </a:cubicBezTo>
                  <a:cubicBezTo>
                    <a:pt x="400" y="5600"/>
                    <a:pt x="0" y="7768"/>
                    <a:pt x="467" y="9903"/>
                  </a:cubicBezTo>
                  <a:cubicBezTo>
                    <a:pt x="901" y="11771"/>
                    <a:pt x="1968" y="13472"/>
                    <a:pt x="3503" y="14607"/>
                  </a:cubicBezTo>
                  <a:cubicBezTo>
                    <a:pt x="4803" y="15937"/>
                    <a:pt x="6570" y="16665"/>
                    <a:pt x="8429" y="16665"/>
                  </a:cubicBezTo>
                  <a:cubicBezTo>
                    <a:pt x="8621" y="16665"/>
                    <a:pt x="8813" y="16657"/>
                    <a:pt x="9007" y="16641"/>
                  </a:cubicBezTo>
                  <a:lnTo>
                    <a:pt x="28887" y="15074"/>
                  </a:lnTo>
                  <a:lnTo>
                    <a:pt x="37160" y="28483"/>
                  </a:lnTo>
                  <a:cubicBezTo>
                    <a:pt x="37694" y="29517"/>
                    <a:pt x="38594" y="30318"/>
                    <a:pt x="39695" y="30685"/>
                  </a:cubicBezTo>
                  <a:cubicBezTo>
                    <a:pt x="40162" y="30818"/>
                    <a:pt x="40629" y="30885"/>
                    <a:pt x="41096" y="30885"/>
                  </a:cubicBezTo>
                  <a:cubicBezTo>
                    <a:pt x="41763" y="30885"/>
                    <a:pt x="42430" y="30751"/>
                    <a:pt x="43031" y="30451"/>
                  </a:cubicBezTo>
                  <a:cubicBezTo>
                    <a:pt x="45099" y="29384"/>
                    <a:pt x="46000" y="26915"/>
                    <a:pt x="45066" y="24780"/>
                  </a:cubicBezTo>
                  <a:lnTo>
                    <a:pt x="38094" y="7668"/>
                  </a:lnTo>
                  <a:lnTo>
                    <a:pt x="38094" y="7635"/>
                  </a:lnTo>
                  <a:cubicBezTo>
                    <a:pt x="38061" y="7568"/>
                    <a:pt x="38061" y="7535"/>
                    <a:pt x="38061" y="7468"/>
                  </a:cubicBezTo>
                  <a:cubicBezTo>
                    <a:pt x="37746" y="3939"/>
                    <a:pt x="34781" y="1303"/>
                    <a:pt x="31305" y="1303"/>
                  </a:cubicBezTo>
                  <a:cubicBezTo>
                    <a:pt x="31101" y="1303"/>
                    <a:pt x="30896" y="1312"/>
                    <a:pt x="30689" y="1330"/>
                  </a:cubicBezTo>
                  <a:lnTo>
                    <a:pt x="14377" y="2598"/>
                  </a:lnTo>
                  <a:cubicBezTo>
                    <a:pt x="12818" y="933"/>
                    <a:pt x="10651" y="1"/>
                    <a:pt x="84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703;p25">
              <a:extLst>
                <a:ext uri="{FF2B5EF4-FFF2-40B4-BE49-F238E27FC236}">
                  <a16:creationId xmlns:a16="http://schemas.microsoft.com/office/drawing/2014/main" id="{D9825CFA-1846-4AEB-A113-0D8373277A55}"/>
                </a:ext>
              </a:extLst>
            </p:cNvPr>
            <p:cNvSpPr/>
            <p:nvPr/>
          </p:nvSpPr>
          <p:spPr>
            <a:xfrm>
              <a:off x="4926081" y="4179027"/>
              <a:ext cx="15662" cy="5885"/>
            </a:xfrm>
            <a:custGeom>
              <a:avLst/>
              <a:gdLst/>
              <a:ahLst/>
              <a:cxnLst/>
              <a:rect l="l" t="t" r="r" b="b"/>
              <a:pathLst>
                <a:path w="801" h="301" extrusionOk="0">
                  <a:moveTo>
                    <a:pt x="634" y="1"/>
                  </a:moveTo>
                  <a:lnTo>
                    <a:pt x="100" y="34"/>
                  </a:lnTo>
                  <a:cubicBezTo>
                    <a:pt x="34" y="34"/>
                    <a:pt x="0" y="101"/>
                    <a:pt x="0" y="167"/>
                  </a:cubicBezTo>
                  <a:cubicBezTo>
                    <a:pt x="0" y="234"/>
                    <a:pt x="67" y="301"/>
                    <a:pt x="134" y="301"/>
                  </a:cubicBezTo>
                  <a:lnTo>
                    <a:pt x="668" y="268"/>
                  </a:lnTo>
                  <a:cubicBezTo>
                    <a:pt x="734" y="268"/>
                    <a:pt x="801" y="201"/>
                    <a:pt x="768" y="101"/>
                  </a:cubicBezTo>
                  <a:cubicBezTo>
                    <a:pt x="768" y="34"/>
                    <a:pt x="701" y="1"/>
                    <a:pt x="634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704;p25">
              <a:extLst>
                <a:ext uri="{FF2B5EF4-FFF2-40B4-BE49-F238E27FC236}">
                  <a16:creationId xmlns:a16="http://schemas.microsoft.com/office/drawing/2014/main" id="{E7586E58-2E47-4771-8887-A9DAE8B64B48}"/>
                </a:ext>
              </a:extLst>
            </p:cNvPr>
            <p:cNvSpPr/>
            <p:nvPr/>
          </p:nvSpPr>
          <p:spPr>
            <a:xfrm>
              <a:off x="4956740" y="4143166"/>
              <a:ext cx="600711" cy="332647"/>
            </a:xfrm>
            <a:custGeom>
              <a:avLst/>
              <a:gdLst/>
              <a:ahLst/>
              <a:cxnLst/>
              <a:rect l="l" t="t" r="r" b="b"/>
              <a:pathLst>
                <a:path w="30723" h="17013" extrusionOk="0">
                  <a:moveTo>
                    <a:pt x="21082" y="0"/>
                  </a:moveTo>
                  <a:cubicBezTo>
                    <a:pt x="21015" y="0"/>
                    <a:pt x="20948" y="67"/>
                    <a:pt x="20948" y="133"/>
                  </a:cubicBezTo>
                  <a:cubicBezTo>
                    <a:pt x="20982" y="234"/>
                    <a:pt x="21049" y="267"/>
                    <a:pt x="21115" y="267"/>
                  </a:cubicBezTo>
                  <a:lnTo>
                    <a:pt x="21315" y="267"/>
                  </a:lnTo>
                  <a:cubicBezTo>
                    <a:pt x="21582" y="267"/>
                    <a:pt x="21849" y="300"/>
                    <a:pt x="22083" y="367"/>
                  </a:cubicBezTo>
                  <a:lnTo>
                    <a:pt x="22149" y="367"/>
                  </a:lnTo>
                  <a:cubicBezTo>
                    <a:pt x="22183" y="367"/>
                    <a:pt x="22249" y="334"/>
                    <a:pt x="22249" y="300"/>
                  </a:cubicBezTo>
                  <a:cubicBezTo>
                    <a:pt x="22283" y="200"/>
                    <a:pt x="22249" y="133"/>
                    <a:pt x="22183" y="133"/>
                  </a:cubicBezTo>
                  <a:cubicBezTo>
                    <a:pt x="21882" y="33"/>
                    <a:pt x="21616" y="0"/>
                    <a:pt x="21315" y="0"/>
                  </a:cubicBezTo>
                  <a:close/>
                  <a:moveTo>
                    <a:pt x="20066" y="91"/>
                  </a:moveTo>
                  <a:cubicBezTo>
                    <a:pt x="20050" y="91"/>
                    <a:pt x="20033" y="94"/>
                    <a:pt x="20014" y="100"/>
                  </a:cubicBezTo>
                  <a:lnTo>
                    <a:pt x="18980" y="167"/>
                  </a:lnTo>
                  <a:cubicBezTo>
                    <a:pt x="18914" y="167"/>
                    <a:pt x="18847" y="234"/>
                    <a:pt x="18880" y="334"/>
                  </a:cubicBezTo>
                  <a:cubicBezTo>
                    <a:pt x="18880" y="400"/>
                    <a:pt x="18914" y="434"/>
                    <a:pt x="19014" y="434"/>
                  </a:cubicBezTo>
                  <a:lnTo>
                    <a:pt x="20048" y="367"/>
                  </a:lnTo>
                  <a:cubicBezTo>
                    <a:pt x="20115" y="334"/>
                    <a:pt x="20181" y="267"/>
                    <a:pt x="20181" y="200"/>
                  </a:cubicBezTo>
                  <a:cubicBezTo>
                    <a:pt x="20181" y="146"/>
                    <a:pt x="20137" y="91"/>
                    <a:pt x="20066" y="91"/>
                  </a:cubicBezTo>
                  <a:close/>
                  <a:moveTo>
                    <a:pt x="17946" y="267"/>
                  </a:moveTo>
                  <a:lnTo>
                    <a:pt x="16879" y="367"/>
                  </a:lnTo>
                  <a:cubicBezTo>
                    <a:pt x="16812" y="367"/>
                    <a:pt x="16779" y="434"/>
                    <a:pt x="16779" y="500"/>
                  </a:cubicBezTo>
                  <a:cubicBezTo>
                    <a:pt x="16779" y="567"/>
                    <a:pt x="16846" y="600"/>
                    <a:pt x="16912" y="600"/>
                  </a:cubicBezTo>
                  <a:lnTo>
                    <a:pt x="17946" y="534"/>
                  </a:lnTo>
                  <a:cubicBezTo>
                    <a:pt x="18013" y="534"/>
                    <a:pt x="18080" y="467"/>
                    <a:pt x="18080" y="400"/>
                  </a:cubicBezTo>
                  <a:cubicBezTo>
                    <a:pt x="18080" y="300"/>
                    <a:pt x="18013" y="267"/>
                    <a:pt x="17946" y="267"/>
                  </a:cubicBezTo>
                  <a:close/>
                  <a:moveTo>
                    <a:pt x="15845" y="434"/>
                  </a:moveTo>
                  <a:lnTo>
                    <a:pt x="14811" y="534"/>
                  </a:lnTo>
                  <a:cubicBezTo>
                    <a:pt x="14711" y="534"/>
                    <a:pt x="14677" y="600"/>
                    <a:pt x="14677" y="667"/>
                  </a:cubicBezTo>
                  <a:cubicBezTo>
                    <a:pt x="14677" y="734"/>
                    <a:pt x="14744" y="801"/>
                    <a:pt x="14811" y="801"/>
                  </a:cubicBezTo>
                  <a:lnTo>
                    <a:pt x="15878" y="701"/>
                  </a:lnTo>
                  <a:cubicBezTo>
                    <a:pt x="15945" y="701"/>
                    <a:pt x="15978" y="634"/>
                    <a:pt x="15978" y="567"/>
                  </a:cubicBezTo>
                  <a:cubicBezTo>
                    <a:pt x="15978" y="500"/>
                    <a:pt x="15912" y="434"/>
                    <a:pt x="15845" y="434"/>
                  </a:cubicBezTo>
                  <a:close/>
                  <a:moveTo>
                    <a:pt x="13743" y="600"/>
                  </a:moveTo>
                  <a:lnTo>
                    <a:pt x="12709" y="701"/>
                  </a:lnTo>
                  <a:cubicBezTo>
                    <a:pt x="12643" y="701"/>
                    <a:pt x="12576" y="767"/>
                    <a:pt x="12576" y="834"/>
                  </a:cubicBezTo>
                  <a:cubicBezTo>
                    <a:pt x="12576" y="901"/>
                    <a:pt x="12643" y="967"/>
                    <a:pt x="12709" y="967"/>
                  </a:cubicBezTo>
                  <a:lnTo>
                    <a:pt x="13777" y="867"/>
                  </a:lnTo>
                  <a:cubicBezTo>
                    <a:pt x="13843" y="867"/>
                    <a:pt x="13877" y="801"/>
                    <a:pt x="13877" y="734"/>
                  </a:cubicBezTo>
                  <a:cubicBezTo>
                    <a:pt x="13877" y="667"/>
                    <a:pt x="13810" y="600"/>
                    <a:pt x="13743" y="600"/>
                  </a:cubicBezTo>
                  <a:close/>
                  <a:moveTo>
                    <a:pt x="11642" y="767"/>
                  </a:moveTo>
                  <a:lnTo>
                    <a:pt x="10608" y="867"/>
                  </a:lnTo>
                  <a:cubicBezTo>
                    <a:pt x="10541" y="867"/>
                    <a:pt x="10474" y="934"/>
                    <a:pt x="10474" y="1001"/>
                  </a:cubicBezTo>
                  <a:cubicBezTo>
                    <a:pt x="10474" y="1067"/>
                    <a:pt x="10541" y="1134"/>
                    <a:pt x="10608" y="1134"/>
                  </a:cubicBezTo>
                  <a:lnTo>
                    <a:pt x="11675" y="1034"/>
                  </a:lnTo>
                  <a:cubicBezTo>
                    <a:pt x="11742" y="1034"/>
                    <a:pt x="11809" y="967"/>
                    <a:pt x="11775" y="901"/>
                  </a:cubicBezTo>
                  <a:cubicBezTo>
                    <a:pt x="11775" y="834"/>
                    <a:pt x="11709" y="767"/>
                    <a:pt x="11642" y="767"/>
                  </a:cubicBezTo>
                  <a:close/>
                  <a:moveTo>
                    <a:pt x="9589" y="959"/>
                  </a:moveTo>
                  <a:cubicBezTo>
                    <a:pt x="9575" y="959"/>
                    <a:pt x="9559" y="961"/>
                    <a:pt x="9540" y="967"/>
                  </a:cubicBezTo>
                  <a:lnTo>
                    <a:pt x="8506" y="1034"/>
                  </a:lnTo>
                  <a:cubicBezTo>
                    <a:pt x="8440" y="1034"/>
                    <a:pt x="8373" y="1101"/>
                    <a:pt x="8373" y="1201"/>
                  </a:cubicBezTo>
                  <a:cubicBezTo>
                    <a:pt x="8406" y="1268"/>
                    <a:pt x="8440" y="1301"/>
                    <a:pt x="8506" y="1301"/>
                  </a:cubicBezTo>
                  <a:lnTo>
                    <a:pt x="8540" y="1301"/>
                  </a:lnTo>
                  <a:lnTo>
                    <a:pt x="9574" y="1234"/>
                  </a:lnTo>
                  <a:cubicBezTo>
                    <a:pt x="9640" y="1201"/>
                    <a:pt x="9707" y="1168"/>
                    <a:pt x="9707" y="1067"/>
                  </a:cubicBezTo>
                  <a:cubicBezTo>
                    <a:pt x="9680" y="1013"/>
                    <a:pt x="9653" y="959"/>
                    <a:pt x="9589" y="959"/>
                  </a:cubicBezTo>
                  <a:close/>
                  <a:moveTo>
                    <a:pt x="7472" y="1134"/>
                  </a:moveTo>
                  <a:lnTo>
                    <a:pt x="6405" y="1234"/>
                  </a:lnTo>
                  <a:cubicBezTo>
                    <a:pt x="6338" y="1234"/>
                    <a:pt x="6271" y="1301"/>
                    <a:pt x="6305" y="1368"/>
                  </a:cubicBezTo>
                  <a:cubicBezTo>
                    <a:pt x="6305" y="1434"/>
                    <a:pt x="6338" y="1468"/>
                    <a:pt x="6438" y="1468"/>
                  </a:cubicBezTo>
                  <a:lnTo>
                    <a:pt x="7472" y="1401"/>
                  </a:lnTo>
                  <a:cubicBezTo>
                    <a:pt x="7539" y="1401"/>
                    <a:pt x="7606" y="1334"/>
                    <a:pt x="7606" y="1268"/>
                  </a:cubicBezTo>
                  <a:cubicBezTo>
                    <a:pt x="7606" y="1168"/>
                    <a:pt x="7539" y="1134"/>
                    <a:pt x="7472" y="1134"/>
                  </a:cubicBezTo>
                  <a:close/>
                  <a:moveTo>
                    <a:pt x="23067" y="579"/>
                  </a:moveTo>
                  <a:cubicBezTo>
                    <a:pt x="23028" y="579"/>
                    <a:pt x="22989" y="595"/>
                    <a:pt x="22950" y="634"/>
                  </a:cubicBezTo>
                  <a:cubicBezTo>
                    <a:pt x="22917" y="701"/>
                    <a:pt x="22917" y="767"/>
                    <a:pt x="22983" y="801"/>
                  </a:cubicBezTo>
                  <a:cubicBezTo>
                    <a:pt x="23250" y="1034"/>
                    <a:pt x="23484" y="1268"/>
                    <a:pt x="23650" y="1568"/>
                  </a:cubicBezTo>
                  <a:cubicBezTo>
                    <a:pt x="23684" y="1601"/>
                    <a:pt x="23717" y="1601"/>
                    <a:pt x="23784" y="1601"/>
                  </a:cubicBezTo>
                  <a:lnTo>
                    <a:pt x="23851" y="1601"/>
                  </a:lnTo>
                  <a:cubicBezTo>
                    <a:pt x="23917" y="1568"/>
                    <a:pt x="23917" y="1468"/>
                    <a:pt x="23884" y="1401"/>
                  </a:cubicBezTo>
                  <a:cubicBezTo>
                    <a:pt x="23684" y="1101"/>
                    <a:pt x="23450" y="834"/>
                    <a:pt x="23150" y="600"/>
                  </a:cubicBezTo>
                  <a:cubicBezTo>
                    <a:pt x="23122" y="587"/>
                    <a:pt x="23095" y="579"/>
                    <a:pt x="23067" y="579"/>
                  </a:cubicBezTo>
                  <a:close/>
                  <a:moveTo>
                    <a:pt x="5371" y="1301"/>
                  </a:moveTo>
                  <a:lnTo>
                    <a:pt x="4303" y="1401"/>
                  </a:lnTo>
                  <a:cubicBezTo>
                    <a:pt x="4237" y="1401"/>
                    <a:pt x="4203" y="1468"/>
                    <a:pt x="4203" y="1534"/>
                  </a:cubicBezTo>
                  <a:cubicBezTo>
                    <a:pt x="4203" y="1601"/>
                    <a:pt x="4270" y="1668"/>
                    <a:pt x="4337" y="1668"/>
                  </a:cubicBezTo>
                  <a:lnTo>
                    <a:pt x="5371" y="1568"/>
                  </a:lnTo>
                  <a:cubicBezTo>
                    <a:pt x="5437" y="1568"/>
                    <a:pt x="5504" y="1501"/>
                    <a:pt x="5504" y="1434"/>
                  </a:cubicBezTo>
                  <a:cubicBezTo>
                    <a:pt x="5504" y="1368"/>
                    <a:pt x="5437" y="1301"/>
                    <a:pt x="5371" y="1301"/>
                  </a:cubicBezTo>
                  <a:close/>
                  <a:moveTo>
                    <a:pt x="3269" y="1468"/>
                  </a:moveTo>
                  <a:lnTo>
                    <a:pt x="2202" y="1568"/>
                  </a:lnTo>
                  <a:cubicBezTo>
                    <a:pt x="2135" y="1568"/>
                    <a:pt x="2102" y="1635"/>
                    <a:pt x="2102" y="1701"/>
                  </a:cubicBezTo>
                  <a:cubicBezTo>
                    <a:pt x="2102" y="1768"/>
                    <a:pt x="2168" y="1835"/>
                    <a:pt x="2235" y="1835"/>
                  </a:cubicBezTo>
                  <a:lnTo>
                    <a:pt x="3269" y="1735"/>
                  </a:lnTo>
                  <a:cubicBezTo>
                    <a:pt x="3369" y="1735"/>
                    <a:pt x="3403" y="1668"/>
                    <a:pt x="3403" y="1601"/>
                  </a:cubicBezTo>
                  <a:cubicBezTo>
                    <a:pt x="3403" y="1534"/>
                    <a:pt x="3336" y="1468"/>
                    <a:pt x="3269" y="1468"/>
                  </a:cubicBezTo>
                  <a:close/>
                  <a:moveTo>
                    <a:pt x="1168" y="1635"/>
                  </a:moveTo>
                  <a:lnTo>
                    <a:pt x="134" y="1735"/>
                  </a:lnTo>
                  <a:cubicBezTo>
                    <a:pt x="67" y="1735"/>
                    <a:pt x="0" y="1801"/>
                    <a:pt x="0" y="1868"/>
                  </a:cubicBezTo>
                  <a:cubicBezTo>
                    <a:pt x="0" y="1935"/>
                    <a:pt x="67" y="2001"/>
                    <a:pt x="134" y="2001"/>
                  </a:cubicBezTo>
                  <a:lnTo>
                    <a:pt x="1201" y="1901"/>
                  </a:lnTo>
                  <a:cubicBezTo>
                    <a:pt x="1268" y="1901"/>
                    <a:pt x="1301" y="1835"/>
                    <a:pt x="1301" y="1768"/>
                  </a:cubicBezTo>
                  <a:cubicBezTo>
                    <a:pt x="1301" y="1701"/>
                    <a:pt x="1234" y="1635"/>
                    <a:pt x="1168" y="1635"/>
                  </a:cubicBezTo>
                  <a:close/>
                  <a:moveTo>
                    <a:pt x="24210" y="2289"/>
                  </a:moveTo>
                  <a:cubicBezTo>
                    <a:pt x="24189" y="2289"/>
                    <a:pt x="24169" y="2293"/>
                    <a:pt x="24151" y="2302"/>
                  </a:cubicBezTo>
                  <a:cubicBezTo>
                    <a:pt x="24084" y="2335"/>
                    <a:pt x="24084" y="2402"/>
                    <a:pt x="24084" y="2502"/>
                  </a:cubicBezTo>
                  <a:lnTo>
                    <a:pt x="24518" y="3436"/>
                  </a:lnTo>
                  <a:cubicBezTo>
                    <a:pt x="24551" y="3503"/>
                    <a:pt x="24584" y="3536"/>
                    <a:pt x="24651" y="3536"/>
                  </a:cubicBezTo>
                  <a:cubicBezTo>
                    <a:pt x="24651" y="3536"/>
                    <a:pt x="24684" y="3536"/>
                    <a:pt x="24684" y="3503"/>
                  </a:cubicBezTo>
                  <a:cubicBezTo>
                    <a:pt x="24751" y="3503"/>
                    <a:pt x="24785" y="3402"/>
                    <a:pt x="24751" y="3336"/>
                  </a:cubicBezTo>
                  <a:lnTo>
                    <a:pt x="24351" y="2368"/>
                  </a:lnTo>
                  <a:cubicBezTo>
                    <a:pt x="24326" y="2320"/>
                    <a:pt x="24266" y="2289"/>
                    <a:pt x="24210" y="2289"/>
                  </a:cubicBezTo>
                  <a:close/>
                  <a:moveTo>
                    <a:pt x="25071" y="4223"/>
                  </a:moveTo>
                  <a:cubicBezTo>
                    <a:pt x="25054" y="4223"/>
                    <a:pt x="25036" y="4227"/>
                    <a:pt x="25018" y="4236"/>
                  </a:cubicBezTo>
                  <a:cubicBezTo>
                    <a:pt x="24951" y="4270"/>
                    <a:pt x="24918" y="4337"/>
                    <a:pt x="24951" y="4403"/>
                  </a:cubicBezTo>
                  <a:lnTo>
                    <a:pt x="25385" y="5371"/>
                  </a:lnTo>
                  <a:cubicBezTo>
                    <a:pt x="25385" y="5437"/>
                    <a:pt x="25452" y="5471"/>
                    <a:pt x="25485" y="5471"/>
                  </a:cubicBezTo>
                  <a:cubicBezTo>
                    <a:pt x="25518" y="5471"/>
                    <a:pt x="25518" y="5437"/>
                    <a:pt x="25552" y="5437"/>
                  </a:cubicBezTo>
                  <a:cubicBezTo>
                    <a:pt x="25618" y="5404"/>
                    <a:pt x="25652" y="5337"/>
                    <a:pt x="25618" y="5271"/>
                  </a:cubicBezTo>
                  <a:lnTo>
                    <a:pt x="25185" y="4303"/>
                  </a:lnTo>
                  <a:cubicBezTo>
                    <a:pt x="25160" y="4254"/>
                    <a:pt x="25118" y="4223"/>
                    <a:pt x="25071" y="4223"/>
                  </a:cubicBezTo>
                  <a:close/>
                  <a:moveTo>
                    <a:pt x="25905" y="6158"/>
                  </a:moveTo>
                  <a:cubicBezTo>
                    <a:pt x="25888" y="6158"/>
                    <a:pt x="25870" y="6162"/>
                    <a:pt x="25852" y="6171"/>
                  </a:cubicBezTo>
                  <a:cubicBezTo>
                    <a:pt x="25785" y="6205"/>
                    <a:pt x="25752" y="6271"/>
                    <a:pt x="25785" y="6338"/>
                  </a:cubicBezTo>
                  <a:lnTo>
                    <a:pt x="26219" y="7305"/>
                  </a:lnTo>
                  <a:cubicBezTo>
                    <a:pt x="26219" y="7339"/>
                    <a:pt x="26286" y="7372"/>
                    <a:pt x="26352" y="7372"/>
                  </a:cubicBezTo>
                  <a:lnTo>
                    <a:pt x="26386" y="7372"/>
                  </a:lnTo>
                  <a:cubicBezTo>
                    <a:pt x="26452" y="7339"/>
                    <a:pt x="26486" y="7272"/>
                    <a:pt x="26452" y="7205"/>
                  </a:cubicBezTo>
                  <a:lnTo>
                    <a:pt x="26019" y="6238"/>
                  </a:lnTo>
                  <a:cubicBezTo>
                    <a:pt x="25994" y="6189"/>
                    <a:pt x="25952" y="6158"/>
                    <a:pt x="25905" y="6158"/>
                  </a:cubicBezTo>
                  <a:close/>
                  <a:moveTo>
                    <a:pt x="26719" y="8073"/>
                  </a:moveTo>
                  <a:cubicBezTo>
                    <a:pt x="26653" y="8106"/>
                    <a:pt x="26619" y="8206"/>
                    <a:pt x="26653" y="8273"/>
                  </a:cubicBezTo>
                  <a:lnTo>
                    <a:pt x="27053" y="9240"/>
                  </a:lnTo>
                  <a:cubicBezTo>
                    <a:pt x="27086" y="9273"/>
                    <a:pt x="27120" y="9307"/>
                    <a:pt x="27186" y="9307"/>
                  </a:cubicBezTo>
                  <a:lnTo>
                    <a:pt x="27253" y="9307"/>
                  </a:lnTo>
                  <a:cubicBezTo>
                    <a:pt x="27286" y="9273"/>
                    <a:pt x="27320" y="9173"/>
                    <a:pt x="27286" y="9107"/>
                  </a:cubicBezTo>
                  <a:lnTo>
                    <a:pt x="26886" y="8139"/>
                  </a:lnTo>
                  <a:cubicBezTo>
                    <a:pt x="26853" y="8073"/>
                    <a:pt x="26753" y="8073"/>
                    <a:pt x="26719" y="8073"/>
                  </a:cubicBezTo>
                  <a:close/>
                  <a:moveTo>
                    <a:pt x="27606" y="9994"/>
                  </a:moveTo>
                  <a:cubicBezTo>
                    <a:pt x="27589" y="9994"/>
                    <a:pt x="27571" y="9998"/>
                    <a:pt x="27553" y="10007"/>
                  </a:cubicBezTo>
                  <a:cubicBezTo>
                    <a:pt x="27486" y="10041"/>
                    <a:pt x="27453" y="10107"/>
                    <a:pt x="27486" y="10174"/>
                  </a:cubicBezTo>
                  <a:lnTo>
                    <a:pt x="27920" y="11141"/>
                  </a:lnTo>
                  <a:cubicBezTo>
                    <a:pt x="27920" y="11208"/>
                    <a:pt x="27987" y="11241"/>
                    <a:pt x="28020" y="11241"/>
                  </a:cubicBezTo>
                  <a:cubicBezTo>
                    <a:pt x="28054" y="11241"/>
                    <a:pt x="28054" y="11241"/>
                    <a:pt x="28087" y="11208"/>
                  </a:cubicBezTo>
                  <a:cubicBezTo>
                    <a:pt x="28154" y="11175"/>
                    <a:pt x="28187" y="11108"/>
                    <a:pt x="28154" y="11041"/>
                  </a:cubicBezTo>
                  <a:lnTo>
                    <a:pt x="27720" y="10074"/>
                  </a:lnTo>
                  <a:cubicBezTo>
                    <a:pt x="27696" y="10025"/>
                    <a:pt x="27653" y="9994"/>
                    <a:pt x="27606" y="9994"/>
                  </a:cubicBezTo>
                  <a:close/>
                  <a:moveTo>
                    <a:pt x="28445" y="11929"/>
                  </a:moveTo>
                  <a:cubicBezTo>
                    <a:pt x="28425" y="11929"/>
                    <a:pt x="28405" y="11933"/>
                    <a:pt x="28387" y="11942"/>
                  </a:cubicBezTo>
                  <a:cubicBezTo>
                    <a:pt x="28320" y="11975"/>
                    <a:pt x="28287" y="12042"/>
                    <a:pt x="28320" y="12109"/>
                  </a:cubicBezTo>
                  <a:lnTo>
                    <a:pt x="28754" y="13076"/>
                  </a:lnTo>
                  <a:cubicBezTo>
                    <a:pt x="28787" y="13143"/>
                    <a:pt x="28821" y="13143"/>
                    <a:pt x="28887" y="13143"/>
                  </a:cubicBezTo>
                  <a:lnTo>
                    <a:pt x="28921" y="13143"/>
                  </a:lnTo>
                  <a:cubicBezTo>
                    <a:pt x="28988" y="13109"/>
                    <a:pt x="29021" y="13043"/>
                    <a:pt x="28988" y="12976"/>
                  </a:cubicBezTo>
                  <a:lnTo>
                    <a:pt x="28554" y="12009"/>
                  </a:lnTo>
                  <a:cubicBezTo>
                    <a:pt x="28554" y="11960"/>
                    <a:pt x="28500" y="11929"/>
                    <a:pt x="28445" y="11929"/>
                  </a:cubicBezTo>
                  <a:close/>
                  <a:moveTo>
                    <a:pt x="29307" y="13864"/>
                  </a:moveTo>
                  <a:cubicBezTo>
                    <a:pt x="29290" y="13864"/>
                    <a:pt x="29272" y="13868"/>
                    <a:pt x="29254" y="13877"/>
                  </a:cubicBezTo>
                  <a:cubicBezTo>
                    <a:pt x="29188" y="13877"/>
                    <a:pt x="29154" y="13977"/>
                    <a:pt x="29188" y="14043"/>
                  </a:cubicBezTo>
                  <a:lnTo>
                    <a:pt x="29588" y="15011"/>
                  </a:lnTo>
                  <a:cubicBezTo>
                    <a:pt x="29621" y="15044"/>
                    <a:pt x="29688" y="15078"/>
                    <a:pt x="29721" y="15078"/>
                  </a:cubicBezTo>
                  <a:lnTo>
                    <a:pt x="29788" y="15078"/>
                  </a:lnTo>
                  <a:cubicBezTo>
                    <a:pt x="29855" y="15044"/>
                    <a:pt x="29855" y="14944"/>
                    <a:pt x="29855" y="14877"/>
                  </a:cubicBezTo>
                  <a:lnTo>
                    <a:pt x="29421" y="13943"/>
                  </a:lnTo>
                  <a:cubicBezTo>
                    <a:pt x="29397" y="13895"/>
                    <a:pt x="29354" y="13864"/>
                    <a:pt x="29307" y="13864"/>
                  </a:cubicBezTo>
                  <a:close/>
                  <a:moveTo>
                    <a:pt x="30147" y="15765"/>
                  </a:moveTo>
                  <a:cubicBezTo>
                    <a:pt x="30126" y="15765"/>
                    <a:pt x="30106" y="15769"/>
                    <a:pt x="30088" y="15778"/>
                  </a:cubicBezTo>
                  <a:cubicBezTo>
                    <a:pt x="30022" y="15811"/>
                    <a:pt x="29988" y="15878"/>
                    <a:pt x="30022" y="15978"/>
                  </a:cubicBezTo>
                  <a:lnTo>
                    <a:pt x="30455" y="16912"/>
                  </a:lnTo>
                  <a:cubicBezTo>
                    <a:pt x="30489" y="16979"/>
                    <a:pt x="30522" y="17012"/>
                    <a:pt x="30589" y="17012"/>
                  </a:cubicBezTo>
                  <a:cubicBezTo>
                    <a:pt x="30589" y="17012"/>
                    <a:pt x="30622" y="17012"/>
                    <a:pt x="30622" y="16979"/>
                  </a:cubicBezTo>
                  <a:cubicBezTo>
                    <a:pt x="30689" y="16979"/>
                    <a:pt x="30722" y="16879"/>
                    <a:pt x="30689" y="16812"/>
                  </a:cubicBezTo>
                  <a:lnTo>
                    <a:pt x="30255" y="15845"/>
                  </a:lnTo>
                  <a:cubicBezTo>
                    <a:pt x="30255" y="15796"/>
                    <a:pt x="30201" y="15765"/>
                    <a:pt x="30147" y="1576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705;p25">
              <a:extLst>
                <a:ext uri="{FF2B5EF4-FFF2-40B4-BE49-F238E27FC236}">
                  <a16:creationId xmlns:a16="http://schemas.microsoft.com/office/drawing/2014/main" id="{CA3AEFB5-8E3A-4784-AF32-D94B46A37876}"/>
                </a:ext>
              </a:extLst>
            </p:cNvPr>
            <p:cNvSpPr/>
            <p:nvPr/>
          </p:nvSpPr>
          <p:spPr>
            <a:xfrm>
              <a:off x="5560056" y="4489239"/>
              <a:ext cx="9796" cy="14625"/>
            </a:xfrm>
            <a:custGeom>
              <a:avLst/>
              <a:gdLst/>
              <a:ahLst/>
              <a:cxnLst/>
              <a:rect l="l" t="t" r="r" b="b"/>
              <a:pathLst>
                <a:path w="501" h="748" extrusionOk="0">
                  <a:moveTo>
                    <a:pt x="154" y="1"/>
                  </a:moveTo>
                  <a:cubicBezTo>
                    <a:pt x="136" y="1"/>
                    <a:pt x="118" y="5"/>
                    <a:pt x="101" y="14"/>
                  </a:cubicBezTo>
                  <a:cubicBezTo>
                    <a:pt x="34" y="47"/>
                    <a:pt x="1" y="114"/>
                    <a:pt x="34" y="181"/>
                  </a:cubicBezTo>
                  <a:lnTo>
                    <a:pt x="234" y="681"/>
                  </a:lnTo>
                  <a:cubicBezTo>
                    <a:pt x="267" y="748"/>
                    <a:pt x="301" y="748"/>
                    <a:pt x="367" y="748"/>
                  </a:cubicBezTo>
                  <a:lnTo>
                    <a:pt x="401" y="748"/>
                  </a:lnTo>
                  <a:cubicBezTo>
                    <a:pt x="468" y="714"/>
                    <a:pt x="501" y="648"/>
                    <a:pt x="468" y="581"/>
                  </a:cubicBezTo>
                  <a:lnTo>
                    <a:pt x="267" y="80"/>
                  </a:lnTo>
                  <a:cubicBezTo>
                    <a:pt x="243" y="32"/>
                    <a:pt x="201" y="1"/>
                    <a:pt x="154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706;p25">
              <a:extLst>
                <a:ext uri="{FF2B5EF4-FFF2-40B4-BE49-F238E27FC236}">
                  <a16:creationId xmlns:a16="http://schemas.microsoft.com/office/drawing/2014/main" id="{A1B74BC1-833F-43DE-B655-3D5834A33388}"/>
                </a:ext>
              </a:extLst>
            </p:cNvPr>
            <p:cNvSpPr/>
            <p:nvPr/>
          </p:nvSpPr>
          <p:spPr>
            <a:xfrm>
              <a:off x="5012174" y="3550272"/>
              <a:ext cx="198301" cy="466347"/>
            </a:xfrm>
            <a:custGeom>
              <a:avLst/>
              <a:gdLst/>
              <a:ahLst/>
              <a:cxnLst/>
              <a:rect l="l" t="t" r="r" b="b"/>
              <a:pathLst>
                <a:path w="10142" h="23851" extrusionOk="0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5317" y="23832"/>
                    <a:pt x="5861" y="23832"/>
                  </a:cubicBezTo>
                  <a:cubicBezTo>
                    <a:pt x="5886" y="23832"/>
                    <a:pt x="5900" y="23784"/>
                    <a:pt x="5905" y="23684"/>
                  </a:cubicBezTo>
                  <a:cubicBezTo>
                    <a:pt x="6238" y="23784"/>
                    <a:pt x="6639" y="23851"/>
                    <a:pt x="7006" y="23851"/>
                  </a:cubicBezTo>
                  <a:cubicBezTo>
                    <a:pt x="8874" y="23851"/>
                    <a:pt x="10141" y="22283"/>
                    <a:pt x="9841" y="20348"/>
                  </a:cubicBezTo>
                  <a:lnTo>
                    <a:pt x="7006" y="4770"/>
                  </a:lnTo>
                  <a:cubicBezTo>
                    <a:pt x="6672" y="2869"/>
                    <a:pt x="4904" y="1335"/>
                    <a:pt x="3036" y="1335"/>
                  </a:cubicBezTo>
                  <a:lnTo>
                    <a:pt x="2836" y="1335"/>
                  </a:lnTo>
                  <a:cubicBezTo>
                    <a:pt x="2035" y="634"/>
                    <a:pt x="1068" y="167"/>
                    <a:pt x="1" y="0"/>
                  </a:cubicBezTo>
                  <a:close/>
                </a:path>
              </a:pathLst>
            </a:custGeom>
            <a:solidFill>
              <a:srgbClr val="4EE27A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707;p25">
              <a:extLst>
                <a:ext uri="{FF2B5EF4-FFF2-40B4-BE49-F238E27FC236}">
                  <a16:creationId xmlns:a16="http://schemas.microsoft.com/office/drawing/2014/main" id="{710E10CA-EAA5-4F3B-AD05-1F11A301E54C}"/>
                </a:ext>
              </a:extLst>
            </p:cNvPr>
            <p:cNvSpPr/>
            <p:nvPr/>
          </p:nvSpPr>
          <p:spPr>
            <a:xfrm>
              <a:off x="4764981" y="3529389"/>
              <a:ext cx="367861" cy="617096"/>
            </a:xfrm>
            <a:custGeom>
              <a:avLst/>
              <a:gdLst/>
              <a:ahLst/>
              <a:cxnLst/>
              <a:rect l="l" t="t" r="r" b="b"/>
              <a:pathLst>
                <a:path w="18814" h="31561" extrusionOk="0">
                  <a:moveTo>
                    <a:pt x="8306" y="1"/>
                  </a:moveTo>
                  <a:cubicBezTo>
                    <a:pt x="3936" y="1"/>
                    <a:pt x="0" y="5705"/>
                    <a:pt x="867" y="15612"/>
                  </a:cubicBezTo>
                  <a:lnTo>
                    <a:pt x="400" y="27454"/>
                  </a:lnTo>
                  <a:cubicBezTo>
                    <a:pt x="234" y="27854"/>
                    <a:pt x="267" y="28288"/>
                    <a:pt x="467" y="28655"/>
                  </a:cubicBezTo>
                  <a:cubicBezTo>
                    <a:pt x="1735" y="30802"/>
                    <a:pt x="4105" y="31561"/>
                    <a:pt x="6746" y="31561"/>
                  </a:cubicBezTo>
                  <a:cubicBezTo>
                    <a:pt x="10218" y="31561"/>
                    <a:pt x="14159" y="30249"/>
                    <a:pt x="16679" y="29055"/>
                  </a:cubicBezTo>
                  <a:cubicBezTo>
                    <a:pt x="17479" y="28655"/>
                    <a:pt x="18213" y="28221"/>
                    <a:pt x="18247" y="27387"/>
                  </a:cubicBezTo>
                  <a:cubicBezTo>
                    <a:pt x="18280" y="27387"/>
                    <a:pt x="18780" y="14345"/>
                    <a:pt x="18814" y="10308"/>
                  </a:cubicBezTo>
                  <a:cubicBezTo>
                    <a:pt x="18814" y="8807"/>
                    <a:pt x="18613" y="7273"/>
                    <a:pt x="18146" y="5838"/>
                  </a:cubicBezTo>
                  <a:cubicBezTo>
                    <a:pt x="17146" y="2703"/>
                    <a:pt x="15311" y="601"/>
                    <a:pt x="12509" y="601"/>
                  </a:cubicBezTo>
                  <a:lnTo>
                    <a:pt x="8306" y="1"/>
                  </a:lnTo>
                  <a:close/>
                </a:path>
              </a:pathLst>
            </a:custGeom>
            <a:solidFill>
              <a:srgbClr val="4EE27A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708;p25">
              <a:extLst>
                <a:ext uri="{FF2B5EF4-FFF2-40B4-BE49-F238E27FC236}">
                  <a16:creationId xmlns:a16="http://schemas.microsoft.com/office/drawing/2014/main" id="{0D64F472-F0BB-4674-8A4F-A13AD4F033CC}"/>
                </a:ext>
              </a:extLst>
            </p:cNvPr>
            <p:cNvSpPr/>
            <p:nvPr/>
          </p:nvSpPr>
          <p:spPr>
            <a:xfrm>
              <a:off x="4697151" y="3570881"/>
              <a:ext cx="220454" cy="451878"/>
            </a:xfrm>
            <a:custGeom>
              <a:avLst/>
              <a:gdLst/>
              <a:ahLst/>
              <a:cxnLst/>
              <a:rect l="l" t="t" r="r" b="b"/>
              <a:pathLst>
                <a:path w="11275" h="23111" extrusionOk="0">
                  <a:moveTo>
                    <a:pt x="7736" y="0"/>
                  </a:moveTo>
                  <a:cubicBezTo>
                    <a:pt x="6092" y="0"/>
                    <a:pt x="4593" y="1117"/>
                    <a:pt x="4170" y="2782"/>
                  </a:cubicBezTo>
                  <a:lnTo>
                    <a:pt x="500" y="18560"/>
                  </a:lnTo>
                  <a:cubicBezTo>
                    <a:pt x="0" y="20495"/>
                    <a:pt x="1201" y="22497"/>
                    <a:pt x="3136" y="22997"/>
                  </a:cubicBezTo>
                  <a:cubicBezTo>
                    <a:pt x="3438" y="23074"/>
                    <a:pt x="3741" y="23111"/>
                    <a:pt x="4038" y="23111"/>
                  </a:cubicBezTo>
                  <a:cubicBezTo>
                    <a:pt x="5674" y="23111"/>
                    <a:pt x="7149" y="21999"/>
                    <a:pt x="7572" y="20362"/>
                  </a:cubicBezTo>
                  <a:lnTo>
                    <a:pt x="11275" y="4517"/>
                  </a:lnTo>
                  <a:lnTo>
                    <a:pt x="8640" y="114"/>
                  </a:lnTo>
                  <a:cubicBezTo>
                    <a:pt x="8337" y="37"/>
                    <a:pt x="8034" y="0"/>
                    <a:pt x="7736" y="0"/>
                  </a:cubicBezTo>
                  <a:close/>
                </a:path>
              </a:pathLst>
            </a:custGeom>
            <a:solidFill>
              <a:srgbClr val="4EE2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709;p25">
              <a:extLst>
                <a:ext uri="{FF2B5EF4-FFF2-40B4-BE49-F238E27FC236}">
                  <a16:creationId xmlns:a16="http://schemas.microsoft.com/office/drawing/2014/main" id="{C318B9E9-904E-4759-8296-33AE8F2E7B38}"/>
                </a:ext>
              </a:extLst>
            </p:cNvPr>
            <p:cNvSpPr/>
            <p:nvPr/>
          </p:nvSpPr>
          <p:spPr>
            <a:xfrm>
              <a:off x="4697151" y="3563314"/>
              <a:ext cx="220454" cy="467011"/>
            </a:xfrm>
            <a:custGeom>
              <a:avLst/>
              <a:gdLst/>
              <a:ahLst/>
              <a:cxnLst/>
              <a:rect l="l" t="t" r="r" b="b"/>
              <a:pathLst>
                <a:path w="11275" h="23885" fill="none" extrusionOk="0">
                  <a:moveTo>
                    <a:pt x="8640" y="501"/>
                  </a:moveTo>
                  <a:lnTo>
                    <a:pt x="8640" y="501"/>
                  </a:lnTo>
                  <a:cubicBezTo>
                    <a:pt x="6671" y="1"/>
                    <a:pt x="4670" y="1201"/>
                    <a:pt x="4170" y="3169"/>
                  </a:cubicBezTo>
                  <a:lnTo>
                    <a:pt x="500" y="18947"/>
                  </a:lnTo>
                  <a:cubicBezTo>
                    <a:pt x="0" y="20882"/>
                    <a:pt x="1201" y="22884"/>
                    <a:pt x="3136" y="23384"/>
                  </a:cubicBezTo>
                  <a:lnTo>
                    <a:pt x="3136" y="23384"/>
                  </a:lnTo>
                  <a:cubicBezTo>
                    <a:pt x="5104" y="23884"/>
                    <a:pt x="7072" y="22683"/>
                    <a:pt x="7572" y="20749"/>
                  </a:cubicBezTo>
                  <a:lnTo>
                    <a:pt x="11275" y="4904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710;p25">
              <a:extLst>
                <a:ext uri="{FF2B5EF4-FFF2-40B4-BE49-F238E27FC236}">
                  <a16:creationId xmlns:a16="http://schemas.microsoft.com/office/drawing/2014/main" id="{B4A52485-9D68-44BE-95B2-80FE72FA4711}"/>
                </a:ext>
              </a:extLst>
            </p:cNvPr>
            <p:cNvSpPr/>
            <p:nvPr/>
          </p:nvSpPr>
          <p:spPr>
            <a:xfrm>
              <a:off x="4750629" y="3867641"/>
              <a:ext cx="511357" cy="162911"/>
            </a:xfrm>
            <a:custGeom>
              <a:avLst/>
              <a:gdLst/>
              <a:ahLst/>
              <a:cxnLst/>
              <a:rect l="l" t="t" r="r" b="b"/>
              <a:pathLst>
                <a:path w="26153" h="8332" extrusionOk="0">
                  <a:moveTo>
                    <a:pt x="20635" y="1"/>
                  </a:moveTo>
                  <a:cubicBezTo>
                    <a:pt x="20517" y="1"/>
                    <a:pt x="20399" y="24"/>
                    <a:pt x="20281" y="48"/>
                  </a:cubicBezTo>
                  <a:cubicBezTo>
                    <a:pt x="20281" y="81"/>
                    <a:pt x="20281" y="81"/>
                    <a:pt x="20248" y="81"/>
                  </a:cubicBezTo>
                  <a:lnTo>
                    <a:pt x="18780" y="548"/>
                  </a:lnTo>
                  <a:cubicBezTo>
                    <a:pt x="18520" y="494"/>
                    <a:pt x="18259" y="468"/>
                    <a:pt x="18001" y="468"/>
                  </a:cubicBezTo>
                  <a:cubicBezTo>
                    <a:pt x="17469" y="468"/>
                    <a:pt x="16951" y="579"/>
                    <a:pt x="16479" y="782"/>
                  </a:cubicBezTo>
                  <a:lnTo>
                    <a:pt x="3236" y="915"/>
                  </a:lnTo>
                  <a:cubicBezTo>
                    <a:pt x="3216" y="915"/>
                    <a:pt x="3196" y="914"/>
                    <a:pt x="3176" y="914"/>
                  </a:cubicBezTo>
                  <a:cubicBezTo>
                    <a:pt x="1435" y="914"/>
                    <a:pt x="34" y="2336"/>
                    <a:pt x="34" y="4084"/>
                  </a:cubicBezTo>
                  <a:cubicBezTo>
                    <a:pt x="0" y="5818"/>
                    <a:pt x="1435" y="7253"/>
                    <a:pt x="3169" y="7286"/>
                  </a:cubicBezTo>
                  <a:lnTo>
                    <a:pt x="15245" y="7153"/>
                  </a:lnTo>
                  <a:cubicBezTo>
                    <a:pt x="15578" y="7520"/>
                    <a:pt x="16012" y="7820"/>
                    <a:pt x="16545" y="8020"/>
                  </a:cubicBezTo>
                  <a:cubicBezTo>
                    <a:pt x="17041" y="8231"/>
                    <a:pt x="17552" y="8331"/>
                    <a:pt x="18053" y="8331"/>
                  </a:cubicBezTo>
                  <a:cubicBezTo>
                    <a:pt x="19372" y="8331"/>
                    <a:pt x="20623" y="7637"/>
                    <a:pt x="21349" y="6452"/>
                  </a:cubicBezTo>
                  <a:lnTo>
                    <a:pt x="22450" y="6386"/>
                  </a:lnTo>
                  <a:lnTo>
                    <a:pt x="24384" y="6752"/>
                  </a:lnTo>
                  <a:cubicBezTo>
                    <a:pt x="24470" y="6769"/>
                    <a:pt x="24554" y="6777"/>
                    <a:pt x="24636" y="6777"/>
                  </a:cubicBezTo>
                  <a:cubicBezTo>
                    <a:pt x="25232" y="6777"/>
                    <a:pt x="25735" y="6367"/>
                    <a:pt x="25852" y="5752"/>
                  </a:cubicBezTo>
                  <a:cubicBezTo>
                    <a:pt x="25986" y="5085"/>
                    <a:pt x="25552" y="4451"/>
                    <a:pt x="24885" y="4317"/>
                  </a:cubicBezTo>
                  <a:lnTo>
                    <a:pt x="23317" y="3984"/>
                  </a:lnTo>
                  <a:cubicBezTo>
                    <a:pt x="23083" y="3850"/>
                    <a:pt x="23284" y="3750"/>
                    <a:pt x="22983" y="3750"/>
                  </a:cubicBezTo>
                  <a:lnTo>
                    <a:pt x="23017" y="3617"/>
                  </a:lnTo>
                  <a:cubicBezTo>
                    <a:pt x="23117" y="3584"/>
                    <a:pt x="23184" y="3517"/>
                    <a:pt x="23284" y="3483"/>
                  </a:cubicBezTo>
                  <a:lnTo>
                    <a:pt x="24751" y="3717"/>
                  </a:lnTo>
                  <a:cubicBezTo>
                    <a:pt x="24797" y="3722"/>
                    <a:pt x="24843" y="3724"/>
                    <a:pt x="24888" y="3724"/>
                  </a:cubicBezTo>
                  <a:cubicBezTo>
                    <a:pt x="25465" y="3724"/>
                    <a:pt x="25959" y="3337"/>
                    <a:pt x="26052" y="2750"/>
                  </a:cubicBezTo>
                  <a:cubicBezTo>
                    <a:pt x="26152" y="2149"/>
                    <a:pt x="25719" y="1549"/>
                    <a:pt x="25118" y="1449"/>
                  </a:cubicBezTo>
                  <a:lnTo>
                    <a:pt x="23417" y="1215"/>
                  </a:lnTo>
                  <a:cubicBezTo>
                    <a:pt x="23417" y="748"/>
                    <a:pt x="23083" y="348"/>
                    <a:pt x="22616" y="281"/>
                  </a:cubicBezTo>
                  <a:lnTo>
                    <a:pt x="20782" y="14"/>
                  </a:lnTo>
                  <a:cubicBezTo>
                    <a:pt x="20733" y="5"/>
                    <a:pt x="20684" y="1"/>
                    <a:pt x="20635" y="1"/>
                  </a:cubicBezTo>
                  <a:close/>
                </a:path>
              </a:pathLst>
            </a:custGeom>
            <a:solidFill>
              <a:srgbClr val="EEEEEE"/>
            </a:solidFill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711;p25">
              <a:extLst>
                <a:ext uri="{FF2B5EF4-FFF2-40B4-BE49-F238E27FC236}">
                  <a16:creationId xmlns:a16="http://schemas.microsoft.com/office/drawing/2014/main" id="{044DDD99-E060-470C-BAC9-D91B0B057AAE}"/>
                </a:ext>
              </a:extLst>
            </p:cNvPr>
            <p:cNvSpPr/>
            <p:nvPr/>
          </p:nvSpPr>
          <p:spPr>
            <a:xfrm>
              <a:off x="5093711" y="3268647"/>
              <a:ext cx="146116" cy="181056"/>
            </a:xfrm>
            <a:custGeom>
              <a:avLst/>
              <a:gdLst/>
              <a:ahLst/>
              <a:cxnLst/>
              <a:rect l="l" t="t" r="r" b="b"/>
              <a:pathLst>
                <a:path w="7473" h="9260" extrusionOk="0">
                  <a:moveTo>
                    <a:pt x="4080" y="1"/>
                  </a:moveTo>
                  <a:cubicBezTo>
                    <a:pt x="2370" y="1"/>
                    <a:pt x="744" y="1759"/>
                    <a:pt x="400" y="4129"/>
                  </a:cubicBezTo>
                  <a:cubicBezTo>
                    <a:pt x="0" y="6664"/>
                    <a:pt x="1201" y="8933"/>
                    <a:pt x="3036" y="9233"/>
                  </a:cubicBezTo>
                  <a:cubicBezTo>
                    <a:pt x="3157" y="9251"/>
                    <a:pt x="3277" y="9259"/>
                    <a:pt x="3398" y="9259"/>
                  </a:cubicBezTo>
                  <a:cubicBezTo>
                    <a:pt x="5106" y="9259"/>
                    <a:pt x="6729" y="7529"/>
                    <a:pt x="7072" y="5130"/>
                  </a:cubicBezTo>
                  <a:cubicBezTo>
                    <a:pt x="7472" y="2595"/>
                    <a:pt x="6305" y="327"/>
                    <a:pt x="4437" y="26"/>
                  </a:cubicBezTo>
                  <a:cubicBezTo>
                    <a:pt x="4318" y="9"/>
                    <a:pt x="4199" y="1"/>
                    <a:pt x="40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712;p25">
              <a:extLst>
                <a:ext uri="{FF2B5EF4-FFF2-40B4-BE49-F238E27FC236}">
                  <a16:creationId xmlns:a16="http://schemas.microsoft.com/office/drawing/2014/main" id="{42B4BD87-D392-4197-8DB4-D7CB6887C212}"/>
                </a:ext>
              </a:extLst>
            </p:cNvPr>
            <p:cNvSpPr/>
            <p:nvPr/>
          </p:nvSpPr>
          <p:spPr>
            <a:xfrm>
              <a:off x="4884980" y="3213956"/>
              <a:ext cx="127209" cy="261573"/>
            </a:xfrm>
            <a:custGeom>
              <a:avLst/>
              <a:gdLst/>
              <a:ahLst/>
              <a:cxnLst/>
              <a:rect l="l" t="t" r="r" b="b"/>
              <a:pathLst>
                <a:path w="6506" h="13378" extrusionOk="0">
                  <a:moveTo>
                    <a:pt x="4375" y="0"/>
                  </a:moveTo>
                  <a:cubicBezTo>
                    <a:pt x="2636" y="0"/>
                    <a:pt x="910" y="2187"/>
                    <a:pt x="468" y="5092"/>
                  </a:cubicBezTo>
                  <a:cubicBezTo>
                    <a:pt x="1" y="8161"/>
                    <a:pt x="2236" y="13097"/>
                    <a:pt x="4070" y="13364"/>
                  </a:cubicBezTo>
                  <a:cubicBezTo>
                    <a:pt x="4127" y="13373"/>
                    <a:pt x="4181" y="13378"/>
                    <a:pt x="4233" y="13378"/>
                  </a:cubicBezTo>
                  <a:cubicBezTo>
                    <a:pt x="5883" y="13378"/>
                    <a:pt x="5552" y="8867"/>
                    <a:pt x="6005" y="5892"/>
                  </a:cubicBezTo>
                  <a:cubicBezTo>
                    <a:pt x="6472" y="2823"/>
                    <a:pt x="6506" y="322"/>
                    <a:pt x="4671" y="21"/>
                  </a:cubicBezTo>
                  <a:cubicBezTo>
                    <a:pt x="4573" y="7"/>
                    <a:pt x="4474" y="0"/>
                    <a:pt x="4375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713;p25">
              <a:extLst>
                <a:ext uri="{FF2B5EF4-FFF2-40B4-BE49-F238E27FC236}">
                  <a16:creationId xmlns:a16="http://schemas.microsoft.com/office/drawing/2014/main" id="{D34256BB-2ACE-4895-86A9-D56422742F48}"/>
                </a:ext>
              </a:extLst>
            </p:cNvPr>
            <p:cNvSpPr/>
            <p:nvPr/>
          </p:nvSpPr>
          <p:spPr>
            <a:xfrm>
              <a:off x="4931301" y="3258049"/>
              <a:ext cx="283081" cy="374763"/>
            </a:xfrm>
            <a:custGeom>
              <a:avLst/>
              <a:gdLst/>
              <a:ahLst/>
              <a:cxnLst/>
              <a:rect l="l" t="t" r="r" b="b"/>
              <a:pathLst>
                <a:path w="14478" h="19167" extrusionOk="0">
                  <a:moveTo>
                    <a:pt x="7883" y="0"/>
                  </a:moveTo>
                  <a:cubicBezTo>
                    <a:pt x="4504" y="0"/>
                    <a:pt x="1767" y="2711"/>
                    <a:pt x="1701" y="6072"/>
                  </a:cubicBezTo>
                  <a:lnTo>
                    <a:pt x="1635" y="10142"/>
                  </a:lnTo>
                  <a:cubicBezTo>
                    <a:pt x="1635" y="10842"/>
                    <a:pt x="1735" y="11543"/>
                    <a:pt x="1935" y="12177"/>
                  </a:cubicBezTo>
                  <a:lnTo>
                    <a:pt x="734" y="14645"/>
                  </a:lnTo>
                  <a:cubicBezTo>
                    <a:pt x="0" y="16213"/>
                    <a:pt x="667" y="18114"/>
                    <a:pt x="2235" y="18848"/>
                  </a:cubicBezTo>
                  <a:cubicBezTo>
                    <a:pt x="2678" y="19065"/>
                    <a:pt x="3144" y="19167"/>
                    <a:pt x="3603" y="19167"/>
                  </a:cubicBezTo>
                  <a:cubicBezTo>
                    <a:pt x="4770" y="19167"/>
                    <a:pt x="5888" y="18506"/>
                    <a:pt x="6438" y="17380"/>
                  </a:cubicBezTo>
                  <a:lnTo>
                    <a:pt x="6905" y="16380"/>
                  </a:lnTo>
                  <a:cubicBezTo>
                    <a:pt x="7172" y="16413"/>
                    <a:pt x="7439" y="16446"/>
                    <a:pt x="7706" y="16446"/>
                  </a:cubicBezTo>
                  <a:lnTo>
                    <a:pt x="8039" y="16446"/>
                  </a:lnTo>
                  <a:cubicBezTo>
                    <a:pt x="8080" y="16447"/>
                    <a:pt x="8121" y="16448"/>
                    <a:pt x="8162" y="16448"/>
                  </a:cubicBezTo>
                  <a:cubicBezTo>
                    <a:pt x="11542" y="16448"/>
                    <a:pt x="14278" y="13737"/>
                    <a:pt x="14344" y="10375"/>
                  </a:cubicBezTo>
                  <a:lnTo>
                    <a:pt x="14411" y="6306"/>
                  </a:lnTo>
                  <a:cubicBezTo>
                    <a:pt x="14477" y="2870"/>
                    <a:pt x="11775" y="68"/>
                    <a:pt x="8340" y="1"/>
                  </a:cubicBezTo>
                  <a:lnTo>
                    <a:pt x="8006" y="1"/>
                  </a:lnTo>
                  <a:cubicBezTo>
                    <a:pt x="7965" y="1"/>
                    <a:pt x="7924" y="0"/>
                    <a:pt x="7883" y="0"/>
                  </a:cubicBezTo>
                  <a:close/>
                </a:path>
              </a:pathLst>
            </a:custGeom>
            <a:solidFill>
              <a:srgbClr val="EEEEEE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714;p25">
              <a:extLst>
                <a:ext uri="{FF2B5EF4-FFF2-40B4-BE49-F238E27FC236}">
                  <a16:creationId xmlns:a16="http://schemas.microsoft.com/office/drawing/2014/main" id="{1CD388E3-0E85-45FA-A757-DD7F0F14740C}"/>
                </a:ext>
              </a:extLst>
            </p:cNvPr>
            <p:cNvSpPr/>
            <p:nvPr/>
          </p:nvSpPr>
          <p:spPr>
            <a:xfrm>
              <a:off x="4963252" y="3257990"/>
              <a:ext cx="250468" cy="321639"/>
            </a:xfrm>
            <a:custGeom>
              <a:avLst/>
              <a:gdLst/>
              <a:ahLst/>
              <a:cxnLst/>
              <a:rect l="l" t="t" r="r" b="b"/>
              <a:pathLst>
                <a:path w="12810" h="16450" extrusionOk="0">
                  <a:moveTo>
                    <a:pt x="6153" y="0"/>
                  </a:moveTo>
                  <a:cubicBezTo>
                    <a:pt x="5370" y="0"/>
                    <a:pt x="4642" y="163"/>
                    <a:pt x="3970" y="438"/>
                  </a:cubicBezTo>
                  <a:cubicBezTo>
                    <a:pt x="3203" y="738"/>
                    <a:pt x="2536" y="1172"/>
                    <a:pt x="1969" y="1739"/>
                  </a:cubicBezTo>
                  <a:cubicBezTo>
                    <a:pt x="1402" y="2273"/>
                    <a:pt x="935" y="2940"/>
                    <a:pt x="601" y="3674"/>
                  </a:cubicBezTo>
                  <a:cubicBezTo>
                    <a:pt x="268" y="4407"/>
                    <a:pt x="101" y="5241"/>
                    <a:pt x="67" y="6075"/>
                  </a:cubicBezTo>
                  <a:lnTo>
                    <a:pt x="67" y="7109"/>
                  </a:lnTo>
                  <a:lnTo>
                    <a:pt x="34" y="8110"/>
                  </a:lnTo>
                  <a:lnTo>
                    <a:pt x="34" y="9144"/>
                  </a:lnTo>
                  <a:lnTo>
                    <a:pt x="1" y="10145"/>
                  </a:lnTo>
                  <a:cubicBezTo>
                    <a:pt x="1" y="11012"/>
                    <a:pt x="168" y="11813"/>
                    <a:pt x="468" y="12580"/>
                  </a:cubicBezTo>
                  <a:lnTo>
                    <a:pt x="3703" y="15916"/>
                  </a:lnTo>
                  <a:cubicBezTo>
                    <a:pt x="4437" y="16249"/>
                    <a:pt x="5238" y="16416"/>
                    <a:pt x="6105" y="16449"/>
                  </a:cubicBezTo>
                  <a:lnTo>
                    <a:pt x="6439" y="16449"/>
                  </a:lnTo>
                  <a:cubicBezTo>
                    <a:pt x="7273" y="16449"/>
                    <a:pt x="8107" y="16316"/>
                    <a:pt x="8840" y="16016"/>
                  </a:cubicBezTo>
                  <a:cubicBezTo>
                    <a:pt x="9574" y="15716"/>
                    <a:pt x="10275" y="15249"/>
                    <a:pt x="10842" y="14715"/>
                  </a:cubicBezTo>
                  <a:cubicBezTo>
                    <a:pt x="11409" y="14148"/>
                    <a:pt x="11876" y="13514"/>
                    <a:pt x="12176" y="12747"/>
                  </a:cubicBezTo>
                  <a:cubicBezTo>
                    <a:pt x="12510" y="12013"/>
                    <a:pt x="12710" y="11212"/>
                    <a:pt x="12710" y="10345"/>
                  </a:cubicBezTo>
                  <a:lnTo>
                    <a:pt x="12743" y="9344"/>
                  </a:lnTo>
                  <a:lnTo>
                    <a:pt x="12743" y="8310"/>
                  </a:lnTo>
                  <a:lnTo>
                    <a:pt x="12777" y="7310"/>
                  </a:lnTo>
                  <a:lnTo>
                    <a:pt x="12777" y="6309"/>
                  </a:lnTo>
                  <a:cubicBezTo>
                    <a:pt x="12810" y="5442"/>
                    <a:pt x="12643" y="4608"/>
                    <a:pt x="12343" y="3874"/>
                  </a:cubicBezTo>
                  <a:cubicBezTo>
                    <a:pt x="12043" y="3140"/>
                    <a:pt x="11609" y="2439"/>
                    <a:pt x="11042" y="1872"/>
                  </a:cubicBezTo>
                  <a:cubicBezTo>
                    <a:pt x="10508" y="1305"/>
                    <a:pt x="9841" y="838"/>
                    <a:pt x="9107" y="538"/>
                  </a:cubicBezTo>
                  <a:cubicBezTo>
                    <a:pt x="8373" y="204"/>
                    <a:pt x="7573" y="4"/>
                    <a:pt x="6706" y="4"/>
                  </a:cubicBezTo>
                  <a:lnTo>
                    <a:pt x="6372" y="4"/>
                  </a:lnTo>
                  <a:cubicBezTo>
                    <a:pt x="6299" y="2"/>
                    <a:pt x="6226" y="0"/>
                    <a:pt x="6153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715;p25">
              <a:extLst>
                <a:ext uri="{FF2B5EF4-FFF2-40B4-BE49-F238E27FC236}">
                  <a16:creationId xmlns:a16="http://schemas.microsoft.com/office/drawing/2014/main" id="{EE5F0EC4-744B-4438-88E1-684A45BC1903}"/>
                </a:ext>
              </a:extLst>
            </p:cNvPr>
            <p:cNvSpPr/>
            <p:nvPr/>
          </p:nvSpPr>
          <p:spPr>
            <a:xfrm>
              <a:off x="4963252" y="3257404"/>
              <a:ext cx="250468" cy="322225"/>
            </a:xfrm>
            <a:custGeom>
              <a:avLst/>
              <a:gdLst/>
              <a:ahLst/>
              <a:cxnLst/>
              <a:rect l="l" t="t" r="r" b="b"/>
              <a:pathLst>
                <a:path w="12810" h="16480" fill="none" extrusionOk="0">
                  <a:moveTo>
                    <a:pt x="3703" y="15946"/>
                  </a:moveTo>
                  <a:cubicBezTo>
                    <a:pt x="4437" y="16279"/>
                    <a:pt x="5238" y="16446"/>
                    <a:pt x="6105" y="16479"/>
                  </a:cubicBezTo>
                  <a:lnTo>
                    <a:pt x="6172" y="16479"/>
                  </a:lnTo>
                  <a:lnTo>
                    <a:pt x="6272" y="16479"/>
                  </a:lnTo>
                  <a:lnTo>
                    <a:pt x="6339" y="16479"/>
                  </a:lnTo>
                  <a:lnTo>
                    <a:pt x="6439" y="16479"/>
                  </a:lnTo>
                  <a:cubicBezTo>
                    <a:pt x="7273" y="16479"/>
                    <a:pt x="8107" y="16346"/>
                    <a:pt x="8840" y="16046"/>
                  </a:cubicBezTo>
                  <a:cubicBezTo>
                    <a:pt x="9574" y="15746"/>
                    <a:pt x="10275" y="15279"/>
                    <a:pt x="10842" y="14745"/>
                  </a:cubicBezTo>
                  <a:cubicBezTo>
                    <a:pt x="11409" y="14178"/>
                    <a:pt x="11876" y="13544"/>
                    <a:pt x="12176" y="12777"/>
                  </a:cubicBezTo>
                  <a:cubicBezTo>
                    <a:pt x="12510" y="12043"/>
                    <a:pt x="12710" y="11242"/>
                    <a:pt x="12710" y="10375"/>
                  </a:cubicBezTo>
                  <a:lnTo>
                    <a:pt x="12743" y="9374"/>
                  </a:lnTo>
                  <a:lnTo>
                    <a:pt x="12743" y="8340"/>
                  </a:lnTo>
                  <a:lnTo>
                    <a:pt x="12777" y="7340"/>
                  </a:lnTo>
                  <a:lnTo>
                    <a:pt x="12777" y="6339"/>
                  </a:lnTo>
                  <a:cubicBezTo>
                    <a:pt x="12810" y="5472"/>
                    <a:pt x="12643" y="4638"/>
                    <a:pt x="12343" y="3904"/>
                  </a:cubicBezTo>
                  <a:cubicBezTo>
                    <a:pt x="12043" y="3170"/>
                    <a:pt x="11609" y="2469"/>
                    <a:pt x="11042" y="1902"/>
                  </a:cubicBezTo>
                  <a:cubicBezTo>
                    <a:pt x="10508" y="1335"/>
                    <a:pt x="9841" y="868"/>
                    <a:pt x="9107" y="568"/>
                  </a:cubicBezTo>
                  <a:cubicBezTo>
                    <a:pt x="8373" y="234"/>
                    <a:pt x="7573" y="34"/>
                    <a:pt x="6706" y="34"/>
                  </a:cubicBezTo>
                  <a:lnTo>
                    <a:pt x="6639" y="34"/>
                  </a:lnTo>
                  <a:lnTo>
                    <a:pt x="6539" y="34"/>
                  </a:lnTo>
                  <a:lnTo>
                    <a:pt x="6472" y="34"/>
                  </a:lnTo>
                  <a:lnTo>
                    <a:pt x="6372" y="34"/>
                  </a:lnTo>
                  <a:cubicBezTo>
                    <a:pt x="5505" y="1"/>
                    <a:pt x="4704" y="168"/>
                    <a:pt x="3970" y="468"/>
                  </a:cubicBezTo>
                  <a:cubicBezTo>
                    <a:pt x="3203" y="768"/>
                    <a:pt x="2536" y="1202"/>
                    <a:pt x="1969" y="1769"/>
                  </a:cubicBezTo>
                  <a:cubicBezTo>
                    <a:pt x="1402" y="2303"/>
                    <a:pt x="935" y="2970"/>
                    <a:pt x="601" y="3704"/>
                  </a:cubicBezTo>
                  <a:cubicBezTo>
                    <a:pt x="268" y="4437"/>
                    <a:pt x="101" y="5271"/>
                    <a:pt x="67" y="6105"/>
                  </a:cubicBezTo>
                  <a:lnTo>
                    <a:pt x="67" y="7139"/>
                  </a:lnTo>
                  <a:lnTo>
                    <a:pt x="34" y="8140"/>
                  </a:lnTo>
                  <a:lnTo>
                    <a:pt x="34" y="9174"/>
                  </a:lnTo>
                  <a:lnTo>
                    <a:pt x="1" y="10175"/>
                  </a:lnTo>
                  <a:cubicBezTo>
                    <a:pt x="1" y="11042"/>
                    <a:pt x="168" y="11843"/>
                    <a:pt x="468" y="12610"/>
                  </a:cubicBez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716;p25">
              <a:extLst>
                <a:ext uri="{FF2B5EF4-FFF2-40B4-BE49-F238E27FC236}">
                  <a16:creationId xmlns:a16="http://schemas.microsoft.com/office/drawing/2014/main" id="{DF1E0EB5-A46A-4694-BF0B-11B17417AC42}"/>
                </a:ext>
              </a:extLst>
            </p:cNvPr>
            <p:cNvSpPr/>
            <p:nvPr/>
          </p:nvSpPr>
          <p:spPr>
            <a:xfrm>
              <a:off x="4982824" y="3177040"/>
              <a:ext cx="200902" cy="141853"/>
            </a:xfrm>
            <a:custGeom>
              <a:avLst/>
              <a:gdLst/>
              <a:ahLst/>
              <a:cxnLst/>
              <a:rect l="l" t="t" r="r" b="b"/>
              <a:pathLst>
                <a:path w="10275" h="7255" extrusionOk="0">
                  <a:moveTo>
                    <a:pt x="4796" y="0"/>
                  </a:moveTo>
                  <a:cubicBezTo>
                    <a:pt x="2410" y="0"/>
                    <a:pt x="416" y="1294"/>
                    <a:pt x="234" y="3110"/>
                  </a:cubicBezTo>
                  <a:cubicBezTo>
                    <a:pt x="0" y="5078"/>
                    <a:pt x="2035" y="6913"/>
                    <a:pt x="4737" y="7213"/>
                  </a:cubicBezTo>
                  <a:cubicBezTo>
                    <a:pt x="4991" y="7241"/>
                    <a:pt x="5241" y="7255"/>
                    <a:pt x="5487" y="7255"/>
                  </a:cubicBezTo>
                  <a:cubicBezTo>
                    <a:pt x="7893" y="7255"/>
                    <a:pt x="9859" y="5963"/>
                    <a:pt x="10041" y="4178"/>
                  </a:cubicBezTo>
                  <a:cubicBezTo>
                    <a:pt x="10274" y="2210"/>
                    <a:pt x="8240" y="342"/>
                    <a:pt x="5538" y="41"/>
                  </a:cubicBezTo>
                  <a:cubicBezTo>
                    <a:pt x="5287" y="14"/>
                    <a:pt x="5040" y="0"/>
                    <a:pt x="4796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717;p25">
              <a:extLst>
                <a:ext uri="{FF2B5EF4-FFF2-40B4-BE49-F238E27FC236}">
                  <a16:creationId xmlns:a16="http://schemas.microsoft.com/office/drawing/2014/main" id="{205B06C2-24CF-4B6D-984F-0C5B89E6D40F}"/>
                </a:ext>
              </a:extLst>
            </p:cNvPr>
            <p:cNvSpPr/>
            <p:nvPr/>
          </p:nvSpPr>
          <p:spPr>
            <a:xfrm>
              <a:off x="4931301" y="3381176"/>
              <a:ext cx="76333" cy="75179"/>
            </a:xfrm>
            <a:custGeom>
              <a:avLst/>
              <a:gdLst/>
              <a:ahLst/>
              <a:cxnLst/>
              <a:rect l="l" t="t" r="r" b="b"/>
              <a:pathLst>
                <a:path w="3904" h="3845" extrusionOk="0">
                  <a:moveTo>
                    <a:pt x="2021" y="0"/>
                  </a:moveTo>
                  <a:cubicBezTo>
                    <a:pt x="1031" y="0"/>
                    <a:pt x="195" y="768"/>
                    <a:pt x="100" y="1743"/>
                  </a:cubicBezTo>
                  <a:cubicBezTo>
                    <a:pt x="0" y="2777"/>
                    <a:pt x="767" y="3711"/>
                    <a:pt x="1835" y="3845"/>
                  </a:cubicBezTo>
                  <a:lnTo>
                    <a:pt x="3803" y="2010"/>
                  </a:lnTo>
                  <a:cubicBezTo>
                    <a:pt x="3903" y="1010"/>
                    <a:pt x="3169" y="109"/>
                    <a:pt x="2202" y="9"/>
                  </a:cubicBezTo>
                  <a:cubicBezTo>
                    <a:pt x="2141" y="3"/>
                    <a:pt x="2081" y="0"/>
                    <a:pt x="2021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718;p25">
              <a:extLst>
                <a:ext uri="{FF2B5EF4-FFF2-40B4-BE49-F238E27FC236}">
                  <a16:creationId xmlns:a16="http://schemas.microsoft.com/office/drawing/2014/main" id="{5AE51A51-6C0F-4877-9777-127A759D5998}"/>
                </a:ext>
              </a:extLst>
            </p:cNvPr>
            <p:cNvSpPr/>
            <p:nvPr/>
          </p:nvSpPr>
          <p:spPr>
            <a:xfrm>
              <a:off x="4931301" y="3379377"/>
              <a:ext cx="76333" cy="76978"/>
            </a:xfrm>
            <a:custGeom>
              <a:avLst/>
              <a:gdLst/>
              <a:ahLst/>
              <a:cxnLst/>
              <a:rect l="l" t="t" r="r" b="b"/>
              <a:pathLst>
                <a:path w="3904" h="3937" fill="none" extrusionOk="0">
                  <a:moveTo>
                    <a:pt x="3803" y="2102"/>
                  </a:moveTo>
                  <a:cubicBezTo>
                    <a:pt x="3903" y="1102"/>
                    <a:pt x="3169" y="201"/>
                    <a:pt x="2202" y="101"/>
                  </a:cubicBezTo>
                  <a:lnTo>
                    <a:pt x="2202" y="101"/>
                  </a:lnTo>
                  <a:cubicBezTo>
                    <a:pt x="1134" y="1"/>
                    <a:pt x="200" y="801"/>
                    <a:pt x="100" y="1835"/>
                  </a:cubicBezTo>
                  <a:lnTo>
                    <a:pt x="100" y="1835"/>
                  </a:lnTo>
                  <a:cubicBezTo>
                    <a:pt x="0" y="2869"/>
                    <a:pt x="767" y="3803"/>
                    <a:pt x="1835" y="3937"/>
                  </a:cubicBez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719;p25">
              <a:extLst>
                <a:ext uri="{FF2B5EF4-FFF2-40B4-BE49-F238E27FC236}">
                  <a16:creationId xmlns:a16="http://schemas.microsoft.com/office/drawing/2014/main" id="{835B7F59-6BE5-40EC-B961-D9BFE020B62E}"/>
                </a:ext>
              </a:extLst>
            </p:cNvPr>
            <p:cNvSpPr/>
            <p:nvPr/>
          </p:nvSpPr>
          <p:spPr>
            <a:xfrm>
              <a:off x="5179139" y="3412637"/>
              <a:ext cx="16991" cy="22212"/>
            </a:xfrm>
            <a:custGeom>
              <a:avLst/>
              <a:gdLst/>
              <a:ahLst/>
              <a:cxnLst/>
              <a:rect l="l" t="t" r="r" b="b"/>
              <a:pathLst>
                <a:path w="869" h="1136" extrusionOk="0">
                  <a:moveTo>
                    <a:pt x="535" y="1"/>
                  </a:moveTo>
                  <a:cubicBezTo>
                    <a:pt x="301" y="1"/>
                    <a:pt x="101" y="201"/>
                    <a:pt x="68" y="535"/>
                  </a:cubicBezTo>
                  <a:cubicBezTo>
                    <a:pt x="1" y="835"/>
                    <a:pt x="168" y="1102"/>
                    <a:pt x="368" y="1135"/>
                  </a:cubicBezTo>
                  <a:cubicBezTo>
                    <a:pt x="601" y="1135"/>
                    <a:pt x="802" y="935"/>
                    <a:pt x="835" y="601"/>
                  </a:cubicBezTo>
                  <a:cubicBezTo>
                    <a:pt x="868" y="301"/>
                    <a:pt x="735" y="34"/>
                    <a:pt x="53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720;p25">
              <a:extLst>
                <a:ext uri="{FF2B5EF4-FFF2-40B4-BE49-F238E27FC236}">
                  <a16:creationId xmlns:a16="http://schemas.microsoft.com/office/drawing/2014/main" id="{4AEEDA3C-E1F1-45A9-BE83-ABD47FAF152A}"/>
                </a:ext>
              </a:extLst>
            </p:cNvPr>
            <p:cNvSpPr/>
            <p:nvPr/>
          </p:nvSpPr>
          <p:spPr>
            <a:xfrm>
              <a:off x="5178494" y="3378086"/>
              <a:ext cx="21547" cy="6531"/>
            </a:xfrm>
            <a:custGeom>
              <a:avLst/>
              <a:gdLst/>
              <a:ahLst/>
              <a:cxnLst/>
              <a:rect l="l" t="t" r="r" b="b"/>
              <a:pathLst>
                <a:path w="1102" h="334" fill="none" extrusionOk="0">
                  <a:moveTo>
                    <a:pt x="1101" y="334"/>
                  </a:moveTo>
                  <a:cubicBezTo>
                    <a:pt x="868" y="200"/>
                    <a:pt x="534" y="33"/>
                    <a:pt x="1" y="0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721;p25">
              <a:extLst>
                <a:ext uri="{FF2B5EF4-FFF2-40B4-BE49-F238E27FC236}">
                  <a16:creationId xmlns:a16="http://schemas.microsoft.com/office/drawing/2014/main" id="{183A6FBC-36FF-4703-A335-87D084EF66CC}"/>
                </a:ext>
              </a:extLst>
            </p:cNvPr>
            <p:cNvSpPr/>
            <p:nvPr/>
          </p:nvSpPr>
          <p:spPr>
            <a:xfrm>
              <a:off x="5106088" y="3408726"/>
              <a:ext cx="16326" cy="22270"/>
            </a:xfrm>
            <a:custGeom>
              <a:avLst/>
              <a:gdLst/>
              <a:ahLst/>
              <a:cxnLst/>
              <a:rect l="l" t="t" r="r" b="b"/>
              <a:pathLst>
                <a:path w="835" h="1139" extrusionOk="0">
                  <a:moveTo>
                    <a:pt x="501" y="1"/>
                  </a:moveTo>
                  <a:cubicBezTo>
                    <a:pt x="268" y="1"/>
                    <a:pt x="68" y="201"/>
                    <a:pt x="34" y="535"/>
                  </a:cubicBezTo>
                  <a:cubicBezTo>
                    <a:pt x="1" y="835"/>
                    <a:pt x="134" y="1102"/>
                    <a:pt x="335" y="1135"/>
                  </a:cubicBezTo>
                  <a:cubicBezTo>
                    <a:pt x="349" y="1137"/>
                    <a:pt x="364" y="1138"/>
                    <a:pt x="379" y="1138"/>
                  </a:cubicBezTo>
                  <a:cubicBezTo>
                    <a:pt x="593" y="1138"/>
                    <a:pt x="770" y="914"/>
                    <a:pt x="802" y="601"/>
                  </a:cubicBezTo>
                  <a:cubicBezTo>
                    <a:pt x="835" y="301"/>
                    <a:pt x="701" y="34"/>
                    <a:pt x="5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722;p25">
              <a:extLst>
                <a:ext uri="{FF2B5EF4-FFF2-40B4-BE49-F238E27FC236}">
                  <a16:creationId xmlns:a16="http://schemas.microsoft.com/office/drawing/2014/main" id="{8FC665FC-02F1-4AA2-AA07-86BE3A85F494}"/>
                </a:ext>
              </a:extLst>
            </p:cNvPr>
            <p:cNvSpPr/>
            <p:nvPr/>
          </p:nvSpPr>
          <p:spPr>
            <a:xfrm>
              <a:off x="5090446" y="3365689"/>
              <a:ext cx="21547" cy="2620"/>
            </a:xfrm>
            <a:custGeom>
              <a:avLst/>
              <a:gdLst/>
              <a:ahLst/>
              <a:cxnLst/>
              <a:rect l="l" t="t" r="r" b="b"/>
              <a:pathLst>
                <a:path w="1102" h="134" fill="none" extrusionOk="0">
                  <a:moveTo>
                    <a:pt x="0" y="134"/>
                  </a:moveTo>
                  <a:cubicBezTo>
                    <a:pt x="234" y="67"/>
                    <a:pt x="601" y="0"/>
                    <a:pt x="1101" y="100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723;p25">
              <a:extLst>
                <a:ext uri="{FF2B5EF4-FFF2-40B4-BE49-F238E27FC236}">
                  <a16:creationId xmlns:a16="http://schemas.microsoft.com/office/drawing/2014/main" id="{FE3126BC-A177-41F2-84C0-12662EE77DFC}"/>
                </a:ext>
              </a:extLst>
            </p:cNvPr>
            <p:cNvSpPr/>
            <p:nvPr/>
          </p:nvSpPr>
          <p:spPr>
            <a:xfrm>
              <a:off x="5111309" y="3457003"/>
              <a:ext cx="70467" cy="43055"/>
            </a:xfrm>
            <a:custGeom>
              <a:avLst/>
              <a:gdLst/>
              <a:ahLst/>
              <a:cxnLst/>
              <a:rect l="l" t="t" r="r" b="b"/>
              <a:pathLst>
                <a:path w="3604" h="2202" fill="none" extrusionOk="0">
                  <a:moveTo>
                    <a:pt x="168" y="0"/>
                  </a:moveTo>
                  <a:cubicBezTo>
                    <a:pt x="1" y="968"/>
                    <a:pt x="635" y="1868"/>
                    <a:pt x="1569" y="2035"/>
                  </a:cubicBezTo>
                  <a:cubicBezTo>
                    <a:pt x="2536" y="2202"/>
                    <a:pt x="3437" y="1568"/>
                    <a:pt x="3603" y="634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724;p25">
              <a:extLst>
                <a:ext uri="{FF2B5EF4-FFF2-40B4-BE49-F238E27FC236}">
                  <a16:creationId xmlns:a16="http://schemas.microsoft.com/office/drawing/2014/main" id="{3CBBA68B-6A67-43CB-9593-70327155C199}"/>
                </a:ext>
              </a:extLst>
            </p:cNvPr>
            <p:cNvSpPr/>
            <p:nvPr/>
          </p:nvSpPr>
          <p:spPr>
            <a:xfrm>
              <a:off x="4926081" y="3948709"/>
              <a:ext cx="675070" cy="116924"/>
            </a:xfrm>
            <a:custGeom>
              <a:avLst/>
              <a:gdLst/>
              <a:ahLst/>
              <a:cxnLst/>
              <a:rect l="l" t="t" r="r" b="b"/>
              <a:pathLst>
                <a:path w="34526" h="5980" extrusionOk="0">
                  <a:moveTo>
                    <a:pt x="32481" y="1"/>
                  </a:moveTo>
                  <a:cubicBezTo>
                    <a:pt x="32440" y="1"/>
                    <a:pt x="32398" y="2"/>
                    <a:pt x="32357" y="5"/>
                  </a:cubicBezTo>
                  <a:lnTo>
                    <a:pt x="1902" y="2073"/>
                  </a:lnTo>
                  <a:cubicBezTo>
                    <a:pt x="834" y="2173"/>
                    <a:pt x="0" y="3107"/>
                    <a:pt x="100" y="4174"/>
                  </a:cubicBezTo>
                  <a:cubicBezTo>
                    <a:pt x="165" y="5200"/>
                    <a:pt x="1030" y="5979"/>
                    <a:pt x="2044" y="5979"/>
                  </a:cubicBezTo>
                  <a:cubicBezTo>
                    <a:pt x="2086" y="5979"/>
                    <a:pt x="2127" y="5978"/>
                    <a:pt x="2169" y="5976"/>
                  </a:cubicBezTo>
                  <a:lnTo>
                    <a:pt x="32624" y="3907"/>
                  </a:lnTo>
                  <a:cubicBezTo>
                    <a:pt x="33691" y="3807"/>
                    <a:pt x="34525" y="2873"/>
                    <a:pt x="34425" y="1806"/>
                  </a:cubicBezTo>
                  <a:cubicBezTo>
                    <a:pt x="34361" y="780"/>
                    <a:pt x="33496" y="1"/>
                    <a:pt x="32481" y="1"/>
                  </a:cubicBezTo>
                  <a:close/>
                </a:path>
              </a:pathLst>
            </a:custGeom>
            <a:solidFill>
              <a:srgbClr val="EEEEEE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725;p25">
              <a:extLst>
                <a:ext uri="{FF2B5EF4-FFF2-40B4-BE49-F238E27FC236}">
                  <a16:creationId xmlns:a16="http://schemas.microsoft.com/office/drawing/2014/main" id="{4547EE9F-B764-44F2-9370-445B1A191123}"/>
                </a:ext>
              </a:extLst>
            </p:cNvPr>
            <p:cNvSpPr/>
            <p:nvPr/>
          </p:nvSpPr>
          <p:spPr>
            <a:xfrm>
              <a:off x="5132192" y="3948709"/>
              <a:ext cx="468967" cy="103218"/>
            </a:xfrm>
            <a:custGeom>
              <a:avLst/>
              <a:gdLst/>
              <a:ahLst/>
              <a:cxnLst/>
              <a:rect l="l" t="t" r="r" b="b"/>
              <a:pathLst>
                <a:path w="23985" h="5279" extrusionOk="0">
                  <a:moveTo>
                    <a:pt x="21940" y="1"/>
                  </a:moveTo>
                  <a:cubicBezTo>
                    <a:pt x="21899" y="1"/>
                    <a:pt x="21857" y="2"/>
                    <a:pt x="21816" y="5"/>
                  </a:cubicBezTo>
                  <a:lnTo>
                    <a:pt x="1868" y="1372"/>
                  </a:lnTo>
                  <a:cubicBezTo>
                    <a:pt x="801" y="1439"/>
                    <a:pt x="0" y="2373"/>
                    <a:pt x="67" y="3440"/>
                  </a:cubicBezTo>
                  <a:cubicBezTo>
                    <a:pt x="131" y="4468"/>
                    <a:pt x="999" y="5279"/>
                    <a:pt x="2015" y="5279"/>
                  </a:cubicBezTo>
                  <a:cubicBezTo>
                    <a:pt x="2055" y="5279"/>
                    <a:pt x="2095" y="5278"/>
                    <a:pt x="2135" y="5275"/>
                  </a:cubicBezTo>
                  <a:lnTo>
                    <a:pt x="22083" y="3907"/>
                  </a:lnTo>
                  <a:cubicBezTo>
                    <a:pt x="23150" y="3807"/>
                    <a:pt x="23984" y="2873"/>
                    <a:pt x="23884" y="1806"/>
                  </a:cubicBezTo>
                  <a:cubicBezTo>
                    <a:pt x="23820" y="780"/>
                    <a:pt x="22955" y="1"/>
                    <a:pt x="21940" y="1"/>
                  </a:cubicBezTo>
                  <a:close/>
                </a:path>
              </a:pathLst>
            </a:custGeom>
            <a:solidFill>
              <a:srgbClr val="EEEEEE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726;p25">
              <a:extLst>
                <a:ext uri="{FF2B5EF4-FFF2-40B4-BE49-F238E27FC236}">
                  <a16:creationId xmlns:a16="http://schemas.microsoft.com/office/drawing/2014/main" id="{03169375-7583-4B38-A40B-EC85C7010802}"/>
                </a:ext>
              </a:extLst>
            </p:cNvPr>
            <p:cNvSpPr/>
            <p:nvPr/>
          </p:nvSpPr>
          <p:spPr>
            <a:xfrm>
              <a:off x="4987380" y="4010106"/>
              <a:ext cx="110257" cy="24226"/>
            </a:xfrm>
            <a:custGeom>
              <a:avLst/>
              <a:gdLst/>
              <a:ahLst/>
              <a:cxnLst/>
              <a:rect l="l" t="t" r="r" b="b"/>
              <a:pathLst>
                <a:path w="5639" h="1239" extrusionOk="0">
                  <a:moveTo>
                    <a:pt x="5105" y="0"/>
                  </a:moveTo>
                  <a:lnTo>
                    <a:pt x="435" y="334"/>
                  </a:lnTo>
                  <a:cubicBezTo>
                    <a:pt x="168" y="334"/>
                    <a:pt x="1" y="567"/>
                    <a:pt x="1" y="834"/>
                  </a:cubicBezTo>
                  <a:cubicBezTo>
                    <a:pt x="32" y="1050"/>
                    <a:pt x="206" y="1238"/>
                    <a:pt x="443" y="1238"/>
                  </a:cubicBezTo>
                  <a:cubicBezTo>
                    <a:pt x="462" y="1238"/>
                    <a:pt x="482" y="1237"/>
                    <a:pt x="501" y="1234"/>
                  </a:cubicBezTo>
                  <a:lnTo>
                    <a:pt x="5171" y="934"/>
                  </a:lnTo>
                  <a:cubicBezTo>
                    <a:pt x="5438" y="901"/>
                    <a:pt x="5638" y="701"/>
                    <a:pt x="5605" y="434"/>
                  </a:cubicBezTo>
                  <a:cubicBezTo>
                    <a:pt x="5605" y="200"/>
                    <a:pt x="5371" y="0"/>
                    <a:pt x="510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727;p25">
              <a:extLst>
                <a:ext uri="{FF2B5EF4-FFF2-40B4-BE49-F238E27FC236}">
                  <a16:creationId xmlns:a16="http://schemas.microsoft.com/office/drawing/2014/main" id="{4B78C73B-9FA2-4EC0-AD07-D99739EF383C}"/>
                </a:ext>
              </a:extLst>
            </p:cNvPr>
            <p:cNvSpPr/>
            <p:nvPr/>
          </p:nvSpPr>
          <p:spPr>
            <a:xfrm>
              <a:off x="5148382" y="3553362"/>
              <a:ext cx="586595" cy="434730"/>
            </a:xfrm>
            <a:custGeom>
              <a:avLst/>
              <a:gdLst/>
              <a:ahLst/>
              <a:cxnLst/>
              <a:rect l="l" t="t" r="r" b="b"/>
              <a:pathLst>
                <a:path w="30001" h="22234" extrusionOk="0">
                  <a:moveTo>
                    <a:pt x="25873" y="1"/>
                  </a:moveTo>
                  <a:cubicBezTo>
                    <a:pt x="25791" y="1"/>
                    <a:pt x="25708" y="4"/>
                    <a:pt x="25624" y="9"/>
                  </a:cubicBezTo>
                  <a:lnTo>
                    <a:pt x="9046" y="1177"/>
                  </a:lnTo>
                  <a:cubicBezTo>
                    <a:pt x="7645" y="1243"/>
                    <a:pt x="6411" y="2177"/>
                    <a:pt x="5944" y="3478"/>
                  </a:cubicBezTo>
                  <a:lnTo>
                    <a:pt x="807" y="17655"/>
                  </a:lnTo>
                  <a:cubicBezTo>
                    <a:pt x="0" y="19913"/>
                    <a:pt x="1720" y="22233"/>
                    <a:pt x="4127" y="22233"/>
                  </a:cubicBezTo>
                  <a:cubicBezTo>
                    <a:pt x="4209" y="22233"/>
                    <a:pt x="4292" y="22231"/>
                    <a:pt x="4376" y="22225"/>
                  </a:cubicBezTo>
                  <a:lnTo>
                    <a:pt x="20954" y="21091"/>
                  </a:lnTo>
                  <a:cubicBezTo>
                    <a:pt x="22355" y="20991"/>
                    <a:pt x="23590" y="20090"/>
                    <a:pt x="24057" y="18789"/>
                  </a:cubicBezTo>
                  <a:lnTo>
                    <a:pt x="29194" y="4579"/>
                  </a:lnTo>
                  <a:cubicBezTo>
                    <a:pt x="30000" y="2321"/>
                    <a:pt x="28280" y="1"/>
                    <a:pt x="25873" y="1"/>
                  </a:cubicBezTo>
                  <a:close/>
                </a:path>
              </a:pathLst>
            </a:custGeom>
            <a:solidFill>
              <a:srgbClr val="EEEEEE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728;p25">
              <a:extLst>
                <a:ext uri="{FF2B5EF4-FFF2-40B4-BE49-F238E27FC236}">
                  <a16:creationId xmlns:a16="http://schemas.microsoft.com/office/drawing/2014/main" id="{06DAC768-CA22-41C1-95A8-3A16CBD1C97D}"/>
                </a:ext>
              </a:extLst>
            </p:cNvPr>
            <p:cNvSpPr/>
            <p:nvPr/>
          </p:nvSpPr>
          <p:spPr>
            <a:xfrm>
              <a:off x="5205888" y="3550761"/>
              <a:ext cx="571461" cy="434554"/>
            </a:xfrm>
            <a:custGeom>
              <a:avLst/>
              <a:gdLst/>
              <a:ahLst/>
              <a:cxnLst/>
              <a:rect l="l" t="t" r="r" b="b"/>
              <a:pathLst>
                <a:path w="29227" h="22225" extrusionOk="0">
                  <a:moveTo>
                    <a:pt x="25067" y="1"/>
                  </a:moveTo>
                  <a:cubicBezTo>
                    <a:pt x="24985" y="1"/>
                    <a:pt x="24902" y="3"/>
                    <a:pt x="24818" y="9"/>
                  </a:cubicBezTo>
                  <a:lnTo>
                    <a:pt x="8273" y="1143"/>
                  </a:lnTo>
                  <a:cubicBezTo>
                    <a:pt x="6839" y="1243"/>
                    <a:pt x="5638" y="2144"/>
                    <a:pt x="5171" y="3445"/>
                  </a:cubicBezTo>
                  <a:lnTo>
                    <a:pt x="1" y="17655"/>
                  </a:lnTo>
                  <a:lnTo>
                    <a:pt x="3603" y="22225"/>
                  </a:lnTo>
                  <a:lnTo>
                    <a:pt x="20148" y="21090"/>
                  </a:lnTo>
                  <a:cubicBezTo>
                    <a:pt x="21583" y="20990"/>
                    <a:pt x="22784" y="20090"/>
                    <a:pt x="23251" y="18789"/>
                  </a:cubicBezTo>
                  <a:lnTo>
                    <a:pt x="28388" y="4579"/>
                  </a:lnTo>
                  <a:cubicBezTo>
                    <a:pt x="29226" y="2321"/>
                    <a:pt x="27476" y="1"/>
                    <a:pt x="25067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729;p25">
              <a:extLst>
                <a:ext uri="{FF2B5EF4-FFF2-40B4-BE49-F238E27FC236}">
                  <a16:creationId xmlns:a16="http://schemas.microsoft.com/office/drawing/2014/main" id="{43C733B0-6461-4448-9F7C-56FE24239235}"/>
                </a:ext>
              </a:extLst>
            </p:cNvPr>
            <p:cNvSpPr/>
            <p:nvPr/>
          </p:nvSpPr>
          <p:spPr>
            <a:xfrm>
              <a:off x="5205888" y="3547652"/>
              <a:ext cx="572008" cy="437663"/>
            </a:xfrm>
            <a:custGeom>
              <a:avLst/>
              <a:gdLst/>
              <a:ahLst/>
              <a:cxnLst/>
              <a:rect l="l" t="t" r="r" b="b"/>
              <a:pathLst>
                <a:path w="29255" h="22384" fill="none" extrusionOk="0">
                  <a:moveTo>
                    <a:pt x="1" y="17814"/>
                  </a:moveTo>
                  <a:lnTo>
                    <a:pt x="5171" y="3604"/>
                  </a:lnTo>
                  <a:cubicBezTo>
                    <a:pt x="5638" y="2303"/>
                    <a:pt x="6839" y="1402"/>
                    <a:pt x="8273" y="1302"/>
                  </a:cubicBezTo>
                  <a:lnTo>
                    <a:pt x="24818" y="168"/>
                  </a:lnTo>
                  <a:cubicBezTo>
                    <a:pt x="27353" y="1"/>
                    <a:pt x="29255" y="2403"/>
                    <a:pt x="28388" y="4738"/>
                  </a:cubicBezTo>
                  <a:lnTo>
                    <a:pt x="23251" y="18948"/>
                  </a:lnTo>
                  <a:cubicBezTo>
                    <a:pt x="22784" y="20249"/>
                    <a:pt x="21583" y="21149"/>
                    <a:pt x="20148" y="21249"/>
                  </a:cubicBezTo>
                  <a:lnTo>
                    <a:pt x="3603" y="22384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730;p25">
              <a:extLst>
                <a:ext uri="{FF2B5EF4-FFF2-40B4-BE49-F238E27FC236}">
                  <a16:creationId xmlns:a16="http://schemas.microsoft.com/office/drawing/2014/main" id="{865A31A7-F213-48D9-AE0B-73E1DB14A30C}"/>
                </a:ext>
              </a:extLst>
            </p:cNvPr>
            <p:cNvSpPr/>
            <p:nvPr/>
          </p:nvSpPr>
          <p:spPr>
            <a:xfrm>
              <a:off x="5458301" y="3990533"/>
              <a:ext cx="24167" cy="22837"/>
            </a:xfrm>
            <a:custGeom>
              <a:avLst/>
              <a:gdLst/>
              <a:ahLst/>
              <a:cxnLst/>
              <a:rect l="l" t="t" r="r" b="b"/>
              <a:pathLst>
                <a:path w="1236" h="1168" extrusionOk="0">
                  <a:moveTo>
                    <a:pt x="568" y="0"/>
                  </a:moveTo>
                  <a:cubicBezTo>
                    <a:pt x="234" y="34"/>
                    <a:pt x="1" y="301"/>
                    <a:pt x="34" y="634"/>
                  </a:cubicBezTo>
                  <a:cubicBezTo>
                    <a:pt x="34" y="934"/>
                    <a:pt x="334" y="1168"/>
                    <a:pt x="668" y="1168"/>
                  </a:cubicBezTo>
                  <a:cubicBezTo>
                    <a:pt x="968" y="1135"/>
                    <a:pt x="1235" y="868"/>
                    <a:pt x="1202" y="534"/>
                  </a:cubicBezTo>
                  <a:cubicBezTo>
                    <a:pt x="1168" y="234"/>
                    <a:pt x="901" y="0"/>
                    <a:pt x="5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731;p25">
              <a:extLst>
                <a:ext uri="{FF2B5EF4-FFF2-40B4-BE49-F238E27FC236}">
                  <a16:creationId xmlns:a16="http://schemas.microsoft.com/office/drawing/2014/main" id="{8B9A99F0-95FE-444B-94AE-F44F32D5D7EE}"/>
                </a:ext>
              </a:extLst>
            </p:cNvPr>
            <p:cNvSpPr/>
            <p:nvPr/>
          </p:nvSpPr>
          <p:spPr>
            <a:xfrm>
              <a:off x="4884335" y="3101329"/>
              <a:ext cx="425912" cy="263705"/>
            </a:xfrm>
            <a:custGeom>
              <a:avLst/>
              <a:gdLst/>
              <a:ahLst/>
              <a:cxnLst/>
              <a:rect l="l" t="t" r="r" b="b"/>
              <a:pathLst>
                <a:path w="21783" h="13487" extrusionOk="0">
                  <a:moveTo>
                    <a:pt x="16595" y="0"/>
                  </a:moveTo>
                  <a:cubicBezTo>
                    <a:pt x="13509" y="0"/>
                    <a:pt x="9564" y="1873"/>
                    <a:pt x="7539" y="4114"/>
                  </a:cubicBezTo>
                  <a:cubicBezTo>
                    <a:pt x="6766" y="3804"/>
                    <a:pt x="5906" y="3610"/>
                    <a:pt x="4987" y="3610"/>
                  </a:cubicBezTo>
                  <a:cubicBezTo>
                    <a:pt x="4915" y="3610"/>
                    <a:pt x="4843" y="3611"/>
                    <a:pt x="4771" y="3613"/>
                  </a:cubicBezTo>
                  <a:cubicBezTo>
                    <a:pt x="1969" y="3647"/>
                    <a:pt x="1" y="5348"/>
                    <a:pt x="367" y="7416"/>
                  </a:cubicBezTo>
                  <a:cubicBezTo>
                    <a:pt x="764" y="9464"/>
                    <a:pt x="3319" y="11119"/>
                    <a:pt x="6121" y="11119"/>
                  </a:cubicBezTo>
                  <a:cubicBezTo>
                    <a:pt x="6149" y="11119"/>
                    <a:pt x="6177" y="11119"/>
                    <a:pt x="6205" y="11119"/>
                  </a:cubicBezTo>
                  <a:cubicBezTo>
                    <a:pt x="6905" y="11085"/>
                    <a:pt x="7539" y="10985"/>
                    <a:pt x="8106" y="10785"/>
                  </a:cubicBezTo>
                  <a:cubicBezTo>
                    <a:pt x="9641" y="12153"/>
                    <a:pt x="11876" y="13187"/>
                    <a:pt x="14044" y="13420"/>
                  </a:cubicBezTo>
                  <a:cubicBezTo>
                    <a:pt x="14416" y="13465"/>
                    <a:pt x="14773" y="13487"/>
                    <a:pt x="15116" y="13487"/>
                  </a:cubicBezTo>
                  <a:cubicBezTo>
                    <a:pt x="18586" y="13487"/>
                    <a:pt x="20572" y="11252"/>
                    <a:pt x="21149" y="8216"/>
                  </a:cubicBezTo>
                  <a:cubicBezTo>
                    <a:pt x="21783" y="4881"/>
                    <a:pt x="21483" y="544"/>
                    <a:pt x="17380" y="44"/>
                  </a:cubicBezTo>
                  <a:cubicBezTo>
                    <a:pt x="17126" y="15"/>
                    <a:pt x="16864" y="0"/>
                    <a:pt x="16595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732;p25">
              <a:extLst>
                <a:ext uri="{FF2B5EF4-FFF2-40B4-BE49-F238E27FC236}">
                  <a16:creationId xmlns:a16="http://schemas.microsoft.com/office/drawing/2014/main" id="{E1F41914-3E6B-4281-BD78-C378C731493B}"/>
                </a:ext>
              </a:extLst>
            </p:cNvPr>
            <p:cNvSpPr/>
            <p:nvPr/>
          </p:nvSpPr>
          <p:spPr>
            <a:xfrm>
              <a:off x="4926081" y="3948709"/>
              <a:ext cx="675070" cy="116924"/>
            </a:xfrm>
            <a:custGeom>
              <a:avLst/>
              <a:gdLst/>
              <a:ahLst/>
              <a:cxnLst/>
              <a:rect l="l" t="t" r="r" b="b"/>
              <a:pathLst>
                <a:path w="34526" h="5980" extrusionOk="0">
                  <a:moveTo>
                    <a:pt x="32481" y="1"/>
                  </a:moveTo>
                  <a:cubicBezTo>
                    <a:pt x="32440" y="1"/>
                    <a:pt x="32398" y="2"/>
                    <a:pt x="32357" y="5"/>
                  </a:cubicBezTo>
                  <a:lnTo>
                    <a:pt x="1902" y="2073"/>
                  </a:lnTo>
                  <a:cubicBezTo>
                    <a:pt x="834" y="2173"/>
                    <a:pt x="0" y="3107"/>
                    <a:pt x="100" y="4174"/>
                  </a:cubicBezTo>
                  <a:cubicBezTo>
                    <a:pt x="165" y="5200"/>
                    <a:pt x="1030" y="5979"/>
                    <a:pt x="2044" y="5979"/>
                  </a:cubicBezTo>
                  <a:cubicBezTo>
                    <a:pt x="2086" y="5979"/>
                    <a:pt x="2127" y="5978"/>
                    <a:pt x="2169" y="5976"/>
                  </a:cubicBezTo>
                  <a:lnTo>
                    <a:pt x="32624" y="3907"/>
                  </a:lnTo>
                  <a:cubicBezTo>
                    <a:pt x="33691" y="3807"/>
                    <a:pt x="34525" y="2873"/>
                    <a:pt x="34425" y="1806"/>
                  </a:cubicBezTo>
                  <a:cubicBezTo>
                    <a:pt x="34361" y="780"/>
                    <a:pt x="33496" y="1"/>
                    <a:pt x="32481" y="1"/>
                  </a:cubicBezTo>
                  <a:close/>
                </a:path>
              </a:pathLst>
            </a:custGeom>
            <a:solidFill>
              <a:schemeClr val="accent5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733;p25">
              <a:extLst>
                <a:ext uri="{FF2B5EF4-FFF2-40B4-BE49-F238E27FC236}">
                  <a16:creationId xmlns:a16="http://schemas.microsoft.com/office/drawing/2014/main" id="{4E7801AC-9E63-42E4-A491-B49CC69D54FB}"/>
                </a:ext>
              </a:extLst>
            </p:cNvPr>
            <p:cNvSpPr/>
            <p:nvPr/>
          </p:nvSpPr>
          <p:spPr>
            <a:xfrm>
              <a:off x="5132192" y="3948709"/>
              <a:ext cx="468967" cy="103218"/>
            </a:xfrm>
            <a:custGeom>
              <a:avLst/>
              <a:gdLst/>
              <a:ahLst/>
              <a:cxnLst/>
              <a:rect l="l" t="t" r="r" b="b"/>
              <a:pathLst>
                <a:path w="23985" h="5279" extrusionOk="0">
                  <a:moveTo>
                    <a:pt x="21940" y="1"/>
                  </a:moveTo>
                  <a:cubicBezTo>
                    <a:pt x="21899" y="1"/>
                    <a:pt x="21857" y="2"/>
                    <a:pt x="21816" y="5"/>
                  </a:cubicBezTo>
                  <a:lnTo>
                    <a:pt x="1868" y="1372"/>
                  </a:lnTo>
                  <a:cubicBezTo>
                    <a:pt x="801" y="1439"/>
                    <a:pt x="0" y="2373"/>
                    <a:pt x="67" y="3440"/>
                  </a:cubicBezTo>
                  <a:cubicBezTo>
                    <a:pt x="131" y="4468"/>
                    <a:pt x="999" y="5279"/>
                    <a:pt x="2015" y="5279"/>
                  </a:cubicBezTo>
                  <a:cubicBezTo>
                    <a:pt x="2055" y="5279"/>
                    <a:pt x="2095" y="5278"/>
                    <a:pt x="2135" y="5275"/>
                  </a:cubicBezTo>
                  <a:lnTo>
                    <a:pt x="22083" y="3907"/>
                  </a:lnTo>
                  <a:cubicBezTo>
                    <a:pt x="23150" y="3807"/>
                    <a:pt x="23984" y="2873"/>
                    <a:pt x="23884" y="1806"/>
                  </a:cubicBezTo>
                  <a:cubicBezTo>
                    <a:pt x="23820" y="780"/>
                    <a:pt x="22955" y="1"/>
                    <a:pt x="21940" y="1"/>
                  </a:cubicBezTo>
                  <a:close/>
                </a:path>
              </a:pathLst>
            </a:custGeom>
            <a:solidFill>
              <a:schemeClr val="accent5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734;p25">
              <a:extLst>
                <a:ext uri="{FF2B5EF4-FFF2-40B4-BE49-F238E27FC236}">
                  <a16:creationId xmlns:a16="http://schemas.microsoft.com/office/drawing/2014/main" id="{F1986425-FD13-46D2-9981-55C5660DF4E4}"/>
                </a:ext>
              </a:extLst>
            </p:cNvPr>
            <p:cNvSpPr/>
            <p:nvPr/>
          </p:nvSpPr>
          <p:spPr>
            <a:xfrm>
              <a:off x="4987380" y="4010106"/>
              <a:ext cx="110257" cy="24226"/>
            </a:xfrm>
            <a:custGeom>
              <a:avLst/>
              <a:gdLst/>
              <a:ahLst/>
              <a:cxnLst/>
              <a:rect l="l" t="t" r="r" b="b"/>
              <a:pathLst>
                <a:path w="5639" h="1239" extrusionOk="0">
                  <a:moveTo>
                    <a:pt x="5105" y="0"/>
                  </a:moveTo>
                  <a:lnTo>
                    <a:pt x="435" y="334"/>
                  </a:lnTo>
                  <a:cubicBezTo>
                    <a:pt x="168" y="334"/>
                    <a:pt x="1" y="567"/>
                    <a:pt x="1" y="834"/>
                  </a:cubicBezTo>
                  <a:cubicBezTo>
                    <a:pt x="32" y="1050"/>
                    <a:pt x="206" y="1238"/>
                    <a:pt x="443" y="1238"/>
                  </a:cubicBezTo>
                  <a:cubicBezTo>
                    <a:pt x="462" y="1238"/>
                    <a:pt x="482" y="1237"/>
                    <a:pt x="501" y="1234"/>
                  </a:cubicBezTo>
                  <a:lnTo>
                    <a:pt x="5171" y="934"/>
                  </a:lnTo>
                  <a:cubicBezTo>
                    <a:pt x="5438" y="901"/>
                    <a:pt x="5638" y="701"/>
                    <a:pt x="5605" y="434"/>
                  </a:cubicBezTo>
                  <a:cubicBezTo>
                    <a:pt x="5605" y="200"/>
                    <a:pt x="5371" y="0"/>
                    <a:pt x="510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735;p25">
              <a:extLst>
                <a:ext uri="{FF2B5EF4-FFF2-40B4-BE49-F238E27FC236}">
                  <a16:creationId xmlns:a16="http://schemas.microsoft.com/office/drawing/2014/main" id="{516C56E9-5AB1-48CE-AA40-E00DDC700DA0}"/>
                </a:ext>
              </a:extLst>
            </p:cNvPr>
            <p:cNvSpPr/>
            <p:nvPr/>
          </p:nvSpPr>
          <p:spPr>
            <a:xfrm>
              <a:off x="5148382" y="3553362"/>
              <a:ext cx="586595" cy="434730"/>
            </a:xfrm>
            <a:custGeom>
              <a:avLst/>
              <a:gdLst/>
              <a:ahLst/>
              <a:cxnLst/>
              <a:rect l="l" t="t" r="r" b="b"/>
              <a:pathLst>
                <a:path w="30001" h="22234" extrusionOk="0">
                  <a:moveTo>
                    <a:pt x="25873" y="1"/>
                  </a:moveTo>
                  <a:cubicBezTo>
                    <a:pt x="25791" y="1"/>
                    <a:pt x="25708" y="4"/>
                    <a:pt x="25624" y="9"/>
                  </a:cubicBezTo>
                  <a:lnTo>
                    <a:pt x="9046" y="1177"/>
                  </a:lnTo>
                  <a:cubicBezTo>
                    <a:pt x="7645" y="1243"/>
                    <a:pt x="6411" y="2177"/>
                    <a:pt x="5944" y="3478"/>
                  </a:cubicBezTo>
                  <a:lnTo>
                    <a:pt x="807" y="17655"/>
                  </a:lnTo>
                  <a:cubicBezTo>
                    <a:pt x="0" y="19913"/>
                    <a:pt x="1720" y="22233"/>
                    <a:pt x="4127" y="22233"/>
                  </a:cubicBezTo>
                  <a:cubicBezTo>
                    <a:pt x="4209" y="22233"/>
                    <a:pt x="4292" y="22231"/>
                    <a:pt x="4376" y="22225"/>
                  </a:cubicBezTo>
                  <a:lnTo>
                    <a:pt x="20954" y="21091"/>
                  </a:lnTo>
                  <a:cubicBezTo>
                    <a:pt x="22355" y="20991"/>
                    <a:pt x="23590" y="20090"/>
                    <a:pt x="24057" y="18789"/>
                  </a:cubicBezTo>
                  <a:lnTo>
                    <a:pt x="29194" y="4579"/>
                  </a:lnTo>
                  <a:cubicBezTo>
                    <a:pt x="30000" y="2321"/>
                    <a:pt x="28280" y="1"/>
                    <a:pt x="25873" y="1"/>
                  </a:cubicBezTo>
                  <a:close/>
                </a:path>
              </a:pathLst>
            </a:custGeom>
            <a:solidFill>
              <a:schemeClr val="accent5"/>
            </a:solidFill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736;p25">
              <a:extLst>
                <a:ext uri="{FF2B5EF4-FFF2-40B4-BE49-F238E27FC236}">
                  <a16:creationId xmlns:a16="http://schemas.microsoft.com/office/drawing/2014/main" id="{5109C185-811B-47CC-8494-D4DDD0D2C1B4}"/>
                </a:ext>
              </a:extLst>
            </p:cNvPr>
            <p:cNvSpPr/>
            <p:nvPr/>
          </p:nvSpPr>
          <p:spPr>
            <a:xfrm>
              <a:off x="5205888" y="3550761"/>
              <a:ext cx="571461" cy="434554"/>
            </a:xfrm>
            <a:custGeom>
              <a:avLst/>
              <a:gdLst/>
              <a:ahLst/>
              <a:cxnLst/>
              <a:rect l="l" t="t" r="r" b="b"/>
              <a:pathLst>
                <a:path w="29227" h="22225" extrusionOk="0">
                  <a:moveTo>
                    <a:pt x="25067" y="1"/>
                  </a:moveTo>
                  <a:cubicBezTo>
                    <a:pt x="24985" y="1"/>
                    <a:pt x="24902" y="3"/>
                    <a:pt x="24818" y="9"/>
                  </a:cubicBezTo>
                  <a:lnTo>
                    <a:pt x="8273" y="1143"/>
                  </a:lnTo>
                  <a:cubicBezTo>
                    <a:pt x="6839" y="1243"/>
                    <a:pt x="5638" y="2144"/>
                    <a:pt x="5171" y="3445"/>
                  </a:cubicBezTo>
                  <a:lnTo>
                    <a:pt x="1" y="17655"/>
                  </a:lnTo>
                  <a:lnTo>
                    <a:pt x="3603" y="22225"/>
                  </a:lnTo>
                  <a:lnTo>
                    <a:pt x="20148" y="21090"/>
                  </a:lnTo>
                  <a:cubicBezTo>
                    <a:pt x="21583" y="20990"/>
                    <a:pt x="22784" y="20090"/>
                    <a:pt x="23251" y="18789"/>
                  </a:cubicBezTo>
                  <a:lnTo>
                    <a:pt x="28388" y="4579"/>
                  </a:lnTo>
                  <a:cubicBezTo>
                    <a:pt x="29226" y="2321"/>
                    <a:pt x="27476" y="1"/>
                    <a:pt x="2506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737;p25">
              <a:extLst>
                <a:ext uri="{FF2B5EF4-FFF2-40B4-BE49-F238E27FC236}">
                  <a16:creationId xmlns:a16="http://schemas.microsoft.com/office/drawing/2014/main" id="{745E4DCC-FAB7-4451-ABD7-0BA2DCE77AB8}"/>
                </a:ext>
              </a:extLst>
            </p:cNvPr>
            <p:cNvSpPr/>
            <p:nvPr/>
          </p:nvSpPr>
          <p:spPr>
            <a:xfrm>
              <a:off x="5205888" y="3547652"/>
              <a:ext cx="572008" cy="437663"/>
            </a:xfrm>
            <a:custGeom>
              <a:avLst/>
              <a:gdLst/>
              <a:ahLst/>
              <a:cxnLst/>
              <a:rect l="l" t="t" r="r" b="b"/>
              <a:pathLst>
                <a:path w="29255" h="22384" fill="none" extrusionOk="0">
                  <a:moveTo>
                    <a:pt x="1" y="17814"/>
                  </a:moveTo>
                  <a:lnTo>
                    <a:pt x="5171" y="3604"/>
                  </a:lnTo>
                  <a:cubicBezTo>
                    <a:pt x="5638" y="2303"/>
                    <a:pt x="6839" y="1402"/>
                    <a:pt x="8273" y="1302"/>
                  </a:cubicBezTo>
                  <a:lnTo>
                    <a:pt x="24818" y="168"/>
                  </a:lnTo>
                  <a:cubicBezTo>
                    <a:pt x="27353" y="1"/>
                    <a:pt x="29255" y="2403"/>
                    <a:pt x="28388" y="4738"/>
                  </a:cubicBezTo>
                  <a:lnTo>
                    <a:pt x="23251" y="18948"/>
                  </a:lnTo>
                  <a:cubicBezTo>
                    <a:pt x="22784" y="20249"/>
                    <a:pt x="21583" y="21149"/>
                    <a:pt x="20148" y="21249"/>
                  </a:cubicBezTo>
                  <a:lnTo>
                    <a:pt x="3603" y="22384"/>
                  </a:lnTo>
                </a:path>
              </a:pathLst>
            </a:custGeom>
            <a:noFill/>
            <a:ln w="1085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738;p25">
              <a:extLst>
                <a:ext uri="{FF2B5EF4-FFF2-40B4-BE49-F238E27FC236}">
                  <a16:creationId xmlns:a16="http://schemas.microsoft.com/office/drawing/2014/main" id="{177C0773-22B2-4351-B752-900F384C6177}"/>
                </a:ext>
              </a:extLst>
            </p:cNvPr>
            <p:cNvSpPr/>
            <p:nvPr/>
          </p:nvSpPr>
          <p:spPr>
            <a:xfrm>
              <a:off x="5458301" y="3990533"/>
              <a:ext cx="24167" cy="22837"/>
            </a:xfrm>
            <a:custGeom>
              <a:avLst/>
              <a:gdLst/>
              <a:ahLst/>
              <a:cxnLst/>
              <a:rect l="l" t="t" r="r" b="b"/>
              <a:pathLst>
                <a:path w="1236" h="1168" extrusionOk="0">
                  <a:moveTo>
                    <a:pt x="568" y="0"/>
                  </a:moveTo>
                  <a:cubicBezTo>
                    <a:pt x="234" y="34"/>
                    <a:pt x="1" y="301"/>
                    <a:pt x="34" y="634"/>
                  </a:cubicBezTo>
                  <a:cubicBezTo>
                    <a:pt x="34" y="934"/>
                    <a:pt x="334" y="1168"/>
                    <a:pt x="668" y="1168"/>
                  </a:cubicBezTo>
                  <a:cubicBezTo>
                    <a:pt x="968" y="1135"/>
                    <a:pt x="1235" y="868"/>
                    <a:pt x="1202" y="534"/>
                  </a:cubicBezTo>
                  <a:cubicBezTo>
                    <a:pt x="1168" y="234"/>
                    <a:pt x="901" y="0"/>
                    <a:pt x="56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739;p25">
              <a:extLst>
                <a:ext uri="{FF2B5EF4-FFF2-40B4-BE49-F238E27FC236}">
                  <a16:creationId xmlns:a16="http://schemas.microsoft.com/office/drawing/2014/main" id="{B8E3B221-1029-426B-ACA1-CB33D01367E9}"/>
                </a:ext>
              </a:extLst>
            </p:cNvPr>
            <p:cNvSpPr/>
            <p:nvPr/>
          </p:nvSpPr>
          <p:spPr>
            <a:xfrm>
              <a:off x="7422857" y="4084448"/>
              <a:ext cx="181995" cy="365260"/>
            </a:xfrm>
            <a:custGeom>
              <a:avLst/>
              <a:gdLst/>
              <a:ahLst/>
              <a:cxnLst/>
              <a:rect l="l" t="t" r="r" b="b"/>
              <a:pathLst>
                <a:path w="9308" h="18681" fill="none" extrusionOk="0">
                  <a:moveTo>
                    <a:pt x="1" y="18681"/>
                  </a:moveTo>
                  <a:lnTo>
                    <a:pt x="2302" y="18614"/>
                  </a:lnTo>
                  <a:cubicBezTo>
                    <a:pt x="6205" y="18514"/>
                    <a:pt x="9307" y="15279"/>
                    <a:pt x="9207" y="11376"/>
                  </a:cubicBezTo>
                  <a:lnTo>
                    <a:pt x="8940" y="1"/>
                  </a:lnTo>
                </a:path>
              </a:pathLst>
            </a:custGeom>
            <a:noFill/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740;p25">
              <a:extLst>
                <a:ext uri="{FF2B5EF4-FFF2-40B4-BE49-F238E27FC236}">
                  <a16:creationId xmlns:a16="http://schemas.microsoft.com/office/drawing/2014/main" id="{EEA0EBD5-405C-42D4-B867-735EC5983716}"/>
                </a:ext>
              </a:extLst>
            </p:cNvPr>
            <p:cNvSpPr/>
            <p:nvPr/>
          </p:nvSpPr>
          <p:spPr>
            <a:xfrm>
              <a:off x="7477000" y="3655254"/>
              <a:ext cx="203502" cy="510105"/>
            </a:xfrm>
            <a:custGeom>
              <a:avLst/>
              <a:gdLst/>
              <a:ahLst/>
              <a:cxnLst/>
              <a:rect l="l" t="t" r="r" b="b"/>
              <a:pathLst>
                <a:path w="10408" h="26089" extrusionOk="0">
                  <a:moveTo>
                    <a:pt x="5027" y="0"/>
                  </a:moveTo>
                  <a:cubicBezTo>
                    <a:pt x="4986" y="0"/>
                    <a:pt x="4945" y="1"/>
                    <a:pt x="4904" y="2"/>
                  </a:cubicBezTo>
                  <a:cubicBezTo>
                    <a:pt x="2168" y="69"/>
                    <a:pt x="0" y="2337"/>
                    <a:pt x="67" y="5072"/>
                  </a:cubicBezTo>
                  <a:lnTo>
                    <a:pt x="467" y="21250"/>
                  </a:lnTo>
                  <a:cubicBezTo>
                    <a:pt x="533" y="23945"/>
                    <a:pt x="2735" y="26089"/>
                    <a:pt x="5415" y="26089"/>
                  </a:cubicBezTo>
                  <a:cubicBezTo>
                    <a:pt x="5455" y="26089"/>
                    <a:pt x="5496" y="26088"/>
                    <a:pt x="5537" y="26087"/>
                  </a:cubicBezTo>
                  <a:cubicBezTo>
                    <a:pt x="8273" y="26020"/>
                    <a:pt x="10408" y="23752"/>
                    <a:pt x="10374" y="21017"/>
                  </a:cubicBezTo>
                  <a:lnTo>
                    <a:pt x="9974" y="4839"/>
                  </a:lnTo>
                  <a:cubicBezTo>
                    <a:pt x="9908" y="2144"/>
                    <a:pt x="7707" y="0"/>
                    <a:pt x="5027" y="0"/>
                  </a:cubicBezTo>
                  <a:close/>
                </a:path>
              </a:pathLst>
            </a:custGeom>
            <a:solidFill>
              <a:srgbClr val="EEEEEE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741;p25">
              <a:extLst>
                <a:ext uri="{FF2B5EF4-FFF2-40B4-BE49-F238E27FC236}">
                  <a16:creationId xmlns:a16="http://schemas.microsoft.com/office/drawing/2014/main" id="{5BAC081C-3BE0-46ED-8780-931B2BC727BE}"/>
                </a:ext>
              </a:extLst>
            </p:cNvPr>
            <p:cNvSpPr/>
            <p:nvPr/>
          </p:nvSpPr>
          <p:spPr>
            <a:xfrm>
              <a:off x="7499174" y="3732235"/>
              <a:ext cx="61317" cy="336577"/>
            </a:xfrm>
            <a:custGeom>
              <a:avLst/>
              <a:gdLst/>
              <a:ahLst/>
              <a:cxnLst/>
              <a:rect l="l" t="t" r="r" b="b"/>
              <a:pathLst>
                <a:path w="3136" h="17214" extrusionOk="0">
                  <a:moveTo>
                    <a:pt x="1378" y="1"/>
                  </a:moveTo>
                  <a:cubicBezTo>
                    <a:pt x="1375" y="1"/>
                    <a:pt x="1371" y="1"/>
                    <a:pt x="1368" y="1"/>
                  </a:cubicBezTo>
                  <a:cubicBezTo>
                    <a:pt x="567" y="34"/>
                    <a:pt x="0" y="3870"/>
                    <a:pt x="134" y="8641"/>
                  </a:cubicBezTo>
                  <a:cubicBezTo>
                    <a:pt x="234" y="13377"/>
                    <a:pt x="968" y="17213"/>
                    <a:pt x="1768" y="17213"/>
                  </a:cubicBezTo>
                  <a:cubicBezTo>
                    <a:pt x="2569" y="17180"/>
                    <a:pt x="3136" y="13311"/>
                    <a:pt x="3002" y="8574"/>
                  </a:cubicBezTo>
                  <a:cubicBezTo>
                    <a:pt x="2903" y="3824"/>
                    <a:pt x="2175" y="1"/>
                    <a:pt x="1378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742;p25">
              <a:extLst>
                <a:ext uri="{FF2B5EF4-FFF2-40B4-BE49-F238E27FC236}">
                  <a16:creationId xmlns:a16="http://schemas.microsoft.com/office/drawing/2014/main" id="{2417375F-C2CD-4C09-BFD5-AB4C438A03F1}"/>
                </a:ext>
              </a:extLst>
            </p:cNvPr>
            <p:cNvSpPr/>
            <p:nvPr/>
          </p:nvSpPr>
          <p:spPr>
            <a:xfrm>
              <a:off x="7060262" y="3650717"/>
              <a:ext cx="216974" cy="600203"/>
            </a:xfrm>
            <a:custGeom>
              <a:avLst/>
              <a:gdLst/>
              <a:ahLst/>
              <a:cxnLst/>
              <a:rect l="l" t="t" r="r" b="b"/>
              <a:pathLst>
                <a:path w="11097" h="30697" extrusionOk="0">
                  <a:moveTo>
                    <a:pt x="10072" y="0"/>
                  </a:moveTo>
                  <a:cubicBezTo>
                    <a:pt x="8938" y="234"/>
                    <a:pt x="7970" y="734"/>
                    <a:pt x="7136" y="1501"/>
                  </a:cubicBezTo>
                  <a:lnTo>
                    <a:pt x="6936" y="1501"/>
                  </a:lnTo>
                  <a:cubicBezTo>
                    <a:pt x="4968" y="1535"/>
                    <a:pt x="3134" y="3169"/>
                    <a:pt x="2833" y="5204"/>
                  </a:cubicBezTo>
                  <a:lnTo>
                    <a:pt x="265" y="21582"/>
                  </a:lnTo>
                  <a:cubicBezTo>
                    <a:pt x="1" y="23597"/>
                    <a:pt x="1338" y="25219"/>
                    <a:pt x="3275" y="25219"/>
                  </a:cubicBezTo>
                  <a:cubicBezTo>
                    <a:pt x="3294" y="25219"/>
                    <a:pt x="3314" y="25219"/>
                    <a:pt x="3334" y="25218"/>
                  </a:cubicBezTo>
                  <a:cubicBezTo>
                    <a:pt x="3734" y="25218"/>
                    <a:pt x="4101" y="25152"/>
                    <a:pt x="4501" y="25018"/>
                  </a:cubicBezTo>
                  <a:cubicBezTo>
                    <a:pt x="4635" y="27453"/>
                    <a:pt x="4735" y="29221"/>
                    <a:pt x="4735" y="29221"/>
                  </a:cubicBezTo>
                  <a:cubicBezTo>
                    <a:pt x="4835" y="30055"/>
                    <a:pt x="5602" y="30389"/>
                    <a:pt x="6436" y="30656"/>
                  </a:cubicBezTo>
                  <a:cubicBezTo>
                    <a:pt x="6532" y="30683"/>
                    <a:pt x="6626" y="30696"/>
                    <a:pt x="6717" y="30696"/>
                  </a:cubicBezTo>
                  <a:cubicBezTo>
                    <a:pt x="11096" y="30696"/>
                    <a:pt x="10072" y="1"/>
                    <a:pt x="10072" y="0"/>
                  </a:cubicBezTo>
                  <a:close/>
                </a:path>
              </a:pathLst>
            </a:custGeom>
            <a:solidFill>
              <a:srgbClr val="68D3E3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743;p25">
              <a:extLst>
                <a:ext uri="{FF2B5EF4-FFF2-40B4-BE49-F238E27FC236}">
                  <a16:creationId xmlns:a16="http://schemas.microsoft.com/office/drawing/2014/main" id="{F7D9EB85-3E6A-4492-8CD6-013208617599}"/>
                </a:ext>
              </a:extLst>
            </p:cNvPr>
            <p:cNvSpPr/>
            <p:nvPr/>
          </p:nvSpPr>
          <p:spPr>
            <a:xfrm>
              <a:off x="7133919" y="3626550"/>
              <a:ext cx="390698" cy="646797"/>
            </a:xfrm>
            <a:custGeom>
              <a:avLst/>
              <a:gdLst/>
              <a:ahLst/>
              <a:cxnLst/>
              <a:rect l="l" t="t" r="r" b="b"/>
              <a:pathLst>
                <a:path w="19982" h="33080" extrusionOk="0">
                  <a:moveTo>
                    <a:pt x="10924" y="1"/>
                  </a:moveTo>
                  <a:cubicBezTo>
                    <a:pt x="10885" y="1"/>
                    <a:pt x="10847" y="1"/>
                    <a:pt x="10808" y="2"/>
                  </a:cubicBezTo>
                  <a:lnTo>
                    <a:pt x="6438" y="769"/>
                  </a:lnTo>
                  <a:cubicBezTo>
                    <a:pt x="3503" y="836"/>
                    <a:pt x="1601" y="3071"/>
                    <a:pt x="634" y="6373"/>
                  </a:cubicBezTo>
                  <a:cubicBezTo>
                    <a:pt x="167" y="7908"/>
                    <a:pt x="0" y="9509"/>
                    <a:pt x="67" y="11110"/>
                  </a:cubicBezTo>
                  <a:cubicBezTo>
                    <a:pt x="200" y="15313"/>
                    <a:pt x="1068" y="28990"/>
                    <a:pt x="1068" y="28990"/>
                  </a:cubicBezTo>
                  <a:cubicBezTo>
                    <a:pt x="1134" y="29857"/>
                    <a:pt x="1902" y="30324"/>
                    <a:pt x="2769" y="30691"/>
                  </a:cubicBezTo>
                  <a:cubicBezTo>
                    <a:pt x="5352" y="31845"/>
                    <a:pt x="9334" y="33080"/>
                    <a:pt x="12885" y="33080"/>
                  </a:cubicBezTo>
                  <a:cubicBezTo>
                    <a:pt x="15800" y="33080"/>
                    <a:pt x="18425" y="32248"/>
                    <a:pt x="19748" y="29857"/>
                  </a:cubicBezTo>
                  <a:cubicBezTo>
                    <a:pt x="19948" y="29490"/>
                    <a:pt x="19981" y="29023"/>
                    <a:pt x="19814" y="28589"/>
                  </a:cubicBezTo>
                  <a:lnTo>
                    <a:pt x="19014" y="16180"/>
                  </a:lnTo>
                  <a:cubicBezTo>
                    <a:pt x="19642" y="5860"/>
                    <a:pt x="15482" y="1"/>
                    <a:pt x="10924" y="1"/>
                  </a:cubicBezTo>
                  <a:close/>
                </a:path>
              </a:pathLst>
            </a:custGeom>
            <a:solidFill>
              <a:srgbClr val="68D3E3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44;p25">
              <a:extLst>
                <a:ext uri="{FF2B5EF4-FFF2-40B4-BE49-F238E27FC236}">
                  <a16:creationId xmlns:a16="http://schemas.microsoft.com/office/drawing/2014/main" id="{C30F065D-4820-4CEA-9824-1D488D63570C}"/>
                </a:ext>
              </a:extLst>
            </p:cNvPr>
            <p:cNvSpPr/>
            <p:nvPr/>
          </p:nvSpPr>
          <p:spPr>
            <a:xfrm>
              <a:off x="7358938" y="3668237"/>
              <a:ext cx="239381" cy="472447"/>
            </a:xfrm>
            <a:custGeom>
              <a:avLst/>
              <a:gdLst/>
              <a:ahLst/>
              <a:cxnLst/>
              <a:rect l="l" t="t" r="r" b="b"/>
              <a:pathLst>
                <a:path w="12243" h="24163" extrusionOk="0">
                  <a:moveTo>
                    <a:pt x="3677" y="0"/>
                  </a:moveTo>
                  <a:cubicBezTo>
                    <a:pt x="3343" y="0"/>
                    <a:pt x="3005" y="45"/>
                    <a:pt x="2669" y="138"/>
                  </a:cubicBezTo>
                  <a:lnTo>
                    <a:pt x="1" y="4842"/>
                  </a:lnTo>
                  <a:lnTo>
                    <a:pt x="4270" y="21354"/>
                  </a:lnTo>
                  <a:cubicBezTo>
                    <a:pt x="4742" y="23047"/>
                    <a:pt x="6300" y="24163"/>
                    <a:pt x="7982" y="24163"/>
                  </a:cubicBezTo>
                  <a:cubicBezTo>
                    <a:pt x="8321" y="24163"/>
                    <a:pt x="8666" y="24117"/>
                    <a:pt x="9007" y="24022"/>
                  </a:cubicBezTo>
                  <a:cubicBezTo>
                    <a:pt x="11042" y="23455"/>
                    <a:pt x="12243" y="21320"/>
                    <a:pt x="11676" y="19285"/>
                  </a:cubicBezTo>
                  <a:lnTo>
                    <a:pt x="7406" y="2840"/>
                  </a:lnTo>
                  <a:cubicBezTo>
                    <a:pt x="6932" y="1141"/>
                    <a:pt x="5366" y="0"/>
                    <a:pt x="3677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45;p25">
              <a:extLst>
                <a:ext uri="{FF2B5EF4-FFF2-40B4-BE49-F238E27FC236}">
                  <a16:creationId xmlns:a16="http://schemas.microsoft.com/office/drawing/2014/main" id="{BED1502F-712F-47C4-951E-DDB4E5C45E51}"/>
                </a:ext>
              </a:extLst>
            </p:cNvPr>
            <p:cNvSpPr/>
            <p:nvPr/>
          </p:nvSpPr>
          <p:spPr>
            <a:xfrm>
              <a:off x="7358938" y="3659849"/>
              <a:ext cx="239381" cy="489184"/>
            </a:xfrm>
            <a:custGeom>
              <a:avLst/>
              <a:gdLst/>
              <a:ahLst/>
              <a:cxnLst/>
              <a:rect l="l" t="t" r="r" b="b"/>
              <a:pathLst>
                <a:path w="12243" h="25019" fill="none" extrusionOk="0">
                  <a:moveTo>
                    <a:pt x="2669" y="567"/>
                  </a:moveTo>
                  <a:lnTo>
                    <a:pt x="2669" y="567"/>
                  </a:lnTo>
                  <a:cubicBezTo>
                    <a:pt x="4704" y="0"/>
                    <a:pt x="6839" y="1235"/>
                    <a:pt x="7406" y="3269"/>
                  </a:cubicBezTo>
                  <a:lnTo>
                    <a:pt x="11676" y="19714"/>
                  </a:lnTo>
                  <a:cubicBezTo>
                    <a:pt x="12243" y="21749"/>
                    <a:pt x="11042" y="23884"/>
                    <a:pt x="9007" y="24451"/>
                  </a:cubicBezTo>
                  <a:lnTo>
                    <a:pt x="9007" y="24451"/>
                  </a:lnTo>
                  <a:cubicBezTo>
                    <a:pt x="6972" y="25018"/>
                    <a:pt x="4837" y="23817"/>
                    <a:pt x="4270" y="21783"/>
                  </a:cubicBezTo>
                  <a:lnTo>
                    <a:pt x="1" y="5271"/>
                  </a:ln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46;p25">
              <a:extLst>
                <a:ext uri="{FF2B5EF4-FFF2-40B4-BE49-F238E27FC236}">
                  <a16:creationId xmlns:a16="http://schemas.microsoft.com/office/drawing/2014/main" id="{6EF78624-2855-430D-8937-1197DB8727E6}"/>
                </a:ext>
              </a:extLst>
            </p:cNvPr>
            <p:cNvSpPr/>
            <p:nvPr/>
          </p:nvSpPr>
          <p:spPr>
            <a:xfrm>
              <a:off x="7004124" y="3987503"/>
              <a:ext cx="473522" cy="169442"/>
            </a:xfrm>
            <a:custGeom>
              <a:avLst/>
              <a:gdLst/>
              <a:ahLst/>
              <a:cxnLst/>
              <a:rect l="l" t="t" r="r" b="b"/>
              <a:pathLst>
                <a:path w="24218" h="8666" extrusionOk="0">
                  <a:moveTo>
                    <a:pt x="5812" y="0"/>
                  </a:moveTo>
                  <a:cubicBezTo>
                    <a:pt x="5742" y="0"/>
                    <a:pt x="5673" y="8"/>
                    <a:pt x="5604" y="22"/>
                  </a:cubicBezTo>
                  <a:lnTo>
                    <a:pt x="3670" y="356"/>
                  </a:lnTo>
                  <a:cubicBezTo>
                    <a:pt x="3169" y="422"/>
                    <a:pt x="2836" y="856"/>
                    <a:pt x="2836" y="1323"/>
                  </a:cubicBezTo>
                  <a:lnTo>
                    <a:pt x="1068" y="1657"/>
                  </a:lnTo>
                  <a:cubicBezTo>
                    <a:pt x="434" y="1757"/>
                    <a:pt x="0" y="2390"/>
                    <a:pt x="134" y="3024"/>
                  </a:cubicBezTo>
                  <a:cubicBezTo>
                    <a:pt x="224" y="3597"/>
                    <a:pt x="723" y="4006"/>
                    <a:pt x="1310" y="4006"/>
                  </a:cubicBezTo>
                  <a:cubicBezTo>
                    <a:pt x="1373" y="4006"/>
                    <a:pt x="1437" y="4001"/>
                    <a:pt x="1501" y="3992"/>
                  </a:cubicBezTo>
                  <a:lnTo>
                    <a:pt x="3036" y="3725"/>
                  </a:lnTo>
                  <a:cubicBezTo>
                    <a:pt x="3136" y="3758"/>
                    <a:pt x="3236" y="3791"/>
                    <a:pt x="3336" y="3825"/>
                  </a:cubicBezTo>
                  <a:lnTo>
                    <a:pt x="3369" y="3992"/>
                  </a:lnTo>
                  <a:cubicBezTo>
                    <a:pt x="3069" y="3992"/>
                    <a:pt x="3269" y="4092"/>
                    <a:pt x="3036" y="4258"/>
                  </a:cubicBezTo>
                  <a:lnTo>
                    <a:pt x="1401" y="4625"/>
                  </a:lnTo>
                  <a:cubicBezTo>
                    <a:pt x="701" y="4759"/>
                    <a:pt x="267" y="5459"/>
                    <a:pt x="401" y="6160"/>
                  </a:cubicBezTo>
                  <a:cubicBezTo>
                    <a:pt x="543" y="6788"/>
                    <a:pt x="1077" y="7196"/>
                    <a:pt x="1667" y="7196"/>
                  </a:cubicBezTo>
                  <a:cubicBezTo>
                    <a:pt x="1766" y="7196"/>
                    <a:pt x="1867" y="7185"/>
                    <a:pt x="1968" y="7160"/>
                  </a:cubicBezTo>
                  <a:lnTo>
                    <a:pt x="4003" y="6727"/>
                  </a:lnTo>
                  <a:lnTo>
                    <a:pt x="5137" y="6794"/>
                  </a:lnTo>
                  <a:cubicBezTo>
                    <a:pt x="5924" y="7985"/>
                    <a:pt x="7237" y="8666"/>
                    <a:pt x="8605" y="8666"/>
                  </a:cubicBezTo>
                  <a:cubicBezTo>
                    <a:pt x="9152" y="8666"/>
                    <a:pt x="9707" y="8557"/>
                    <a:pt x="10241" y="8328"/>
                  </a:cubicBezTo>
                  <a:cubicBezTo>
                    <a:pt x="10775" y="8094"/>
                    <a:pt x="11208" y="7761"/>
                    <a:pt x="11575" y="7394"/>
                  </a:cubicBezTo>
                  <a:lnTo>
                    <a:pt x="24218" y="7194"/>
                  </a:lnTo>
                  <a:lnTo>
                    <a:pt x="24017" y="522"/>
                  </a:lnTo>
                  <a:lnTo>
                    <a:pt x="6138" y="55"/>
                  </a:lnTo>
                  <a:lnTo>
                    <a:pt x="6105" y="55"/>
                  </a:lnTo>
                  <a:cubicBezTo>
                    <a:pt x="6007" y="16"/>
                    <a:pt x="5909" y="0"/>
                    <a:pt x="5812" y="0"/>
                  </a:cubicBez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47;p25">
              <a:extLst>
                <a:ext uri="{FF2B5EF4-FFF2-40B4-BE49-F238E27FC236}">
                  <a16:creationId xmlns:a16="http://schemas.microsoft.com/office/drawing/2014/main" id="{49CD6930-9429-4493-B0FC-1F15D602FE47}"/>
                </a:ext>
              </a:extLst>
            </p:cNvPr>
            <p:cNvSpPr/>
            <p:nvPr/>
          </p:nvSpPr>
          <p:spPr>
            <a:xfrm>
              <a:off x="7004124" y="3987268"/>
              <a:ext cx="473522" cy="178729"/>
            </a:xfrm>
            <a:custGeom>
              <a:avLst/>
              <a:gdLst/>
              <a:ahLst/>
              <a:cxnLst/>
              <a:rect l="l" t="t" r="r" b="b"/>
              <a:pathLst>
                <a:path w="24218" h="9141" fill="none" extrusionOk="0">
                  <a:moveTo>
                    <a:pt x="24218" y="7206"/>
                  </a:moveTo>
                  <a:lnTo>
                    <a:pt x="11575" y="7406"/>
                  </a:lnTo>
                  <a:cubicBezTo>
                    <a:pt x="11208" y="7773"/>
                    <a:pt x="10775" y="8106"/>
                    <a:pt x="10241" y="8340"/>
                  </a:cubicBezTo>
                  <a:cubicBezTo>
                    <a:pt x="8373" y="9141"/>
                    <a:pt x="6238" y="8473"/>
                    <a:pt x="5137" y="6806"/>
                  </a:cubicBezTo>
                  <a:lnTo>
                    <a:pt x="4003" y="6739"/>
                  </a:lnTo>
                  <a:lnTo>
                    <a:pt x="1968" y="7172"/>
                  </a:lnTo>
                  <a:cubicBezTo>
                    <a:pt x="1268" y="7339"/>
                    <a:pt x="567" y="6906"/>
                    <a:pt x="401" y="6172"/>
                  </a:cubicBezTo>
                  <a:cubicBezTo>
                    <a:pt x="267" y="5471"/>
                    <a:pt x="701" y="4771"/>
                    <a:pt x="1401" y="4637"/>
                  </a:cubicBezTo>
                  <a:lnTo>
                    <a:pt x="3036" y="4270"/>
                  </a:lnTo>
                  <a:cubicBezTo>
                    <a:pt x="3269" y="4104"/>
                    <a:pt x="3069" y="4004"/>
                    <a:pt x="3369" y="4004"/>
                  </a:cubicBezTo>
                  <a:lnTo>
                    <a:pt x="3336" y="3837"/>
                  </a:lnTo>
                  <a:cubicBezTo>
                    <a:pt x="3236" y="3803"/>
                    <a:pt x="3136" y="3770"/>
                    <a:pt x="3036" y="3737"/>
                  </a:cubicBezTo>
                  <a:lnTo>
                    <a:pt x="1501" y="4004"/>
                  </a:lnTo>
                  <a:cubicBezTo>
                    <a:pt x="834" y="4104"/>
                    <a:pt x="234" y="3670"/>
                    <a:pt x="134" y="3036"/>
                  </a:cubicBezTo>
                  <a:cubicBezTo>
                    <a:pt x="0" y="2402"/>
                    <a:pt x="434" y="1769"/>
                    <a:pt x="1068" y="1669"/>
                  </a:cubicBezTo>
                  <a:lnTo>
                    <a:pt x="2836" y="1335"/>
                  </a:lnTo>
                  <a:cubicBezTo>
                    <a:pt x="2836" y="868"/>
                    <a:pt x="3169" y="434"/>
                    <a:pt x="3670" y="368"/>
                  </a:cubicBezTo>
                  <a:lnTo>
                    <a:pt x="5604" y="34"/>
                  </a:lnTo>
                  <a:cubicBezTo>
                    <a:pt x="5771" y="1"/>
                    <a:pt x="5938" y="1"/>
                    <a:pt x="6105" y="67"/>
                  </a:cubicBezTo>
                  <a:cubicBezTo>
                    <a:pt x="6105" y="67"/>
                    <a:pt x="6138" y="67"/>
                    <a:pt x="6138" y="67"/>
                  </a:cubicBezTo>
                  <a:lnTo>
                    <a:pt x="24017" y="534"/>
                  </a:ln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8;p25">
              <a:extLst>
                <a:ext uri="{FF2B5EF4-FFF2-40B4-BE49-F238E27FC236}">
                  <a16:creationId xmlns:a16="http://schemas.microsoft.com/office/drawing/2014/main" id="{69B225FF-0F6E-42B6-8123-E28E995E6BF6}"/>
                </a:ext>
              </a:extLst>
            </p:cNvPr>
            <p:cNvSpPr/>
            <p:nvPr/>
          </p:nvSpPr>
          <p:spPr>
            <a:xfrm>
              <a:off x="7336764" y="3421651"/>
              <a:ext cx="196327" cy="170517"/>
            </a:xfrm>
            <a:custGeom>
              <a:avLst/>
              <a:gdLst/>
              <a:ahLst/>
              <a:cxnLst/>
              <a:rect l="l" t="t" r="r" b="b"/>
              <a:pathLst>
                <a:path w="10041" h="8721" extrusionOk="0">
                  <a:moveTo>
                    <a:pt x="5081" y="0"/>
                  </a:moveTo>
                  <a:cubicBezTo>
                    <a:pt x="4989" y="0"/>
                    <a:pt x="4897" y="2"/>
                    <a:pt x="4804" y="7"/>
                  </a:cubicBezTo>
                  <a:cubicBezTo>
                    <a:pt x="2102" y="174"/>
                    <a:pt x="0" y="2209"/>
                    <a:pt x="134" y="4610"/>
                  </a:cubicBezTo>
                  <a:cubicBezTo>
                    <a:pt x="263" y="6930"/>
                    <a:pt x="2382" y="8720"/>
                    <a:pt x="4961" y="8720"/>
                  </a:cubicBezTo>
                  <a:cubicBezTo>
                    <a:pt x="5053" y="8720"/>
                    <a:pt x="5145" y="8718"/>
                    <a:pt x="5237" y="8713"/>
                  </a:cubicBezTo>
                  <a:cubicBezTo>
                    <a:pt x="7973" y="8546"/>
                    <a:pt x="10041" y="6512"/>
                    <a:pt x="9941" y="4110"/>
                  </a:cubicBezTo>
                  <a:cubicBezTo>
                    <a:pt x="9812" y="1791"/>
                    <a:pt x="7661" y="0"/>
                    <a:pt x="508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49;p25">
              <a:extLst>
                <a:ext uri="{FF2B5EF4-FFF2-40B4-BE49-F238E27FC236}">
                  <a16:creationId xmlns:a16="http://schemas.microsoft.com/office/drawing/2014/main" id="{358B4AEE-2572-4F44-B115-FB213C6B1F87}"/>
                </a:ext>
              </a:extLst>
            </p:cNvPr>
            <p:cNvSpPr/>
            <p:nvPr/>
          </p:nvSpPr>
          <p:spPr>
            <a:xfrm>
              <a:off x="6981951" y="3315692"/>
              <a:ext cx="406985" cy="256020"/>
            </a:xfrm>
            <a:custGeom>
              <a:avLst/>
              <a:gdLst/>
              <a:ahLst/>
              <a:cxnLst/>
              <a:rect l="l" t="t" r="r" b="b"/>
              <a:pathLst>
                <a:path w="20815" h="13094" extrusionOk="0">
                  <a:moveTo>
                    <a:pt x="13622" y="1"/>
                  </a:moveTo>
                  <a:cubicBezTo>
                    <a:pt x="12934" y="1"/>
                    <a:pt x="12195" y="125"/>
                    <a:pt x="11408" y="389"/>
                  </a:cubicBezTo>
                  <a:cubicBezTo>
                    <a:pt x="9474" y="1056"/>
                    <a:pt x="7639" y="2457"/>
                    <a:pt x="6505" y="4092"/>
                  </a:cubicBezTo>
                  <a:cubicBezTo>
                    <a:pt x="6270" y="4064"/>
                    <a:pt x="6024" y="4048"/>
                    <a:pt x="5771" y="4048"/>
                  </a:cubicBezTo>
                  <a:cubicBezTo>
                    <a:pt x="5413" y="4048"/>
                    <a:pt x="5041" y="4080"/>
                    <a:pt x="4670" y="4158"/>
                  </a:cubicBezTo>
                  <a:cubicBezTo>
                    <a:pt x="2068" y="4659"/>
                    <a:pt x="0" y="6727"/>
                    <a:pt x="67" y="8828"/>
                  </a:cubicBezTo>
                  <a:cubicBezTo>
                    <a:pt x="124" y="10597"/>
                    <a:pt x="1693" y="11804"/>
                    <a:pt x="3773" y="11804"/>
                  </a:cubicBezTo>
                  <a:cubicBezTo>
                    <a:pt x="4126" y="11804"/>
                    <a:pt x="4493" y="11770"/>
                    <a:pt x="4870" y="11697"/>
                  </a:cubicBezTo>
                  <a:cubicBezTo>
                    <a:pt x="5771" y="11530"/>
                    <a:pt x="6605" y="11163"/>
                    <a:pt x="7305" y="10663"/>
                  </a:cubicBezTo>
                  <a:cubicBezTo>
                    <a:pt x="9192" y="12127"/>
                    <a:pt x="12149" y="13093"/>
                    <a:pt x="14707" y="13093"/>
                  </a:cubicBezTo>
                  <a:cubicBezTo>
                    <a:pt x="15587" y="13093"/>
                    <a:pt x="16420" y="12979"/>
                    <a:pt x="17146" y="12731"/>
                  </a:cubicBezTo>
                  <a:cubicBezTo>
                    <a:pt x="20815" y="11497"/>
                    <a:pt x="20215" y="7227"/>
                    <a:pt x="18980" y="4125"/>
                  </a:cubicBezTo>
                  <a:cubicBezTo>
                    <a:pt x="17984" y="1661"/>
                    <a:pt x="16144" y="1"/>
                    <a:pt x="1362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50;p25">
              <a:extLst>
                <a:ext uri="{FF2B5EF4-FFF2-40B4-BE49-F238E27FC236}">
                  <a16:creationId xmlns:a16="http://schemas.microsoft.com/office/drawing/2014/main" id="{FD39BFE7-F07E-43A2-BEE0-15C5482E1A06}"/>
                </a:ext>
              </a:extLst>
            </p:cNvPr>
            <p:cNvSpPr/>
            <p:nvPr/>
          </p:nvSpPr>
          <p:spPr>
            <a:xfrm>
              <a:off x="7025652" y="3360097"/>
              <a:ext cx="346333" cy="371341"/>
            </a:xfrm>
            <a:custGeom>
              <a:avLst/>
              <a:gdLst/>
              <a:ahLst/>
              <a:cxnLst/>
              <a:rect l="l" t="t" r="r" b="b"/>
              <a:pathLst>
                <a:path w="17713" h="18992" extrusionOk="0">
                  <a:moveTo>
                    <a:pt x="7440" y="0"/>
                  </a:moveTo>
                  <a:cubicBezTo>
                    <a:pt x="6978" y="0"/>
                    <a:pt x="6508" y="50"/>
                    <a:pt x="6038" y="153"/>
                  </a:cubicBezTo>
                  <a:lnTo>
                    <a:pt x="5704" y="220"/>
                  </a:lnTo>
                  <a:cubicBezTo>
                    <a:pt x="2202" y="1020"/>
                    <a:pt x="0" y="4489"/>
                    <a:pt x="801" y="7992"/>
                  </a:cubicBezTo>
                  <a:lnTo>
                    <a:pt x="1735" y="12161"/>
                  </a:lnTo>
                  <a:cubicBezTo>
                    <a:pt x="2395" y="15178"/>
                    <a:pt x="5060" y="17229"/>
                    <a:pt x="8024" y="17229"/>
                  </a:cubicBezTo>
                  <a:cubicBezTo>
                    <a:pt x="8502" y="17229"/>
                    <a:pt x="8987" y="17176"/>
                    <a:pt x="9473" y="17065"/>
                  </a:cubicBezTo>
                  <a:lnTo>
                    <a:pt x="9807" y="16998"/>
                  </a:lnTo>
                  <a:cubicBezTo>
                    <a:pt x="10107" y="16932"/>
                    <a:pt x="10374" y="16865"/>
                    <a:pt x="10608" y="16765"/>
                  </a:cubicBezTo>
                  <a:lnTo>
                    <a:pt x="11341" y="17699"/>
                  </a:lnTo>
                  <a:cubicBezTo>
                    <a:pt x="11987" y="18540"/>
                    <a:pt x="12966" y="18992"/>
                    <a:pt x="13962" y="18992"/>
                  </a:cubicBezTo>
                  <a:cubicBezTo>
                    <a:pt x="14663" y="18992"/>
                    <a:pt x="15372" y="18768"/>
                    <a:pt x="15978" y="18299"/>
                  </a:cubicBezTo>
                  <a:cubicBezTo>
                    <a:pt x="17412" y="17198"/>
                    <a:pt x="17713" y="15130"/>
                    <a:pt x="16612" y="13663"/>
                  </a:cubicBezTo>
                  <a:lnTo>
                    <a:pt x="14844" y="11361"/>
                  </a:lnTo>
                  <a:cubicBezTo>
                    <a:pt x="14944" y="10694"/>
                    <a:pt x="14911" y="9960"/>
                    <a:pt x="14744" y="9226"/>
                  </a:cubicBezTo>
                  <a:lnTo>
                    <a:pt x="13810" y="5090"/>
                  </a:lnTo>
                  <a:cubicBezTo>
                    <a:pt x="13117" y="2058"/>
                    <a:pt x="10424" y="0"/>
                    <a:pt x="7440" y="0"/>
                  </a:cubicBezTo>
                  <a:close/>
                </a:path>
              </a:pathLst>
            </a:custGeom>
            <a:solidFill>
              <a:srgbClr val="EEEEEE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51;p25">
              <a:extLst>
                <a:ext uri="{FF2B5EF4-FFF2-40B4-BE49-F238E27FC236}">
                  <a16:creationId xmlns:a16="http://schemas.microsoft.com/office/drawing/2014/main" id="{7FAAA839-7B2C-43E5-A0FF-CAF6D994E53F}"/>
                </a:ext>
              </a:extLst>
            </p:cNvPr>
            <p:cNvSpPr/>
            <p:nvPr/>
          </p:nvSpPr>
          <p:spPr>
            <a:xfrm>
              <a:off x="7036739" y="3359960"/>
              <a:ext cx="281126" cy="337202"/>
            </a:xfrm>
            <a:custGeom>
              <a:avLst/>
              <a:gdLst/>
              <a:ahLst/>
              <a:cxnLst/>
              <a:rect l="l" t="t" r="r" b="b"/>
              <a:pathLst>
                <a:path w="14378" h="17246" extrusionOk="0">
                  <a:moveTo>
                    <a:pt x="6911" y="0"/>
                  </a:moveTo>
                  <a:cubicBezTo>
                    <a:pt x="6436" y="0"/>
                    <a:pt x="5948" y="50"/>
                    <a:pt x="5471" y="160"/>
                  </a:cubicBezTo>
                  <a:lnTo>
                    <a:pt x="5404" y="193"/>
                  </a:lnTo>
                  <a:lnTo>
                    <a:pt x="5304" y="193"/>
                  </a:lnTo>
                  <a:lnTo>
                    <a:pt x="5204" y="227"/>
                  </a:lnTo>
                  <a:lnTo>
                    <a:pt x="5137" y="260"/>
                  </a:lnTo>
                  <a:cubicBezTo>
                    <a:pt x="4236" y="427"/>
                    <a:pt x="3469" y="794"/>
                    <a:pt x="2769" y="1294"/>
                  </a:cubicBezTo>
                  <a:cubicBezTo>
                    <a:pt x="2068" y="1794"/>
                    <a:pt x="1501" y="2395"/>
                    <a:pt x="1068" y="3095"/>
                  </a:cubicBezTo>
                  <a:cubicBezTo>
                    <a:pt x="634" y="3796"/>
                    <a:pt x="300" y="4596"/>
                    <a:pt x="167" y="5430"/>
                  </a:cubicBezTo>
                  <a:cubicBezTo>
                    <a:pt x="0" y="6264"/>
                    <a:pt x="0" y="7131"/>
                    <a:pt x="200" y="7999"/>
                  </a:cubicBezTo>
                  <a:lnTo>
                    <a:pt x="434" y="9033"/>
                  </a:lnTo>
                  <a:lnTo>
                    <a:pt x="667" y="10100"/>
                  </a:lnTo>
                  <a:lnTo>
                    <a:pt x="901" y="11134"/>
                  </a:lnTo>
                  <a:lnTo>
                    <a:pt x="1134" y="12168"/>
                  </a:lnTo>
                  <a:cubicBezTo>
                    <a:pt x="1334" y="13036"/>
                    <a:pt x="1701" y="13836"/>
                    <a:pt x="2202" y="14537"/>
                  </a:cubicBezTo>
                  <a:cubicBezTo>
                    <a:pt x="2702" y="15204"/>
                    <a:pt x="3302" y="15804"/>
                    <a:pt x="4003" y="16238"/>
                  </a:cubicBezTo>
                  <a:cubicBezTo>
                    <a:pt x="4703" y="16672"/>
                    <a:pt x="5504" y="17005"/>
                    <a:pt x="6338" y="17139"/>
                  </a:cubicBezTo>
                  <a:cubicBezTo>
                    <a:pt x="6684" y="17211"/>
                    <a:pt x="7049" y="17245"/>
                    <a:pt x="7421" y="17245"/>
                  </a:cubicBezTo>
                  <a:cubicBezTo>
                    <a:pt x="7911" y="17245"/>
                    <a:pt x="8414" y="17186"/>
                    <a:pt x="8906" y="17072"/>
                  </a:cubicBezTo>
                  <a:lnTo>
                    <a:pt x="8973" y="17072"/>
                  </a:lnTo>
                  <a:lnTo>
                    <a:pt x="9073" y="17039"/>
                  </a:lnTo>
                  <a:lnTo>
                    <a:pt x="9173" y="17039"/>
                  </a:lnTo>
                  <a:lnTo>
                    <a:pt x="9240" y="17005"/>
                  </a:lnTo>
                  <a:cubicBezTo>
                    <a:pt x="10141" y="16805"/>
                    <a:pt x="10908" y="16438"/>
                    <a:pt x="11608" y="15938"/>
                  </a:cubicBezTo>
                  <a:lnTo>
                    <a:pt x="14210" y="11835"/>
                  </a:lnTo>
                  <a:cubicBezTo>
                    <a:pt x="14377" y="11001"/>
                    <a:pt x="14377" y="10134"/>
                    <a:pt x="14177" y="9233"/>
                  </a:cubicBezTo>
                  <a:lnTo>
                    <a:pt x="13943" y="8199"/>
                  </a:lnTo>
                  <a:lnTo>
                    <a:pt x="13710" y="7165"/>
                  </a:lnTo>
                  <a:lnTo>
                    <a:pt x="13476" y="6131"/>
                  </a:lnTo>
                  <a:lnTo>
                    <a:pt x="13243" y="5063"/>
                  </a:lnTo>
                  <a:cubicBezTo>
                    <a:pt x="13043" y="4196"/>
                    <a:pt x="12676" y="3395"/>
                    <a:pt x="12175" y="2728"/>
                  </a:cubicBezTo>
                  <a:cubicBezTo>
                    <a:pt x="11675" y="2028"/>
                    <a:pt x="11075" y="1461"/>
                    <a:pt x="10374" y="1027"/>
                  </a:cubicBezTo>
                  <a:cubicBezTo>
                    <a:pt x="9674" y="560"/>
                    <a:pt x="8873" y="260"/>
                    <a:pt x="8039" y="93"/>
                  </a:cubicBezTo>
                  <a:cubicBezTo>
                    <a:pt x="7679" y="33"/>
                    <a:pt x="7299" y="0"/>
                    <a:pt x="6911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52;p25">
              <a:extLst>
                <a:ext uri="{FF2B5EF4-FFF2-40B4-BE49-F238E27FC236}">
                  <a16:creationId xmlns:a16="http://schemas.microsoft.com/office/drawing/2014/main" id="{2DE7650B-0A8B-4396-A396-FEFCEAEBB989}"/>
                </a:ext>
              </a:extLst>
            </p:cNvPr>
            <p:cNvSpPr/>
            <p:nvPr/>
          </p:nvSpPr>
          <p:spPr>
            <a:xfrm>
              <a:off x="7036739" y="3359159"/>
              <a:ext cx="281126" cy="339177"/>
            </a:xfrm>
            <a:custGeom>
              <a:avLst/>
              <a:gdLst/>
              <a:ahLst/>
              <a:cxnLst/>
              <a:rect l="l" t="t" r="r" b="b"/>
              <a:pathLst>
                <a:path w="14378" h="17347" fill="none" extrusionOk="0">
                  <a:moveTo>
                    <a:pt x="11608" y="15979"/>
                  </a:moveTo>
                  <a:cubicBezTo>
                    <a:pt x="10908" y="16479"/>
                    <a:pt x="10141" y="16846"/>
                    <a:pt x="9240" y="17046"/>
                  </a:cubicBezTo>
                  <a:lnTo>
                    <a:pt x="9173" y="17080"/>
                  </a:lnTo>
                  <a:lnTo>
                    <a:pt x="9073" y="17080"/>
                  </a:lnTo>
                  <a:lnTo>
                    <a:pt x="8973" y="17113"/>
                  </a:lnTo>
                  <a:lnTo>
                    <a:pt x="8906" y="17113"/>
                  </a:lnTo>
                  <a:cubicBezTo>
                    <a:pt x="8039" y="17313"/>
                    <a:pt x="7139" y="17346"/>
                    <a:pt x="6338" y="17180"/>
                  </a:cubicBezTo>
                  <a:cubicBezTo>
                    <a:pt x="5504" y="17046"/>
                    <a:pt x="4703" y="16713"/>
                    <a:pt x="4003" y="16279"/>
                  </a:cubicBezTo>
                  <a:cubicBezTo>
                    <a:pt x="3302" y="15845"/>
                    <a:pt x="2702" y="15245"/>
                    <a:pt x="2202" y="14578"/>
                  </a:cubicBezTo>
                  <a:cubicBezTo>
                    <a:pt x="1701" y="13877"/>
                    <a:pt x="1334" y="13077"/>
                    <a:pt x="1134" y="12209"/>
                  </a:cubicBezTo>
                  <a:lnTo>
                    <a:pt x="901" y="11175"/>
                  </a:lnTo>
                  <a:lnTo>
                    <a:pt x="667" y="10141"/>
                  </a:lnTo>
                  <a:lnTo>
                    <a:pt x="434" y="9074"/>
                  </a:lnTo>
                  <a:lnTo>
                    <a:pt x="200" y="8040"/>
                  </a:lnTo>
                  <a:cubicBezTo>
                    <a:pt x="0" y="7172"/>
                    <a:pt x="0" y="6305"/>
                    <a:pt x="167" y="5471"/>
                  </a:cubicBezTo>
                  <a:cubicBezTo>
                    <a:pt x="300" y="4637"/>
                    <a:pt x="634" y="3837"/>
                    <a:pt x="1068" y="3136"/>
                  </a:cubicBezTo>
                  <a:cubicBezTo>
                    <a:pt x="1501" y="2436"/>
                    <a:pt x="2068" y="1835"/>
                    <a:pt x="2769" y="1335"/>
                  </a:cubicBezTo>
                  <a:cubicBezTo>
                    <a:pt x="3469" y="835"/>
                    <a:pt x="4236" y="468"/>
                    <a:pt x="5137" y="301"/>
                  </a:cubicBezTo>
                  <a:lnTo>
                    <a:pt x="5204" y="268"/>
                  </a:lnTo>
                  <a:lnTo>
                    <a:pt x="5304" y="234"/>
                  </a:lnTo>
                  <a:lnTo>
                    <a:pt x="5404" y="234"/>
                  </a:lnTo>
                  <a:lnTo>
                    <a:pt x="5471" y="201"/>
                  </a:lnTo>
                  <a:cubicBezTo>
                    <a:pt x="6338" y="1"/>
                    <a:pt x="7239" y="1"/>
                    <a:pt x="8039" y="134"/>
                  </a:cubicBezTo>
                  <a:cubicBezTo>
                    <a:pt x="8873" y="301"/>
                    <a:pt x="9674" y="601"/>
                    <a:pt x="10374" y="1068"/>
                  </a:cubicBezTo>
                  <a:cubicBezTo>
                    <a:pt x="11075" y="1502"/>
                    <a:pt x="11675" y="2069"/>
                    <a:pt x="12175" y="2769"/>
                  </a:cubicBezTo>
                  <a:cubicBezTo>
                    <a:pt x="12676" y="3436"/>
                    <a:pt x="13043" y="4237"/>
                    <a:pt x="13243" y="5104"/>
                  </a:cubicBezTo>
                  <a:lnTo>
                    <a:pt x="13476" y="6172"/>
                  </a:lnTo>
                  <a:lnTo>
                    <a:pt x="13710" y="7206"/>
                  </a:lnTo>
                  <a:lnTo>
                    <a:pt x="13943" y="8240"/>
                  </a:lnTo>
                  <a:lnTo>
                    <a:pt x="14177" y="9274"/>
                  </a:lnTo>
                  <a:cubicBezTo>
                    <a:pt x="14377" y="10175"/>
                    <a:pt x="14377" y="11042"/>
                    <a:pt x="14210" y="11876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53;p25">
              <a:extLst>
                <a:ext uri="{FF2B5EF4-FFF2-40B4-BE49-F238E27FC236}">
                  <a16:creationId xmlns:a16="http://schemas.microsoft.com/office/drawing/2014/main" id="{73B4524D-0237-470C-8B1D-91B02209A5A6}"/>
                </a:ext>
              </a:extLst>
            </p:cNvPr>
            <p:cNvSpPr/>
            <p:nvPr/>
          </p:nvSpPr>
          <p:spPr>
            <a:xfrm>
              <a:off x="6870086" y="3272714"/>
              <a:ext cx="448886" cy="225949"/>
            </a:xfrm>
            <a:custGeom>
              <a:avLst/>
              <a:gdLst/>
              <a:ahLst/>
              <a:cxnLst/>
              <a:rect l="l" t="t" r="r" b="b"/>
              <a:pathLst>
                <a:path w="22958" h="11556" extrusionOk="0">
                  <a:moveTo>
                    <a:pt x="10977" y="1"/>
                  </a:moveTo>
                  <a:cubicBezTo>
                    <a:pt x="6313" y="1"/>
                    <a:pt x="0" y="2115"/>
                    <a:pt x="1818" y="6923"/>
                  </a:cubicBezTo>
                  <a:cubicBezTo>
                    <a:pt x="2867" y="9628"/>
                    <a:pt x="4783" y="11556"/>
                    <a:pt x="7737" y="11556"/>
                  </a:cubicBezTo>
                  <a:cubicBezTo>
                    <a:pt x="8353" y="11556"/>
                    <a:pt x="9015" y="11472"/>
                    <a:pt x="9724" y="11293"/>
                  </a:cubicBezTo>
                  <a:cubicBezTo>
                    <a:pt x="11892" y="10760"/>
                    <a:pt x="14060" y="9425"/>
                    <a:pt x="15428" y="7824"/>
                  </a:cubicBezTo>
                  <a:cubicBezTo>
                    <a:pt x="15792" y="7905"/>
                    <a:pt x="16180" y="7949"/>
                    <a:pt x="16592" y="7949"/>
                  </a:cubicBezTo>
                  <a:cubicBezTo>
                    <a:pt x="16861" y="7949"/>
                    <a:pt x="17140" y="7930"/>
                    <a:pt x="17429" y="7891"/>
                  </a:cubicBezTo>
                  <a:cubicBezTo>
                    <a:pt x="20298" y="7557"/>
                    <a:pt x="22733" y="5556"/>
                    <a:pt x="22867" y="3388"/>
                  </a:cubicBezTo>
                  <a:cubicBezTo>
                    <a:pt x="22957" y="1426"/>
                    <a:pt x="21137" y="38"/>
                    <a:pt x="18665" y="38"/>
                  </a:cubicBezTo>
                  <a:cubicBezTo>
                    <a:pt x="18405" y="38"/>
                    <a:pt x="18137" y="53"/>
                    <a:pt x="17863" y="85"/>
                  </a:cubicBezTo>
                  <a:cubicBezTo>
                    <a:pt x="16896" y="185"/>
                    <a:pt x="15928" y="519"/>
                    <a:pt x="15128" y="953"/>
                  </a:cubicBezTo>
                  <a:cubicBezTo>
                    <a:pt x="14401" y="330"/>
                    <a:pt x="12818" y="1"/>
                    <a:pt x="1097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754;p25">
              <a:extLst>
                <a:ext uri="{FF2B5EF4-FFF2-40B4-BE49-F238E27FC236}">
                  <a16:creationId xmlns:a16="http://schemas.microsoft.com/office/drawing/2014/main" id="{C43D0941-03BE-47A5-9AA5-77AC5D214FE5}"/>
                </a:ext>
              </a:extLst>
            </p:cNvPr>
            <p:cNvSpPr/>
            <p:nvPr/>
          </p:nvSpPr>
          <p:spPr>
            <a:xfrm>
              <a:off x="7223277" y="3372103"/>
              <a:ext cx="105681" cy="122848"/>
            </a:xfrm>
            <a:custGeom>
              <a:avLst/>
              <a:gdLst/>
              <a:ahLst/>
              <a:cxnLst/>
              <a:rect l="l" t="t" r="r" b="b"/>
              <a:pathLst>
                <a:path w="5405" h="6283" extrusionOk="0">
                  <a:moveTo>
                    <a:pt x="2351" y="0"/>
                  </a:moveTo>
                  <a:cubicBezTo>
                    <a:pt x="2224" y="0"/>
                    <a:pt x="2096" y="13"/>
                    <a:pt x="1968" y="39"/>
                  </a:cubicBezTo>
                  <a:cubicBezTo>
                    <a:pt x="701" y="339"/>
                    <a:pt x="0" y="1974"/>
                    <a:pt x="401" y="3675"/>
                  </a:cubicBezTo>
                  <a:cubicBezTo>
                    <a:pt x="731" y="5209"/>
                    <a:pt x="1876" y="6283"/>
                    <a:pt x="3028" y="6283"/>
                  </a:cubicBezTo>
                  <a:cubicBezTo>
                    <a:pt x="3153" y="6283"/>
                    <a:pt x="3278" y="6270"/>
                    <a:pt x="3403" y="6244"/>
                  </a:cubicBezTo>
                  <a:cubicBezTo>
                    <a:pt x="4670" y="5943"/>
                    <a:pt x="5404" y="4309"/>
                    <a:pt x="5004" y="2608"/>
                  </a:cubicBezTo>
                  <a:cubicBezTo>
                    <a:pt x="4643" y="1073"/>
                    <a:pt x="3522" y="0"/>
                    <a:pt x="235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755;p25">
              <a:extLst>
                <a:ext uri="{FF2B5EF4-FFF2-40B4-BE49-F238E27FC236}">
                  <a16:creationId xmlns:a16="http://schemas.microsoft.com/office/drawing/2014/main" id="{C65004CB-7C4C-4475-A007-8CBC47E62814}"/>
                </a:ext>
              </a:extLst>
            </p:cNvPr>
            <p:cNvSpPr/>
            <p:nvPr/>
          </p:nvSpPr>
          <p:spPr>
            <a:xfrm>
              <a:off x="7256537" y="3464336"/>
              <a:ext cx="86109" cy="76822"/>
            </a:xfrm>
            <a:custGeom>
              <a:avLst/>
              <a:gdLst/>
              <a:ahLst/>
              <a:cxnLst/>
              <a:rect l="l" t="t" r="r" b="b"/>
              <a:pathLst>
                <a:path w="4404" h="3929" extrusionOk="0">
                  <a:moveTo>
                    <a:pt x="2154" y="0"/>
                  </a:moveTo>
                  <a:cubicBezTo>
                    <a:pt x="1959" y="0"/>
                    <a:pt x="1762" y="30"/>
                    <a:pt x="1568" y="92"/>
                  </a:cubicBezTo>
                  <a:cubicBezTo>
                    <a:pt x="568" y="392"/>
                    <a:pt x="0" y="1460"/>
                    <a:pt x="301" y="2461"/>
                  </a:cubicBezTo>
                  <a:lnTo>
                    <a:pt x="2736" y="3928"/>
                  </a:lnTo>
                  <a:cubicBezTo>
                    <a:pt x="3803" y="3595"/>
                    <a:pt x="4404" y="2461"/>
                    <a:pt x="4070" y="1427"/>
                  </a:cubicBezTo>
                  <a:cubicBezTo>
                    <a:pt x="3799" y="559"/>
                    <a:pt x="2999" y="0"/>
                    <a:pt x="2154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756;p25">
              <a:extLst>
                <a:ext uri="{FF2B5EF4-FFF2-40B4-BE49-F238E27FC236}">
                  <a16:creationId xmlns:a16="http://schemas.microsoft.com/office/drawing/2014/main" id="{2A92ABF4-F73C-4520-81B2-2EAECA17AAC2}"/>
                </a:ext>
              </a:extLst>
            </p:cNvPr>
            <p:cNvSpPr/>
            <p:nvPr/>
          </p:nvSpPr>
          <p:spPr>
            <a:xfrm>
              <a:off x="7256537" y="3459604"/>
              <a:ext cx="86109" cy="81553"/>
            </a:xfrm>
            <a:custGeom>
              <a:avLst/>
              <a:gdLst/>
              <a:ahLst/>
              <a:cxnLst/>
              <a:rect l="l" t="t" r="r" b="b"/>
              <a:pathLst>
                <a:path w="4404" h="4171" fill="none" extrusionOk="0">
                  <a:moveTo>
                    <a:pt x="301" y="2703"/>
                  </a:moveTo>
                  <a:cubicBezTo>
                    <a:pt x="0" y="1702"/>
                    <a:pt x="568" y="634"/>
                    <a:pt x="1568" y="334"/>
                  </a:cubicBezTo>
                  <a:lnTo>
                    <a:pt x="1568" y="334"/>
                  </a:lnTo>
                  <a:cubicBezTo>
                    <a:pt x="2602" y="1"/>
                    <a:pt x="3736" y="601"/>
                    <a:pt x="4070" y="1669"/>
                  </a:cubicBezTo>
                  <a:lnTo>
                    <a:pt x="4070" y="1669"/>
                  </a:lnTo>
                  <a:cubicBezTo>
                    <a:pt x="4404" y="2703"/>
                    <a:pt x="3803" y="3837"/>
                    <a:pt x="2736" y="4170"/>
                  </a:cubicBezTo>
                </a:path>
              </a:pathLst>
            </a:custGeom>
            <a:noFill/>
            <a:ln w="11675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757;p25">
              <a:extLst>
                <a:ext uri="{FF2B5EF4-FFF2-40B4-BE49-F238E27FC236}">
                  <a16:creationId xmlns:a16="http://schemas.microsoft.com/office/drawing/2014/main" id="{89376A63-4D80-419F-9BE5-921952FEDEDE}"/>
                </a:ext>
              </a:extLst>
            </p:cNvPr>
            <p:cNvSpPr/>
            <p:nvPr/>
          </p:nvSpPr>
          <p:spPr>
            <a:xfrm>
              <a:off x="7066088" y="3543468"/>
              <a:ext cx="19572" cy="22329"/>
            </a:xfrm>
            <a:custGeom>
              <a:avLst/>
              <a:gdLst/>
              <a:ahLst/>
              <a:cxnLst/>
              <a:rect l="l" t="t" r="r" b="b"/>
              <a:pathLst>
                <a:path w="1001" h="1142" extrusionOk="0">
                  <a:moveTo>
                    <a:pt x="425" y="0"/>
                  </a:moveTo>
                  <a:cubicBezTo>
                    <a:pt x="394" y="0"/>
                    <a:pt x="363" y="5"/>
                    <a:pt x="334" y="15"/>
                  </a:cubicBezTo>
                  <a:cubicBezTo>
                    <a:pt x="100" y="82"/>
                    <a:pt x="0" y="382"/>
                    <a:pt x="134" y="715"/>
                  </a:cubicBezTo>
                  <a:cubicBezTo>
                    <a:pt x="216" y="962"/>
                    <a:pt x="411" y="1142"/>
                    <a:pt x="589" y="1142"/>
                  </a:cubicBezTo>
                  <a:cubicBezTo>
                    <a:pt x="628" y="1142"/>
                    <a:pt x="665" y="1133"/>
                    <a:pt x="701" y="1116"/>
                  </a:cubicBezTo>
                  <a:cubicBezTo>
                    <a:pt x="934" y="1049"/>
                    <a:pt x="1001" y="749"/>
                    <a:pt x="901" y="448"/>
                  </a:cubicBezTo>
                  <a:cubicBezTo>
                    <a:pt x="815" y="164"/>
                    <a:pt x="608" y="0"/>
                    <a:pt x="4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758;p25">
              <a:extLst>
                <a:ext uri="{FF2B5EF4-FFF2-40B4-BE49-F238E27FC236}">
                  <a16:creationId xmlns:a16="http://schemas.microsoft.com/office/drawing/2014/main" id="{522D5ADB-F8EA-4A49-87FA-28594D9DB532}"/>
                </a:ext>
              </a:extLst>
            </p:cNvPr>
            <p:cNvSpPr/>
            <p:nvPr/>
          </p:nvSpPr>
          <p:spPr>
            <a:xfrm>
              <a:off x="7055647" y="3505925"/>
              <a:ext cx="20237" cy="11106"/>
            </a:xfrm>
            <a:custGeom>
              <a:avLst/>
              <a:gdLst/>
              <a:ahLst/>
              <a:cxnLst/>
              <a:rect l="l" t="t" r="r" b="b"/>
              <a:pathLst>
                <a:path w="1035" h="568" fill="none" extrusionOk="0">
                  <a:moveTo>
                    <a:pt x="0" y="567"/>
                  </a:moveTo>
                  <a:cubicBezTo>
                    <a:pt x="201" y="367"/>
                    <a:pt x="501" y="167"/>
                    <a:pt x="1035" y="0"/>
                  </a:cubicBezTo>
                </a:path>
              </a:pathLst>
            </a:custGeom>
            <a:noFill/>
            <a:ln w="1250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759;p25">
              <a:extLst>
                <a:ext uri="{FF2B5EF4-FFF2-40B4-BE49-F238E27FC236}">
                  <a16:creationId xmlns:a16="http://schemas.microsoft.com/office/drawing/2014/main" id="{D9D510F1-81D4-440D-8004-0C7BF8FA80CA}"/>
                </a:ext>
              </a:extLst>
            </p:cNvPr>
            <p:cNvSpPr/>
            <p:nvPr/>
          </p:nvSpPr>
          <p:spPr>
            <a:xfrm>
              <a:off x="7141095" y="3523895"/>
              <a:ext cx="19572" cy="22329"/>
            </a:xfrm>
            <a:custGeom>
              <a:avLst/>
              <a:gdLst/>
              <a:ahLst/>
              <a:cxnLst/>
              <a:rect l="l" t="t" r="r" b="b"/>
              <a:pathLst>
                <a:path w="1001" h="1142" extrusionOk="0">
                  <a:moveTo>
                    <a:pt x="425" y="1"/>
                  </a:moveTo>
                  <a:cubicBezTo>
                    <a:pt x="394" y="1"/>
                    <a:pt x="363" y="5"/>
                    <a:pt x="334" y="15"/>
                  </a:cubicBezTo>
                  <a:cubicBezTo>
                    <a:pt x="100" y="82"/>
                    <a:pt x="0" y="382"/>
                    <a:pt x="100" y="716"/>
                  </a:cubicBezTo>
                  <a:cubicBezTo>
                    <a:pt x="210" y="963"/>
                    <a:pt x="388" y="1142"/>
                    <a:pt x="577" y="1142"/>
                  </a:cubicBezTo>
                  <a:cubicBezTo>
                    <a:pt x="618" y="1142"/>
                    <a:pt x="659" y="1134"/>
                    <a:pt x="701" y="1116"/>
                  </a:cubicBezTo>
                  <a:cubicBezTo>
                    <a:pt x="901" y="1049"/>
                    <a:pt x="1001" y="749"/>
                    <a:pt x="901" y="449"/>
                  </a:cubicBezTo>
                  <a:cubicBezTo>
                    <a:pt x="815" y="164"/>
                    <a:pt x="608" y="1"/>
                    <a:pt x="4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760;p25">
              <a:extLst>
                <a:ext uri="{FF2B5EF4-FFF2-40B4-BE49-F238E27FC236}">
                  <a16:creationId xmlns:a16="http://schemas.microsoft.com/office/drawing/2014/main" id="{68599A67-BB8D-4BB5-A94A-D3C3414A2DCA}"/>
                </a:ext>
              </a:extLst>
            </p:cNvPr>
            <p:cNvSpPr/>
            <p:nvPr/>
          </p:nvSpPr>
          <p:spPr>
            <a:xfrm>
              <a:off x="7142385" y="3476556"/>
              <a:ext cx="22857" cy="3950"/>
            </a:xfrm>
            <a:custGeom>
              <a:avLst/>
              <a:gdLst/>
              <a:ahLst/>
              <a:cxnLst/>
              <a:rect l="l" t="t" r="r" b="b"/>
              <a:pathLst>
                <a:path w="1169" h="202" fill="none" extrusionOk="0">
                  <a:moveTo>
                    <a:pt x="1168" y="34"/>
                  </a:moveTo>
                  <a:cubicBezTo>
                    <a:pt x="868" y="1"/>
                    <a:pt x="468" y="1"/>
                    <a:pt x="1" y="201"/>
                  </a:cubicBezTo>
                </a:path>
              </a:pathLst>
            </a:custGeom>
            <a:noFill/>
            <a:ln w="1250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761;p25">
              <a:extLst>
                <a:ext uri="{FF2B5EF4-FFF2-40B4-BE49-F238E27FC236}">
                  <a16:creationId xmlns:a16="http://schemas.microsoft.com/office/drawing/2014/main" id="{5183F226-59E9-4A69-B62D-1894088CF485}"/>
                </a:ext>
              </a:extLst>
            </p:cNvPr>
            <p:cNvSpPr/>
            <p:nvPr/>
          </p:nvSpPr>
          <p:spPr>
            <a:xfrm>
              <a:off x="7138475" y="3573091"/>
              <a:ext cx="27413" cy="46985"/>
            </a:xfrm>
            <a:custGeom>
              <a:avLst/>
              <a:gdLst/>
              <a:ahLst/>
              <a:cxnLst/>
              <a:rect l="l" t="t" r="r" b="b"/>
              <a:pathLst>
                <a:path w="1402" h="2403" fill="none" extrusionOk="0">
                  <a:moveTo>
                    <a:pt x="1035" y="1"/>
                  </a:moveTo>
                  <a:cubicBezTo>
                    <a:pt x="1402" y="968"/>
                    <a:pt x="935" y="2002"/>
                    <a:pt x="1" y="2403"/>
                  </a:cubicBezTo>
                </a:path>
              </a:pathLst>
            </a:custGeom>
            <a:noFill/>
            <a:ln w="12500" cap="rnd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762;p25">
              <a:extLst>
                <a:ext uri="{FF2B5EF4-FFF2-40B4-BE49-F238E27FC236}">
                  <a16:creationId xmlns:a16="http://schemas.microsoft.com/office/drawing/2014/main" id="{0291BB7C-F235-4F31-BE7D-1099E1D02505}"/>
                </a:ext>
              </a:extLst>
            </p:cNvPr>
            <p:cNvSpPr/>
            <p:nvPr/>
          </p:nvSpPr>
          <p:spPr>
            <a:xfrm>
              <a:off x="6595813" y="3971039"/>
              <a:ext cx="801594" cy="772832"/>
            </a:xfrm>
            <a:custGeom>
              <a:avLst/>
              <a:gdLst/>
              <a:ahLst/>
              <a:cxnLst/>
              <a:rect l="l" t="t" r="r" b="b"/>
              <a:pathLst>
                <a:path w="40997" h="39526" extrusionOk="0">
                  <a:moveTo>
                    <a:pt x="12011" y="1"/>
                  </a:moveTo>
                  <a:cubicBezTo>
                    <a:pt x="9669" y="1"/>
                    <a:pt x="7435" y="1320"/>
                    <a:pt x="6372" y="3566"/>
                  </a:cubicBezTo>
                  <a:cubicBezTo>
                    <a:pt x="5605" y="5234"/>
                    <a:pt x="5605" y="7035"/>
                    <a:pt x="6238" y="8603"/>
                  </a:cubicBezTo>
                  <a:lnTo>
                    <a:pt x="7106" y="25749"/>
                  </a:lnTo>
                  <a:cubicBezTo>
                    <a:pt x="7139" y="26115"/>
                    <a:pt x="7172" y="26482"/>
                    <a:pt x="7306" y="26816"/>
                  </a:cubicBezTo>
                  <a:cubicBezTo>
                    <a:pt x="7172" y="26916"/>
                    <a:pt x="7039" y="27049"/>
                    <a:pt x="6972" y="27216"/>
                  </a:cubicBezTo>
                  <a:lnTo>
                    <a:pt x="1969" y="35722"/>
                  </a:lnTo>
                  <a:lnTo>
                    <a:pt x="1368" y="36123"/>
                  </a:lnTo>
                  <a:cubicBezTo>
                    <a:pt x="268" y="36856"/>
                    <a:pt x="1" y="38324"/>
                    <a:pt x="735" y="39425"/>
                  </a:cubicBezTo>
                  <a:lnTo>
                    <a:pt x="801" y="39525"/>
                  </a:lnTo>
                  <a:lnTo>
                    <a:pt x="1802" y="38858"/>
                  </a:lnTo>
                  <a:lnTo>
                    <a:pt x="13277" y="31953"/>
                  </a:lnTo>
                  <a:cubicBezTo>
                    <a:pt x="14378" y="31286"/>
                    <a:pt x="14411" y="29718"/>
                    <a:pt x="13644" y="28584"/>
                  </a:cubicBezTo>
                  <a:cubicBezTo>
                    <a:pt x="14444" y="27883"/>
                    <a:pt x="14945" y="26883"/>
                    <a:pt x="14978" y="25749"/>
                  </a:cubicBezTo>
                  <a:lnTo>
                    <a:pt x="16212" y="15008"/>
                  </a:lnTo>
                  <a:lnTo>
                    <a:pt x="29222" y="20945"/>
                  </a:lnTo>
                  <a:cubicBezTo>
                    <a:pt x="30069" y="21345"/>
                    <a:pt x="30962" y="21530"/>
                    <a:pt x="31842" y="21530"/>
                  </a:cubicBezTo>
                  <a:cubicBezTo>
                    <a:pt x="32799" y="21530"/>
                    <a:pt x="33741" y="21311"/>
                    <a:pt x="34592" y="20912"/>
                  </a:cubicBezTo>
                  <a:cubicBezTo>
                    <a:pt x="36260" y="20411"/>
                    <a:pt x="37728" y="19344"/>
                    <a:pt x="38728" y="17776"/>
                  </a:cubicBezTo>
                  <a:cubicBezTo>
                    <a:pt x="40997" y="14274"/>
                    <a:pt x="39963" y="9604"/>
                    <a:pt x="36460" y="7369"/>
                  </a:cubicBezTo>
                  <a:cubicBezTo>
                    <a:pt x="35221" y="6572"/>
                    <a:pt x="33823" y="6189"/>
                    <a:pt x="32439" y="6189"/>
                  </a:cubicBezTo>
                  <a:cubicBezTo>
                    <a:pt x="31215" y="6189"/>
                    <a:pt x="30002" y="6489"/>
                    <a:pt x="28921" y="7068"/>
                  </a:cubicBezTo>
                  <a:lnTo>
                    <a:pt x="14678" y="597"/>
                  </a:lnTo>
                  <a:cubicBezTo>
                    <a:pt x="13813" y="192"/>
                    <a:pt x="12904" y="1"/>
                    <a:pt x="12011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763;p25">
              <a:extLst>
                <a:ext uri="{FF2B5EF4-FFF2-40B4-BE49-F238E27FC236}">
                  <a16:creationId xmlns:a16="http://schemas.microsoft.com/office/drawing/2014/main" id="{7FACB3C1-B4DA-46CE-8647-54FE7D800E57}"/>
                </a:ext>
              </a:extLst>
            </p:cNvPr>
            <p:cNvSpPr/>
            <p:nvPr/>
          </p:nvSpPr>
          <p:spPr>
            <a:xfrm>
              <a:off x="6399498" y="4625819"/>
              <a:ext cx="414669" cy="182640"/>
            </a:xfrm>
            <a:custGeom>
              <a:avLst/>
              <a:gdLst/>
              <a:ahLst/>
              <a:cxnLst/>
              <a:rect l="l" t="t" r="r" b="b"/>
              <a:pathLst>
                <a:path w="21208" h="9341" extrusionOk="0">
                  <a:moveTo>
                    <a:pt x="16812" y="0"/>
                  </a:moveTo>
                  <a:lnTo>
                    <a:pt x="667" y="7472"/>
                  </a:lnTo>
                  <a:cubicBezTo>
                    <a:pt x="267" y="7673"/>
                    <a:pt x="0" y="8340"/>
                    <a:pt x="0" y="9074"/>
                  </a:cubicBezTo>
                  <a:lnTo>
                    <a:pt x="17846" y="9340"/>
                  </a:lnTo>
                  <a:cubicBezTo>
                    <a:pt x="17857" y="9341"/>
                    <a:pt x="17868" y="9341"/>
                    <a:pt x="17878" y="9341"/>
                  </a:cubicBezTo>
                  <a:cubicBezTo>
                    <a:pt x="20092" y="9341"/>
                    <a:pt x="21208" y="5895"/>
                    <a:pt x="19648" y="3803"/>
                  </a:cubicBezTo>
                  <a:lnTo>
                    <a:pt x="16812" y="0"/>
                  </a:lnTo>
                  <a:close/>
                </a:path>
              </a:pathLst>
            </a:custGeom>
            <a:solidFill>
              <a:srgbClr val="FF6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764;p25">
              <a:extLst>
                <a:ext uri="{FF2B5EF4-FFF2-40B4-BE49-F238E27FC236}">
                  <a16:creationId xmlns:a16="http://schemas.microsoft.com/office/drawing/2014/main" id="{C704708D-1EFB-4342-8B71-3F31AD0C6D8B}"/>
                </a:ext>
              </a:extLst>
            </p:cNvPr>
            <p:cNvSpPr/>
            <p:nvPr/>
          </p:nvSpPr>
          <p:spPr>
            <a:xfrm>
              <a:off x="6399498" y="4700180"/>
              <a:ext cx="414826" cy="108927"/>
            </a:xfrm>
            <a:custGeom>
              <a:avLst/>
              <a:gdLst/>
              <a:ahLst/>
              <a:cxnLst/>
              <a:rect l="l" t="t" r="r" b="b"/>
              <a:pathLst>
                <a:path w="21216" h="5571" fill="none" extrusionOk="0">
                  <a:moveTo>
                    <a:pt x="0" y="5271"/>
                  </a:moveTo>
                  <a:lnTo>
                    <a:pt x="17846" y="5537"/>
                  </a:lnTo>
                  <a:cubicBezTo>
                    <a:pt x="20081" y="5571"/>
                    <a:pt x="21215" y="2102"/>
                    <a:pt x="19681" y="0"/>
                  </a:cubicBezTo>
                </a:path>
              </a:pathLst>
            </a:custGeom>
            <a:noFill/>
            <a:ln w="14175" cap="rnd" cmpd="sng">
              <a:solidFill>
                <a:srgbClr val="595959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765;p25">
              <a:extLst>
                <a:ext uri="{FF2B5EF4-FFF2-40B4-BE49-F238E27FC236}">
                  <a16:creationId xmlns:a16="http://schemas.microsoft.com/office/drawing/2014/main" id="{F7EB73F7-D9E8-4CC7-B471-001A6459A5CC}"/>
                </a:ext>
              </a:extLst>
            </p:cNvPr>
            <p:cNvSpPr/>
            <p:nvPr/>
          </p:nvSpPr>
          <p:spPr>
            <a:xfrm>
              <a:off x="6397543" y="4741203"/>
              <a:ext cx="105662" cy="63995"/>
            </a:xfrm>
            <a:custGeom>
              <a:avLst/>
              <a:gdLst/>
              <a:ahLst/>
              <a:cxnLst/>
              <a:rect l="l" t="t" r="r" b="b"/>
              <a:pathLst>
                <a:path w="5404" h="3273" extrusionOk="0">
                  <a:moveTo>
                    <a:pt x="2991" y="1"/>
                  </a:moveTo>
                  <a:cubicBezTo>
                    <a:pt x="2950" y="1"/>
                    <a:pt x="2910" y="2"/>
                    <a:pt x="2869" y="4"/>
                  </a:cubicBezTo>
                  <a:cubicBezTo>
                    <a:pt x="1268" y="70"/>
                    <a:pt x="0" y="1438"/>
                    <a:pt x="67" y="3072"/>
                  </a:cubicBezTo>
                  <a:lnTo>
                    <a:pt x="67" y="3273"/>
                  </a:lnTo>
                  <a:lnTo>
                    <a:pt x="5404" y="3039"/>
                  </a:lnTo>
                  <a:lnTo>
                    <a:pt x="5371" y="2305"/>
                  </a:lnTo>
                  <a:cubicBezTo>
                    <a:pt x="5338" y="1012"/>
                    <a:pt x="4272" y="1"/>
                    <a:pt x="2991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766;p25">
              <a:extLst>
                <a:ext uri="{FF2B5EF4-FFF2-40B4-BE49-F238E27FC236}">
                  <a16:creationId xmlns:a16="http://schemas.microsoft.com/office/drawing/2014/main" id="{6333C2DD-BD03-4C8E-92C9-3894CA7A8354}"/>
                </a:ext>
              </a:extLst>
            </p:cNvPr>
            <p:cNvSpPr/>
            <p:nvPr/>
          </p:nvSpPr>
          <p:spPr>
            <a:xfrm>
              <a:off x="6530583" y="4693649"/>
              <a:ext cx="61336" cy="66537"/>
            </a:xfrm>
            <a:custGeom>
              <a:avLst/>
              <a:gdLst/>
              <a:ahLst/>
              <a:cxnLst/>
              <a:rect l="l" t="t" r="r" b="b"/>
              <a:pathLst>
                <a:path w="3137" h="3403" fill="none" extrusionOk="0">
                  <a:moveTo>
                    <a:pt x="3137" y="2002"/>
                  </a:moveTo>
                  <a:lnTo>
                    <a:pt x="1102" y="1"/>
                  </a:lnTo>
                  <a:lnTo>
                    <a:pt x="1869" y="3403"/>
                  </a:lnTo>
                  <a:lnTo>
                    <a:pt x="1" y="1201"/>
                  </a:lnTo>
                </a:path>
              </a:pathLst>
            </a:custGeom>
            <a:noFill/>
            <a:ln w="13350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767;p25">
              <a:extLst>
                <a:ext uri="{FF2B5EF4-FFF2-40B4-BE49-F238E27FC236}">
                  <a16:creationId xmlns:a16="http://schemas.microsoft.com/office/drawing/2014/main" id="{ADED40A5-85DA-4E38-B5EB-DC82F5969BD5}"/>
                </a:ext>
              </a:extLst>
            </p:cNvPr>
            <p:cNvSpPr/>
            <p:nvPr/>
          </p:nvSpPr>
          <p:spPr>
            <a:xfrm>
              <a:off x="6601679" y="4093071"/>
              <a:ext cx="933339" cy="640775"/>
            </a:xfrm>
            <a:custGeom>
              <a:avLst/>
              <a:gdLst/>
              <a:ahLst/>
              <a:cxnLst/>
              <a:rect l="l" t="t" r="r" b="b"/>
              <a:pathLst>
                <a:path w="47735" h="32772" extrusionOk="0">
                  <a:moveTo>
                    <a:pt x="38676" y="1"/>
                  </a:moveTo>
                  <a:cubicBezTo>
                    <a:pt x="36231" y="1"/>
                    <a:pt x="33951" y="1089"/>
                    <a:pt x="32391" y="2896"/>
                  </a:cubicBezTo>
                  <a:lnTo>
                    <a:pt x="15145" y="1962"/>
                  </a:lnTo>
                  <a:cubicBezTo>
                    <a:pt x="14982" y="1950"/>
                    <a:pt x="14821" y="1945"/>
                    <a:pt x="14660" y="1945"/>
                  </a:cubicBezTo>
                  <a:cubicBezTo>
                    <a:pt x="11068" y="1945"/>
                    <a:pt x="8062" y="4758"/>
                    <a:pt x="7806" y="8366"/>
                  </a:cubicBezTo>
                  <a:cubicBezTo>
                    <a:pt x="7806" y="8466"/>
                    <a:pt x="7806" y="8533"/>
                    <a:pt x="7806" y="8633"/>
                  </a:cubicBezTo>
                  <a:lnTo>
                    <a:pt x="868" y="26779"/>
                  </a:lnTo>
                  <a:cubicBezTo>
                    <a:pt x="1" y="28914"/>
                    <a:pt x="968" y="31383"/>
                    <a:pt x="3036" y="32350"/>
                  </a:cubicBezTo>
                  <a:cubicBezTo>
                    <a:pt x="3637" y="32637"/>
                    <a:pt x="4271" y="32772"/>
                    <a:pt x="4896" y="32772"/>
                  </a:cubicBezTo>
                  <a:cubicBezTo>
                    <a:pt x="6526" y="32772"/>
                    <a:pt x="8093" y="31849"/>
                    <a:pt x="8841" y="30282"/>
                  </a:cubicBezTo>
                  <a:lnTo>
                    <a:pt x="17280" y="15872"/>
                  </a:lnTo>
                  <a:lnTo>
                    <a:pt x="38295" y="17006"/>
                  </a:lnTo>
                  <a:cubicBezTo>
                    <a:pt x="38468" y="17019"/>
                    <a:pt x="38639" y="17026"/>
                    <a:pt x="38809" y="17026"/>
                  </a:cubicBezTo>
                  <a:cubicBezTo>
                    <a:pt x="40778" y="17026"/>
                    <a:pt x="42573" y="16155"/>
                    <a:pt x="43832" y="14804"/>
                  </a:cubicBezTo>
                  <a:cubicBezTo>
                    <a:pt x="45333" y="13637"/>
                    <a:pt x="46434" y="11935"/>
                    <a:pt x="46834" y="9934"/>
                  </a:cubicBezTo>
                  <a:cubicBezTo>
                    <a:pt x="47735" y="5431"/>
                    <a:pt x="44800" y="1061"/>
                    <a:pt x="40296" y="160"/>
                  </a:cubicBezTo>
                  <a:cubicBezTo>
                    <a:pt x="39752" y="53"/>
                    <a:pt x="39210" y="1"/>
                    <a:pt x="38676" y="1"/>
                  </a:cubicBezTo>
                  <a:close/>
                </a:path>
              </a:pathLst>
            </a:custGeom>
            <a:solidFill>
              <a:srgbClr val="FF6952"/>
            </a:solidFill>
            <a:ln w="11675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768;p25">
              <a:extLst>
                <a:ext uri="{FF2B5EF4-FFF2-40B4-BE49-F238E27FC236}">
                  <a16:creationId xmlns:a16="http://schemas.microsoft.com/office/drawing/2014/main" id="{F34456A5-BF87-404F-98BF-AB8DC7139855}"/>
                </a:ext>
              </a:extLst>
            </p:cNvPr>
            <p:cNvSpPr/>
            <p:nvPr/>
          </p:nvSpPr>
          <p:spPr>
            <a:xfrm>
              <a:off x="7144360" y="1928799"/>
              <a:ext cx="393299" cy="949000"/>
            </a:xfrm>
            <a:custGeom>
              <a:avLst/>
              <a:gdLst/>
              <a:ahLst/>
              <a:cxnLst/>
              <a:rect l="l" t="t" r="r" b="b"/>
              <a:pathLst>
                <a:path w="20115" h="48536" fill="none" extrusionOk="0">
                  <a:moveTo>
                    <a:pt x="0" y="0"/>
                  </a:moveTo>
                  <a:cubicBezTo>
                    <a:pt x="12442" y="12409"/>
                    <a:pt x="20114" y="29588"/>
                    <a:pt x="20114" y="48535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769;p25">
              <a:extLst>
                <a:ext uri="{FF2B5EF4-FFF2-40B4-BE49-F238E27FC236}">
                  <a16:creationId xmlns:a16="http://schemas.microsoft.com/office/drawing/2014/main" id="{329C38A1-0E03-4EA7-8FD8-B4627EFA7732}"/>
                </a:ext>
              </a:extLst>
            </p:cNvPr>
            <p:cNvSpPr/>
            <p:nvPr/>
          </p:nvSpPr>
          <p:spPr>
            <a:xfrm>
              <a:off x="4853030" y="1928134"/>
              <a:ext cx="392653" cy="949665"/>
            </a:xfrm>
            <a:custGeom>
              <a:avLst/>
              <a:gdLst/>
              <a:ahLst/>
              <a:cxnLst/>
              <a:rect l="l" t="t" r="r" b="b"/>
              <a:pathLst>
                <a:path w="20082" h="48570" fill="none" extrusionOk="0">
                  <a:moveTo>
                    <a:pt x="0" y="48569"/>
                  </a:moveTo>
                  <a:cubicBezTo>
                    <a:pt x="0" y="29622"/>
                    <a:pt x="7673" y="12443"/>
                    <a:pt x="20081" y="1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770;p25">
              <a:extLst>
                <a:ext uri="{FF2B5EF4-FFF2-40B4-BE49-F238E27FC236}">
                  <a16:creationId xmlns:a16="http://schemas.microsoft.com/office/drawing/2014/main" id="{ABE0B8AF-DF27-48A0-9D4E-7FF8CA213BEE}"/>
                </a:ext>
              </a:extLst>
            </p:cNvPr>
            <p:cNvSpPr/>
            <p:nvPr/>
          </p:nvSpPr>
          <p:spPr>
            <a:xfrm>
              <a:off x="5320685" y="2356018"/>
              <a:ext cx="420046" cy="319605"/>
            </a:xfrm>
            <a:custGeom>
              <a:avLst/>
              <a:gdLst/>
              <a:ahLst/>
              <a:cxnLst/>
              <a:rect l="l" t="t" r="r" b="b"/>
              <a:pathLst>
                <a:path w="21483" h="16346" fill="none" extrusionOk="0">
                  <a:moveTo>
                    <a:pt x="0" y="15578"/>
                  </a:moveTo>
                  <a:cubicBezTo>
                    <a:pt x="4304" y="13377"/>
                    <a:pt x="7372" y="11075"/>
                    <a:pt x="9140" y="8807"/>
                  </a:cubicBezTo>
                  <a:cubicBezTo>
                    <a:pt x="10942" y="6572"/>
                    <a:pt x="11409" y="4303"/>
                    <a:pt x="10575" y="2135"/>
                  </a:cubicBezTo>
                  <a:cubicBezTo>
                    <a:pt x="9707" y="0"/>
                    <a:pt x="7106" y="34"/>
                    <a:pt x="5137" y="1235"/>
                  </a:cubicBezTo>
                  <a:cubicBezTo>
                    <a:pt x="3169" y="2402"/>
                    <a:pt x="1768" y="4770"/>
                    <a:pt x="3303" y="7272"/>
                  </a:cubicBezTo>
                  <a:cubicBezTo>
                    <a:pt x="4837" y="9807"/>
                    <a:pt x="6639" y="12643"/>
                    <a:pt x="8940" y="14277"/>
                  </a:cubicBezTo>
                  <a:cubicBezTo>
                    <a:pt x="11242" y="15912"/>
                    <a:pt x="14077" y="16345"/>
                    <a:pt x="17613" y="14077"/>
                  </a:cubicBezTo>
                  <a:cubicBezTo>
                    <a:pt x="18347" y="13577"/>
                    <a:pt x="19047" y="13043"/>
                    <a:pt x="19681" y="12443"/>
                  </a:cubicBezTo>
                  <a:cubicBezTo>
                    <a:pt x="20315" y="11842"/>
                    <a:pt x="20915" y="11208"/>
                    <a:pt x="21482" y="10541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dot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771;p25">
              <a:extLst>
                <a:ext uri="{FF2B5EF4-FFF2-40B4-BE49-F238E27FC236}">
                  <a16:creationId xmlns:a16="http://schemas.microsoft.com/office/drawing/2014/main" id="{D9950F51-6A21-4C7F-8C38-6714C93B03B0}"/>
                </a:ext>
              </a:extLst>
            </p:cNvPr>
            <p:cNvSpPr/>
            <p:nvPr/>
          </p:nvSpPr>
          <p:spPr>
            <a:xfrm>
              <a:off x="4919550" y="2791704"/>
              <a:ext cx="168288" cy="208742"/>
            </a:xfrm>
            <a:custGeom>
              <a:avLst/>
              <a:gdLst/>
              <a:ahLst/>
              <a:cxnLst/>
              <a:rect l="l" t="t" r="r" b="b"/>
              <a:pathLst>
                <a:path w="8607" h="10676" fill="none" extrusionOk="0">
                  <a:moveTo>
                    <a:pt x="1" y="10675"/>
                  </a:moveTo>
                  <a:cubicBezTo>
                    <a:pt x="1368" y="6205"/>
                    <a:pt x="4704" y="2770"/>
                    <a:pt x="8607" y="1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dot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772;p25">
              <a:extLst>
                <a:ext uri="{FF2B5EF4-FFF2-40B4-BE49-F238E27FC236}">
                  <a16:creationId xmlns:a16="http://schemas.microsoft.com/office/drawing/2014/main" id="{618224A6-FFF1-44B8-A410-472A725C8AB7}"/>
                </a:ext>
              </a:extLst>
            </p:cNvPr>
            <p:cNvSpPr/>
            <p:nvPr/>
          </p:nvSpPr>
          <p:spPr>
            <a:xfrm>
              <a:off x="5544394" y="3008256"/>
              <a:ext cx="585715" cy="418091"/>
            </a:xfrm>
            <a:custGeom>
              <a:avLst/>
              <a:gdLst/>
              <a:ahLst/>
              <a:cxnLst/>
              <a:rect l="l" t="t" r="r" b="b"/>
              <a:pathLst>
                <a:path w="29956" h="21383" fill="none" extrusionOk="0">
                  <a:moveTo>
                    <a:pt x="29956" y="21382"/>
                  </a:moveTo>
                  <a:cubicBezTo>
                    <a:pt x="19281" y="12676"/>
                    <a:pt x="9641" y="1"/>
                    <a:pt x="1" y="7806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dot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773;p25">
              <a:extLst>
                <a:ext uri="{FF2B5EF4-FFF2-40B4-BE49-F238E27FC236}">
                  <a16:creationId xmlns:a16="http://schemas.microsoft.com/office/drawing/2014/main" id="{85580477-CBA8-49BE-ADD9-7CDAE2A946B1}"/>
                </a:ext>
              </a:extLst>
            </p:cNvPr>
            <p:cNvSpPr/>
            <p:nvPr/>
          </p:nvSpPr>
          <p:spPr>
            <a:xfrm>
              <a:off x="6799323" y="2692568"/>
              <a:ext cx="187841" cy="245247"/>
            </a:xfrm>
            <a:custGeom>
              <a:avLst/>
              <a:gdLst/>
              <a:ahLst/>
              <a:cxnLst/>
              <a:rect l="l" t="t" r="r" b="b"/>
              <a:pathLst>
                <a:path w="9607" h="12543" fill="none" extrusionOk="0">
                  <a:moveTo>
                    <a:pt x="0" y="1"/>
                  </a:moveTo>
                  <a:cubicBezTo>
                    <a:pt x="4904" y="1668"/>
                    <a:pt x="9307" y="5171"/>
                    <a:pt x="9607" y="12543"/>
                  </a:cubicBez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dot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1774;p25">
              <a:extLst>
                <a:ext uri="{FF2B5EF4-FFF2-40B4-BE49-F238E27FC236}">
                  <a16:creationId xmlns:a16="http://schemas.microsoft.com/office/drawing/2014/main" id="{68E0594B-232F-4DCA-A604-C335BF284451}"/>
                </a:ext>
              </a:extLst>
            </p:cNvPr>
            <p:cNvSpPr/>
            <p:nvPr/>
          </p:nvSpPr>
          <p:spPr>
            <a:xfrm>
              <a:off x="5125661" y="2707566"/>
              <a:ext cx="145471" cy="60691"/>
            </a:xfrm>
            <a:custGeom>
              <a:avLst/>
              <a:gdLst/>
              <a:ahLst/>
              <a:cxnLst/>
              <a:rect l="l" t="t" r="r" b="b"/>
              <a:pathLst>
                <a:path w="7440" h="3104" extrusionOk="0">
                  <a:moveTo>
                    <a:pt x="7239" y="1"/>
                  </a:moveTo>
                  <a:lnTo>
                    <a:pt x="1" y="3103"/>
                  </a:lnTo>
                  <a:lnTo>
                    <a:pt x="7439" y="1202"/>
                  </a:lnTo>
                  <a:lnTo>
                    <a:pt x="7239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1775;p25">
              <a:extLst>
                <a:ext uri="{FF2B5EF4-FFF2-40B4-BE49-F238E27FC236}">
                  <a16:creationId xmlns:a16="http://schemas.microsoft.com/office/drawing/2014/main" id="{35F1D8B6-BB2F-4638-95D7-CD055B00CCD2}"/>
                </a:ext>
              </a:extLst>
            </p:cNvPr>
            <p:cNvSpPr/>
            <p:nvPr/>
          </p:nvSpPr>
          <p:spPr>
            <a:xfrm>
              <a:off x="5121105" y="2665820"/>
              <a:ext cx="209368" cy="103726"/>
            </a:xfrm>
            <a:custGeom>
              <a:avLst/>
              <a:gdLst/>
              <a:ahLst/>
              <a:cxnLst/>
              <a:rect l="l" t="t" r="r" b="b"/>
              <a:pathLst>
                <a:path w="10708" h="5305" extrusionOk="0">
                  <a:moveTo>
                    <a:pt x="4470" y="1"/>
                  </a:moveTo>
                  <a:lnTo>
                    <a:pt x="0" y="5305"/>
                  </a:lnTo>
                  <a:lnTo>
                    <a:pt x="0" y="5305"/>
                  </a:lnTo>
                  <a:lnTo>
                    <a:pt x="10708" y="1402"/>
                  </a:lnTo>
                  <a:lnTo>
                    <a:pt x="7272" y="868"/>
                  </a:lnTo>
                  <a:lnTo>
                    <a:pt x="6371" y="1335"/>
                  </a:lnTo>
                  <a:lnTo>
                    <a:pt x="5838" y="335"/>
                  </a:lnTo>
                  <a:lnTo>
                    <a:pt x="447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1776;p25">
              <a:extLst>
                <a:ext uri="{FF2B5EF4-FFF2-40B4-BE49-F238E27FC236}">
                  <a16:creationId xmlns:a16="http://schemas.microsoft.com/office/drawing/2014/main" id="{D48C531D-6320-4BAB-A747-527A85493A12}"/>
                </a:ext>
              </a:extLst>
            </p:cNvPr>
            <p:cNvSpPr/>
            <p:nvPr/>
          </p:nvSpPr>
          <p:spPr>
            <a:xfrm>
              <a:off x="5164807" y="2672350"/>
              <a:ext cx="80889" cy="63937"/>
            </a:xfrm>
            <a:custGeom>
              <a:avLst/>
              <a:gdLst/>
              <a:ahLst/>
              <a:cxnLst/>
              <a:rect l="l" t="t" r="r" b="b"/>
              <a:pathLst>
                <a:path w="4137" h="3270" extrusionOk="0">
                  <a:moveTo>
                    <a:pt x="3603" y="1"/>
                  </a:moveTo>
                  <a:lnTo>
                    <a:pt x="0" y="3270"/>
                  </a:lnTo>
                  <a:lnTo>
                    <a:pt x="0" y="3270"/>
                  </a:lnTo>
                  <a:lnTo>
                    <a:pt x="4136" y="1001"/>
                  </a:lnTo>
                  <a:lnTo>
                    <a:pt x="3603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1777;p25">
              <a:extLst>
                <a:ext uri="{FF2B5EF4-FFF2-40B4-BE49-F238E27FC236}">
                  <a16:creationId xmlns:a16="http://schemas.microsoft.com/office/drawing/2014/main" id="{0A6C521C-EDA0-4A1B-86B7-73B17817677C}"/>
                </a:ext>
              </a:extLst>
            </p:cNvPr>
            <p:cNvSpPr/>
            <p:nvPr/>
          </p:nvSpPr>
          <p:spPr>
            <a:xfrm>
              <a:off x="6560597" y="2640400"/>
              <a:ext cx="153937" cy="33278"/>
            </a:xfrm>
            <a:custGeom>
              <a:avLst/>
              <a:gdLst/>
              <a:ahLst/>
              <a:cxnLst/>
              <a:rect l="l" t="t" r="r" b="b"/>
              <a:pathLst>
                <a:path w="7873" h="1702" extrusionOk="0">
                  <a:moveTo>
                    <a:pt x="0" y="0"/>
                  </a:moveTo>
                  <a:lnTo>
                    <a:pt x="7506" y="1701"/>
                  </a:lnTo>
                  <a:lnTo>
                    <a:pt x="7873" y="5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1778;p25">
              <a:extLst>
                <a:ext uri="{FF2B5EF4-FFF2-40B4-BE49-F238E27FC236}">
                  <a16:creationId xmlns:a16="http://schemas.microsoft.com/office/drawing/2014/main" id="{F5C77C0B-ADDF-4C33-8F79-2A669D393310}"/>
                </a:ext>
              </a:extLst>
            </p:cNvPr>
            <p:cNvSpPr/>
            <p:nvPr/>
          </p:nvSpPr>
          <p:spPr>
            <a:xfrm>
              <a:off x="6556687" y="2586903"/>
              <a:ext cx="221119" cy="80243"/>
            </a:xfrm>
            <a:custGeom>
              <a:avLst/>
              <a:gdLst/>
              <a:ahLst/>
              <a:cxnLst/>
              <a:rect l="l" t="t" r="r" b="b"/>
              <a:pathLst>
                <a:path w="11309" h="4104" extrusionOk="0">
                  <a:moveTo>
                    <a:pt x="6371" y="1"/>
                  </a:moveTo>
                  <a:lnTo>
                    <a:pt x="0" y="2703"/>
                  </a:lnTo>
                  <a:lnTo>
                    <a:pt x="11308" y="4104"/>
                  </a:lnTo>
                  <a:lnTo>
                    <a:pt x="8473" y="2069"/>
                  </a:lnTo>
                  <a:lnTo>
                    <a:pt x="7472" y="2069"/>
                  </a:lnTo>
                  <a:lnTo>
                    <a:pt x="7439" y="935"/>
                  </a:lnTo>
                  <a:lnTo>
                    <a:pt x="637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1779;p25">
              <a:extLst>
                <a:ext uri="{FF2B5EF4-FFF2-40B4-BE49-F238E27FC236}">
                  <a16:creationId xmlns:a16="http://schemas.microsoft.com/office/drawing/2014/main" id="{74B17A55-E712-4986-9BF1-0C78316FCD8D}"/>
                </a:ext>
              </a:extLst>
            </p:cNvPr>
            <p:cNvSpPr/>
            <p:nvPr/>
          </p:nvSpPr>
          <p:spPr>
            <a:xfrm>
              <a:off x="6610165" y="2605165"/>
              <a:ext cx="92640" cy="24812"/>
            </a:xfrm>
            <a:custGeom>
              <a:avLst/>
              <a:gdLst/>
              <a:ahLst/>
              <a:cxnLst/>
              <a:rect l="l" t="t" r="r" b="b"/>
              <a:pathLst>
                <a:path w="4738" h="1269" extrusionOk="0">
                  <a:moveTo>
                    <a:pt x="4704" y="1"/>
                  </a:moveTo>
                  <a:lnTo>
                    <a:pt x="1" y="1268"/>
                  </a:lnTo>
                  <a:lnTo>
                    <a:pt x="1" y="1268"/>
                  </a:lnTo>
                  <a:lnTo>
                    <a:pt x="4737" y="1135"/>
                  </a:lnTo>
                  <a:lnTo>
                    <a:pt x="4704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1780;p25">
              <a:extLst>
                <a:ext uri="{FF2B5EF4-FFF2-40B4-BE49-F238E27FC236}">
                  <a16:creationId xmlns:a16="http://schemas.microsoft.com/office/drawing/2014/main" id="{10A322A4-CA1C-48C8-8ED5-E358E7B49F3F}"/>
                </a:ext>
              </a:extLst>
            </p:cNvPr>
            <p:cNvSpPr/>
            <p:nvPr/>
          </p:nvSpPr>
          <p:spPr>
            <a:xfrm>
              <a:off x="6188166" y="3492219"/>
              <a:ext cx="145471" cy="60671"/>
            </a:xfrm>
            <a:custGeom>
              <a:avLst/>
              <a:gdLst/>
              <a:ahLst/>
              <a:cxnLst/>
              <a:rect l="l" t="t" r="r" b="b"/>
              <a:pathLst>
                <a:path w="7440" h="3103" extrusionOk="0">
                  <a:moveTo>
                    <a:pt x="167" y="1"/>
                  </a:moveTo>
                  <a:lnTo>
                    <a:pt x="0" y="1201"/>
                  </a:lnTo>
                  <a:lnTo>
                    <a:pt x="7439" y="3103"/>
                  </a:lnTo>
                  <a:lnTo>
                    <a:pt x="167" y="1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1781;p25">
              <a:extLst>
                <a:ext uri="{FF2B5EF4-FFF2-40B4-BE49-F238E27FC236}">
                  <a16:creationId xmlns:a16="http://schemas.microsoft.com/office/drawing/2014/main" id="{984F2379-64B0-479F-B771-CFB1091BFC1D}"/>
                </a:ext>
              </a:extLst>
            </p:cNvPr>
            <p:cNvSpPr/>
            <p:nvPr/>
          </p:nvSpPr>
          <p:spPr>
            <a:xfrm>
              <a:off x="6128157" y="3450472"/>
              <a:ext cx="209388" cy="103726"/>
            </a:xfrm>
            <a:custGeom>
              <a:avLst/>
              <a:gdLst/>
              <a:ahLst/>
              <a:cxnLst/>
              <a:rect l="l" t="t" r="r" b="b"/>
              <a:pathLst>
                <a:path w="10709" h="5305" extrusionOk="0">
                  <a:moveTo>
                    <a:pt x="6238" y="1"/>
                  </a:moveTo>
                  <a:lnTo>
                    <a:pt x="4871" y="334"/>
                  </a:lnTo>
                  <a:lnTo>
                    <a:pt x="4337" y="1335"/>
                  </a:lnTo>
                  <a:lnTo>
                    <a:pt x="3436" y="868"/>
                  </a:lnTo>
                  <a:lnTo>
                    <a:pt x="1" y="1402"/>
                  </a:lnTo>
                  <a:lnTo>
                    <a:pt x="10708" y="5305"/>
                  </a:lnTo>
                  <a:lnTo>
                    <a:pt x="10708" y="5305"/>
                  </a:lnTo>
                  <a:lnTo>
                    <a:pt x="62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1782;p25">
              <a:extLst>
                <a:ext uri="{FF2B5EF4-FFF2-40B4-BE49-F238E27FC236}">
                  <a16:creationId xmlns:a16="http://schemas.microsoft.com/office/drawing/2014/main" id="{B3E03F9F-1FD1-4637-B4A5-3DF84BF1A978}"/>
                </a:ext>
              </a:extLst>
            </p:cNvPr>
            <p:cNvSpPr/>
            <p:nvPr/>
          </p:nvSpPr>
          <p:spPr>
            <a:xfrm>
              <a:off x="6212960" y="3457003"/>
              <a:ext cx="81534" cy="63937"/>
            </a:xfrm>
            <a:custGeom>
              <a:avLst/>
              <a:gdLst/>
              <a:ahLst/>
              <a:cxnLst/>
              <a:rect l="l" t="t" r="r" b="b"/>
              <a:pathLst>
                <a:path w="4170" h="3270" extrusionOk="0">
                  <a:moveTo>
                    <a:pt x="534" y="0"/>
                  </a:moveTo>
                  <a:lnTo>
                    <a:pt x="0" y="1001"/>
                  </a:lnTo>
                  <a:lnTo>
                    <a:pt x="4170" y="3269"/>
                  </a:lnTo>
                  <a:lnTo>
                    <a:pt x="4170" y="3269"/>
                  </a:lnTo>
                  <a:lnTo>
                    <a:pt x="53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1783;p25">
              <a:extLst>
                <a:ext uri="{FF2B5EF4-FFF2-40B4-BE49-F238E27FC236}">
                  <a16:creationId xmlns:a16="http://schemas.microsoft.com/office/drawing/2014/main" id="{190C2DD4-B957-4C03-8BEE-1879AFEF1D3C}"/>
                </a:ext>
              </a:extLst>
            </p:cNvPr>
            <p:cNvSpPr/>
            <p:nvPr/>
          </p:nvSpPr>
          <p:spPr>
            <a:xfrm>
              <a:off x="6311430" y="4806491"/>
              <a:ext cx="526373" cy="11106"/>
            </a:xfrm>
            <a:custGeom>
              <a:avLst/>
              <a:gdLst/>
              <a:ahLst/>
              <a:cxnLst/>
              <a:rect l="l" t="t" r="r" b="b"/>
              <a:pathLst>
                <a:path w="26921" h="568" extrusionOk="0">
                  <a:moveTo>
                    <a:pt x="1" y="0"/>
                  </a:moveTo>
                  <a:lnTo>
                    <a:pt x="1" y="167"/>
                  </a:lnTo>
                  <a:lnTo>
                    <a:pt x="26920" y="567"/>
                  </a:lnTo>
                  <a:lnTo>
                    <a:pt x="26920" y="4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1784;p25">
              <a:extLst>
                <a:ext uri="{FF2B5EF4-FFF2-40B4-BE49-F238E27FC236}">
                  <a16:creationId xmlns:a16="http://schemas.microsoft.com/office/drawing/2014/main" id="{4460BC65-BA36-4009-B92E-3F52C190B451}"/>
                </a:ext>
              </a:extLst>
            </p:cNvPr>
            <p:cNvSpPr/>
            <p:nvPr/>
          </p:nvSpPr>
          <p:spPr>
            <a:xfrm>
              <a:off x="5423731" y="4630375"/>
              <a:ext cx="526373" cy="21547"/>
            </a:xfrm>
            <a:custGeom>
              <a:avLst/>
              <a:gdLst/>
              <a:ahLst/>
              <a:cxnLst/>
              <a:rect l="l" t="t" r="r" b="b"/>
              <a:pathLst>
                <a:path w="26921" h="1102" extrusionOk="0">
                  <a:moveTo>
                    <a:pt x="26887" y="1"/>
                  </a:moveTo>
                  <a:lnTo>
                    <a:pt x="1" y="968"/>
                  </a:lnTo>
                  <a:lnTo>
                    <a:pt x="1" y="1102"/>
                  </a:lnTo>
                  <a:lnTo>
                    <a:pt x="26920" y="134"/>
                  </a:lnTo>
                  <a:lnTo>
                    <a:pt x="2688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1785;p25">
              <a:extLst>
                <a:ext uri="{FF2B5EF4-FFF2-40B4-BE49-F238E27FC236}">
                  <a16:creationId xmlns:a16="http://schemas.microsoft.com/office/drawing/2014/main" id="{8B3F4EA9-819A-4B52-8D25-B4CDEF9A37C2}"/>
                </a:ext>
              </a:extLst>
            </p:cNvPr>
            <p:cNvSpPr/>
            <p:nvPr/>
          </p:nvSpPr>
          <p:spPr>
            <a:xfrm>
              <a:off x="5424396" y="4660389"/>
              <a:ext cx="146761" cy="8486"/>
            </a:xfrm>
            <a:custGeom>
              <a:avLst/>
              <a:gdLst/>
              <a:ahLst/>
              <a:cxnLst/>
              <a:rect l="l" t="t" r="r" b="b"/>
              <a:pathLst>
                <a:path w="7506" h="434" extrusionOk="0">
                  <a:moveTo>
                    <a:pt x="7506" y="0"/>
                  </a:moveTo>
                  <a:lnTo>
                    <a:pt x="0" y="267"/>
                  </a:lnTo>
                  <a:lnTo>
                    <a:pt x="0" y="434"/>
                  </a:lnTo>
                  <a:lnTo>
                    <a:pt x="7506" y="167"/>
                  </a:lnTo>
                  <a:lnTo>
                    <a:pt x="750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1786;p25">
              <a:extLst>
                <a:ext uri="{FF2B5EF4-FFF2-40B4-BE49-F238E27FC236}">
                  <a16:creationId xmlns:a16="http://schemas.microsoft.com/office/drawing/2014/main" id="{9620833F-CCD6-44F1-B867-5F1979F1BC67}"/>
                </a:ext>
              </a:extLst>
            </p:cNvPr>
            <p:cNvSpPr/>
            <p:nvPr/>
          </p:nvSpPr>
          <p:spPr>
            <a:xfrm>
              <a:off x="5273718" y="1605935"/>
              <a:ext cx="684846" cy="1124445"/>
            </a:xfrm>
            <a:custGeom>
              <a:avLst/>
              <a:gdLst/>
              <a:ahLst/>
              <a:cxnLst/>
              <a:rect l="l" t="t" r="r" b="b"/>
              <a:pathLst>
                <a:path w="35026" h="57509" fill="none" extrusionOk="0">
                  <a:moveTo>
                    <a:pt x="35026" y="57508"/>
                  </a:moveTo>
                  <a:lnTo>
                    <a:pt x="29188" y="47935"/>
                  </a:lnTo>
                  <a:lnTo>
                    <a:pt x="23351" y="38328"/>
                  </a:lnTo>
                  <a:lnTo>
                    <a:pt x="17513" y="28754"/>
                  </a:lnTo>
                  <a:lnTo>
                    <a:pt x="11676" y="19181"/>
                  </a:lnTo>
                  <a:lnTo>
                    <a:pt x="5838" y="9574"/>
                  </a:lnTo>
                  <a:lnTo>
                    <a:pt x="1" y="1"/>
                  </a:lnTo>
                  <a:lnTo>
                    <a:pt x="11676" y="1"/>
                  </a:lnTo>
                  <a:lnTo>
                    <a:pt x="23351" y="1"/>
                  </a:lnTo>
                  <a:lnTo>
                    <a:pt x="31256" y="1"/>
                  </a:lnTo>
                </a:path>
              </a:pathLst>
            </a:custGeom>
            <a:noFill/>
            <a:ln w="10850" cap="flat" cmpd="sng">
              <a:solidFill>
                <a:srgbClr val="000000"/>
              </a:solidFill>
              <a:prstDash val="solid"/>
              <a:miter lim="3335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2862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3" grpId="0" animBg="1"/>
      <p:bldP spid="18" grpId="0" animBg="1"/>
      <p:bldP spid="20" grpId="0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502150" y="4846677"/>
            <a:ext cx="101713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“INTERAKTIV” 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20856016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X U L O S A </a:t>
            </a:r>
            <a:endParaRPr lang="ru-RU" sz="13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AutoShape 2" descr="Как написать заключение к дипломной работе | Блог компании Чип и Дейл">
            <a:extLst>
              <a:ext uri="{FF2B5EF4-FFF2-40B4-BE49-F238E27FC236}">
                <a16:creationId xmlns:a16="http://schemas.microsoft.com/office/drawing/2014/main" id="{7AB7D333-6A12-4C6D-BB0D-6F8ACC28C4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45550" y="524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2ACA509-6738-4F14-B467-2F678F0DD0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835" y="4486275"/>
            <a:ext cx="8153400" cy="5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56691" y="3876675"/>
            <a:ext cx="16682516" cy="1613616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uz-Cyrl-UZ" altLang="ru-RU" sz="9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rahmat!!!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6310</TotalTime>
  <Words>1605</Words>
  <Application>Microsoft Office PowerPoint</Application>
  <PresentationFormat>Произвольный</PresentationFormat>
  <Paragraphs>258</Paragraphs>
  <Slides>27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Arial Narrow</vt:lpstr>
      <vt:lpstr>Calibri</vt:lpstr>
      <vt:lpstr>Calibri Light</vt:lpstr>
      <vt:lpstr>Fira Sans Extra Condensed</vt:lpstr>
      <vt:lpstr>Roboto</vt:lpstr>
      <vt:lpstr>Times New Roman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Пользователь</cp:lastModifiedBy>
  <cp:revision>531</cp:revision>
  <cp:lastPrinted>2020-12-11T16:07:03Z</cp:lastPrinted>
  <dcterms:created xsi:type="dcterms:W3CDTF">2020-11-12T01:04:50Z</dcterms:created>
  <dcterms:modified xsi:type="dcterms:W3CDTF">2025-01-19T10:52:58Z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