
<file path=[Content_Types].xml><?xml version="1.0" encoding="utf-8"?>
<Types xmlns="http://schemas.openxmlformats.org/package/2006/content-types">
  <Default Extension="png" ContentType="image/png"/>
  <Default Extension="tmp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19"/>
  </p:notesMasterIdLst>
  <p:sldIdLst>
    <p:sldId id="350" r:id="rId2"/>
    <p:sldId id="355" r:id="rId3"/>
    <p:sldId id="352" r:id="rId4"/>
    <p:sldId id="360" r:id="rId5"/>
    <p:sldId id="359" r:id="rId6"/>
    <p:sldId id="361" r:id="rId7"/>
    <p:sldId id="372" r:id="rId8"/>
    <p:sldId id="363" r:id="rId9"/>
    <p:sldId id="364" r:id="rId10"/>
    <p:sldId id="365" r:id="rId11"/>
    <p:sldId id="373" r:id="rId12"/>
    <p:sldId id="366" r:id="rId13"/>
    <p:sldId id="367" r:id="rId14"/>
    <p:sldId id="368" r:id="rId15"/>
    <p:sldId id="374" r:id="rId16"/>
    <p:sldId id="370" r:id="rId17"/>
    <p:sldId id="371" r:id="rId18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295C"/>
    <a:srgbClr val="002060"/>
    <a:srgbClr val="FF99CC"/>
    <a:srgbClr val="E53935"/>
    <a:srgbClr val="80C783"/>
    <a:srgbClr val="E6E6E6"/>
    <a:srgbClr val="FF8B8B"/>
    <a:srgbClr val="FF6161"/>
    <a:srgbClr val="2CC8A1"/>
    <a:srgbClr val="81FF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>
      <p:cViewPr varScale="1">
        <p:scale>
          <a:sx n="73" d="100"/>
          <a:sy n="73" d="100"/>
        </p:scale>
        <p:origin x="522" y="96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16.12.2024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" name="Google Shape;637;g8bc00f6a12_0_1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8" name="Google Shape;638;g8bc00f6a12_0_1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633458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" name="Google Shape;1474;g96889ec63a_0_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5" name="Google Shape;1475;g96889ec63a_0_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460593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928367690d_0_25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" name="Google Shape;158;g928367690d_0_25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655169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1" name="Google Shape;1681;g92d6869e4b_2_8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2" name="Google Shape;1682;g92d6869e4b_2_8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389803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12/16/2024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12/16/2024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12/16/2024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12/16/2024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12/16/2024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12/16/2024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12/16/2024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12/16/2024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12/16/2024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12/16/2024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12/16/2024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12/16/2024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7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102350" y="4791075"/>
            <a:ext cx="115062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54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FANNI O‘QITISHDA  INNOVATSION YONDASHUVLAR</a:t>
            </a:r>
            <a:endParaRPr lang="ru-RU" sz="5400" b="1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2150" y="3419475"/>
            <a:ext cx="4876800" cy="487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" name="Google Shape;640;p26"/>
          <p:cNvSpPr txBox="1">
            <a:spLocks noGrp="1"/>
          </p:cNvSpPr>
          <p:nvPr>
            <p:ph type="title"/>
          </p:nvPr>
        </p:nvSpPr>
        <p:spPr>
          <a:xfrm>
            <a:off x="1301750" y="1781968"/>
            <a:ext cx="15200277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/>
            <a:r>
              <a:rPr lang="en-US" sz="6600" b="1" dirty="0" err="1">
                <a:solidFill>
                  <a:srgbClr val="002060"/>
                </a:solidFill>
              </a:rPr>
              <a:t>Reja</a:t>
            </a:r>
            <a:r>
              <a:rPr lang="en-US" sz="6600" b="1" dirty="0">
                <a:solidFill>
                  <a:srgbClr val="002060"/>
                </a:solidFill>
              </a:rPr>
              <a:t>:</a:t>
            </a:r>
            <a:endParaRPr lang="ru-RU" sz="6600" b="1" dirty="0">
              <a:solidFill>
                <a:srgbClr val="002060"/>
              </a:solidFill>
            </a:endParaRPr>
          </a:p>
        </p:txBody>
      </p:sp>
      <p:grpSp>
        <p:nvGrpSpPr>
          <p:cNvPr id="641" name="Google Shape;641;p26"/>
          <p:cNvGrpSpPr/>
          <p:nvPr/>
        </p:nvGrpSpPr>
        <p:grpSpPr>
          <a:xfrm>
            <a:off x="9026787" y="2820894"/>
            <a:ext cx="8412761" cy="2613093"/>
            <a:chOff x="4741049" y="1456476"/>
            <a:chExt cx="3692676" cy="1132200"/>
          </a:xfrm>
        </p:grpSpPr>
        <p:sp>
          <p:nvSpPr>
            <p:cNvPr id="642" name="Google Shape;642;p26"/>
            <p:cNvSpPr/>
            <p:nvPr/>
          </p:nvSpPr>
          <p:spPr>
            <a:xfrm>
              <a:off x="5384225" y="1531938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43" name="Google Shape;643;p26"/>
            <p:cNvSpPr/>
            <p:nvPr/>
          </p:nvSpPr>
          <p:spPr>
            <a:xfrm>
              <a:off x="4741049" y="1456476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44" name="Google Shape;644;p26"/>
            <p:cNvSpPr/>
            <p:nvPr/>
          </p:nvSpPr>
          <p:spPr>
            <a:xfrm>
              <a:off x="4914200" y="1606475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45" name="Google Shape;645;p26"/>
            <p:cNvSpPr txBox="1"/>
            <p:nvPr/>
          </p:nvSpPr>
          <p:spPr>
            <a:xfrm>
              <a:off x="6048144" y="1581662"/>
              <a:ext cx="2079600" cy="86868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r>
                <a:rPr lang="en-US" sz="2800" b="1" dirty="0" err="1"/>
                <a:t>Fanini</a:t>
              </a:r>
              <a:r>
                <a:rPr lang="en-US" sz="2800" b="1" dirty="0"/>
                <a:t> </a:t>
              </a:r>
              <a:r>
                <a:rPr lang="en-US" sz="2800" b="1" dirty="0" err="1"/>
                <a:t>o‘qitishda</a:t>
              </a:r>
              <a:r>
                <a:rPr lang="en-US" sz="2800" b="1" dirty="0"/>
                <a:t> </a:t>
              </a:r>
              <a:r>
                <a:rPr lang="en-US" sz="2800" b="1" dirty="0" err="1"/>
                <a:t>raqamli</a:t>
              </a:r>
              <a:r>
                <a:rPr lang="en-US" sz="2800" b="1" dirty="0"/>
                <a:t> </a:t>
              </a:r>
              <a:r>
                <a:rPr lang="en-US" sz="2800" b="1" dirty="0" err="1"/>
                <a:t>innovatsion</a:t>
              </a:r>
              <a:r>
                <a:rPr lang="en-US" sz="2800" b="1" dirty="0"/>
                <a:t> </a:t>
              </a:r>
              <a:r>
                <a:rPr lang="en-US" sz="2800" b="1" dirty="0" err="1"/>
                <a:t>texnologiyalarni</a:t>
              </a:r>
              <a:r>
                <a:rPr lang="en-US" sz="2800" b="1" dirty="0"/>
                <a:t> </a:t>
              </a:r>
              <a:r>
                <a:rPr lang="en-US" sz="2800" b="1" dirty="0" err="1"/>
                <a:t>qo‘llash</a:t>
              </a:r>
              <a:endParaRPr sz="2800" b="1" dirty="0">
                <a:sym typeface="Roboto"/>
              </a:endParaRPr>
            </a:p>
          </p:txBody>
        </p:sp>
      </p:grpSp>
      <p:grpSp>
        <p:nvGrpSpPr>
          <p:cNvPr id="647" name="Google Shape;647;p26"/>
          <p:cNvGrpSpPr/>
          <p:nvPr/>
        </p:nvGrpSpPr>
        <p:grpSpPr>
          <a:xfrm>
            <a:off x="9043389" y="6010275"/>
            <a:ext cx="8412761" cy="2613093"/>
            <a:chOff x="4741049" y="3077051"/>
            <a:chExt cx="3692676" cy="1132200"/>
          </a:xfrm>
        </p:grpSpPr>
        <p:sp>
          <p:nvSpPr>
            <p:cNvPr id="648" name="Google Shape;648;p26"/>
            <p:cNvSpPr/>
            <p:nvPr/>
          </p:nvSpPr>
          <p:spPr>
            <a:xfrm>
              <a:off x="5384225" y="3152513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49" name="Google Shape;649;p26"/>
            <p:cNvSpPr/>
            <p:nvPr/>
          </p:nvSpPr>
          <p:spPr>
            <a:xfrm>
              <a:off x="4741049" y="3077051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50" name="Google Shape;650;p26"/>
            <p:cNvSpPr/>
            <p:nvPr/>
          </p:nvSpPr>
          <p:spPr>
            <a:xfrm>
              <a:off x="4914200" y="3227050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51" name="Google Shape;651;p26"/>
            <p:cNvSpPr txBox="1"/>
            <p:nvPr/>
          </p:nvSpPr>
          <p:spPr>
            <a:xfrm>
              <a:off x="6048144" y="3227050"/>
              <a:ext cx="2079600" cy="84776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r>
                <a:rPr lang="en-US" sz="2800" b="1" dirty="0" err="1"/>
                <a:t>Innovatsion</a:t>
              </a:r>
              <a:r>
                <a:rPr lang="en-US" sz="2800" b="1" dirty="0"/>
                <a:t> </a:t>
              </a:r>
              <a:r>
                <a:rPr lang="en-US" sz="2800" b="1" dirty="0" err="1"/>
                <a:t>texnologiyalarning</a:t>
              </a:r>
              <a:r>
                <a:rPr lang="en-US" sz="2800" b="1" dirty="0"/>
                <a:t> </a:t>
              </a:r>
              <a:r>
                <a:rPr lang="en-US" sz="2800" b="1" dirty="0" err="1"/>
                <a:t>o‘quvchilarga</a:t>
              </a:r>
              <a:r>
                <a:rPr lang="en-US" sz="2800" b="1" dirty="0"/>
                <a:t> </a:t>
              </a:r>
              <a:r>
                <a:rPr lang="en-US" sz="2800" b="1" dirty="0" err="1"/>
                <a:t>ta'siri</a:t>
              </a:r>
              <a:r>
                <a:rPr lang="en-US" sz="2800" b="1" dirty="0"/>
                <a:t/>
              </a:r>
              <a:br>
                <a:rPr lang="en-US" sz="2800" b="1" dirty="0"/>
              </a:br>
              <a:endParaRPr sz="2800" b="1" dirty="0">
                <a:sym typeface="Roboto"/>
              </a:endParaRPr>
            </a:p>
          </p:txBody>
        </p:sp>
      </p:grpSp>
      <p:grpSp>
        <p:nvGrpSpPr>
          <p:cNvPr id="653" name="Google Shape;653;p26"/>
          <p:cNvGrpSpPr/>
          <p:nvPr/>
        </p:nvGrpSpPr>
        <p:grpSpPr>
          <a:xfrm>
            <a:off x="316921" y="2820894"/>
            <a:ext cx="8438391" cy="2613093"/>
            <a:chOff x="710274" y="1456476"/>
            <a:chExt cx="3703926" cy="1132200"/>
          </a:xfrm>
        </p:grpSpPr>
        <p:sp>
          <p:nvSpPr>
            <p:cNvPr id="654" name="Google Shape;654;p26"/>
            <p:cNvSpPr/>
            <p:nvPr/>
          </p:nvSpPr>
          <p:spPr>
            <a:xfrm>
              <a:off x="1364700" y="1531938"/>
              <a:ext cx="3049500" cy="981300"/>
            </a:xfrm>
            <a:prstGeom prst="homePlate">
              <a:avLst>
                <a:gd name="adj" fmla="val 29403"/>
              </a:avLst>
            </a:prstGeom>
            <a:noFill/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55" name="Google Shape;655;p26"/>
            <p:cNvSpPr/>
            <p:nvPr/>
          </p:nvSpPr>
          <p:spPr>
            <a:xfrm>
              <a:off x="710274" y="1456476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66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56" name="Google Shape;656;p26"/>
            <p:cNvSpPr/>
            <p:nvPr/>
          </p:nvSpPr>
          <p:spPr>
            <a:xfrm>
              <a:off x="883425" y="1606475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57" name="Google Shape;657;p26"/>
            <p:cNvSpPr txBox="1"/>
            <p:nvPr/>
          </p:nvSpPr>
          <p:spPr>
            <a:xfrm>
              <a:off x="2017372" y="1531938"/>
              <a:ext cx="2190955" cy="91028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r>
                <a:rPr lang="en-US" sz="2800" b="1" dirty="0" err="1"/>
                <a:t>Innovatsion</a:t>
              </a:r>
              <a:r>
                <a:rPr lang="en-US" sz="2800" b="1" dirty="0"/>
                <a:t> </a:t>
              </a:r>
              <a:r>
                <a:rPr lang="en-US" sz="2800" b="1" dirty="0" err="1" smtClean="0"/>
                <a:t>yondashuvlarning</a:t>
              </a:r>
              <a:r>
                <a:rPr lang="en-US" sz="2800" b="1" dirty="0" smtClean="0"/>
                <a:t> </a:t>
              </a:r>
              <a:r>
                <a:rPr lang="en-US" sz="2800" b="1" dirty="0" err="1"/>
                <a:t>ta'limdagi</a:t>
              </a:r>
              <a:r>
                <a:rPr lang="en-US" sz="2800" b="1" dirty="0"/>
                <a:t> </a:t>
              </a:r>
              <a:r>
                <a:rPr lang="en-US" sz="2800" b="1" dirty="0" err="1"/>
                <a:t>roli</a:t>
              </a:r>
              <a:r>
                <a:rPr lang="en-US" sz="2800" b="1" dirty="0"/>
                <a:t>, </a:t>
              </a:r>
              <a:r>
                <a:rPr lang="en-US" sz="2800" b="1" dirty="0" err="1"/>
                <a:t>mohiyati</a:t>
              </a:r>
              <a:r>
                <a:rPr lang="en-US" sz="2800" b="1" dirty="0"/>
                <a:t> </a:t>
              </a:r>
              <a:r>
                <a:rPr lang="en-US" sz="2800" b="1" dirty="0" err="1"/>
                <a:t>va</a:t>
              </a:r>
              <a:r>
                <a:rPr lang="en-US" sz="2800" b="1" dirty="0"/>
                <a:t> </a:t>
              </a:r>
              <a:r>
                <a:rPr lang="en-US" sz="2800" b="1" dirty="0" err="1"/>
                <a:t>turlari</a:t>
              </a:r>
              <a:endParaRPr sz="2400" dirty="0"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659" name="Google Shape;659;p26"/>
          <p:cNvGrpSpPr/>
          <p:nvPr/>
        </p:nvGrpSpPr>
        <p:grpSpPr>
          <a:xfrm>
            <a:off x="311150" y="6010275"/>
            <a:ext cx="8438753" cy="2613093"/>
            <a:chOff x="710274" y="3077051"/>
            <a:chExt cx="3704085" cy="1132200"/>
          </a:xfrm>
        </p:grpSpPr>
        <p:sp>
          <p:nvSpPr>
            <p:cNvPr id="660" name="Google Shape;660;p26"/>
            <p:cNvSpPr/>
            <p:nvPr/>
          </p:nvSpPr>
          <p:spPr>
            <a:xfrm>
              <a:off x="1364859" y="3152513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61" name="Google Shape;661;p26"/>
            <p:cNvSpPr/>
            <p:nvPr/>
          </p:nvSpPr>
          <p:spPr>
            <a:xfrm>
              <a:off x="710274" y="3077051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62" name="Google Shape;662;p26"/>
            <p:cNvSpPr/>
            <p:nvPr/>
          </p:nvSpPr>
          <p:spPr>
            <a:xfrm>
              <a:off x="883425" y="3227050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63" name="Google Shape;663;p26"/>
            <p:cNvSpPr txBox="1"/>
            <p:nvPr/>
          </p:nvSpPr>
          <p:spPr>
            <a:xfrm>
              <a:off x="2017372" y="3276343"/>
              <a:ext cx="2184089" cy="8475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r>
                <a:rPr lang="en-US" sz="2800" b="1" dirty="0" err="1"/>
                <a:t>Hamkorlikda</a:t>
              </a:r>
              <a:r>
                <a:rPr lang="en-US" sz="2800" b="1" dirty="0"/>
                <a:t> </a:t>
              </a:r>
              <a:r>
                <a:rPr lang="en-US" sz="2800" b="1" dirty="0" err="1"/>
                <a:t>o‘qitish</a:t>
              </a:r>
              <a:r>
                <a:rPr lang="en-US" sz="2800" b="1" dirty="0"/>
                <a:t> (Collaborative Learning) </a:t>
              </a:r>
              <a:r>
                <a:rPr lang="en-US" sz="2800" b="1" dirty="0" err="1"/>
                <a:t>texnologiyalari</a:t>
              </a:r>
              <a:r>
                <a:rPr lang="en-US" sz="2400" b="1" dirty="0"/>
                <a:t/>
              </a:r>
              <a:br>
                <a:rPr lang="en-US" sz="2400" b="1" dirty="0"/>
              </a:br>
              <a:endParaRPr sz="2362" dirty="0"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669" name="Google Shape;669;p26"/>
          <p:cNvGrpSpPr/>
          <p:nvPr/>
        </p:nvGrpSpPr>
        <p:grpSpPr>
          <a:xfrm>
            <a:off x="1301750" y="6900557"/>
            <a:ext cx="927374" cy="938518"/>
            <a:chOff x="2497275" y="2744159"/>
            <a:chExt cx="370930" cy="370549"/>
          </a:xfrm>
        </p:grpSpPr>
        <p:sp>
          <p:nvSpPr>
            <p:cNvPr id="670" name="Google Shape;670;p26"/>
            <p:cNvSpPr/>
            <p:nvPr/>
          </p:nvSpPr>
          <p:spPr>
            <a:xfrm>
              <a:off x="2497275" y="2744159"/>
              <a:ext cx="284366" cy="284747"/>
            </a:xfrm>
            <a:custGeom>
              <a:avLst/>
              <a:gdLst/>
              <a:ahLst/>
              <a:cxnLst/>
              <a:rect l="l" t="t" r="r" b="b"/>
              <a:pathLst>
                <a:path w="8955" h="8967" extrusionOk="0">
                  <a:moveTo>
                    <a:pt x="4204" y="1"/>
                  </a:moveTo>
                  <a:cubicBezTo>
                    <a:pt x="3942" y="1"/>
                    <a:pt x="3704" y="203"/>
                    <a:pt x="3644" y="465"/>
                  </a:cubicBezTo>
                  <a:lnTo>
                    <a:pt x="3466" y="1334"/>
                  </a:lnTo>
                  <a:cubicBezTo>
                    <a:pt x="3287" y="1394"/>
                    <a:pt x="3108" y="1465"/>
                    <a:pt x="2942" y="1537"/>
                  </a:cubicBezTo>
                  <a:lnTo>
                    <a:pt x="2215" y="1048"/>
                  </a:lnTo>
                  <a:cubicBezTo>
                    <a:pt x="2120" y="983"/>
                    <a:pt x="2009" y="952"/>
                    <a:pt x="1899" y="952"/>
                  </a:cubicBezTo>
                  <a:cubicBezTo>
                    <a:pt x="1749" y="952"/>
                    <a:pt x="1599" y="1010"/>
                    <a:pt x="1489" y="1120"/>
                  </a:cubicBezTo>
                  <a:lnTo>
                    <a:pt x="1108" y="1489"/>
                  </a:lnTo>
                  <a:cubicBezTo>
                    <a:pt x="918" y="1691"/>
                    <a:pt x="894" y="1989"/>
                    <a:pt x="1037" y="2227"/>
                  </a:cubicBezTo>
                  <a:lnTo>
                    <a:pt x="1525" y="2953"/>
                  </a:lnTo>
                  <a:cubicBezTo>
                    <a:pt x="1441" y="3120"/>
                    <a:pt x="1370" y="3287"/>
                    <a:pt x="1322" y="3465"/>
                  </a:cubicBezTo>
                  <a:lnTo>
                    <a:pt x="453" y="3644"/>
                  </a:lnTo>
                  <a:cubicBezTo>
                    <a:pt x="191" y="3703"/>
                    <a:pt x="1" y="3930"/>
                    <a:pt x="1" y="4215"/>
                  </a:cubicBezTo>
                  <a:lnTo>
                    <a:pt x="1" y="4751"/>
                  </a:lnTo>
                  <a:cubicBezTo>
                    <a:pt x="1" y="5025"/>
                    <a:pt x="191" y="5251"/>
                    <a:pt x="453" y="5323"/>
                  </a:cubicBezTo>
                  <a:lnTo>
                    <a:pt x="1322" y="5501"/>
                  </a:lnTo>
                  <a:cubicBezTo>
                    <a:pt x="1382" y="5668"/>
                    <a:pt x="1453" y="5847"/>
                    <a:pt x="1525" y="6013"/>
                  </a:cubicBezTo>
                  <a:lnTo>
                    <a:pt x="1037" y="6740"/>
                  </a:lnTo>
                  <a:cubicBezTo>
                    <a:pt x="894" y="6966"/>
                    <a:pt x="918" y="7287"/>
                    <a:pt x="1108" y="7478"/>
                  </a:cubicBezTo>
                  <a:lnTo>
                    <a:pt x="1489" y="7847"/>
                  </a:lnTo>
                  <a:cubicBezTo>
                    <a:pt x="1599" y="7957"/>
                    <a:pt x="1745" y="8015"/>
                    <a:pt x="1894" y="8015"/>
                  </a:cubicBezTo>
                  <a:cubicBezTo>
                    <a:pt x="2003" y="8015"/>
                    <a:pt x="2115" y="7984"/>
                    <a:pt x="2215" y="7918"/>
                  </a:cubicBezTo>
                  <a:lnTo>
                    <a:pt x="2942" y="7430"/>
                  </a:lnTo>
                  <a:cubicBezTo>
                    <a:pt x="3108" y="7513"/>
                    <a:pt x="3287" y="7597"/>
                    <a:pt x="3466" y="7633"/>
                  </a:cubicBezTo>
                  <a:lnTo>
                    <a:pt x="3644" y="8502"/>
                  </a:lnTo>
                  <a:cubicBezTo>
                    <a:pt x="3704" y="8764"/>
                    <a:pt x="3930" y="8966"/>
                    <a:pt x="4204" y="8966"/>
                  </a:cubicBezTo>
                  <a:lnTo>
                    <a:pt x="4740" y="8966"/>
                  </a:lnTo>
                  <a:cubicBezTo>
                    <a:pt x="5013" y="8966"/>
                    <a:pt x="5251" y="8764"/>
                    <a:pt x="5311" y="8502"/>
                  </a:cubicBezTo>
                  <a:lnTo>
                    <a:pt x="5490" y="7633"/>
                  </a:lnTo>
                  <a:cubicBezTo>
                    <a:pt x="5621" y="7597"/>
                    <a:pt x="5775" y="7537"/>
                    <a:pt x="5906" y="7478"/>
                  </a:cubicBezTo>
                  <a:cubicBezTo>
                    <a:pt x="6002" y="7442"/>
                    <a:pt x="6037" y="7323"/>
                    <a:pt x="6002" y="7240"/>
                  </a:cubicBezTo>
                  <a:cubicBezTo>
                    <a:pt x="5966" y="7169"/>
                    <a:pt x="5898" y="7131"/>
                    <a:pt x="5831" y="7131"/>
                  </a:cubicBezTo>
                  <a:cubicBezTo>
                    <a:pt x="5808" y="7131"/>
                    <a:pt x="5785" y="7135"/>
                    <a:pt x="5763" y="7144"/>
                  </a:cubicBezTo>
                  <a:cubicBezTo>
                    <a:pt x="5609" y="7228"/>
                    <a:pt x="5466" y="7287"/>
                    <a:pt x="5299" y="7323"/>
                  </a:cubicBezTo>
                  <a:cubicBezTo>
                    <a:pt x="5240" y="7347"/>
                    <a:pt x="5180" y="7406"/>
                    <a:pt x="5168" y="7454"/>
                  </a:cubicBezTo>
                  <a:lnTo>
                    <a:pt x="4966" y="8430"/>
                  </a:lnTo>
                  <a:cubicBezTo>
                    <a:pt x="4954" y="8514"/>
                    <a:pt x="4870" y="8597"/>
                    <a:pt x="4763" y="8597"/>
                  </a:cubicBezTo>
                  <a:lnTo>
                    <a:pt x="4228" y="8597"/>
                  </a:lnTo>
                  <a:cubicBezTo>
                    <a:pt x="4120" y="8597"/>
                    <a:pt x="4049" y="8514"/>
                    <a:pt x="4013" y="8430"/>
                  </a:cubicBezTo>
                  <a:lnTo>
                    <a:pt x="3823" y="7454"/>
                  </a:lnTo>
                  <a:cubicBezTo>
                    <a:pt x="3811" y="7383"/>
                    <a:pt x="3763" y="7335"/>
                    <a:pt x="3692" y="7323"/>
                  </a:cubicBezTo>
                  <a:cubicBezTo>
                    <a:pt x="3466" y="7263"/>
                    <a:pt x="3239" y="7180"/>
                    <a:pt x="3049" y="7061"/>
                  </a:cubicBezTo>
                  <a:cubicBezTo>
                    <a:pt x="3019" y="7043"/>
                    <a:pt x="2986" y="7034"/>
                    <a:pt x="2954" y="7034"/>
                  </a:cubicBezTo>
                  <a:cubicBezTo>
                    <a:pt x="2921" y="7034"/>
                    <a:pt x="2888" y="7043"/>
                    <a:pt x="2858" y="7061"/>
                  </a:cubicBezTo>
                  <a:lnTo>
                    <a:pt x="2037" y="7609"/>
                  </a:lnTo>
                  <a:cubicBezTo>
                    <a:pt x="2006" y="7634"/>
                    <a:pt x="1966" y="7647"/>
                    <a:pt x="1926" y="7647"/>
                  </a:cubicBezTo>
                  <a:cubicBezTo>
                    <a:pt x="1874" y="7647"/>
                    <a:pt x="1821" y="7625"/>
                    <a:pt x="1787" y="7585"/>
                  </a:cubicBezTo>
                  <a:lnTo>
                    <a:pt x="1418" y="7204"/>
                  </a:lnTo>
                  <a:cubicBezTo>
                    <a:pt x="1334" y="7132"/>
                    <a:pt x="1334" y="7025"/>
                    <a:pt x="1382" y="6954"/>
                  </a:cubicBezTo>
                  <a:lnTo>
                    <a:pt x="1930" y="6132"/>
                  </a:lnTo>
                  <a:cubicBezTo>
                    <a:pt x="1977" y="6073"/>
                    <a:pt x="1977" y="6001"/>
                    <a:pt x="1930" y="5942"/>
                  </a:cubicBezTo>
                  <a:cubicBezTo>
                    <a:pt x="1811" y="5739"/>
                    <a:pt x="1727" y="5525"/>
                    <a:pt x="1668" y="5299"/>
                  </a:cubicBezTo>
                  <a:cubicBezTo>
                    <a:pt x="1656" y="5239"/>
                    <a:pt x="1596" y="5180"/>
                    <a:pt x="1537" y="5168"/>
                  </a:cubicBezTo>
                  <a:lnTo>
                    <a:pt x="560" y="4977"/>
                  </a:lnTo>
                  <a:cubicBezTo>
                    <a:pt x="477" y="4954"/>
                    <a:pt x="406" y="4870"/>
                    <a:pt x="406" y="4763"/>
                  </a:cubicBezTo>
                  <a:lnTo>
                    <a:pt x="406" y="4227"/>
                  </a:lnTo>
                  <a:cubicBezTo>
                    <a:pt x="406" y="4132"/>
                    <a:pt x="477" y="4049"/>
                    <a:pt x="560" y="4025"/>
                  </a:cubicBezTo>
                  <a:lnTo>
                    <a:pt x="1537" y="3834"/>
                  </a:lnTo>
                  <a:cubicBezTo>
                    <a:pt x="1608" y="3811"/>
                    <a:pt x="1656" y="3775"/>
                    <a:pt x="1668" y="3692"/>
                  </a:cubicBezTo>
                  <a:cubicBezTo>
                    <a:pt x="1727" y="3477"/>
                    <a:pt x="1811" y="3251"/>
                    <a:pt x="1930" y="3061"/>
                  </a:cubicBezTo>
                  <a:cubicBezTo>
                    <a:pt x="1965" y="3001"/>
                    <a:pt x="1965" y="2918"/>
                    <a:pt x="1930" y="2858"/>
                  </a:cubicBezTo>
                  <a:lnTo>
                    <a:pt x="1382" y="2049"/>
                  </a:lnTo>
                  <a:cubicBezTo>
                    <a:pt x="1322" y="1965"/>
                    <a:pt x="1334" y="1846"/>
                    <a:pt x="1418" y="1787"/>
                  </a:cubicBezTo>
                  <a:lnTo>
                    <a:pt x="1787" y="1417"/>
                  </a:lnTo>
                  <a:cubicBezTo>
                    <a:pt x="1826" y="1378"/>
                    <a:pt x="1876" y="1360"/>
                    <a:pt x="1925" y="1360"/>
                  </a:cubicBezTo>
                  <a:cubicBezTo>
                    <a:pt x="1965" y="1360"/>
                    <a:pt x="2005" y="1372"/>
                    <a:pt x="2037" y="1394"/>
                  </a:cubicBezTo>
                  <a:lnTo>
                    <a:pt x="2858" y="1941"/>
                  </a:lnTo>
                  <a:cubicBezTo>
                    <a:pt x="2888" y="1965"/>
                    <a:pt x="2921" y="1977"/>
                    <a:pt x="2954" y="1977"/>
                  </a:cubicBezTo>
                  <a:cubicBezTo>
                    <a:pt x="2986" y="1977"/>
                    <a:pt x="3019" y="1965"/>
                    <a:pt x="3049" y="1941"/>
                  </a:cubicBezTo>
                  <a:cubicBezTo>
                    <a:pt x="3263" y="1822"/>
                    <a:pt x="3466" y="1727"/>
                    <a:pt x="3692" y="1668"/>
                  </a:cubicBezTo>
                  <a:cubicBezTo>
                    <a:pt x="3751" y="1656"/>
                    <a:pt x="3811" y="1596"/>
                    <a:pt x="3823" y="1537"/>
                  </a:cubicBezTo>
                  <a:lnTo>
                    <a:pt x="4013" y="572"/>
                  </a:lnTo>
                  <a:cubicBezTo>
                    <a:pt x="4037" y="477"/>
                    <a:pt x="4120" y="405"/>
                    <a:pt x="4228" y="405"/>
                  </a:cubicBezTo>
                  <a:lnTo>
                    <a:pt x="4763" y="405"/>
                  </a:lnTo>
                  <a:cubicBezTo>
                    <a:pt x="4870" y="405"/>
                    <a:pt x="4942" y="477"/>
                    <a:pt x="4966" y="572"/>
                  </a:cubicBezTo>
                  <a:lnTo>
                    <a:pt x="5168" y="1537"/>
                  </a:lnTo>
                  <a:cubicBezTo>
                    <a:pt x="5180" y="1608"/>
                    <a:pt x="5216" y="1656"/>
                    <a:pt x="5299" y="1668"/>
                  </a:cubicBezTo>
                  <a:cubicBezTo>
                    <a:pt x="5513" y="1727"/>
                    <a:pt x="5740" y="1822"/>
                    <a:pt x="5930" y="1941"/>
                  </a:cubicBezTo>
                  <a:cubicBezTo>
                    <a:pt x="5960" y="1953"/>
                    <a:pt x="5996" y="1959"/>
                    <a:pt x="6031" y="1959"/>
                  </a:cubicBezTo>
                  <a:cubicBezTo>
                    <a:pt x="6067" y="1959"/>
                    <a:pt x="6103" y="1953"/>
                    <a:pt x="6133" y="1941"/>
                  </a:cubicBezTo>
                  <a:lnTo>
                    <a:pt x="6942" y="1394"/>
                  </a:lnTo>
                  <a:cubicBezTo>
                    <a:pt x="6978" y="1368"/>
                    <a:pt x="7021" y="1356"/>
                    <a:pt x="7063" y="1356"/>
                  </a:cubicBezTo>
                  <a:cubicBezTo>
                    <a:pt x="7117" y="1356"/>
                    <a:pt x="7170" y="1377"/>
                    <a:pt x="7204" y="1417"/>
                  </a:cubicBezTo>
                  <a:lnTo>
                    <a:pt x="7573" y="1787"/>
                  </a:lnTo>
                  <a:cubicBezTo>
                    <a:pt x="7645" y="1870"/>
                    <a:pt x="7645" y="1965"/>
                    <a:pt x="7597" y="2049"/>
                  </a:cubicBezTo>
                  <a:lnTo>
                    <a:pt x="7049" y="2858"/>
                  </a:lnTo>
                  <a:cubicBezTo>
                    <a:pt x="7002" y="2918"/>
                    <a:pt x="7002" y="2989"/>
                    <a:pt x="7049" y="3061"/>
                  </a:cubicBezTo>
                  <a:cubicBezTo>
                    <a:pt x="7168" y="3263"/>
                    <a:pt x="7264" y="3477"/>
                    <a:pt x="7323" y="3692"/>
                  </a:cubicBezTo>
                  <a:cubicBezTo>
                    <a:pt x="7335" y="3751"/>
                    <a:pt x="7395" y="3811"/>
                    <a:pt x="7454" y="3834"/>
                  </a:cubicBezTo>
                  <a:lnTo>
                    <a:pt x="8419" y="4025"/>
                  </a:lnTo>
                  <a:cubicBezTo>
                    <a:pt x="8514" y="4037"/>
                    <a:pt x="8585" y="4132"/>
                    <a:pt x="8585" y="4227"/>
                  </a:cubicBezTo>
                  <a:lnTo>
                    <a:pt x="8585" y="4763"/>
                  </a:lnTo>
                  <a:cubicBezTo>
                    <a:pt x="8585" y="4870"/>
                    <a:pt x="8514" y="4942"/>
                    <a:pt x="8419" y="4977"/>
                  </a:cubicBezTo>
                  <a:lnTo>
                    <a:pt x="7454" y="5168"/>
                  </a:lnTo>
                  <a:cubicBezTo>
                    <a:pt x="7383" y="5180"/>
                    <a:pt x="7335" y="5227"/>
                    <a:pt x="7323" y="5299"/>
                  </a:cubicBezTo>
                  <a:cubicBezTo>
                    <a:pt x="7276" y="5466"/>
                    <a:pt x="7216" y="5632"/>
                    <a:pt x="7145" y="5775"/>
                  </a:cubicBezTo>
                  <a:cubicBezTo>
                    <a:pt x="7097" y="5870"/>
                    <a:pt x="7145" y="5966"/>
                    <a:pt x="7228" y="6013"/>
                  </a:cubicBezTo>
                  <a:cubicBezTo>
                    <a:pt x="7254" y="6026"/>
                    <a:pt x="7280" y="6032"/>
                    <a:pt x="7305" y="6032"/>
                  </a:cubicBezTo>
                  <a:cubicBezTo>
                    <a:pt x="7372" y="6032"/>
                    <a:pt x="7431" y="5991"/>
                    <a:pt x="7466" y="5930"/>
                  </a:cubicBezTo>
                  <a:cubicBezTo>
                    <a:pt x="7526" y="5799"/>
                    <a:pt x="7585" y="5644"/>
                    <a:pt x="7633" y="5501"/>
                  </a:cubicBezTo>
                  <a:lnTo>
                    <a:pt x="8490" y="5323"/>
                  </a:lnTo>
                  <a:cubicBezTo>
                    <a:pt x="8764" y="5263"/>
                    <a:pt x="8954" y="5037"/>
                    <a:pt x="8954" y="4751"/>
                  </a:cubicBezTo>
                  <a:lnTo>
                    <a:pt x="8954" y="4215"/>
                  </a:lnTo>
                  <a:cubicBezTo>
                    <a:pt x="8954" y="3942"/>
                    <a:pt x="8764" y="3715"/>
                    <a:pt x="8490" y="3644"/>
                  </a:cubicBezTo>
                  <a:lnTo>
                    <a:pt x="7633" y="3465"/>
                  </a:lnTo>
                  <a:cubicBezTo>
                    <a:pt x="7573" y="3287"/>
                    <a:pt x="7502" y="3120"/>
                    <a:pt x="7418" y="2953"/>
                  </a:cubicBezTo>
                  <a:lnTo>
                    <a:pt x="7918" y="2227"/>
                  </a:lnTo>
                  <a:cubicBezTo>
                    <a:pt x="8061" y="2001"/>
                    <a:pt x="8038" y="1679"/>
                    <a:pt x="7835" y="1489"/>
                  </a:cubicBezTo>
                  <a:lnTo>
                    <a:pt x="7466" y="1120"/>
                  </a:lnTo>
                  <a:cubicBezTo>
                    <a:pt x="7356" y="1010"/>
                    <a:pt x="7211" y="952"/>
                    <a:pt x="7061" y="952"/>
                  </a:cubicBezTo>
                  <a:cubicBezTo>
                    <a:pt x="6952" y="952"/>
                    <a:pt x="6840" y="983"/>
                    <a:pt x="6740" y="1048"/>
                  </a:cubicBezTo>
                  <a:lnTo>
                    <a:pt x="6013" y="1537"/>
                  </a:lnTo>
                  <a:cubicBezTo>
                    <a:pt x="5847" y="1453"/>
                    <a:pt x="5668" y="1370"/>
                    <a:pt x="5490" y="1334"/>
                  </a:cubicBezTo>
                  <a:lnTo>
                    <a:pt x="5311" y="465"/>
                  </a:lnTo>
                  <a:cubicBezTo>
                    <a:pt x="5251" y="203"/>
                    <a:pt x="5025" y="1"/>
                    <a:pt x="474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71" name="Google Shape;671;p26"/>
            <p:cNvSpPr/>
            <p:nvPr/>
          </p:nvSpPr>
          <p:spPr>
            <a:xfrm>
              <a:off x="2592191" y="2821673"/>
              <a:ext cx="113461" cy="98345"/>
            </a:xfrm>
            <a:custGeom>
              <a:avLst/>
              <a:gdLst/>
              <a:ahLst/>
              <a:cxnLst/>
              <a:rect l="l" t="t" r="r" b="b"/>
              <a:pathLst>
                <a:path w="3573" h="3097" extrusionOk="0">
                  <a:moveTo>
                    <a:pt x="1524" y="0"/>
                  </a:moveTo>
                  <a:cubicBezTo>
                    <a:pt x="989" y="0"/>
                    <a:pt x="465" y="215"/>
                    <a:pt x="72" y="584"/>
                  </a:cubicBezTo>
                  <a:cubicBezTo>
                    <a:pt x="0" y="655"/>
                    <a:pt x="0" y="774"/>
                    <a:pt x="72" y="834"/>
                  </a:cubicBezTo>
                  <a:cubicBezTo>
                    <a:pt x="113" y="876"/>
                    <a:pt x="164" y="896"/>
                    <a:pt x="212" y="896"/>
                  </a:cubicBezTo>
                  <a:cubicBezTo>
                    <a:pt x="259" y="896"/>
                    <a:pt x="304" y="876"/>
                    <a:pt x="334" y="834"/>
                  </a:cubicBezTo>
                  <a:cubicBezTo>
                    <a:pt x="643" y="524"/>
                    <a:pt x="1072" y="358"/>
                    <a:pt x="1500" y="358"/>
                  </a:cubicBezTo>
                  <a:cubicBezTo>
                    <a:pt x="2441" y="358"/>
                    <a:pt x="3203" y="1120"/>
                    <a:pt x="3203" y="2060"/>
                  </a:cubicBezTo>
                  <a:cubicBezTo>
                    <a:pt x="3203" y="2322"/>
                    <a:pt x="3144" y="2596"/>
                    <a:pt x="3024" y="2834"/>
                  </a:cubicBezTo>
                  <a:cubicBezTo>
                    <a:pt x="2965" y="2941"/>
                    <a:pt x="3013" y="3037"/>
                    <a:pt x="3096" y="3084"/>
                  </a:cubicBezTo>
                  <a:cubicBezTo>
                    <a:pt x="3132" y="3096"/>
                    <a:pt x="3155" y="3096"/>
                    <a:pt x="3191" y="3096"/>
                  </a:cubicBezTo>
                  <a:cubicBezTo>
                    <a:pt x="3251" y="3096"/>
                    <a:pt x="3322" y="3072"/>
                    <a:pt x="3346" y="3001"/>
                  </a:cubicBezTo>
                  <a:cubicBezTo>
                    <a:pt x="3501" y="2715"/>
                    <a:pt x="3572" y="2382"/>
                    <a:pt x="3572" y="2060"/>
                  </a:cubicBezTo>
                  <a:cubicBezTo>
                    <a:pt x="3572" y="929"/>
                    <a:pt x="2655" y="0"/>
                    <a:pt x="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72" name="Google Shape;672;p26"/>
            <p:cNvSpPr/>
            <p:nvPr/>
          </p:nvSpPr>
          <p:spPr>
            <a:xfrm>
              <a:off x="2574408" y="2862129"/>
              <a:ext cx="106665" cy="90756"/>
            </a:xfrm>
            <a:custGeom>
              <a:avLst/>
              <a:gdLst/>
              <a:ahLst/>
              <a:cxnLst/>
              <a:rect l="l" t="t" r="r" b="b"/>
              <a:pathLst>
                <a:path w="3359" h="2858" extrusionOk="0">
                  <a:moveTo>
                    <a:pt x="294" y="1"/>
                  </a:moveTo>
                  <a:cubicBezTo>
                    <a:pt x="218" y="1"/>
                    <a:pt x="145" y="48"/>
                    <a:pt x="108" y="131"/>
                  </a:cubicBezTo>
                  <a:cubicBezTo>
                    <a:pt x="36" y="334"/>
                    <a:pt x="1" y="572"/>
                    <a:pt x="1" y="798"/>
                  </a:cubicBezTo>
                  <a:cubicBezTo>
                    <a:pt x="1" y="1929"/>
                    <a:pt x="917" y="2858"/>
                    <a:pt x="2049" y="2858"/>
                  </a:cubicBezTo>
                  <a:cubicBezTo>
                    <a:pt x="2477" y="2858"/>
                    <a:pt x="2894" y="2715"/>
                    <a:pt x="3251" y="2465"/>
                  </a:cubicBezTo>
                  <a:cubicBezTo>
                    <a:pt x="3346" y="2405"/>
                    <a:pt x="3358" y="2286"/>
                    <a:pt x="3299" y="2215"/>
                  </a:cubicBezTo>
                  <a:cubicBezTo>
                    <a:pt x="3263" y="2158"/>
                    <a:pt x="3206" y="2131"/>
                    <a:pt x="3151" y="2131"/>
                  </a:cubicBezTo>
                  <a:cubicBezTo>
                    <a:pt x="3114" y="2131"/>
                    <a:pt x="3077" y="2143"/>
                    <a:pt x="3049" y="2167"/>
                  </a:cubicBezTo>
                  <a:cubicBezTo>
                    <a:pt x="2763" y="2382"/>
                    <a:pt x="2406" y="2501"/>
                    <a:pt x="2049" y="2501"/>
                  </a:cubicBezTo>
                  <a:cubicBezTo>
                    <a:pt x="1108" y="2501"/>
                    <a:pt x="346" y="1739"/>
                    <a:pt x="346" y="798"/>
                  </a:cubicBezTo>
                  <a:cubicBezTo>
                    <a:pt x="346" y="608"/>
                    <a:pt x="382" y="429"/>
                    <a:pt x="441" y="250"/>
                  </a:cubicBezTo>
                  <a:cubicBezTo>
                    <a:pt x="501" y="143"/>
                    <a:pt x="441" y="36"/>
                    <a:pt x="358" y="12"/>
                  </a:cubicBezTo>
                  <a:cubicBezTo>
                    <a:pt x="337" y="4"/>
                    <a:pt x="315" y="1"/>
                    <a:pt x="2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73" name="Google Shape;673;p26"/>
            <p:cNvSpPr/>
            <p:nvPr/>
          </p:nvSpPr>
          <p:spPr>
            <a:xfrm>
              <a:off x="2676881" y="2923385"/>
              <a:ext cx="191324" cy="191324"/>
            </a:xfrm>
            <a:custGeom>
              <a:avLst/>
              <a:gdLst/>
              <a:ahLst/>
              <a:cxnLst/>
              <a:rect l="l" t="t" r="r" b="b"/>
              <a:pathLst>
                <a:path w="6025" h="6025" extrusionOk="0">
                  <a:moveTo>
                    <a:pt x="2810" y="0"/>
                  </a:moveTo>
                  <a:cubicBezTo>
                    <a:pt x="2608" y="0"/>
                    <a:pt x="2429" y="155"/>
                    <a:pt x="2382" y="357"/>
                  </a:cubicBezTo>
                  <a:lnTo>
                    <a:pt x="2274" y="893"/>
                  </a:lnTo>
                  <a:cubicBezTo>
                    <a:pt x="2191" y="929"/>
                    <a:pt x="2084" y="965"/>
                    <a:pt x="1989" y="1012"/>
                  </a:cubicBezTo>
                  <a:lnTo>
                    <a:pt x="1548" y="715"/>
                  </a:lnTo>
                  <a:cubicBezTo>
                    <a:pt x="1475" y="666"/>
                    <a:pt x="1393" y="643"/>
                    <a:pt x="1313" y="643"/>
                  </a:cubicBezTo>
                  <a:cubicBezTo>
                    <a:pt x="1198" y="643"/>
                    <a:pt x="1085" y="690"/>
                    <a:pt x="1000" y="774"/>
                  </a:cubicBezTo>
                  <a:lnTo>
                    <a:pt x="738" y="1024"/>
                  </a:lnTo>
                  <a:cubicBezTo>
                    <a:pt x="596" y="1179"/>
                    <a:pt x="572" y="1417"/>
                    <a:pt x="679" y="1584"/>
                  </a:cubicBezTo>
                  <a:lnTo>
                    <a:pt x="977" y="2024"/>
                  </a:lnTo>
                  <a:cubicBezTo>
                    <a:pt x="917" y="2143"/>
                    <a:pt x="858" y="2274"/>
                    <a:pt x="834" y="2417"/>
                  </a:cubicBezTo>
                  <a:cubicBezTo>
                    <a:pt x="798" y="2512"/>
                    <a:pt x="858" y="2608"/>
                    <a:pt x="965" y="2631"/>
                  </a:cubicBezTo>
                  <a:cubicBezTo>
                    <a:pt x="986" y="2639"/>
                    <a:pt x="1006" y="2642"/>
                    <a:pt x="1025" y="2642"/>
                  </a:cubicBezTo>
                  <a:cubicBezTo>
                    <a:pt x="1103" y="2642"/>
                    <a:pt x="1162" y="2587"/>
                    <a:pt x="1191" y="2501"/>
                  </a:cubicBezTo>
                  <a:cubicBezTo>
                    <a:pt x="1227" y="2358"/>
                    <a:pt x="1298" y="2215"/>
                    <a:pt x="1346" y="2096"/>
                  </a:cubicBezTo>
                  <a:cubicBezTo>
                    <a:pt x="1381" y="2036"/>
                    <a:pt x="1381" y="1965"/>
                    <a:pt x="1346" y="1905"/>
                  </a:cubicBezTo>
                  <a:lnTo>
                    <a:pt x="1000" y="1369"/>
                  </a:lnTo>
                  <a:cubicBezTo>
                    <a:pt x="977" y="1346"/>
                    <a:pt x="977" y="1310"/>
                    <a:pt x="1012" y="1286"/>
                  </a:cubicBezTo>
                  <a:lnTo>
                    <a:pt x="1262" y="1024"/>
                  </a:lnTo>
                  <a:cubicBezTo>
                    <a:pt x="1283" y="1010"/>
                    <a:pt x="1300" y="1004"/>
                    <a:pt x="1318" y="1004"/>
                  </a:cubicBezTo>
                  <a:cubicBezTo>
                    <a:pt x="1330" y="1004"/>
                    <a:pt x="1343" y="1007"/>
                    <a:pt x="1358" y="1012"/>
                  </a:cubicBezTo>
                  <a:lnTo>
                    <a:pt x="1893" y="1369"/>
                  </a:lnTo>
                  <a:cubicBezTo>
                    <a:pt x="1923" y="1393"/>
                    <a:pt x="1956" y="1405"/>
                    <a:pt x="1989" y="1405"/>
                  </a:cubicBezTo>
                  <a:cubicBezTo>
                    <a:pt x="2021" y="1405"/>
                    <a:pt x="2054" y="1393"/>
                    <a:pt x="2084" y="1369"/>
                  </a:cubicBezTo>
                  <a:cubicBezTo>
                    <a:pt x="2215" y="1298"/>
                    <a:pt x="2346" y="1238"/>
                    <a:pt x="2489" y="1203"/>
                  </a:cubicBezTo>
                  <a:cubicBezTo>
                    <a:pt x="2548" y="1191"/>
                    <a:pt x="2608" y="1131"/>
                    <a:pt x="2620" y="1072"/>
                  </a:cubicBezTo>
                  <a:lnTo>
                    <a:pt x="2751" y="429"/>
                  </a:lnTo>
                  <a:cubicBezTo>
                    <a:pt x="2751" y="405"/>
                    <a:pt x="2786" y="369"/>
                    <a:pt x="2822" y="369"/>
                  </a:cubicBezTo>
                  <a:lnTo>
                    <a:pt x="3167" y="369"/>
                  </a:lnTo>
                  <a:cubicBezTo>
                    <a:pt x="3203" y="369"/>
                    <a:pt x="3227" y="405"/>
                    <a:pt x="3239" y="429"/>
                  </a:cubicBezTo>
                  <a:lnTo>
                    <a:pt x="3382" y="1072"/>
                  </a:lnTo>
                  <a:cubicBezTo>
                    <a:pt x="3394" y="1143"/>
                    <a:pt x="3429" y="1191"/>
                    <a:pt x="3513" y="1203"/>
                  </a:cubicBezTo>
                  <a:cubicBezTo>
                    <a:pt x="3656" y="1250"/>
                    <a:pt x="3786" y="1310"/>
                    <a:pt x="3917" y="1369"/>
                  </a:cubicBezTo>
                  <a:cubicBezTo>
                    <a:pt x="3947" y="1387"/>
                    <a:pt x="3980" y="1396"/>
                    <a:pt x="4013" y="1396"/>
                  </a:cubicBezTo>
                  <a:cubicBezTo>
                    <a:pt x="4045" y="1396"/>
                    <a:pt x="4078" y="1387"/>
                    <a:pt x="4108" y="1369"/>
                  </a:cubicBezTo>
                  <a:lnTo>
                    <a:pt x="4644" y="1012"/>
                  </a:lnTo>
                  <a:cubicBezTo>
                    <a:pt x="4654" y="1007"/>
                    <a:pt x="4665" y="1004"/>
                    <a:pt x="4678" y="1004"/>
                  </a:cubicBezTo>
                  <a:cubicBezTo>
                    <a:pt x="4695" y="1004"/>
                    <a:pt x="4713" y="1010"/>
                    <a:pt x="4727" y="1024"/>
                  </a:cubicBezTo>
                  <a:lnTo>
                    <a:pt x="4989" y="1286"/>
                  </a:lnTo>
                  <a:cubicBezTo>
                    <a:pt x="5013" y="1310"/>
                    <a:pt x="5013" y="1346"/>
                    <a:pt x="5001" y="1369"/>
                  </a:cubicBezTo>
                  <a:lnTo>
                    <a:pt x="4644" y="1905"/>
                  </a:lnTo>
                  <a:cubicBezTo>
                    <a:pt x="4596" y="1965"/>
                    <a:pt x="4596" y="2036"/>
                    <a:pt x="4644" y="2096"/>
                  </a:cubicBezTo>
                  <a:cubicBezTo>
                    <a:pt x="4715" y="2239"/>
                    <a:pt x="4775" y="2370"/>
                    <a:pt x="4810" y="2501"/>
                  </a:cubicBezTo>
                  <a:cubicBezTo>
                    <a:pt x="4822" y="2560"/>
                    <a:pt x="4882" y="2620"/>
                    <a:pt x="4941" y="2631"/>
                  </a:cubicBezTo>
                  <a:lnTo>
                    <a:pt x="5584" y="2774"/>
                  </a:lnTo>
                  <a:cubicBezTo>
                    <a:pt x="5608" y="2774"/>
                    <a:pt x="5644" y="2798"/>
                    <a:pt x="5644" y="2846"/>
                  </a:cubicBezTo>
                  <a:lnTo>
                    <a:pt x="5644" y="3191"/>
                  </a:lnTo>
                  <a:cubicBezTo>
                    <a:pt x="5644" y="3215"/>
                    <a:pt x="5608" y="3251"/>
                    <a:pt x="5584" y="3263"/>
                  </a:cubicBezTo>
                  <a:lnTo>
                    <a:pt x="4941" y="3393"/>
                  </a:lnTo>
                  <a:cubicBezTo>
                    <a:pt x="4870" y="3405"/>
                    <a:pt x="4822" y="3453"/>
                    <a:pt x="4810" y="3524"/>
                  </a:cubicBezTo>
                  <a:cubicBezTo>
                    <a:pt x="4763" y="3679"/>
                    <a:pt x="4703" y="3810"/>
                    <a:pt x="4644" y="3929"/>
                  </a:cubicBezTo>
                  <a:cubicBezTo>
                    <a:pt x="4608" y="3989"/>
                    <a:pt x="4608" y="4060"/>
                    <a:pt x="4644" y="4120"/>
                  </a:cubicBezTo>
                  <a:lnTo>
                    <a:pt x="5001" y="4656"/>
                  </a:lnTo>
                  <a:cubicBezTo>
                    <a:pt x="5013" y="4691"/>
                    <a:pt x="5013" y="4715"/>
                    <a:pt x="4989" y="4751"/>
                  </a:cubicBezTo>
                  <a:lnTo>
                    <a:pt x="4727" y="5001"/>
                  </a:lnTo>
                  <a:cubicBezTo>
                    <a:pt x="4714" y="5020"/>
                    <a:pt x="4697" y="5029"/>
                    <a:pt x="4681" y="5029"/>
                  </a:cubicBezTo>
                  <a:cubicBezTo>
                    <a:pt x="4668" y="5029"/>
                    <a:pt x="4654" y="5023"/>
                    <a:pt x="4644" y="5013"/>
                  </a:cubicBezTo>
                  <a:lnTo>
                    <a:pt x="4108" y="4656"/>
                  </a:lnTo>
                  <a:cubicBezTo>
                    <a:pt x="4078" y="4638"/>
                    <a:pt x="4045" y="4629"/>
                    <a:pt x="4013" y="4629"/>
                  </a:cubicBezTo>
                  <a:cubicBezTo>
                    <a:pt x="3980" y="4629"/>
                    <a:pt x="3947" y="4638"/>
                    <a:pt x="3917" y="4656"/>
                  </a:cubicBezTo>
                  <a:cubicBezTo>
                    <a:pt x="3775" y="4739"/>
                    <a:pt x="3644" y="4798"/>
                    <a:pt x="3513" y="4822"/>
                  </a:cubicBezTo>
                  <a:cubicBezTo>
                    <a:pt x="3453" y="4834"/>
                    <a:pt x="3394" y="4894"/>
                    <a:pt x="3382" y="4953"/>
                  </a:cubicBezTo>
                  <a:lnTo>
                    <a:pt x="3239" y="5596"/>
                  </a:lnTo>
                  <a:cubicBezTo>
                    <a:pt x="3239" y="5632"/>
                    <a:pt x="3215" y="5656"/>
                    <a:pt x="3167" y="5656"/>
                  </a:cubicBezTo>
                  <a:lnTo>
                    <a:pt x="2822" y="5656"/>
                  </a:lnTo>
                  <a:cubicBezTo>
                    <a:pt x="2798" y="5656"/>
                    <a:pt x="2763" y="5632"/>
                    <a:pt x="2751" y="5596"/>
                  </a:cubicBezTo>
                  <a:lnTo>
                    <a:pt x="2620" y="4953"/>
                  </a:lnTo>
                  <a:cubicBezTo>
                    <a:pt x="2608" y="4882"/>
                    <a:pt x="2560" y="4834"/>
                    <a:pt x="2489" y="4822"/>
                  </a:cubicBezTo>
                  <a:cubicBezTo>
                    <a:pt x="2334" y="4775"/>
                    <a:pt x="2203" y="4715"/>
                    <a:pt x="2084" y="4656"/>
                  </a:cubicBezTo>
                  <a:cubicBezTo>
                    <a:pt x="2054" y="4644"/>
                    <a:pt x="2021" y="4638"/>
                    <a:pt x="1989" y="4638"/>
                  </a:cubicBezTo>
                  <a:cubicBezTo>
                    <a:pt x="1956" y="4638"/>
                    <a:pt x="1923" y="4644"/>
                    <a:pt x="1893" y="4656"/>
                  </a:cubicBezTo>
                  <a:lnTo>
                    <a:pt x="1358" y="5013"/>
                  </a:lnTo>
                  <a:cubicBezTo>
                    <a:pt x="1342" y="5023"/>
                    <a:pt x="1328" y="5029"/>
                    <a:pt x="1314" y="5029"/>
                  </a:cubicBezTo>
                  <a:cubicBezTo>
                    <a:pt x="1298" y="5029"/>
                    <a:pt x="1282" y="5020"/>
                    <a:pt x="1262" y="5001"/>
                  </a:cubicBezTo>
                  <a:lnTo>
                    <a:pt x="1012" y="4751"/>
                  </a:lnTo>
                  <a:cubicBezTo>
                    <a:pt x="977" y="4715"/>
                    <a:pt x="977" y="4691"/>
                    <a:pt x="1000" y="4656"/>
                  </a:cubicBezTo>
                  <a:lnTo>
                    <a:pt x="1346" y="4120"/>
                  </a:lnTo>
                  <a:cubicBezTo>
                    <a:pt x="1393" y="4060"/>
                    <a:pt x="1393" y="3989"/>
                    <a:pt x="1346" y="3929"/>
                  </a:cubicBezTo>
                  <a:cubicBezTo>
                    <a:pt x="1274" y="3798"/>
                    <a:pt x="1215" y="3667"/>
                    <a:pt x="1191" y="3524"/>
                  </a:cubicBezTo>
                  <a:cubicBezTo>
                    <a:pt x="1167" y="3465"/>
                    <a:pt x="1108" y="3405"/>
                    <a:pt x="1048" y="3393"/>
                  </a:cubicBezTo>
                  <a:lnTo>
                    <a:pt x="417" y="3263"/>
                  </a:lnTo>
                  <a:cubicBezTo>
                    <a:pt x="381" y="3263"/>
                    <a:pt x="357" y="3227"/>
                    <a:pt x="357" y="3191"/>
                  </a:cubicBezTo>
                  <a:lnTo>
                    <a:pt x="357" y="2846"/>
                  </a:lnTo>
                  <a:cubicBezTo>
                    <a:pt x="357" y="2810"/>
                    <a:pt x="381" y="2786"/>
                    <a:pt x="417" y="2774"/>
                  </a:cubicBezTo>
                  <a:lnTo>
                    <a:pt x="453" y="2751"/>
                  </a:lnTo>
                  <a:cubicBezTo>
                    <a:pt x="560" y="2739"/>
                    <a:pt x="619" y="2631"/>
                    <a:pt x="608" y="2548"/>
                  </a:cubicBezTo>
                  <a:cubicBezTo>
                    <a:pt x="597" y="2450"/>
                    <a:pt x="506" y="2392"/>
                    <a:pt x="427" y="2392"/>
                  </a:cubicBezTo>
                  <a:cubicBezTo>
                    <a:pt x="419" y="2392"/>
                    <a:pt x="412" y="2392"/>
                    <a:pt x="405" y="2393"/>
                  </a:cubicBezTo>
                  <a:lnTo>
                    <a:pt x="357" y="2417"/>
                  </a:lnTo>
                  <a:cubicBezTo>
                    <a:pt x="143" y="2453"/>
                    <a:pt x="0" y="2631"/>
                    <a:pt x="0" y="2846"/>
                  </a:cubicBezTo>
                  <a:lnTo>
                    <a:pt x="0" y="3191"/>
                  </a:lnTo>
                  <a:cubicBezTo>
                    <a:pt x="0" y="3393"/>
                    <a:pt x="143" y="3572"/>
                    <a:pt x="357" y="3620"/>
                  </a:cubicBezTo>
                  <a:lnTo>
                    <a:pt x="893" y="3727"/>
                  </a:lnTo>
                  <a:cubicBezTo>
                    <a:pt x="917" y="3810"/>
                    <a:pt x="965" y="3917"/>
                    <a:pt x="1012" y="4001"/>
                  </a:cubicBezTo>
                  <a:lnTo>
                    <a:pt x="715" y="4453"/>
                  </a:lnTo>
                  <a:cubicBezTo>
                    <a:pt x="596" y="4632"/>
                    <a:pt x="619" y="4858"/>
                    <a:pt x="774" y="5001"/>
                  </a:cubicBezTo>
                  <a:lnTo>
                    <a:pt x="1024" y="5251"/>
                  </a:lnTo>
                  <a:cubicBezTo>
                    <a:pt x="1112" y="5339"/>
                    <a:pt x="1227" y="5381"/>
                    <a:pt x="1338" y="5381"/>
                  </a:cubicBezTo>
                  <a:cubicBezTo>
                    <a:pt x="1423" y="5381"/>
                    <a:pt x="1505" y="5357"/>
                    <a:pt x="1572" y="5310"/>
                  </a:cubicBezTo>
                  <a:lnTo>
                    <a:pt x="2024" y="5013"/>
                  </a:lnTo>
                  <a:cubicBezTo>
                    <a:pt x="2108" y="5060"/>
                    <a:pt x="2203" y="5108"/>
                    <a:pt x="2310" y="5132"/>
                  </a:cubicBezTo>
                  <a:lnTo>
                    <a:pt x="2405" y="5668"/>
                  </a:lnTo>
                  <a:cubicBezTo>
                    <a:pt x="2453" y="5882"/>
                    <a:pt x="2632" y="6025"/>
                    <a:pt x="2846" y="6025"/>
                  </a:cubicBezTo>
                  <a:lnTo>
                    <a:pt x="3179" y="6025"/>
                  </a:lnTo>
                  <a:cubicBezTo>
                    <a:pt x="3394" y="6025"/>
                    <a:pt x="3572" y="5882"/>
                    <a:pt x="3620" y="5668"/>
                  </a:cubicBezTo>
                  <a:lnTo>
                    <a:pt x="3715" y="5132"/>
                  </a:lnTo>
                  <a:cubicBezTo>
                    <a:pt x="3810" y="5108"/>
                    <a:pt x="3917" y="5060"/>
                    <a:pt x="4001" y="5013"/>
                  </a:cubicBezTo>
                  <a:lnTo>
                    <a:pt x="4453" y="5310"/>
                  </a:lnTo>
                  <a:cubicBezTo>
                    <a:pt x="4529" y="5361"/>
                    <a:pt x="4611" y="5386"/>
                    <a:pt x="4692" y="5386"/>
                  </a:cubicBezTo>
                  <a:cubicBezTo>
                    <a:pt x="4803" y="5386"/>
                    <a:pt x="4912" y="5340"/>
                    <a:pt x="5001" y="5251"/>
                  </a:cubicBezTo>
                  <a:lnTo>
                    <a:pt x="5251" y="5001"/>
                  </a:lnTo>
                  <a:cubicBezTo>
                    <a:pt x="5406" y="4858"/>
                    <a:pt x="5418" y="4620"/>
                    <a:pt x="5310" y="4453"/>
                  </a:cubicBezTo>
                  <a:lnTo>
                    <a:pt x="5013" y="4001"/>
                  </a:lnTo>
                  <a:cubicBezTo>
                    <a:pt x="5060" y="3917"/>
                    <a:pt x="5108" y="3822"/>
                    <a:pt x="5132" y="3727"/>
                  </a:cubicBezTo>
                  <a:lnTo>
                    <a:pt x="5668" y="3620"/>
                  </a:lnTo>
                  <a:cubicBezTo>
                    <a:pt x="5882" y="3572"/>
                    <a:pt x="6025" y="3393"/>
                    <a:pt x="6025" y="3191"/>
                  </a:cubicBezTo>
                  <a:lnTo>
                    <a:pt x="6025" y="2846"/>
                  </a:lnTo>
                  <a:cubicBezTo>
                    <a:pt x="6001" y="2631"/>
                    <a:pt x="5846" y="2453"/>
                    <a:pt x="5644" y="2417"/>
                  </a:cubicBezTo>
                  <a:lnTo>
                    <a:pt x="5108" y="2310"/>
                  </a:lnTo>
                  <a:cubicBezTo>
                    <a:pt x="5072" y="2215"/>
                    <a:pt x="5025" y="2120"/>
                    <a:pt x="4989" y="2024"/>
                  </a:cubicBezTo>
                  <a:lnTo>
                    <a:pt x="5287" y="1584"/>
                  </a:lnTo>
                  <a:cubicBezTo>
                    <a:pt x="5406" y="1405"/>
                    <a:pt x="5370" y="1179"/>
                    <a:pt x="5227" y="1024"/>
                  </a:cubicBezTo>
                  <a:lnTo>
                    <a:pt x="4965" y="774"/>
                  </a:lnTo>
                  <a:cubicBezTo>
                    <a:pt x="4882" y="691"/>
                    <a:pt x="4766" y="648"/>
                    <a:pt x="4651" y="648"/>
                  </a:cubicBezTo>
                  <a:cubicBezTo>
                    <a:pt x="4569" y="648"/>
                    <a:pt x="4487" y="670"/>
                    <a:pt x="4418" y="715"/>
                  </a:cubicBezTo>
                  <a:lnTo>
                    <a:pt x="3977" y="1012"/>
                  </a:lnTo>
                  <a:cubicBezTo>
                    <a:pt x="3882" y="965"/>
                    <a:pt x="3786" y="929"/>
                    <a:pt x="3691" y="893"/>
                  </a:cubicBezTo>
                  <a:lnTo>
                    <a:pt x="3584" y="357"/>
                  </a:lnTo>
                  <a:cubicBezTo>
                    <a:pt x="3536" y="155"/>
                    <a:pt x="3358" y="0"/>
                    <a:pt x="31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74" name="Google Shape;674;p26"/>
            <p:cNvSpPr/>
            <p:nvPr/>
          </p:nvSpPr>
          <p:spPr>
            <a:xfrm>
              <a:off x="2738867" y="2986895"/>
              <a:ext cx="65066" cy="65066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25" y="0"/>
                  </a:moveTo>
                  <a:cubicBezTo>
                    <a:pt x="453" y="0"/>
                    <a:pt x="1" y="453"/>
                    <a:pt x="1" y="1024"/>
                  </a:cubicBezTo>
                  <a:cubicBezTo>
                    <a:pt x="1" y="1584"/>
                    <a:pt x="453" y="2048"/>
                    <a:pt x="1025" y="2048"/>
                  </a:cubicBezTo>
                  <a:cubicBezTo>
                    <a:pt x="1251" y="2048"/>
                    <a:pt x="1465" y="1977"/>
                    <a:pt x="1644" y="1846"/>
                  </a:cubicBezTo>
                  <a:cubicBezTo>
                    <a:pt x="1727" y="1786"/>
                    <a:pt x="1739" y="1667"/>
                    <a:pt x="1680" y="1584"/>
                  </a:cubicBezTo>
                  <a:cubicBezTo>
                    <a:pt x="1646" y="1543"/>
                    <a:pt x="1593" y="1522"/>
                    <a:pt x="1540" y="1522"/>
                  </a:cubicBezTo>
                  <a:cubicBezTo>
                    <a:pt x="1500" y="1522"/>
                    <a:pt x="1461" y="1534"/>
                    <a:pt x="1430" y="1560"/>
                  </a:cubicBezTo>
                  <a:cubicBezTo>
                    <a:pt x="1311" y="1644"/>
                    <a:pt x="1168" y="1691"/>
                    <a:pt x="1025" y="1691"/>
                  </a:cubicBezTo>
                  <a:cubicBezTo>
                    <a:pt x="668" y="1691"/>
                    <a:pt x="370" y="1393"/>
                    <a:pt x="370" y="1036"/>
                  </a:cubicBezTo>
                  <a:cubicBezTo>
                    <a:pt x="382" y="655"/>
                    <a:pt x="680" y="370"/>
                    <a:pt x="1037" y="370"/>
                  </a:cubicBezTo>
                  <a:cubicBezTo>
                    <a:pt x="1394" y="370"/>
                    <a:pt x="1692" y="667"/>
                    <a:pt x="1692" y="1024"/>
                  </a:cubicBezTo>
                  <a:cubicBezTo>
                    <a:pt x="1692" y="1132"/>
                    <a:pt x="1775" y="1203"/>
                    <a:pt x="1870" y="1203"/>
                  </a:cubicBezTo>
                  <a:cubicBezTo>
                    <a:pt x="1965" y="1203"/>
                    <a:pt x="2049" y="1108"/>
                    <a:pt x="2049" y="1024"/>
                  </a:cubicBezTo>
                  <a:cubicBezTo>
                    <a:pt x="2049" y="453"/>
                    <a:pt x="1584" y="0"/>
                    <a:pt x="10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75" name="Google Shape;675;p26"/>
            <p:cNvSpPr/>
            <p:nvPr/>
          </p:nvSpPr>
          <p:spPr>
            <a:xfrm>
              <a:off x="2604670" y="2851904"/>
              <a:ext cx="70718" cy="71131"/>
            </a:xfrm>
            <a:custGeom>
              <a:avLst/>
              <a:gdLst/>
              <a:ahLst/>
              <a:cxnLst/>
              <a:rect l="l" t="t" r="r" b="b"/>
              <a:pathLst>
                <a:path w="2227" h="2240" extrusionOk="0">
                  <a:moveTo>
                    <a:pt x="1107" y="382"/>
                  </a:moveTo>
                  <a:cubicBezTo>
                    <a:pt x="1512" y="382"/>
                    <a:pt x="1858" y="715"/>
                    <a:pt x="1858" y="1120"/>
                  </a:cubicBezTo>
                  <a:cubicBezTo>
                    <a:pt x="1858" y="1525"/>
                    <a:pt x="1512" y="1870"/>
                    <a:pt x="1107" y="1870"/>
                  </a:cubicBezTo>
                  <a:cubicBezTo>
                    <a:pt x="691" y="1870"/>
                    <a:pt x="369" y="1525"/>
                    <a:pt x="369" y="1120"/>
                  </a:cubicBezTo>
                  <a:cubicBezTo>
                    <a:pt x="369" y="703"/>
                    <a:pt x="703" y="382"/>
                    <a:pt x="1107" y="382"/>
                  </a:cubicBezTo>
                  <a:close/>
                  <a:moveTo>
                    <a:pt x="1107" y="1"/>
                  </a:moveTo>
                  <a:cubicBezTo>
                    <a:pt x="500" y="1"/>
                    <a:pt x="0" y="513"/>
                    <a:pt x="0" y="1120"/>
                  </a:cubicBezTo>
                  <a:cubicBezTo>
                    <a:pt x="0" y="1727"/>
                    <a:pt x="500" y="2239"/>
                    <a:pt x="1107" y="2239"/>
                  </a:cubicBezTo>
                  <a:cubicBezTo>
                    <a:pt x="1727" y="2239"/>
                    <a:pt x="2227" y="1727"/>
                    <a:pt x="2227" y="1120"/>
                  </a:cubicBezTo>
                  <a:cubicBezTo>
                    <a:pt x="2227" y="513"/>
                    <a:pt x="1727" y="1"/>
                    <a:pt x="11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680" name="Google Shape;680;p26"/>
          <p:cNvGrpSpPr/>
          <p:nvPr/>
        </p:nvGrpSpPr>
        <p:grpSpPr>
          <a:xfrm>
            <a:off x="1377950" y="3756824"/>
            <a:ext cx="805984" cy="653251"/>
            <a:chOff x="5220616" y="2791061"/>
            <a:chExt cx="373185" cy="302466"/>
          </a:xfrm>
        </p:grpSpPr>
        <p:sp>
          <p:nvSpPr>
            <p:cNvPr id="681" name="Google Shape;681;p26"/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2" name="Google Shape;682;p26"/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3" name="Google Shape;683;p26"/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4" name="Google Shape;684;p26"/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5" name="Google Shape;685;p26"/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6" name="Google Shape;686;p26"/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7" name="Google Shape;687;p26"/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8" name="Google Shape;688;p26"/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9" name="Google Shape;689;p26"/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0" name="Google Shape;690;p26"/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1" name="Google Shape;691;p26"/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2" name="Google Shape;692;p26"/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3" name="Google Shape;693;p26"/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4" name="Google Shape;694;p26"/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5" name="Google Shape;695;p26"/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6" name="Google Shape;696;p26"/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7" name="Google Shape;697;p26"/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8" name="Google Shape;698;p26"/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86" name="Google Shape;680;p26"/>
          <p:cNvGrpSpPr/>
          <p:nvPr/>
        </p:nvGrpSpPr>
        <p:grpSpPr>
          <a:xfrm>
            <a:off x="10137092" y="3754698"/>
            <a:ext cx="805984" cy="653251"/>
            <a:chOff x="5220616" y="2791061"/>
            <a:chExt cx="373185" cy="302466"/>
          </a:xfrm>
        </p:grpSpPr>
        <p:sp>
          <p:nvSpPr>
            <p:cNvPr id="87" name="Google Shape;681;p26"/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8" name="Google Shape;682;p26"/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9" name="Google Shape;683;p26"/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0" name="Google Shape;684;p26"/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1" name="Google Shape;685;p26"/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2" name="Google Shape;686;p26"/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3" name="Google Shape;687;p26"/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4" name="Google Shape;688;p26"/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5" name="Google Shape;689;p26"/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6" name="Google Shape;690;p26"/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7" name="Google Shape;691;p26"/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8" name="Google Shape;692;p26"/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9" name="Google Shape;693;p26"/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0" name="Google Shape;694;p26"/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1" name="Google Shape;695;p26"/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2" name="Google Shape;696;p26"/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3" name="Google Shape;697;p26"/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4" name="Google Shape;698;p26"/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105" name="Google Shape;669;p26"/>
          <p:cNvGrpSpPr/>
          <p:nvPr/>
        </p:nvGrpSpPr>
        <p:grpSpPr>
          <a:xfrm>
            <a:off x="10094778" y="6845022"/>
            <a:ext cx="927374" cy="938518"/>
            <a:chOff x="2497275" y="2744159"/>
            <a:chExt cx="370930" cy="370549"/>
          </a:xfrm>
        </p:grpSpPr>
        <p:sp>
          <p:nvSpPr>
            <p:cNvPr id="106" name="Google Shape;670;p26"/>
            <p:cNvSpPr/>
            <p:nvPr/>
          </p:nvSpPr>
          <p:spPr>
            <a:xfrm>
              <a:off x="2497275" y="2744159"/>
              <a:ext cx="284366" cy="284747"/>
            </a:xfrm>
            <a:custGeom>
              <a:avLst/>
              <a:gdLst/>
              <a:ahLst/>
              <a:cxnLst/>
              <a:rect l="l" t="t" r="r" b="b"/>
              <a:pathLst>
                <a:path w="8955" h="8967" extrusionOk="0">
                  <a:moveTo>
                    <a:pt x="4204" y="1"/>
                  </a:moveTo>
                  <a:cubicBezTo>
                    <a:pt x="3942" y="1"/>
                    <a:pt x="3704" y="203"/>
                    <a:pt x="3644" y="465"/>
                  </a:cubicBezTo>
                  <a:lnTo>
                    <a:pt x="3466" y="1334"/>
                  </a:lnTo>
                  <a:cubicBezTo>
                    <a:pt x="3287" y="1394"/>
                    <a:pt x="3108" y="1465"/>
                    <a:pt x="2942" y="1537"/>
                  </a:cubicBezTo>
                  <a:lnTo>
                    <a:pt x="2215" y="1048"/>
                  </a:lnTo>
                  <a:cubicBezTo>
                    <a:pt x="2120" y="983"/>
                    <a:pt x="2009" y="952"/>
                    <a:pt x="1899" y="952"/>
                  </a:cubicBezTo>
                  <a:cubicBezTo>
                    <a:pt x="1749" y="952"/>
                    <a:pt x="1599" y="1010"/>
                    <a:pt x="1489" y="1120"/>
                  </a:cubicBezTo>
                  <a:lnTo>
                    <a:pt x="1108" y="1489"/>
                  </a:lnTo>
                  <a:cubicBezTo>
                    <a:pt x="918" y="1691"/>
                    <a:pt x="894" y="1989"/>
                    <a:pt x="1037" y="2227"/>
                  </a:cubicBezTo>
                  <a:lnTo>
                    <a:pt x="1525" y="2953"/>
                  </a:lnTo>
                  <a:cubicBezTo>
                    <a:pt x="1441" y="3120"/>
                    <a:pt x="1370" y="3287"/>
                    <a:pt x="1322" y="3465"/>
                  </a:cubicBezTo>
                  <a:lnTo>
                    <a:pt x="453" y="3644"/>
                  </a:lnTo>
                  <a:cubicBezTo>
                    <a:pt x="191" y="3703"/>
                    <a:pt x="1" y="3930"/>
                    <a:pt x="1" y="4215"/>
                  </a:cubicBezTo>
                  <a:lnTo>
                    <a:pt x="1" y="4751"/>
                  </a:lnTo>
                  <a:cubicBezTo>
                    <a:pt x="1" y="5025"/>
                    <a:pt x="191" y="5251"/>
                    <a:pt x="453" y="5323"/>
                  </a:cubicBezTo>
                  <a:lnTo>
                    <a:pt x="1322" y="5501"/>
                  </a:lnTo>
                  <a:cubicBezTo>
                    <a:pt x="1382" y="5668"/>
                    <a:pt x="1453" y="5847"/>
                    <a:pt x="1525" y="6013"/>
                  </a:cubicBezTo>
                  <a:lnTo>
                    <a:pt x="1037" y="6740"/>
                  </a:lnTo>
                  <a:cubicBezTo>
                    <a:pt x="894" y="6966"/>
                    <a:pt x="918" y="7287"/>
                    <a:pt x="1108" y="7478"/>
                  </a:cubicBezTo>
                  <a:lnTo>
                    <a:pt x="1489" y="7847"/>
                  </a:lnTo>
                  <a:cubicBezTo>
                    <a:pt x="1599" y="7957"/>
                    <a:pt x="1745" y="8015"/>
                    <a:pt x="1894" y="8015"/>
                  </a:cubicBezTo>
                  <a:cubicBezTo>
                    <a:pt x="2003" y="8015"/>
                    <a:pt x="2115" y="7984"/>
                    <a:pt x="2215" y="7918"/>
                  </a:cubicBezTo>
                  <a:lnTo>
                    <a:pt x="2942" y="7430"/>
                  </a:lnTo>
                  <a:cubicBezTo>
                    <a:pt x="3108" y="7513"/>
                    <a:pt x="3287" y="7597"/>
                    <a:pt x="3466" y="7633"/>
                  </a:cubicBezTo>
                  <a:lnTo>
                    <a:pt x="3644" y="8502"/>
                  </a:lnTo>
                  <a:cubicBezTo>
                    <a:pt x="3704" y="8764"/>
                    <a:pt x="3930" y="8966"/>
                    <a:pt x="4204" y="8966"/>
                  </a:cubicBezTo>
                  <a:lnTo>
                    <a:pt x="4740" y="8966"/>
                  </a:lnTo>
                  <a:cubicBezTo>
                    <a:pt x="5013" y="8966"/>
                    <a:pt x="5251" y="8764"/>
                    <a:pt x="5311" y="8502"/>
                  </a:cubicBezTo>
                  <a:lnTo>
                    <a:pt x="5490" y="7633"/>
                  </a:lnTo>
                  <a:cubicBezTo>
                    <a:pt x="5621" y="7597"/>
                    <a:pt x="5775" y="7537"/>
                    <a:pt x="5906" y="7478"/>
                  </a:cubicBezTo>
                  <a:cubicBezTo>
                    <a:pt x="6002" y="7442"/>
                    <a:pt x="6037" y="7323"/>
                    <a:pt x="6002" y="7240"/>
                  </a:cubicBezTo>
                  <a:cubicBezTo>
                    <a:pt x="5966" y="7169"/>
                    <a:pt x="5898" y="7131"/>
                    <a:pt x="5831" y="7131"/>
                  </a:cubicBezTo>
                  <a:cubicBezTo>
                    <a:pt x="5808" y="7131"/>
                    <a:pt x="5785" y="7135"/>
                    <a:pt x="5763" y="7144"/>
                  </a:cubicBezTo>
                  <a:cubicBezTo>
                    <a:pt x="5609" y="7228"/>
                    <a:pt x="5466" y="7287"/>
                    <a:pt x="5299" y="7323"/>
                  </a:cubicBezTo>
                  <a:cubicBezTo>
                    <a:pt x="5240" y="7347"/>
                    <a:pt x="5180" y="7406"/>
                    <a:pt x="5168" y="7454"/>
                  </a:cubicBezTo>
                  <a:lnTo>
                    <a:pt x="4966" y="8430"/>
                  </a:lnTo>
                  <a:cubicBezTo>
                    <a:pt x="4954" y="8514"/>
                    <a:pt x="4870" y="8597"/>
                    <a:pt x="4763" y="8597"/>
                  </a:cubicBezTo>
                  <a:lnTo>
                    <a:pt x="4228" y="8597"/>
                  </a:lnTo>
                  <a:cubicBezTo>
                    <a:pt x="4120" y="8597"/>
                    <a:pt x="4049" y="8514"/>
                    <a:pt x="4013" y="8430"/>
                  </a:cubicBezTo>
                  <a:lnTo>
                    <a:pt x="3823" y="7454"/>
                  </a:lnTo>
                  <a:cubicBezTo>
                    <a:pt x="3811" y="7383"/>
                    <a:pt x="3763" y="7335"/>
                    <a:pt x="3692" y="7323"/>
                  </a:cubicBezTo>
                  <a:cubicBezTo>
                    <a:pt x="3466" y="7263"/>
                    <a:pt x="3239" y="7180"/>
                    <a:pt x="3049" y="7061"/>
                  </a:cubicBezTo>
                  <a:cubicBezTo>
                    <a:pt x="3019" y="7043"/>
                    <a:pt x="2986" y="7034"/>
                    <a:pt x="2954" y="7034"/>
                  </a:cubicBezTo>
                  <a:cubicBezTo>
                    <a:pt x="2921" y="7034"/>
                    <a:pt x="2888" y="7043"/>
                    <a:pt x="2858" y="7061"/>
                  </a:cubicBezTo>
                  <a:lnTo>
                    <a:pt x="2037" y="7609"/>
                  </a:lnTo>
                  <a:cubicBezTo>
                    <a:pt x="2006" y="7634"/>
                    <a:pt x="1966" y="7647"/>
                    <a:pt x="1926" y="7647"/>
                  </a:cubicBezTo>
                  <a:cubicBezTo>
                    <a:pt x="1874" y="7647"/>
                    <a:pt x="1821" y="7625"/>
                    <a:pt x="1787" y="7585"/>
                  </a:cubicBezTo>
                  <a:lnTo>
                    <a:pt x="1418" y="7204"/>
                  </a:lnTo>
                  <a:cubicBezTo>
                    <a:pt x="1334" y="7132"/>
                    <a:pt x="1334" y="7025"/>
                    <a:pt x="1382" y="6954"/>
                  </a:cubicBezTo>
                  <a:lnTo>
                    <a:pt x="1930" y="6132"/>
                  </a:lnTo>
                  <a:cubicBezTo>
                    <a:pt x="1977" y="6073"/>
                    <a:pt x="1977" y="6001"/>
                    <a:pt x="1930" y="5942"/>
                  </a:cubicBezTo>
                  <a:cubicBezTo>
                    <a:pt x="1811" y="5739"/>
                    <a:pt x="1727" y="5525"/>
                    <a:pt x="1668" y="5299"/>
                  </a:cubicBezTo>
                  <a:cubicBezTo>
                    <a:pt x="1656" y="5239"/>
                    <a:pt x="1596" y="5180"/>
                    <a:pt x="1537" y="5168"/>
                  </a:cubicBezTo>
                  <a:lnTo>
                    <a:pt x="560" y="4977"/>
                  </a:lnTo>
                  <a:cubicBezTo>
                    <a:pt x="477" y="4954"/>
                    <a:pt x="406" y="4870"/>
                    <a:pt x="406" y="4763"/>
                  </a:cubicBezTo>
                  <a:lnTo>
                    <a:pt x="406" y="4227"/>
                  </a:lnTo>
                  <a:cubicBezTo>
                    <a:pt x="406" y="4132"/>
                    <a:pt x="477" y="4049"/>
                    <a:pt x="560" y="4025"/>
                  </a:cubicBezTo>
                  <a:lnTo>
                    <a:pt x="1537" y="3834"/>
                  </a:lnTo>
                  <a:cubicBezTo>
                    <a:pt x="1608" y="3811"/>
                    <a:pt x="1656" y="3775"/>
                    <a:pt x="1668" y="3692"/>
                  </a:cubicBezTo>
                  <a:cubicBezTo>
                    <a:pt x="1727" y="3477"/>
                    <a:pt x="1811" y="3251"/>
                    <a:pt x="1930" y="3061"/>
                  </a:cubicBezTo>
                  <a:cubicBezTo>
                    <a:pt x="1965" y="3001"/>
                    <a:pt x="1965" y="2918"/>
                    <a:pt x="1930" y="2858"/>
                  </a:cubicBezTo>
                  <a:lnTo>
                    <a:pt x="1382" y="2049"/>
                  </a:lnTo>
                  <a:cubicBezTo>
                    <a:pt x="1322" y="1965"/>
                    <a:pt x="1334" y="1846"/>
                    <a:pt x="1418" y="1787"/>
                  </a:cubicBezTo>
                  <a:lnTo>
                    <a:pt x="1787" y="1417"/>
                  </a:lnTo>
                  <a:cubicBezTo>
                    <a:pt x="1826" y="1378"/>
                    <a:pt x="1876" y="1360"/>
                    <a:pt x="1925" y="1360"/>
                  </a:cubicBezTo>
                  <a:cubicBezTo>
                    <a:pt x="1965" y="1360"/>
                    <a:pt x="2005" y="1372"/>
                    <a:pt x="2037" y="1394"/>
                  </a:cubicBezTo>
                  <a:lnTo>
                    <a:pt x="2858" y="1941"/>
                  </a:lnTo>
                  <a:cubicBezTo>
                    <a:pt x="2888" y="1965"/>
                    <a:pt x="2921" y="1977"/>
                    <a:pt x="2954" y="1977"/>
                  </a:cubicBezTo>
                  <a:cubicBezTo>
                    <a:pt x="2986" y="1977"/>
                    <a:pt x="3019" y="1965"/>
                    <a:pt x="3049" y="1941"/>
                  </a:cubicBezTo>
                  <a:cubicBezTo>
                    <a:pt x="3263" y="1822"/>
                    <a:pt x="3466" y="1727"/>
                    <a:pt x="3692" y="1668"/>
                  </a:cubicBezTo>
                  <a:cubicBezTo>
                    <a:pt x="3751" y="1656"/>
                    <a:pt x="3811" y="1596"/>
                    <a:pt x="3823" y="1537"/>
                  </a:cubicBezTo>
                  <a:lnTo>
                    <a:pt x="4013" y="572"/>
                  </a:lnTo>
                  <a:cubicBezTo>
                    <a:pt x="4037" y="477"/>
                    <a:pt x="4120" y="405"/>
                    <a:pt x="4228" y="405"/>
                  </a:cubicBezTo>
                  <a:lnTo>
                    <a:pt x="4763" y="405"/>
                  </a:lnTo>
                  <a:cubicBezTo>
                    <a:pt x="4870" y="405"/>
                    <a:pt x="4942" y="477"/>
                    <a:pt x="4966" y="572"/>
                  </a:cubicBezTo>
                  <a:lnTo>
                    <a:pt x="5168" y="1537"/>
                  </a:lnTo>
                  <a:cubicBezTo>
                    <a:pt x="5180" y="1608"/>
                    <a:pt x="5216" y="1656"/>
                    <a:pt x="5299" y="1668"/>
                  </a:cubicBezTo>
                  <a:cubicBezTo>
                    <a:pt x="5513" y="1727"/>
                    <a:pt x="5740" y="1822"/>
                    <a:pt x="5930" y="1941"/>
                  </a:cubicBezTo>
                  <a:cubicBezTo>
                    <a:pt x="5960" y="1953"/>
                    <a:pt x="5996" y="1959"/>
                    <a:pt x="6031" y="1959"/>
                  </a:cubicBezTo>
                  <a:cubicBezTo>
                    <a:pt x="6067" y="1959"/>
                    <a:pt x="6103" y="1953"/>
                    <a:pt x="6133" y="1941"/>
                  </a:cubicBezTo>
                  <a:lnTo>
                    <a:pt x="6942" y="1394"/>
                  </a:lnTo>
                  <a:cubicBezTo>
                    <a:pt x="6978" y="1368"/>
                    <a:pt x="7021" y="1356"/>
                    <a:pt x="7063" y="1356"/>
                  </a:cubicBezTo>
                  <a:cubicBezTo>
                    <a:pt x="7117" y="1356"/>
                    <a:pt x="7170" y="1377"/>
                    <a:pt x="7204" y="1417"/>
                  </a:cubicBezTo>
                  <a:lnTo>
                    <a:pt x="7573" y="1787"/>
                  </a:lnTo>
                  <a:cubicBezTo>
                    <a:pt x="7645" y="1870"/>
                    <a:pt x="7645" y="1965"/>
                    <a:pt x="7597" y="2049"/>
                  </a:cubicBezTo>
                  <a:lnTo>
                    <a:pt x="7049" y="2858"/>
                  </a:lnTo>
                  <a:cubicBezTo>
                    <a:pt x="7002" y="2918"/>
                    <a:pt x="7002" y="2989"/>
                    <a:pt x="7049" y="3061"/>
                  </a:cubicBezTo>
                  <a:cubicBezTo>
                    <a:pt x="7168" y="3263"/>
                    <a:pt x="7264" y="3477"/>
                    <a:pt x="7323" y="3692"/>
                  </a:cubicBezTo>
                  <a:cubicBezTo>
                    <a:pt x="7335" y="3751"/>
                    <a:pt x="7395" y="3811"/>
                    <a:pt x="7454" y="3834"/>
                  </a:cubicBezTo>
                  <a:lnTo>
                    <a:pt x="8419" y="4025"/>
                  </a:lnTo>
                  <a:cubicBezTo>
                    <a:pt x="8514" y="4037"/>
                    <a:pt x="8585" y="4132"/>
                    <a:pt x="8585" y="4227"/>
                  </a:cubicBezTo>
                  <a:lnTo>
                    <a:pt x="8585" y="4763"/>
                  </a:lnTo>
                  <a:cubicBezTo>
                    <a:pt x="8585" y="4870"/>
                    <a:pt x="8514" y="4942"/>
                    <a:pt x="8419" y="4977"/>
                  </a:cubicBezTo>
                  <a:lnTo>
                    <a:pt x="7454" y="5168"/>
                  </a:lnTo>
                  <a:cubicBezTo>
                    <a:pt x="7383" y="5180"/>
                    <a:pt x="7335" y="5227"/>
                    <a:pt x="7323" y="5299"/>
                  </a:cubicBezTo>
                  <a:cubicBezTo>
                    <a:pt x="7276" y="5466"/>
                    <a:pt x="7216" y="5632"/>
                    <a:pt x="7145" y="5775"/>
                  </a:cubicBezTo>
                  <a:cubicBezTo>
                    <a:pt x="7097" y="5870"/>
                    <a:pt x="7145" y="5966"/>
                    <a:pt x="7228" y="6013"/>
                  </a:cubicBezTo>
                  <a:cubicBezTo>
                    <a:pt x="7254" y="6026"/>
                    <a:pt x="7280" y="6032"/>
                    <a:pt x="7305" y="6032"/>
                  </a:cubicBezTo>
                  <a:cubicBezTo>
                    <a:pt x="7372" y="6032"/>
                    <a:pt x="7431" y="5991"/>
                    <a:pt x="7466" y="5930"/>
                  </a:cubicBezTo>
                  <a:cubicBezTo>
                    <a:pt x="7526" y="5799"/>
                    <a:pt x="7585" y="5644"/>
                    <a:pt x="7633" y="5501"/>
                  </a:cubicBezTo>
                  <a:lnTo>
                    <a:pt x="8490" y="5323"/>
                  </a:lnTo>
                  <a:cubicBezTo>
                    <a:pt x="8764" y="5263"/>
                    <a:pt x="8954" y="5037"/>
                    <a:pt x="8954" y="4751"/>
                  </a:cubicBezTo>
                  <a:lnTo>
                    <a:pt x="8954" y="4215"/>
                  </a:lnTo>
                  <a:cubicBezTo>
                    <a:pt x="8954" y="3942"/>
                    <a:pt x="8764" y="3715"/>
                    <a:pt x="8490" y="3644"/>
                  </a:cubicBezTo>
                  <a:lnTo>
                    <a:pt x="7633" y="3465"/>
                  </a:lnTo>
                  <a:cubicBezTo>
                    <a:pt x="7573" y="3287"/>
                    <a:pt x="7502" y="3120"/>
                    <a:pt x="7418" y="2953"/>
                  </a:cubicBezTo>
                  <a:lnTo>
                    <a:pt x="7918" y="2227"/>
                  </a:lnTo>
                  <a:cubicBezTo>
                    <a:pt x="8061" y="2001"/>
                    <a:pt x="8038" y="1679"/>
                    <a:pt x="7835" y="1489"/>
                  </a:cubicBezTo>
                  <a:lnTo>
                    <a:pt x="7466" y="1120"/>
                  </a:lnTo>
                  <a:cubicBezTo>
                    <a:pt x="7356" y="1010"/>
                    <a:pt x="7211" y="952"/>
                    <a:pt x="7061" y="952"/>
                  </a:cubicBezTo>
                  <a:cubicBezTo>
                    <a:pt x="6952" y="952"/>
                    <a:pt x="6840" y="983"/>
                    <a:pt x="6740" y="1048"/>
                  </a:cubicBezTo>
                  <a:lnTo>
                    <a:pt x="6013" y="1537"/>
                  </a:lnTo>
                  <a:cubicBezTo>
                    <a:pt x="5847" y="1453"/>
                    <a:pt x="5668" y="1370"/>
                    <a:pt x="5490" y="1334"/>
                  </a:cubicBezTo>
                  <a:lnTo>
                    <a:pt x="5311" y="465"/>
                  </a:lnTo>
                  <a:cubicBezTo>
                    <a:pt x="5251" y="203"/>
                    <a:pt x="5025" y="1"/>
                    <a:pt x="474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7" name="Google Shape;671;p26"/>
            <p:cNvSpPr/>
            <p:nvPr/>
          </p:nvSpPr>
          <p:spPr>
            <a:xfrm>
              <a:off x="2592191" y="2821673"/>
              <a:ext cx="113461" cy="98345"/>
            </a:xfrm>
            <a:custGeom>
              <a:avLst/>
              <a:gdLst/>
              <a:ahLst/>
              <a:cxnLst/>
              <a:rect l="l" t="t" r="r" b="b"/>
              <a:pathLst>
                <a:path w="3573" h="3097" extrusionOk="0">
                  <a:moveTo>
                    <a:pt x="1524" y="0"/>
                  </a:moveTo>
                  <a:cubicBezTo>
                    <a:pt x="989" y="0"/>
                    <a:pt x="465" y="215"/>
                    <a:pt x="72" y="584"/>
                  </a:cubicBezTo>
                  <a:cubicBezTo>
                    <a:pt x="0" y="655"/>
                    <a:pt x="0" y="774"/>
                    <a:pt x="72" y="834"/>
                  </a:cubicBezTo>
                  <a:cubicBezTo>
                    <a:pt x="113" y="876"/>
                    <a:pt x="164" y="896"/>
                    <a:pt x="212" y="896"/>
                  </a:cubicBezTo>
                  <a:cubicBezTo>
                    <a:pt x="259" y="896"/>
                    <a:pt x="304" y="876"/>
                    <a:pt x="334" y="834"/>
                  </a:cubicBezTo>
                  <a:cubicBezTo>
                    <a:pt x="643" y="524"/>
                    <a:pt x="1072" y="358"/>
                    <a:pt x="1500" y="358"/>
                  </a:cubicBezTo>
                  <a:cubicBezTo>
                    <a:pt x="2441" y="358"/>
                    <a:pt x="3203" y="1120"/>
                    <a:pt x="3203" y="2060"/>
                  </a:cubicBezTo>
                  <a:cubicBezTo>
                    <a:pt x="3203" y="2322"/>
                    <a:pt x="3144" y="2596"/>
                    <a:pt x="3024" y="2834"/>
                  </a:cubicBezTo>
                  <a:cubicBezTo>
                    <a:pt x="2965" y="2941"/>
                    <a:pt x="3013" y="3037"/>
                    <a:pt x="3096" y="3084"/>
                  </a:cubicBezTo>
                  <a:cubicBezTo>
                    <a:pt x="3132" y="3096"/>
                    <a:pt x="3155" y="3096"/>
                    <a:pt x="3191" y="3096"/>
                  </a:cubicBezTo>
                  <a:cubicBezTo>
                    <a:pt x="3251" y="3096"/>
                    <a:pt x="3322" y="3072"/>
                    <a:pt x="3346" y="3001"/>
                  </a:cubicBezTo>
                  <a:cubicBezTo>
                    <a:pt x="3501" y="2715"/>
                    <a:pt x="3572" y="2382"/>
                    <a:pt x="3572" y="2060"/>
                  </a:cubicBezTo>
                  <a:cubicBezTo>
                    <a:pt x="3572" y="929"/>
                    <a:pt x="2655" y="0"/>
                    <a:pt x="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8" name="Google Shape;672;p26"/>
            <p:cNvSpPr/>
            <p:nvPr/>
          </p:nvSpPr>
          <p:spPr>
            <a:xfrm>
              <a:off x="2574408" y="2862129"/>
              <a:ext cx="106665" cy="90756"/>
            </a:xfrm>
            <a:custGeom>
              <a:avLst/>
              <a:gdLst/>
              <a:ahLst/>
              <a:cxnLst/>
              <a:rect l="l" t="t" r="r" b="b"/>
              <a:pathLst>
                <a:path w="3359" h="2858" extrusionOk="0">
                  <a:moveTo>
                    <a:pt x="294" y="1"/>
                  </a:moveTo>
                  <a:cubicBezTo>
                    <a:pt x="218" y="1"/>
                    <a:pt x="145" y="48"/>
                    <a:pt x="108" y="131"/>
                  </a:cubicBezTo>
                  <a:cubicBezTo>
                    <a:pt x="36" y="334"/>
                    <a:pt x="1" y="572"/>
                    <a:pt x="1" y="798"/>
                  </a:cubicBezTo>
                  <a:cubicBezTo>
                    <a:pt x="1" y="1929"/>
                    <a:pt x="917" y="2858"/>
                    <a:pt x="2049" y="2858"/>
                  </a:cubicBezTo>
                  <a:cubicBezTo>
                    <a:pt x="2477" y="2858"/>
                    <a:pt x="2894" y="2715"/>
                    <a:pt x="3251" y="2465"/>
                  </a:cubicBezTo>
                  <a:cubicBezTo>
                    <a:pt x="3346" y="2405"/>
                    <a:pt x="3358" y="2286"/>
                    <a:pt x="3299" y="2215"/>
                  </a:cubicBezTo>
                  <a:cubicBezTo>
                    <a:pt x="3263" y="2158"/>
                    <a:pt x="3206" y="2131"/>
                    <a:pt x="3151" y="2131"/>
                  </a:cubicBezTo>
                  <a:cubicBezTo>
                    <a:pt x="3114" y="2131"/>
                    <a:pt x="3077" y="2143"/>
                    <a:pt x="3049" y="2167"/>
                  </a:cubicBezTo>
                  <a:cubicBezTo>
                    <a:pt x="2763" y="2382"/>
                    <a:pt x="2406" y="2501"/>
                    <a:pt x="2049" y="2501"/>
                  </a:cubicBezTo>
                  <a:cubicBezTo>
                    <a:pt x="1108" y="2501"/>
                    <a:pt x="346" y="1739"/>
                    <a:pt x="346" y="798"/>
                  </a:cubicBezTo>
                  <a:cubicBezTo>
                    <a:pt x="346" y="608"/>
                    <a:pt x="382" y="429"/>
                    <a:pt x="441" y="250"/>
                  </a:cubicBezTo>
                  <a:cubicBezTo>
                    <a:pt x="501" y="143"/>
                    <a:pt x="441" y="36"/>
                    <a:pt x="358" y="12"/>
                  </a:cubicBezTo>
                  <a:cubicBezTo>
                    <a:pt x="337" y="4"/>
                    <a:pt x="315" y="1"/>
                    <a:pt x="2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9" name="Google Shape;673;p26"/>
            <p:cNvSpPr/>
            <p:nvPr/>
          </p:nvSpPr>
          <p:spPr>
            <a:xfrm>
              <a:off x="2676881" y="2923385"/>
              <a:ext cx="191324" cy="191324"/>
            </a:xfrm>
            <a:custGeom>
              <a:avLst/>
              <a:gdLst/>
              <a:ahLst/>
              <a:cxnLst/>
              <a:rect l="l" t="t" r="r" b="b"/>
              <a:pathLst>
                <a:path w="6025" h="6025" extrusionOk="0">
                  <a:moveTo>
                    <a:pt x="2810" y="0"/>
                  </a:moveTo>
                  <a:cubicBezTo>
                    <a:pt x="2608" y="0"/>
                    <a:pt x="2429" y="155"/>
                    <a:pt x="2382" y="357"/>
                  </a:cubicBezTo>
                  <a:lnTo>
                    <a:pt x="2274" y="893"/>
                  </a:lnTo>
                  <a:cubicBezTo>
                    <a:pt x="2191" y="929"/>
                    <a:pt x="2084" y="965"/>
                    <a:pt x="1989" y="1012"/>
                  </a:cubicBezTo>
                  <a:lnTo>
                    <a:pt x="1548" y="715"/>
                  </a:lnTo>
                  <a:cubicBezTo>
                    <a:pt x="1475" y="666"/>
                    <a:pt x="1393" y="643"/>
                    <a:pt x="1313" y="643"/>
                  </a:cubicBezTo>
                  <a:cubicBezTo>
                    <a:pt x="1198" y="643"/>
                    <a:pt x="1085" y="690"/>
                    <a:pt x="1000" y="774"/>
                  </a:cubicBezTo>
                  <a:lnTo>
                    <a:pt x="738" y="1024"/>
                  </a:lnTo>
                  <a:cubicBezTo>
                    <a:pt x="596" y="1179"/>
                    <a:pt x="572" y="1417"/>
                    <a:pt x="679" y="1584"/>
                  </a:cubicBezTo>
                  <a:lnTo>
                    <a:pt x="977" y="2024"/>
                  </a:lnTo>
                  <a:cubicBezTo>
                    <a:pt x="917" y="2143"/>
                    <a:pt x="858" y="2274"/>
                    <a:pt x="834" y="2417"/>
                  </a:cubicBezTo>
                  <a:cubicBezTo>
                    <a:pt x="798" y="2512"/>
                    <a:pt x="858" y="2608"/>
                    <a:pt x="965" y="2631"/>
                  </a:cubicBezTo>
                  <a:cubicBezTo>
                    <a:pt x="986" y="2639"/>
                    <a:pt x="1006" y="2642"/>
                    <a:pt x="1025" y="2642"/>
                  </a:cubicBezTo>
                  <a:cubicBezTo>
                    <a:pt x="1103" y="2642"/>
                    <a:pt x="1162" y="2587"/>
                    <a:pt x="1191" y="2501"/>
                  </a:cubicBezTo>
                  <a:cubicBezTo>
                    <a:pt x="1227" y="2358"/>
                    <a:pt x="1298" y="2215"/>
                    <a:pt x="1346" y="2096"/>
                  </a:cubicBezTo>
                  <a:cubicBezTo>
                    <a:pt x="1381" y="2036"/>
                    <a:pt x="1381" y="1965"/>
                    <a:pt x="1346" y="1905"/>
                  </a:cubicBezTo>
                  <a:lnTo>
                    <a:pt x="1000" y="1369"/>
                  </a:lnTo>
                  <a:cubicBezTo>
                    <a:pt x="977" y="1346"/>
                    <a:pt x="977" y="1310"/>
                    <a:pt x="1012" y="1286"/>
                  </a:cubicBezTo>
                  <a:lnTo>
                    <a:pt x="1262" y="1024"/>
                  </a:lnTo>
                  <a:cubicBezTo>
                    <a:pt x="1283" y="1010"/>
                    <a:pt x="1300" y="1004"/>
                    <a:pt x="1318" y="1004"/>
                  </a:cubicBezTo>
                  <a:cubicBezTo>
                    <a:pt x="1330" y="1004"/>
                    <a:pt x="1343" y="1007"/>
                    <a:pt x="1358" y="1012"/>
                  </a:cubicBezTo>
                  <a:lnTo>
                    <a:pt x="1893" y="1369"/>
                  </a:lnTo>
                  <a:cubicBezTo>
                    <a:pt x="1923" y="1393"/>
                    <a:pt x="1956" y="1405"/>
                    <a:pt x="1989" y="1405"/>
                  </a:cubicBezTo>
                  <a:cubicBezTo>
                    <a:pt x="2021" y="1405"/>
                    <a:pt x="2054" y="1393"/>
                    <a:pt x="2084" y="1369"/>
                  </a:cubicBezTo>
                  <a:cubicBezTo>
                    <a:pt x="2215" y="1298"/>
                    <a:pt x="2346" y="1238"/>
                    <a:pt x="2489" y="1203"/>
                  </a:cubicBezTo>
                  <a:cubicBezTo>
                    <a:pt x="2548" y="1191"/>
                    <a:pt x="2608" y="1131"/>
                    <a:pt x="2620" y="1072"/>
                  </a:cubicBezTo>
                  <a:lnTo>
                    <a:pt x="2751" y="429"/>
                  </a:lnTo>
                  <a:cubicBezTo>
                    <a:pt x="2751" y="405"/>
                    <a:pt x="2786" y="369"/>
                    <a:pt x="2822" y="369"/>
                  </a:cubicBezTo>
                  <a:lnTo>
                    <a:pt x="3167" y="369"/>
                  </a:lnTo>
                  <a:cubicBezTo>
                    <a:pt x="3203" y="369"/>
                    <a:pt x="3227" y="405"/>
                    <a:pt x="3239" y="429"/>
                  </a:cubicBezTo>
                  <a:lnTo>
                    <a:pt x="3382" y="1072"/>
                  </a:lnTo>
                  <a:cubicBezTo>
                    <a:pt x="3394" y="1143"/>
                    <a:pt x="3429" y="1191"/>
                    <a:pt x="3513" y="1203"/>
                  </a:cubicBezTo>
                  <a:cubicBezTo>
                    <a:pt x="3656" y="1250"/>
                    <a:pt x="3786" y="1310"/>
                    <a:pt x="3917" y="1369"/>
                  </a:cubicBezTo>
                  <a:cubicBezTo>
                    <a:pt x="3947" y="1387"/>
                    <a:pt x="3980" y="1396"/>
                    <a:pt x="4013" y="1396"/>
                  </a:cubicBezTo>
                  <a:cubicBezTo>
                    <a:pt x="4045" y="1396"/>
                    <a:pt x="4078" y="1387"/>
                    <a:pt x="4108" y="1369"/>
                  </a:cubicBezTo>
                  <a:lnTo>
                    <a:pt x="4644" y="1012"/>
                  </a:lnTo>
                  <a:cubicBezTo>
                    <a:pt x="4654" y="1007"/>
                    <a:pt x="4665" y="1004"/>
                    <a:pt x="4678" y="1004"/>
                  </a:cubicBezTo>
                  <a:cubicBezTo>
                    <a:pt x="4695" y="1004"/>
                    <a:pt x="4713" y="1010"/>
                    <a:pt x="4727" y="1024"/>
                  </a:cubicBezTo>
                  <a:lnTo>
                    <a:pt x="4989" y="1286"/>
                  </a:lnTo>
                  <a:cubicBezTo>
                    <a:pt x="5013" y="1310"/>
                    <a:pt x="5013" y="1346"/>
                    <a:pt x="5001" y="1369"/>
                  </a:cubicBezTo>
                  <a:lnTo>
                    <a:pt x="4644" y="1905"/>
                  </a:lnTo>
                  <a:cubicBezTo>
                    <a:pt x="4596" y="1965"/>
                    <a:pt x="4596" y="2036"/>
                    <a:pt x="4644" y="2096"/>
                  </a:cubicBezTo>
                  <a:cubicBezTo>
                    <a:pt x="4715" y="2239"/>
                    <a:pt x="4775" y="2370"/>
                    <a:pt x="4810" y="2501"/>
                  </a:cubicBezTo>
                  <a:cubicBezTo>
                    <a:pt x="4822" y="2560"/>
                    <a:pt x="4882" y="2620"/>
                    <a:pt x="4941" y="2631"/>
                  </a:cubicBezTo>
                  <a:lnTo>
                    <a:pt x="5584" y="2774"/>
                  </a:lnTo>
                  <a:cubicBezTo>
                    <a:pt x="5608" y="2774"/>
                    <a:pt x="5644" y="2798"/>
                    <a:pt x="5644" y="2846"/>
                  </a:cubicBezTo>
                  <a:lnTo>
                    <a:pt x="5644" y="3191"/>
                  </a:lnTo>
                  <a:cubicBezTo>
                    <a:pt x="5644" y="3215"/>
                    <a:pt x="5608" y="3251"/>
                    <a:pt x="5584" y="3263"/>
                  </a:cubicBezTo>
                  <a:lnTo>
                    <a:pt x="4941" y="3393"/>
                  </a:lnTo>
                  <a:cubicBezTo>
                    <a:pt x="4870" y="3405"/>
                    <a:pt x="4822" y="3453"/>
                    <a:pt x="4810" y="3524"/>
                  </a:cubicBezTo>
                  <a:cubicBezTo>
                    <a:pt x="4763" y="3679"/>
                    <a:pt x="4703" y="3810"/>
                    <a:pt x="4644" y="3929"/>
                  </a:cubicBezTo>
                  <a:cubicBezTo>
                    <a:pt x="4608" y="3989"/>
                    <a:pt x="4608" y="4060"/>
                    <a:pt x="4644" y="4120"/>
                  </a:cubicBezTo>
                  <a:lnTo>
                    <a:pt x="5001" y="4656"/>
                  </a:lnTo>
                  <a:cubicBezTo>
                    <a:pt x="5013" y="4691"/>
                    <a:pt x="5013" y="4715"/>
                    <a:pt x="4989" y="4751"/>
                  </a:cubicBezTo>
                  <a:lnTo>
                    <a:pt x="4727" y="5001"/>
                  </a:lnTo>
                  <a:cubicBezTo>
                    <a:pt x="4714" y="5020"/>
                    <a:pt x="4697" y="5029"/>
                    <a:pt x="4681" y="5029"/>
                  </a:cubicBezTo>
                  <a:cubicBezTo>
                    <a:pt x="4668" y="5029"/>
                    <a:pt x="4654" y="5023"/>
                    <a:pt x="4644" y="5013"/>
                  </a:cubicBezTo>
                  <a:lnTo>
                    <a:pt x="4108" y="4656"/>
                  </a:lnTo>
                  <a:cubicBezTo>
                    <a:pt x="4078" y="4638"/>
                    <a:pt x="4045" y="4629"/>
                    <a:pt x="4013" y="4629"/>
                  </a:cubicBezTo>
                  <a:cubicBezTo>
                    <a:pt x="3980" y="4629"/>
                    <a:pt x="3947" y="4638"/>
                    <a:pt x="3917" y="4656"/>
                  </a:cubicBezTo>
                  <a:cubicBezTo>
                    <a:pt x="3775" y="4739"/>
                    <a:pt x="3644" y="4798"/>
                    <a:pt x="3513" y="4822"/>
                  </a:cubicBezTo>
                  <a:cubicBezTo>
                    <a:pt x="3453" y="4834"/>
                    <a:pt x="3394" y="4894"/>
                    <a:pt x="3382" y="4953"/>
                  </a:cubicBezTo>
                  <a:lnTo>
                    <a:pt x="3239" y="5596"/>
                  </a:lnTo>
                  <a:cubicBezTo>
                    <a:pt x="3239" y="5632"/>
                    <a:pt x="3215" y="5656"/>
                    <a:pt x="3167" y="5656"/>
                  </a:cubicBezTo>
                  <a:lnTo>
                    <a:pt x="2822" y="5656"/>
                  </a:lnTo>
                  <a:cubicBezTo>
                    <a:pt x="2798" y="5656"/>
                    <a:pt x="2763" y="5632"/>
                    <a:pt x="2751" y="5596"/>
                  </a:cubicBezTo>
                  <a:lnTo>
                    <a:pt x="2620" y="4953"/>
                  </a:lnTo>
                  <a:cubicBezTo>
                    <a:pt x="2608" y="4882"/>
                    <a:pt x="2560" y="4834"/>
                    <a:pt x="2489" y="4822"/>
                  </a:cubicBezTo>
                  <a:cubicBezTo>
                    <a:pt x="2334" y="4775"/>
                    <a:pt x="2203" y="4715"/>
                    <a:pt x="2084" y="4656"/>
                  </a:cubicBezTo>
                  <a:cubicBezTo>
                    <a:pt x="2054" y="4644"/>
                    <a:pt x="2021" y="4638"/>
                    <a:pt x="1989" y="4638"/>
                  </a:cubicBezTo>
                  <a:cubicBezTo>
                    <a:pt x="1956" y="4638"/>
                    <a:pt x="1923" y="4644"/>
                    <a:pt x="1893" y="4656"/>
                  </a:cubicBezTo>
                  <a:lnTo>
                    <a:pt x="1358" y="5013"/>
                  </a:lnTo>
                  <a:cubicBezTo>
                    <a:pt x="1342" y="5023"/>
                    <a:pt x="1328" y="5029"/>
                    <a:pt x="1314" y="5029"/>
                  </a:cubicBezTo>
                  <a:cubicBezTo>
                    <a:pt x="1298" y="5029"/>
                    <a:pt x="1282" y="5020"/>
                    <a:pt x="1262" y="5001"/>
                  </a:cubicBezTo>
                  <a:lnTo>
                    <a:pt x="1012" y="4751"/>
                  </a:lnTo>
                  <a:cubicBezTo>
                    <a:pt x="977" y="4715"/>
                    <a:pt x="977" y="4691"/>
                    <a:pt x="1000" y="4656"/>
                  </a:cubicBezTo>
                  <a:lnTo>
                    <a:pt x="1346" y="4120"/>
                  </a:lnTo>
                  <a:cubicBezTo>
                    <a:pt x="1393" y="4060"/>
                    <a:pt x="1393" y="3989"/>
                    <a:pt x="1346" y="3929"/>
                  </a:cubicBezTo>
                  <a:cubicBezTo>
                    <a:pt x="1274" y="3798"/>
                    <a:pt x="1215" y="3667"/>
                    <a:pt x="1191" y="3524"/>
                  </a:cubicBezTo>
                  <a:cubicBezTo>
                    <a:pt x="1167" y="3465"/>
                    <a:pt x="1108" y="3405"/>
                    <a:pt x="1048" y="3393"/>
                  </a:cubicBezTo>
                  <a:lnTo>
                    <a:pt x="417" y="3263"/>
                  </a:lnTo>
                  <a:cubicBezTo>
                    <a:pt x="381" y="3263"/>
                    <a:pt x="357" y="3227"/>
                    <a:pt x="357" y="3191"/>
                  </a:cubicBezTo>
                  <a:lnTo>
                    <a:pt x="357" y="2846"/>
                  </a:lnTo>
                  <a:cubicBezTo>
                    <a:pt x="357" y="2810"/>
                    <a:pt x="381" y="2786"/>
                    <a:pt x="417" y="2774"/>
                  </a:cubicBezTo>
                  <a:lnTo>
                    <a:pt x="453" y="2751"/>
                  </a:lnTo>
                  <a:cubicBezTo>
                    <a:pt x="560" y="2739"/>
                    <a:pt x="619" y="2631"/>
                    <a:pt x="608" y="2548"/>
                  </a:cubicBezTo>
                  <a:cubicBezTo>
                    <a:pt x="597" y="2450"/>
                    <a:pt x="506" y="2392"/>
                    <a:pt x="427" y="2392"/>
                  </a:cubicBezTo>
                  <a:cubicBezTo>
                    <a:pt x="419" y="2392"/>
                    <a:pt x="412" y="2392"/>
                    <a:pt x="405" y="2393"/>
                  </a:cubicBezTo>
                  <a:lnTo>
                    <a:pt x="357" y="2417"/>
                  </a:lnTo>
                  <a:cubicBezTo>
                    <a:pt x="143" y="2453"/>
                    <a:pt x="0" y="2631"/>
                    <a:pt x="0" y="2846"/>
                  </a:cubicBezTo>
                  <a:lnTo>
                    <a:pt x="0" y="3191"/>
                  </a:lnTo>
                  <a:cubicBezTo>
                    <a:pt x="0" y="3393"/>
                    <a:pt x="143" y="3572"/>
                    <a:pt x="357" y="3620"/>
                  </a:cubicBezTo>
                  <a:lnTo>
                    <a:pt x="893" y="3727"/>
                  </a:lnTo>
                  <a:cubicBezTo>
                    <a:pt x="917" y="3810"/>
                    <a:pt x="965" y="3917"/>
                    <a:pt x="1012" y="4001"/>
                  </a:cubicBezTo>
                  <a:lnTo>
                    <a:pt x="715" y="4453"/>
                  </a:lnTo>
                  <a:cubicBezTo>
                    <a:pt x="596" y="4632"/>
                    <a:pt x="619" y="4858"/>
                    <a:pt x="774" y="5001"/>
                  </a:cubicBezTo>
                  <a:lnTo>
                    <a:pt x="1024" y="5251"/>
                  </a:lnTo>
                  <a:cubicBezTo>
                    <a:pt x="1112" y="5339"/>
                    <a:pt x="1227" y="5381"/>
                    <a:pt x="1338" y="5381"/>
                  </a:cubicBezTo>
                  <a:cubicBezTo>
                    <a:pt x="1423" y="5381"/>
                    <a:pt x="1505" y="5357"/>
                    <a:pt x="1572" y="5310"/>
                  </a:cubicBezTo>
                  <a:lnTo>
                    <a:pt x="2024" y="5013"/>
                  </a:lnTo>
                  <a:cubicBezTo>
                    <a:pt x="2108" y="5060"/>
                    <a:pt x="2203" y="5108"/>
                    <a:pt x="2310" y="5132"/>
                  </a:cubicBezTo>
                  <a:lnTo>
                    <a:pt x="2405" y="5668"/>
                  </a:lnTo>
                  <a:cubicBezTo>
                    <a:pt x="2453" y="5882"/>
                    <a:pt x="2632" y="6025"/>
                    <a:pt x="2846" y="6025"/>
                  </a:cubicBezTo>
                  <a:lnTo>
                    <a:pt x="3179" y="6025"/>
                  </a:lnTo>
                  <a:cubicBezTo>
                    <a:pt x="3394" y="6025"/>
                    <a:pt x="3572" y="5882"/>
                    <a:pt x="3620" y="5668"/>
                  </a:cubicBezTo>
                  <a:lnTo>
                    <a:pt x="3715" y="5132"/>
                  </a:lnTo>
                  <a:cubicBezTo>
                    <a:pt x="3810" y="5108"/>
                    <a:pt x="3917" y="5060"/>
                    <a:pt x="4001" y="5013"/>
                  </a:cubicBezTo>
                  <a:lnTo>
                    <a:pt x="4453" y="5310"/>
                  </a:lnTo>
                  <a:cubicBezTo>
                    <a:pt x="4529" y="5361"/>
                    <a:pt x="4611" y="5386"/>
                    <a:pt x="4692" y="5386"/>
                  </a:cubicBezTo>
                  <a:cubicBezTo>
                    <a:pt x="4803" y="5386"/>
                    <a:pt x="4912" y="5340"/>
                    <a:pt x="5001" y="5251"/>
                  </a:cubicBezTo>
                  <a:lnTo>
                    <a:pt x="5251" y="5001"/>
                  </a:lnTo>
                  <a:cubicBezTo>
                    <a:pt x="5406" y="4858"/>
                    <a:pt x="5418" y="4620"/>
                    <a:pt x="5310" y="4453"/>
                  </a:cubicBezTo>
                  <a:lnTo>
                    <a:pt x="5013" y="4001"/>
                  </a:lnTo>
                  <a:cubicBezTo>
                    <a:pt x="5060" y="3917"/>
                    <a:pt x="5108" y="3822"/>
                    <a:pt x="5132" y="3727"/>
                  </a:cubicBezTo>
                  <a:lnTo>
                    <a:pt x="5668" y="3620"/>
                  </a:lnTo>
                  <a:cubicBezTo>
                    <a:pt x="5882" y="3572"/>
                    <a:pt x="6025" y="3393"/>
                    <a:pt x="6025" y="3191"/>
                  </a:cubicBezTo>
                  <a:lnTo>
                    <a:pt x="6025" y="2846"/>
                  </a:lnTo>
                  <a:cubicBezTo>
                    <a:pt x="6001" y="2631"/>
                    <a:pt x="5846" y="2453"/>
                    <a:pt x="5644" y="2417"/>
                  </a:cubicBezTo>
                  <a:lnTo>
                    <a:pt x="5108" y="2310"/>
                  </a:lnTo>
                  <a:cubicBezTo>
                    <a:pt x="5072" y="2215"/>
                    <a:pt x="5025" y="2120"/>
                    <a:pt x="4989" y="2024"/>
                  </a:cubicBezTo>
                  <a:lnTo>
                    <a:pt x="5287" y="1584"/>
                  </a:lnTo>
                  <a:cubicBezTo>
                    <a:pt x="5406" y="1405"/>
                    <a:pt x="5370" y="1179"/>
                    <a:pt x="5227" y="1024"/>
                  </a:cubicBezTo>
                  <a:lnTo>
                    <a:pt x="4965" y="774"/>
                  </a:lnTo>
                  <a:cubicBezTo>
                    <a:pt x="4882" y="691"/>
                    <a:pt x="4766" y="648"/>
                    <a:pt x="4651" y="648"/>
                  </a:cubicBezTo>
                  <a:cubicBezTo>
                    <a:pt x="4569" y="648"/>
                    <a:pt x="4487" y="670"/>
                    <a:pt x="4418" y="715"/>
                  </a:cubicBezTo>
                  <a:lnTo>
                    <a:pt x="3977" y="1012"/>
                  </a:lnTo>
                  <a:cubicBezTo>
                    <a:pt x="3882" y="965"/>
                    <a:pt x="3786" y="929"/>
                    <a:pt x="3691" y="893"/>
                  </a:cubicBezTo>
                  <a:lnTo>
                    <a:pt x="3584" y="357"/>
                  </a:lnTo>
                  <a:cubicBezTo>
                    <a:pt x="3536" y="155"/>
                    <a:pt x="3358" y="0"/>
                    <a:pt x="31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0" name="Google Shape;674;p26"/>
            <p:cNvSpPr/>
            <p:nvPr/>
          </p:nvSpPr>
          <p:spPr>
            <a:xfrm>
              <a:off x="2738867" y="2986895"/>
              <a:ext cx="65066" cy="65066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25" y="0"/>
                  </a:moveTo>
                  <a:cubicBezTo>
                    <a:pt x="453" y="0"/>
                    <a:pt x="1" y="453"/>
                    <a:pt x="1" y="1024"/>
                  </a:cubicBezTo>
                  <a:cubicBezTo>
                    <a:pt x="1" y="1584"/>
                    <a:pt x="453" y="2048"/>
                    <a:pt x="1025" y="2048"/>
                  </a:cubicBezTo>
                  <a:cubicBezTo>
                    <a:pt x="1251" y="2048"/>
                    <a:pt x="1465" y="1977"/>
                    <a:pt x="1644" y="1846"/>
                  </a:cubicBezTo>
                  <a:cubicBezTo>
                    <a:pt x="1727" y="1786"/>
                    <a:pt x="1739" y="1667"/>
                    <a:pt x="1680" y="1584"/>
                  </a:cubicBezTo>
                  <a:cubicBezTo>
                    <a:pt x="1646" y="1543"/>
                    <a:pt x="1593" y="1522"/>
                    <a:pt x="1540" y="1522"/>
                  </a:cubicBezTo>
                  <a:cubicBezTo>
                    <a:pt x="1500" y="1522"/>
                    <a:pt x="1461" y="1534"/>
                    <a:pt x="1430" y="1560"/>
                  </a:cubicBezTo>
                  <a:cubicBezTo>
                    <a:pt x="1311" y="1644"/>
                    <a:pt x="1168" y="1691"/>
                    <a:pt x="1025" y="1691"/>
                  </a:cubicBezTo>
                  <a:cubicBezTo>
                    <a:pt x="668" y="1691"/>
                    <a:pt x="370" y="1393"/>
                    <a:pt x="370" y="1036"/>
                  </a:cubicBezTo>
                  <a:cubicBezTo>
                    <a:pt x="382" y="655"/>
                    <a:pt x="680" y="370"/>
                    <a:pt x="1037" y="370"/>
                  </a:cubicBezTo>
                  <a:cubicBezTo>
                    <a:pt x="1394" y="370"/>
                    <a:pt x="1692" y="667"/>
                    <a:pt x="1692" y="1024"/>
                  </a:cubicBezTo>
                  <a:cubicBezTo>
                    <a:pt x="1692" y="1132"/>
                    <a:pt x="1775" y="1203"/>
                    <a:pt x="1870" y="1203"/>
                  </a:cubicBezTo>
                  <a:cubicBezTo>
                    <a:pt x="1965" y="1203"/>
                    <a:pt x="2049" y="1108"/>
                    <a:pt x="2049" y="1024"/>
                  </a:cubicBezTo>
                  <a:cubicBezTo>
                    <a:pt x="2049" y="453"/>
                    <a:pt x="1584" y="0"/>
                    <a:pt x="10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1" name="Google Shape;675;p26"/>
            <p:cNvSpPr/>
            <p:nvPr/>
          </p:nvSpPr>
          <p:spPr>
            <a:xfrm>
              <a:off x="2604670" y="2851904"/>
              <a:ext cx="70718" cy="71131"/>
            </a:xfrm>
            <a:custGeom>
              <a:avLst/>
              <a:gdLst/>
              <a:ahLst/>
              <a:cxnLst/>
              <a:rect l="l" t="t" r="r" b="b"/>
              <a:pathLst>
                <a:path w="2227" h="2240" extrusionOk="0">
                  <a:moveTo>
                    <a:pt x="1107" y="382"/>
                  </a:moveTo>
                  <a:cubicBezTo>
                    <a:pt x="1512" y="382"/>
                    <a:pt x="1858" y="715"/>
                    <a:pt x="1858" y="1120"/>
                  </a:cubicBezTo>
                  <a:cubicBezTo>
                    <a:pt x="1858" y="1525"/>
                    <a:pt x="1512" y="1870"/>
                    <a:pt x="1107" y="1870"/>
                  </a:cubicBezTo>
                  <a:cubicBezTo>
                    <a:pt x="691" y="1870"/>
                    <a:pt x="369" y="1525"/>
                    <a:pt x="369" y="1120"/>
                  </a:cubicBezTo>
                  <a:cubicBezTo>
                    <a:pt x="369" y="703"/>
                    <a:pt x="703" y="382"/>
                    <a:pt x="1107" y="382"/>
                  </a:cubicBezTo>
                  <a:close/>
                  <a:moveTo>
                    <a:pt x="1107" y="1"/>
                  </a:moveTo>
                  <a:cubicBezTo>
                    <a:pt x="500" y="1"/>
                    <a:pt x="0" y="513"/>
                    <a:pt x="0" y="1120"/>
                  </a:cubicBezTo>
                  <a:cubicBezTo>
                    <a:pt x="0" y="1727"/>
                    <a:pt x="500" y="2239"/>
                    <a:pt x="1107" y="2239"/>
                  </a:cubicBezTo>
                  <a:cubicBezTo>
                    <a:pt x="1727" y="2239"/>
                    <a:pt x="2227" y="1727"/>
                    <a:pt x="2227" y="1120"/>
                  </a:cubicBezTo>
                  <a:cubicBezTo>
                    <a:pt x="2227" y="513"/>
                    <a:pt x="1727" y="1"/>
                    <a:pt x="11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pic>
        <p:nvPicPr>
          <p:cNvPr id="11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113" name="Рисунок 112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114" name="Рисунок 113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456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39750" y="4333875"/>
            <a:ext cx="118872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 err="1" smtClean="0"/>
              <a:t>Fanini</a:t>
            </a:r>
            <a:r>
              <a:rPr lang="en-US" sz="4000" dirty="0" smtClean="0"/>
              <a:t> </a:t>
            </a:r>
            <a:r>
              <a:rPr lang="en-US" sz="4000" dirty="0" err="1"/>
              <a:t>o‘qitishda</a:t>
            </a:r>
            <a:r>
              <a:rPr lang="en-US" sz="4000" dirty="0"/>
              <a:t> </a:t>
            </a:r>
            <a:r>
              <a:rPr lang="en-US" sz="4000" dirty="0" err="1"/>
              <a:t>qanday</a:t>
            </a:r>
            <a:r>
              <a:rPr lang="en-US" sz="4000" dirty="0"/>
              <a:t> </a:t>
            </a:r>
            <a:r>
              <a:rPr lang="en-US" sz="4000" dirty="0" err="1"/>
              <a:t>innovatsion</a:t>
            </a:r>
            <a:r>
              <a:rPr lang="en-US" sz="4000" dirty="0"/>
              <a:t> </a:t>
            </a:r>
            <a:r>
              <a:rPr lang="en-US" sz="4000" dirty="0" err="1"/>
              <a:t>yondashuvlar</a:t>
            </a:r>
            <a:r>
              <a:rPr lang="en-US" sz="4000" dirty="0"/>
              <a:t> </a:t>
            </a:r>
            <a:r>
              <a:rPr lang="en-US" sz="4000" dirty="0" err="1"/>
              <a:t>o‘quvchilarning</a:t>
            </a:r>
            <a:r>
              <a:rPr lang="en-US" sz="4000" dirty="0"/>
              <a:t> </a:t>
            </a:r>
            <a:r>
              <a:rPr lang="en-US" sz="4000" dirty="0" err="1"/>
              <a:t>bilim</a:t>
            </a:r>
            <a:r>
              <a:rPr lang="en-US" sz="4000" dirty="0"/>
              <a:t> </a:t>
            </a:r>
            <a:r>
              <a:rPr lang="en-US" sz="4000" dirty="0" err="1"/>
              <a:t>va</a:t>
            </a:r>
            <a:r>
              <a:rPr lang="en-US" sz="4000" dirty="0"/>
              <a:t> </a:t>
            </a:r>
            <a:r>
              <a:rPr lang="en-US" sz="4000" dirty="0" err="1"/>
              <a:t>ko‘nikmalarini</a:t>
            </a:r>
            <a:r>
              <a:rPr lang="en-US" sz="4000" dirty="0"/>
              <a:t> </a:t>
            </a:r>
            <a:r>
              <a:rPr lang="en-US" sz="4000" dirty="0" err="1"/>
              <a:t>samarali</a:t>
            </a:r>
            <a:r>
              <a:rPr lang="en-US" sz="4000" dirty="0"/>
              <a:t> </a:t>
            </a:r>
            <a:r>
              <a:rPr lang="en-US" sz="4000" dirty="0" err="1"/>
              <a:t>rivojlantirishi</a:t>
            </a:r>
            <a:r>
              <a:rPr lang="en-US" sz="4000" dirty="0"/>
              <a:t> </a:t>
            </a:r>
            <a:r>
              <a:rPr lang="en-US" sz="4000" dirty="0" err="1"/>
              <a:t>mumkin</a:t>
            </a:r>
            <a:r>
              <a:rPr lang="en-US" sz="4000" dirty="0"/>
              <a:t>?</a:t>
            </a:r>
            <a:endParaRPr lang="ru-RU" sz="4000" dirty="0"/>
          </a:p>
        </p:txBody>
      </p:sp>
      <p:pic>
        <p:nvPicPr>
          <p:cNvPr id="2050" name="Picture 2" descr="Пнг Знак вопроса 3д 26 фото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8350" y="3267075"/>
            <a:ext cx="5337175" cy="5337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13728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78" name="Google Shape;1478;p45"/>
          <p:cNvGrpSpPr/>
          <p:nvPr/>
        </p:nvGrpSpPr>
        <p:grpSpPr>
          <a:xfrm>
            <a:off x="4273552" y="3096724"/>
            <a:ext cx="9067799" cy="5942744"/>
            <a:chOff x="-91273" y="1206525"/>
            <a:chExt cx="2742391" cy="1797275"/>
          </a:xfrm>
        </p:grpSpPr>
        <p:sp>
          <p:nvSpPr>
            <p:cNvPr id="1479" name="Google Shape;1479;p45"/>
            <p:cNvSpPr/>
            <p:nvPr/>
          </p:nvSpPr>
          <p:spPr>
            <a:xfrm>
              <a:off x="1608525" y="1336900"/>
              <a:ext cx="1036457" cy="247975"/>
            </a:xfrm>
            <a:custGeom>
              <a:avLst/>
              <a:gdLst/>
              <a:ahLst/>
              <a:cxnLst/>
              <a:rect l="l" t="t" r="r" b="b"/>
              <a:pathLst>
                <a:path w="31755" h="9919" extrusionOk="0">
                  <a:moveTo>
                    <a:pt x="0" y="1"/>
                  </a:moveTo>
                  <a:lnTo>
                    <a:pt x="0" y="9918"/>
                  </a:lnTo>
                  <a:lnTo>
                    <a:pt x="26789" y="9918"/>
                  </a:lnTo>
                  <a:cubicBezTo>
                    <a:pt x="29516" y="9918"/>
                    <a:pt x="31754" y="7692"/>
                    <a:pt x="31754" y="4954"/>
                  </a:cubicBezTo>
                  <a:cubicBezTo>
                    <a:pt x="31754" y="2179"/>
                    <a:pt x="29516" y="1"/>
                    <a:pt x="26789" y="1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80" name="Google Shape;1480;p45"/>
            <p:cNvSpPr/>
            <p:nvPr/>
          </p:nvSpPr>
          <p:spPr>
            <a:xfrm>
              <a:off x="-45183" y="1583650"/>
              <a:ext cx="1077158" cy="247975"/>
            </a:xfrm>
            <a:custGeom>
              <a:avLst/>
              <a:gdLst/>
              <a:ahLst/>
              <a:cxnLst/>
              <a:rect l="l" t="t" r="r" b="b"/>
              <a:pathLst>
                <a:path w="31802" h="9919" extrusionOk="0">
                  <a:moveTo>
                    <a:pt x="4965" y="1"/>
                  </a:moveTo>
                  <a:cubicBezTo>
                    <a:pt x="2227" y="1"/>
                    <a:pt x="0" y="2227"/>
                    <a:pt x="0" y="4966"/>
                  </a:cubicBezTo>
                  <a:cubicBezTo>
                    <a:pt x="0" y="7740"/>
                    <a:pt x="2227" y="9919"/>
                    <a:pt x="4965" y="9919"/>
                  </a:cubicBezTo>
                  <a:lnTo>
                    <a:pt x="31802" y="9919"/>
                  </a:lnTo>
                  <a:lnTo>
                    <a:pt x="31802" y="1"/>
                  </a:ln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81" name="Google Shape;1481;p45"/>
            <p:cNvSpPr/>
            <p:nvPr/>
          </p:nvSpPr>
          <p:spPr>
            <a:xfrm>
              <a:off x="-91273" y="2271850"/>
              <a:ext cx="1123249" cy="248250"/>
            </a:xfrm>
            <a:custGeom>
              <a:avLst/>
              <a:gdLst/>
              <a:ahLst/>
              <a:cxnLst/>
              <a:rect l="l" t="t" r="r" b="b"/>
              <a:pathLst>
                <a:path w="31802" h="9930" extrusionOk="0">
                  <a:moveTo>
                    <a:pt x="4965" y="0"/>
                  </a:moveTo>
                  <a:cubicBezTo>
                    <a:pt x="2227" y="0"/>
                    <a:pt x="0" y="2238"/>
                    <a:pt x="0" y="4965"/>
                  </a:cubicBezTo>
                  <a:cubicBezTo>
                    <a:pt x="0" y="7691"/>
                    <a:pt x="2227" y="9930"/>
                    <a:pt x="4965" y="9930"/>
                  </a:cubicBezTo>
                  <a:lnTo>
                    <a:pt x="31802" y="9930"/>
                  </a:lnTo>
                  <a:lnTo>
                    <a:pt x="31802" y="0"/>
                  </a:ln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82" name="Google Shape;1482;p45"/>
            <p:cNvSpPr/>
            <p:nvPr/>
          </p:nvSpPr>
          <p:spPr>
            <a:xfrm>
              <a:off x="1608525" y="2009000"/>
              <a:ext cx="1042593" cy="247975"/>
            </a:xfrm>
            <a:custGeom>
              <a:avLst/>
              <a:gdLst/>
              <a:ahLst/>
              <a:cxnLst/>
              <a:rect l="l" t="t" r="r" b="b"/>
              <a:pathLst>
                <a:path w="31755" h="9919" extrusionOk="0">
                  <a:moveTo>
                    <a:pt x="0" y="1"/>
                  </a:moveTo>
                  <a:lnTo>
                    <a:pt x="0" y="9919"/>
                  </a:lnTo>
                  <a:lnTo>
                    <a:pt x="26789" y="9919"/>
                  </a:lnTo>
                  <a:cubicBezTo>
                    <a:pt x="29516" y="9919"/>
                    <a:pt x="31754" y="7692"/>
                    <a:pt x="31754" y="4966"/>
                  </a:cubicBezTo>
                  <a:cubicBezTo>
                    <a:pt x="31754" y="2239"/>
                    <a:pt x="29516" y="1"/>
                    <a:pt x="26789" y="1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83" name="Google Shape;1483;p45"/>
            <p:cNvSpPr/>
            <p:nvPr/>
          </p:nvSpPr>
          <p:spPr>
            <a:xfrm>
              <a:off x="1608525" y="2708500"/>
              <a:ext cx="1036457" cy="247975"/>
            </a:xfrm>
            <a:custGeom>
              <a:avLst/>
              <a:gdLst/>
              <a:ahLst/>
              <a:cxnLst/>
              <a:rect l="l" t="t" r="r" b="b"/>
              <a:pathLst>
                <a:path w="31755" h="9919" extrusionOk="0">
                  <a:moveTo>
                    <a:pt x="0" y="0"/>
                  </a:moveTo>
                  <a:lnTo>
                    <a:pt x="0" y="9918"/>
                  </a:lnTo>
                  <a:lnTo>
                    <a:pt x="26789" y="9918"/>
                  </a:lnTo>
                  <a:cubicBezTo>
                    <a:pt x="29516" y="9918"/>
                    <a:pt x="31754" y="7692"/>
                    <a:pt x="31754" y="4965"/>
                  </a:cubicBezTo>
                  <a:cubicBezTo>
                    <a:pt x="31754" y="2239"/>
                    <a:pt x="29516" y="0"/>
                    <a:pt x="26789" y="0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84" name="Google Shape;1484;p45"/>
            <p:cNvSpPr/>
            <p:nvPr/>
          </p:nvSpPr>
          <p:spPr>
            <a:xfrm>
              <a:off x="1031950" y="2576925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1"/>
                  </a:moveTo>
                  <a:lnTo>
                    <a:pt x="1" y="1894"/>
                  </a:lnTo>
                  <a:lnTo>
                    <a:pt x="9574" y="7097"/>
                  </a:lnTo>
                  <a:lnTo>
                    <a:pt x="23063" y="5216"/>
                  </a:lnTo>
                  <a:lnTo>
                    <a:pt x="13491" y="1"/>
                  </a:lnTo>
                  <a:close/>
                </a:path>
              </a:pathLst>
            </a:custGeom>
            <a:solidFill>
              <a:srgbClr val="6FC1B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85" name="Google Shape;1485;p45"/>
            <p:cNvSpPr/>
            <p:nvPr/>
          </p:nvSpPr>
          <p:spPr>
            <a:xfrm>
              <a:off x="1031950" y="2624250"/>
              <a:ext cx="239350" cy="379550"/>
            </a:xfrm>
            <a:custGeom>
              <a:avLst/>
              <a:gdLst/>
              <a:ahLst/>
              <a:cxnLst/>
              <a:rect l="l" t="t" r="r" b="b"/>
              <a:pathLst>
                <a:path w="9574" h="15182" extrusionOk="0">
                  <a:moveTo>
                    <a:pt x="1" y="1"/>
                  </a:moveTo>
                  <a:lnTo>
                    <a:pt x="1" y="9966"/>
                  </a:lnTo>
                  <a:lnTo>
                    <a:pt x="9526" y="15181"/>
                  </a:lnTo>
                  <a:lnTo>
                    <a:pt x="9574" y="520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2D9BB8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86" name="Google Shape;1486;p45"/>
            <p:cNvSpPr/>
            <p:nvPr/>
          </p:nvSpPr>
          <p:spPr>
            <a:xfrm>
              <a:off x="1270075" y="2707300"/>
              <a:ext cx="338475" cy="296500"/>
            </a:xfrm>
            <a:custGeom>
              <a:avLst/>
              <a:gdLst/>
              <a:ahLst/>
              <a:cxnLst/>
              <a:rect l="l" t="t" r="r" b="b"/>
              <a:pathLst>
                <a:path w="13539" h="11860" extrusionOk="0">
                  <a:moveTo>
                    <a:pt x="13538" y="1"/>
                  </a:moveTo>
                  <a:lnTo>
                    <a:pt x="49" y="1882"/>
                  </a:lnTo>
                  <a:lnTo>
                    <a:pt x="1" y="11859"/>
                  </a:lnTo>
                  <a:lnTo>
                    <a:pt x="1" y="11859"/>
                  </a:lnTo>
                  <a:lnTo>
                    <a:pt x="13491" y="9919"/>
                  </a:lnTo>
                  <a:lnTo>
                    <a:pt x="13538" y="1"/>
                  </a:lnTo>
                  <a:close/>
                </a:path>
              </a:pathLst>
            </a:custGeom>
            <a:solidFill>
              <a:srgbClr val="087A9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87" name="Google Shape;1487;p45"/>
            <p:cNvSpPr/>
            <p:nvPr/>
          </p:nvSpPr>
          <p:spPr>
            <a:xfrm>
              <a:off x="1031950" y="2226000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0"/>
                  </a:moveTo>
                  <a:lnTo>
                    <a:pt x="1" y="1894"/>
                  </a:lnTo>
                  <a:lnTo>
                    <a:pt x="9574" y="7097"/>
                  </a:lnTo>
                  <a:lnTo>
                    <a:pt x="23063" y="5168"/>
                  </a:lnTo>
                  <a:lnTo>
                    <a:pt x="13491" y="0"/>
                  </a:lnTo>
                  <a:close/>
                </a:path>
              </a:pathLst>
            </a:custGeom>
            <a:solidFill>
              <a:srgbClr val="E3C7A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88" name="Google Shape;1488;p45"/>
            <p:cNvSpPr/>
            <p:nvPr/>
          </p:nvSpPr>
          <p:spPr>
            <a:xfrm>
              <a:off x="1031950" y="2273325"/>
              <a:ext cx="239350" cy="378050"/>
            </a:xfrm>
            <a:custGeom>
              <a:avLst/>
              <a:gdLst/>
              <a:ahLst/>
              <a:cxnLst/>
              <a:rect l="l" t="t" r="r" b="b"/>
              <a:pathLst>
                <a:path w="9574" h="15122" extrusionOk="0">
                  <a:moveTo>
                    <a:pt x="1" y="1"/>
                  </a:moveTo>
                  <a:lnTo>
                    <a:pt x="1" y="9918"/>
                  </a:lnTo>
                  <a:lnTo>
                    <a:pt x="9526" y="15121"/>
                  </a:lnTo>
                  <a:lnTo>
                    <a:pt x="9574" y="520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D0AA8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89" name="Google Shape;1489;p45"/>
            <p:cNvSpPr/>
            <p:nvPr/>
          </p:nvSpPr>
          <p:spPr>
            <a:xfrm>
              <a:off x="1270075" y="2355175"/>
              <a:ext cx="338475" cy="296200"/>
            </a:xfrm>
            <a:custGeom>
              <a:avLst/>
              <a:gdLst/>
              <a:ahLst/>
              <a:cxnLst/>
              <a:rect l="l" t="t" r="r" b="b"/>
              <a:pathLst>
                <a:path w="13539" h="11848" extrusionOk="0">
                  <a:moveTo>
                    <a:pt x="13538" y="1"/>
                  </a:moveTo>
                  <a:lnTo>
                    <a:pt x="49" y="1930"/>
                  </a:lnTo>
                  <a:lnTo>
                    <a:pt x="1" y="11847"/>
                  </a:lnTo>
                  <a:lnTo>
                    <a:pt x="13491" y="9966"/>
                  </a:lnTo>
                  <a:lnTo>
                    <a:pt x="13538" y="1"/>
                  </a:lnTo>
                  <a:close/>
                </a:path>
              </a:pathLst>
            </a:custGeom>
            <a:solidFill>
              <a:srgbClr val="D8846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90" name="Google Shape;1490;p45"/>
            <p:cNvSpPr/>
            <p:nvPr/>
          </p:nvSpPr>
          <p:spPr>
            <a:xfrm>
              <a:off x="1031950" y="1877450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0"/>
                  </a:moveTo>
                  <a:lnTo>
                    <a:pt x="1" y="1893"/>
                  </a:lnTo>
                  <a:lnTo>
                    <a:pt x="9574" y="7096"/>
                  </a:lnTo>
                  <a:lnTo>
                    <a:pt x="23063" y="5215"/>
                  </a:lnTo>
                  <a:lnTo>
                    <a:pt x="13491" y="0"/>
                  </a:lnTo>
                  <a:close/>
                </a:path>
              </a:pathLst>
            </a:custGeom>
            <a:solidFill>
              <a:srgbClr val="FFE59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91" name="Google Shape;1491;p45"/>
            <p:cNvSpPr/>
            <p:nvPr/>
          </p:nvSpPr>
          <p:spPr>
            <a:xfrm>
              <a:off x="1031950" y="1924775"/>
              <a:ext cx="239350" cy="379525"/>
            </a:xfrm>
            <a:custGeom>
              <a:avLst/>
              <a:gdLst/>
              <a:ahLst/>
              <a:cxnLst/>
              <a:rect l="l" t="t" r="r" b="b"/>
              <a:pathLst>
                <a:path w="9574" h="15181" extrusionOk="0">
                  <a:moveTo>
                    <a:pt x="1" y="0"/>
                  </a:moveTo>
                  <a:lnTo>
                    <a:pt x="1" y="9966"/>
                  </a:lnTo>
                  <a:lnTo>
                    <a:pt x="9526" y="15181"/>
                  </a:lnTo>
                  <a:lnTo>
                    <a:pt x="9574" y="520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FC768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92" name="Google Shape;1492;p45"/>
            <p:cNvSpPr/>
            <p:nvPr/>
          </p:nvSpPr>
          <p:spPr>
            <a:xfrm>
              <a:off x="1270075" y="2006625"/>
              <a:ext cx="337275" cy="297675"/>
            </a:xfrm>
            <a:custGeom>
              <a:avLst/>
              <a:gdLst/>
              <a:ahLst/>
              <a:cxnLst/>
              <a:rect l="l" t="t" r="r" b="b"/>
              <a:pathLst>
                <a:path w="13491" h="11907" extrusionOk="0">
                  <a:moveTo>
                    <a:pt x="13491" y="1"/>
                  </a:moveTo>
                  <a:lnTo>
                    <a:pt x="1" y="1977"/>
                  </a:lnTo>
                  <a:lnTo>
                    <a:pt x="49" y="11907"/>
                  </a:lnTo>
                  <a:lnTo>
                    <a:pt x="13491" y="9966"/>
                  </a:lnTo>
                  <a:lnTo>
                    <a:pt x="13491" y="1"/>
                  </a:lnTo>
                  <a:close/>
                </a:path>
              </a:pathLst>
            </a:custGeom>
            <a:solidFill>
              <a:srgbClr val="F2A15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93" name="Google Shape;1493;p45"/>
            <p:cNvSpPr/>
            <p:nvPr/>
          </p:nvSpPr>
          <p:spPr>
            <a:xfrm>
              <a:off x="1031950" y="1537825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0"/>
                  </a:moveTo>
                  <a:lnTo>
                    <a:pt x="1" y="1881"/>
                  </a:lnTo>
                  <a:lnTo>
                    <a:pt x="9574" y="7096"/>
                  </a:lnTo>
                  <a:lnTo>
                    <a:pt x="23063" y="5156"/>
                  </a:lnTo>
                  <a:lnTo>
                    <a:pt x="13491" y="0"/>
                  </a:lnTo>
                  <a:close/>
                </a:path>
              </a:pathLst>
            </a:custGeom>
            <a:solidFill>
              <a:srgbClr val="A1D8D8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94" name="Google Shape;1494;p45"/>
            <p:cNvSpPr/>
            <p:nvPr/>
          </p:nvSpPr>
          <p:spPr>
            <a:xfrm>
              <a:off x="1031950" y="1584850"/>
              <a:ext cx="239350" cy="378350"/>
            </a:xfrm>
            <a:custGeom>
              <a:avLst/>
              <a:gdLst/>
              <a:ahLst/>
              <a:cxnLst/>
              <a:rect l="l" t="t" r="r" b="b"/>
              <a:pathLst>
                <a:path w="9574" h="15134" extrusionOk="0">
                  <a:moveTo>
                    <a:pt x="1" y="0"/>
                  </a:moveTo>
                  <a:lnTo>
                    <a:pt x="1" y="9978"/>
                  </a:lnTo>
                  <a:lnTo>
                    <a:pt x="9526" y="15133"/>
                  </a:lnTo>
                  <a:lnTo>
                    <a:pt x="9574" y="521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4C4C8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95" name="Google Shape;1495;p45"/>
            <p:cNvSpPr/>
            <p:nvPr/>
          </p:nvSpPr>
          <p:spPr>
            <a:xfrm>
              <a:off x="1270075" y="1666700"/>
              <a:ext cx="338475" cy="296500"/>
            </a:xfrm>
            <a:custGeom>
              <a:avLst/>
              <a:gdLst/>
              <a:ahLst/>
              <a:cxnLst/>
              <a:rect l="l" t="t" r="r" b="b"/>
              <a:pathLst>
                <a:path w="13539" h="11860" extrusionOk="0">
                  <a:moveTo>
                    <a:pt x="13538" y="1"/>
                  </a:moveTo>
                  <a:lnTo>
                    <a:pt x="49" y="1941"/>
                  </a:lnTo>
                  <a:lnTo>
                    <a:pt x="1" y="11859"/>
                  </a:lnTo>
                  <a:lnTo>
                    <a:pt x="1" y="11859"/>
                  </a:lnTo>
                  <a:lnTo>
                    <a:pt x="13491" y="9978"/>
                  </a:lnTo>
                  <a:lnTo>
                    <a:pt x="13538" y="1"/>
                  </a:lnTo>
                  <a:close/>
                </a:path>
              </a:pathLst>
            </a:custGeom>
            <a:solidFill>
              <a:srgbClr val="66758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96" name="Google Shape;1496;p45"/>
            <p:cNvSpPr/>
            <p:nvPr/>
          </p:nvSpPr>
          <p:spPr>
            <a:xfrm>
              <a:off x="1031950" y="1206525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1"/>
                  </a:moveTo>
                  <a:lnTo>
                    <a:pt x="1" y="1894"/>
                  </a:lnTo>
                  <a:lnTo>
                    <a:pt x="9574" y="7097"/>
                  </a:lnTo>
                  <a:lnTo>
                    <a:pt x="23063" y="5216"/>
                  </a:lnTo>
                  <a:lnTo>
                    <a:pt x="13491" y="1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97" name="Google Shape;1497;p45"/>
            <p:cNvSpPr/>
            <p:nvPr/>
          </p:nvSpPr>
          <p:spPr>
            <a:xfrm>
              <a:off x="1031950" y="1253850"/>
              <a:ext cx="239350" cy="379550"/>
            </a:xfrm>
            <a:custGeom>
              <a:avLst/>
              <a:gdLst/>
              <a:ahLst/>
              <a:cxnLst/>
              <a:rect l="l" t="t" r="r" b="b"/>
              <a:pathLst>
                <a:path w="9574" h="15182" extrusionOk="0">
                  <a:moveTo>
                    <a:pt x="1" y="1"/>
                  </a:moveTo>
                  <a:lnTo>
                    <a:pt x="1" y="9966"/>
                  </a:lnTo>
                  <a:lnTo>
                    <a:pt x="9526" y="15181"/>
                  </a:lnTo>
                  <a:lnTo>
                    <a:pt x="9574" y="520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98" name="Google Shape;1498;p45"/>
            <p:cNvSpPr/>
            <p:nvPr/>
          </p:nvSpPr>
          <p:spPr>
            <a:xfrm>
              <a:off x="1270075" y="1336900"/>
              <a:ext cx="338475" cy="296500"/>
            </a:xfrm>
            <a:custGeom>
              <a:avLst/>
              <a:gdLst/>
              <a:ahLst/>
              <a:cxnLst/>
              <a:rect l="l" t="t" r="r" b="b"/>
              <a:pathLst>
                <a:path w="13539" h="11860" extrusionOk="0">
                  <a:moveTo>
                    <a:pt x="13538" y="1"/>
                  </a:moveTo>
                  <a:lnTo>
                    <a:pt x="49" y="1882"/>
                  </a:lnTo>
                  <a:lnTo>
                    <a:pt x="1" y="11859"/>
                  </a:lnTo>
                  <a:lnTo>
                    <a:pt x="13491" y="9918"/>
                  </a:lnTo>
                  <a:lnTo>
                    <a:pt x="13538" y="1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99" name="Google Shape;1499;p45"/>
            <p:cNvSpPr/>
            <p:nvPr/>
          </p:nvSpPr>
          <p:spPr>
            <a:xfrm>
              <a:off x="1031950" y="1206525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1"/>
                  </a:moveTo>
                  <a:lnTo>
                    <a:pt x="1" y="1894"/>
                  </a:lnTo>
                  <a:lnTo>
                    <a:pt x="9574" y="7097"/>
                  </a:lnTo>
                  <a:lnTo>
                    <a:pt x="23063" y="5216"/>
                  </a:lnTo>
                  <a:lnTo>
                    <a:pt x="13491" y="1"/>
                  </a:lnTo>
                  <a:close/>
                </a:path>
              </a:pathLst>
            </a:custGeom>
            <a:solidFill>
              <a:srgbClr val="F6D5C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500" name="Google Shape;1500;p45"/>
            <p:cNvSpPr/>
            <p:nvPr/>
          </p:nvSpPr>
          <p:spPr>
            <a:xfrm>
              <a:off x="1031950" y="1253850"/>
              <a:ext cx="239350" cy="379550"/>
            </a:xfrm>
            <a:custGeom>
              <a:avLst/>
              <a:gdLst/>
              <a:ahLst/>
              <a:cxnLst/>
              <a:rect l="l" t="t" r="r" b="b"/>
              <a:pathLst>
                <a:path w="9574" h="15182" extrusionOk="0">
                  <a:moveTo>
                    <a:pt x="1" y="1"/>
                  </a:moveTo>
                  <a:lnTo>
                    <a:pt x="1" y="9966"/>
                  </a:lnTo>
                  <a:lnTo>
                    <a:pt x="9526" y="15181"/>
                  </a:lnTo>
                  <a:lnTo>
                    <a:pt x="9574" y="520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3B4A8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501" name="Google Shape;1501;p45"/>
            <p:cNvSpPr/>
            <p:nvPr/>
          </p:nvSpPr>
          <p:spPr>
            <a:xfrm>
              <a:off x="1270075" y="1336900"/>
              <a:ext cx="338475" cy="296500"/>
            </a:xfrm>
            <a:custGeom>
              <a:avLst/>
              <a:gdLst/>
              <a:ahLst/>
              <a:cxnLst/>
              <a:rect l="l" t="t" r="r" b="b"/>
              <a:pathLst>
                <a:path w="13539" h="11860" extrusionOk="0">
                  <a:moveTo>
                    <a:pt x="13538" y="1"/>
                  </a:moveTo>
                  <a:lnTo>
                    <a:pt x="49" y="1882"/>
                  </a:lnTo>
                  <a:lnTo>
                    <a:pt x="1" y="11859"/>
                  </a:lnTo>
                  <a:lnTo>
                    <a:pt x="13491" y="9918"/>
                  </a:lnTo>
                  <a:lnTo>
                    <a:pt x="13538" y="1"/>
                  </a:lnTo>
                  <a:close/>
                </a:path>
              </a:pathLst>
            </a:custGeom>
            <a:solidFill>
              <a:srgbClr val="C4A4C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502" name="Google Shape;1502;p45"/>
            <p:cNvSpPr/>
            <p:nvPr/>
          </p:nvSpPr>
          <p:spPr>
            <a:xfrm>
              <a:off x="1680550" y="1403875"/>
              <a:ext cx="92900" cy="107775"/>
            </a:xfrm>
            <a:custGeom>
              <a:avLst/>
              <a:gdLst/>
              <a:ahLst/>
              <a:cxnLst/>
              <a:rect l="l" t="t" r="r" b="b"/>
              <a:pathLst>
                <a:path w="3716" h="4311" extrusionOk="0">
                  <a:moveTo>
                    <a:pt x="1" y="0"/>
                  </a:moveTo>
                  <a:lnTo>
                    <a:pt x="1" y="4311"/>
                  </a:lnTo>
                  <a:lnTo>
                    <a:pt x="3715" y="2179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3B4A8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503" name="Google Shape;1503;p45"/>
            <p:cNvSpPr/>
            <p:nvPr/>
          </p:nvSpPr>
          <p:spPr>
            <a:xfrm>
              <a:off x="875700" y="1664325"/>
              <a:ext cx="92875" cy="107775"/>
            </a:xfrm>
            <a:custGeom>
              <a:avLst/>
              <a:gdLst/>
              <a:ahLst/>
              <a:cxnLst/>
              <a:rect l="l" t="t" r="r" b="b"/>
              <a:pathLst>
                <a:path w="3715" h="4311" extrusionOk="0">
                  <a:moveTo>
                    <a:pt x="3715" y="0"/>
                  </a:moveTo>
                  <a:lnTo>
                    <a:pt x="0" y="2132"/>
                  </a:lnTo>
                  <a:lnTo>
                    <a:pt x="3715" y="4310"/>
                  </a:lnTo>
                  <a:lnTo>
                    <a:pt x="3715" y="0"/>
                  </a:lnTo>
                  <a:close/>
                </a:path>
              </a:pathLst>
            </a:custGeom>
            <a:solidFill>
              <a:srgbClr val="54C4C8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504" name="Google Shape;1504;p45"/>
            <p:cNvSpPr/>
            <p:nvPr/>
          </p:nvSpPr>
          <p:spPr>
            <a:xfrm>
              <a:off x="875700" y="2348925"/>
              <a:ext cx="92875" cy="107775"/>
            </a:xfrm>
            <a:custGeom>
              <a:avLst/>
              <a:gdLst/>
              <a:ahLst/>
              <a:cxnLst/>
              <a:rect l="l" t="t" r="r" b="b"/>
              <a:pathLst>
                <a:path w="3715" h="4311" extrusionOk="0">
                  <a:moveTo>
                    <a:pt x="3715" y="1"/>
                  </a:moveTo>
                  <a:lnTo>
                    <a:pt x="0" y="2180"/>
                  </a:lnTo>
                  <a:lnTo>
                    <a:pt x="3715" y="4311"/>
                  </a:lnTo>
                  <a:lnTo>
                    <a:pt x="3715" y="1"/>
                  </a:lnTo>
                  <a:close/>
                </a:path>
              </a:pathLst>
            </a:custGeom>
            <a:solidFill>
              <a:srgbClr val="D8846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505" name="Google Shape;1505;p45"/>
            <p:cNvSpPr/>
            <p:nvPr/>
          </p:nvSpPr>
          <p:spPr>
            <a:xfrm>
              <a:off x="1680550" y="2066150"/>
              <a:ext cx="92900" cy="107775"/>
            </a:xfrm>
            <a:custGeom>
              <a:avLst/>
              <a:gdLst/>
              <a:ahLst/>
              <a:cxnLst/>
              <a:rect l="l" t="t" r="r" b="b"/>
              <a:pathLst>
                <a:path w="3716" h="4311" extrusionOk="0">
                  <a:moveTo>
                    <a:pt x="1" y="1"/>
                  </a:moveTo>
                  <a:lnTo>
                    <a:pt x="1" y="4311"/>
                  </a:lnTo>
                  <a:lnTo>
                    <a:pt x="3715" y="2132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C768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506" name="Google Shape;1506;p45"/>
            <p:cNvSpPr/>
            <p:nvPr/>
          </p:nvSpPr>
          <p:spPr>
            <a:xfrm>
              <a:off x="1680550" y="2779350"/>
              <a:ext cx="92900" cy="106575"/>
            </a:xfrm>
            <a:custGeom>
              <a:avLst/>
              <a:gdLst/>
              <a:ahLst/>
              <a:cxnLst/>
              <a:rect l="l" t="t" r="r" b="b"/>
              <a:pathLst>
                <a:path w="3716" h="4263" extrusionOk="0">
                  <a:moveTo>
                    <a:pt x="1" y="0"/>
                  </a:moveTo>
                  <a:lnTo>
                    <a:pt x="1" y="4263"/>
                  </a:lnTo>
                  <a:lnTo>
                    <a:pt x="3715" y="213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6FC1B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sp>
        <p:nvSpPr>
          <p:cNvPr id="1507" name="Google Shape;1507;p45"/>
          <p:cNvSpPr txBox="1"/>
          <p:nvPr/>
        </p:nvSpPr>
        <p:spPr>
          <a:xfrm>
            <a:off x="3904215" y="6569624"/>
            <a:ext cx="3461888" cy="8454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r"/>
            <a:r>
              <a:rPr lang="en-US" sz="2400" b="1" dirty="0">
                <a:solidFill>
                  <a:srgbClr val="D88462"/>
                </a:solidFill>
                <a:latin typeface="Fira Sans Extra Condensed Medium"/>
                <a:ea typeface="Fira Sans Extra Condensed Medium"/>
                <a:cs typeface="Fira Sans Extra Condensed Medium"/>
              </a:rPr>
              <a:t>Project-Based </a:t>
            </a:r>
            <a:r>
              <a:rPr lang="en-US" sz="2400" b="1" dirty="0" smtClean="0">
                <a:solidFill>
                  <a:srgbClr val="D88462"/>
                </a:solidFill>
                <a:latin typeface="Fira Sans Extra Condensed Medium"/>
                <a:ea typeface="Fira Sans Extra Condensed Medium"/>
                <a:cs typeface="Fira Sans Extra Condensed Medium"/>
              </a:rPr>
              <a:t>Learning</a:t>
            </a:r>
            <a:endParaRPr sz="2400" b="1" dirty="0">
              <a:solidFill>
                <a:srgbClr val="D88462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508" name="Google Shape;1508;p45"/>
          <p:cNvSpPr txBox="1"/>
          <p:nvPr/>
        </p:nvSpPr>
        <p:spPr>
          <a:xfrm>
            <a:off x="4273553" y="4332863"/>
            <a:ext cx="3165694" cy="8454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r"/>
            <a:r>
              <a:rPr lang="en-US" sz="2400" b="1" dirty="0">
                <a:solidFill>
                  <a:srgbClr val="54C4C8"/>
                </a:solidFill>
                <a:latin typeface="Fira Sans Extra Condensed Medium"/>
                <a:ea typeface="Fira Sans Extra Condensed Medium"/>
                <a:cs typeface="Fira Sans Extra Condensed Medium"/>
              </a:rPr>
              <a:t>Collaborative </a:t>
            </a:r>
            <a:r>
              <a:rPr lang="en-US" sz="2400" b="1" dirty="0" smtClean="0">
                <a:solidFill>
                  <a:srgbClr val="54C4C8"/>
                </a:solidFill>
                <a:latin typeface="Fira Sans Extra Condensed Medium"/>
                <a:ea typeface="Fira Sans Extra Condensed Medium"/>
                <a:cs typeface="Fira Sans Extra Condensed Medium"/>
              </a:rPr>
              <a:t>Learning</a:t>
            </a:r>
            <a:endParaRPr sz="2400" b="1" dirty="0">
              <a:solidFill>
                <a:srgbClr val="54C4C8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509" name="Google Shape;1509;p45"/>
          <p:cNvSpPr txBox="1"/>
          <p:nvPr/>
        </p:nvSpPr>
        <p:spPr>
          <a:xfrm>
            <a:off x="10319628" y="8037510"/>
            <a:ext cx="3368113" cy="8454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r>
              <a:rPr lang="en-US" sz="2400" b="1" dirty="0">
                <a:solidFill>
                  <a:srgbClr val="65B8C6"/>
                </a:solidFill>
                <a:latin typeface="Fira Sans Extra Condensed Medium"/>
                <a:ea typeface="Fira Sans Extra Condensed Medium"/>
                <a:cs typeface="Fira Sans Extra Condensed Medium"/>
              </a:rPr>
              <a:t>Blended </a:t>
            </a:r>
            <a:r>
              <a:rPr lang="en-US" sz="2400" b="1" dirty="0" smtClean="0">
                <a:solidFill>
                  <a:srgbClr val="65B8C6"/>
                </a:solidFill>
                <a:latin typeface="Fira Sans Extra Condensed Medium"/>
                <a:ea typeface="Fira Sans Extra Condensed Medium"/>
                <a:cs typeface="Fira Sans Extra Condensed Medium"/>
              </a:rPr>
              <a:t>Learning</a:t>
            </a:r>
            <a:endParaRPr lang="en-US" sz="2400" b="1" dirty="0"/>
          </a:p>
        </p:txBody>
      </p:sp>
      <p:sp>
        <p:nvSpPr>
          <p:cNvPr id="1510" name="Google Shape;1510;p45"/>
          <p:cNvSpPr txBox="1"/>
          <p:nvPr/>
        </p:nvSpPr>
        <p:spPr>
          <a:xfrm>
            <a:off x="10430437" y="5716351"/>
            <a:ext cx="2542282" cy="8454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r>
              <a:rPr lang="en-US" sz="2400" b="1" dirty="0">
                <a:solidFill>
                  <a:srgbClr val="FFC768"/>
                </a:solidFill>
                <a:latin typeface="Fira Sans Extra Condensed Medium"/>
                <a:ea typeface="Fira Sans Extra Condensed Medium"/>
                <a:cs typeface="Fira Sans Extra Condensed Medium"/>
              </a:rPr>
              <a:t>Gamification </a:t>
            </a:r>
            <a:endParaRPr sz="3346" dirty="0">
              <a:solidFill>
                <a:srgbClr val="FFC768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511" name="Google Shape;1511;p45"/>
          <p:cNvSpPr txBox="1"/>
          <p:nvPr/>
        </p:nvSpPr>
        <p:spPr>
          <a:xfrm>
            <a:off x="10381780" y="3507947"/>
            <a:ext cx="2889432" cy="8454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lvl="0"/>
            <a:r>
              <a:rPr lang="en-US" sz="2400" b="1" dirty="0">
                <a:solidFill>
                  <a:srgbClr val="F3B4A8"/>
                </a:solidFill>
                <a:latin typeface="Fira Sans Extra Condensed Medium"/>
                <a:ea typeface="Fira Sans Extra Condensed Medium"/>
                <a:cs typeface="Fira Sans Extra Condensed Medium"/>
              </a:rPr>
              <a:t>Problem-Based </a:t>
            </a:r>
            <a:r>
              <a:rPr lang="en-US" sz="2400" b="1" dirty="0" smtClean="0">
                <a:solidFill>
                  <a:srgbClr val="F3B4A8"/>
                </a:solidFill>
                <a:latin typeface="Fira Sans Extra Condensed Medium"/>
                <a:ea typeface="Fira Sans Extra Condensed Medium"/>
                <a:cs typeface="Fira Sans Extra Condensed Medium"/>
              </a:rPr>
              <a:t>Learning</a:t>
            </a:r>
            <a:endParaRPr sz="2400" b="1" dirty="0">
              <a:solidFill>
                <a:srgbClr val="FF99CC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512" name="Google Shape;1512;p45"/>
          <p:cNvSpPr/>
          <p:nvPr/>
        </p:nvSpPr>
        <p:spPr>
          <a:xfrm>
            <a:off x="872472" y="4031851"/>
            <a:ext cx="3780438" cy="13709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9838" tIns="179929" rIns="539838" bIns="179929" anchor="ctr" anchorCtr="0">
            <a:noAutofit/>
          </a:bodyPr>
          <a:lstStyle/>
          <a:p>
            <a:pPr lvl="0"/>
            <a:r>
              <a:rPr lang="en-US" sz="2400" b="1" dirty="0" err="1"/>
              <a:t>Hamkorlikda</a:t>
            </a:r>
            <a:r>
              <a:rPr lang="en-US" sz="2400" b="1" dirty="0"/>
              <a:t> </a:t>
            </a:r>
            <a:r>
              <a:rPr lang="en-US" sz="2400" b="1" dirty="0" err="1" smtClean="0"/>
              <a:t>o‘qitish</a:t>
            </a:r>
            <a:endParaRPr lang="ru-RU" sz="2400" dirty="0"/>
          </a:p>
        </p:txBody>
      </p:sp>
      <p:sp>
        <p:nvSpPr>
          <p:cNvPr id="1513" name="Google Shape;1513;p45"/>
          <p:cNvSpPr/>
          <p:nvPr/>
        </p:nvSpPr>
        <p:spPr>
          <a:xfrm>
            <a:off x="936273" y="6295461"/>
            <a:ext cx="3652835" cy="13709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9838" tIns="179929" rIns="539838" bIns="179929" anchor="ctr" anchorCtr="0">
            <a:noAutofit/>
          </a:bodyPr>
          <a:lstStyle/>
          <a:p>
            <a:pPr lvl="0"/>
            <a:r>
              <a:rPr lang="en-US" sz="2400" b="1" dirty="0" err="1"/>
              <a:t>Loyiha</a:t>
            </a:r>
            <a:r>
              <a:rPr lang="en-US" sz="2400" b="1" dirty="0"/>
              <a:t> </a:t>
            </a:r>
            <a:r>
              <a:rPr lang="en-US" sz="2400" b="1" dirty="0" err="1"/>
              <a:t>asosida</a:t>
            </a:r>
            <a:r>
              <a:rPr lang="en-US" sz="2400" b="1" dirty="0"/>
              <a:t> </a:t>
            </a:r>
            <a:r>
              <a:rPr lang="en-US" sz="2400" b="1" dirty="0" err="1" smtClean="0"/>
              <a:t>o‘qitish</a:t>
            </a:r>
            <a:endParaRPr lang="ru-RU" sz="2400" dirty="0"/>
          </a:p>
        </p:txBody>
      </p:sp>
      <p:sp>
        <p:nvSpPr>
          <p:cNvPr id="1514" name="Google Shape;1514;p45"/>
          <p:cNvSpPr/>
          <p:nvPr/>
        </p:nvSpPr>
        <p:spPr>
          <a:xfrm>
            <a:off x="13306302" y="7771934"/>
            <a:ext cx="3780438" cy="13709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7125" tIns="179929" rIns="539838" bIns="179929" anchor="ctr" anchorCtr="0">
            <a:noAutofit/>
          </a:bodyPr>
          <a:lstStyle/>
          <a:p>
            <a:pPr lvl="0"/>
            <a:r>
              <a:rPr lang="en-US" sz="2400" b="1" dirty="0" err="1" smtClean="0"/>
              <a:t>Diferensial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va</a:t>
            </a:r>
            <a:r>
              <a:rPr lang="en-US" sz="2400" b="1" dirty="0" smtClean="0"/>
              <a:t> individual </a:t>
            </a:r>
            <a:r>
              <a:rPr lang="en-US" sz="2400" b="1" dirty="0" err="1" smtClean="0"/>
              <a:t>yondashuvlar</a:t>
            </a:r>
            <a:endParaRPr lang="en-US" sz="2400" b="1" dirty="0"/>
          </a:p>
        </p:txBody>
      </p:sp>
      <p:sp>
        <p:nvSpPr>
          <p:cNvPr id="1515" name="Google Shape;1515;p45"/>
          <p:cNvSpPr/>
          <p:nvPr/>
        </p:nvSpPr>
        <p:spPr>
          <a:xfrm>
            <a:off x="13118812" y="5453590"/>
            <a:ext cx="4184938" cy="13709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1375" tIns="179929" rIns="539838" bIns="179929" anchor="ctr" anchorCtr="0">
            <a:noAutofit/>
          </a:bodyPr>
          <a:lstStyle/>
          <a:p>
            <a:r>
              <a:rPr lang="en-US" sz="2400" b="1" dirty="0"/>
              <a:t>T</a:t>
            </a:r>
            <a:r>
              <a:rPr lang="uz-Cyrl-UZ" sz="2400" b="1" dirty="0" smtClean="0"/>
              <a:t>a’limiy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o‘yinlar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orqali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o‘qitish</a:t>
            </a:r>
            <a:endParaRPr lang="en-US" sz="2400" b="1" dirty="0"/>
          </a:p>
        </p:txBody>
      </p:sp>
      <p:sp>
        <p:nvSpPr>
          <p:cNvPr id="1516" name="Google Shape;1516;p45"/>
          <p:cNvSpPr txBox="1"/>
          <p:nvPr/>
        </p:nvSpPr>
        <p:spPr>
          <a:xfrm>
            <a:off x="13347701" y="3179681"/>
            <a:ext cx="3780438" cy="13709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lvl="0"/>
            <a:r>
              <a:rPr lang="en-US" sz="2400" b="1" dirty="0" err="1"/>
              <a:t>Muammo</a:t>
            </a:r>
            <a:r>
              <a:rPr lang="en-US" sz="2400" b="1" dirty="0"/>
              <a:t> </a:t>
            </a:r>
            <a:r>
              <a:rPr lang="en-US" sz="2400" b="1" dirty="0" err="1"/>
              <a:t>asosida</a:t>
            </a:r>
            <a:r>
              <a:rPr lang="en-US" sz="2400" b="1" dirty="0"/>
              <a:t> </a:t>
            </a:r>
            <a:r>
              <a:rPr lang="en-US" sz="2400" b="1" dirty="0" err="1" smtClean="0"/>
              <a:t>o‘qitish</a:t>
            </a:r>
            <a:endParaRPr lang="ru-RU" sz="2400" dirty="0"/>
          </a:p>
        </p:txBody>
      </p:sp>
      <p:sp>
        <p:nvSpPr>
          <p:cNvPr id="43" name="Заголовок 1"/>
          <p:cNvSpPr txBox="1">
            <a:spLocks/>
          </p:cNvSpPr>
          <p:nvPr/>
        </p:nvSpPr>
        <p:spPr>
          <a:xfrm>
            <a:off x="311150" y="1173949"/>
            <a:ext cx="16840200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400" b="1" dirty="0" err="1" smtClean="0"/>
              <a:t>Ta’lim</a:t>
            </a:r>
            <a:r>
              <a:rPr lang="en-US" sz="4400" b="1" dirty="0" smtClean="0"/>
              <a:t> </a:t>
            </a:r>
            <a:r>
              <a:rPr lang="en-US" sz="4400" b="1" dirty="0" err="1" smtClean="0"/>
              <a:t>jarayonida</a:t>
            </a:r>
            <a:r>
              <a:rPr lang="en-US" sz="4400" b="1" dirty="0" smtClean="0"/>
              <a:t> </a:t>
            </a:r>
            <a:r>
              <a:rPr lang="en-US" sz="4400" b="1" dirty="0" err="1" smtClean="0"/>
              <a:t>qo‘llaniladigan</a:t>
            </a:r>
            <a:r>
              <a:rPr lang="en-US" sz="4400" b="1" dirty="0" smtClean="0"/>
              <a:t> </a:t>
            </a:r>
            <a:r>
              <a:rPr lang="en-US" sz="4400" b="1" dirty="0" err="1" smtClean="0"/>
              <a:t>innovatsion</a:t>
            </a:r>
            <a:r>
              <a:rPr lang="en-US" sz="4400" b="1" dirty="0" smtClean="0"/>
              <a:t> </a:t>
            </a:r>
            <a:r>
              <a:rPr lang="en-US" sz="4400" b="1" dirty="0" err="1" smtClean="0"/>
              <a:t>yondashuvlar</a:t>
            </a:r>
            <a:endParaRPr lang="ru-RU" sz="4400" b="1" dirty="0"/>
          </a:p>
        </p:txBody>
      </p:sp>
      <p:pic>
        <p:nvPicPr>
          <p:cNvPr id="4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45" name="Рисунок 4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553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6100" y="2532099"/>
            <a:ext cx="11195050" cy="8305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800" b="1" dirty="0" err="1"/>
              <a:t>Hamkorlikda</a:t>
            </a:r>
            <a:r>
              <a:rPr lang="en-US" sz="4800" b="1" dirty="0"/>
              <a:t> </a:t>
            </a:r>
            <a:r>
              <a:rPr lang="en-US" sz="4800" b="1" dirty="0" err="1"/>
              <a:t>o‘qitish</a:t>
            </a:r>
            <a:r>
              <a:rPr lang="en-US" sz="4800" b="1" dirty="0"/>
              <a:t> (Collaborative Learning)</a:t>
            </a:r>
            <a:r>
              <a:rPr lang="en-US" sz="4800" dirty="0"/>
              <a:t> — </a:t>
            </a:r>
            <a:r>
              <a:rPr lang="en-US" sz="4800" dirty="0" err="1"/>
              <a:t>bu</a:t>
            </a:r>
            <a:r>
              <a:rPr lang="en-US" sz="4800" dirty="0"/>
              <a:t> </a:t>
            </a:r>
            <a:r>
              <a:rPr lang="en-US" sz="4800" dirty="0" err="1"/>
              <a:t>o‘quvchilarning</a:t>
            </a:r>
            <a:r>
              <a:rPr lang="en-US" sz="4800" dirty="0"/>
              <a:t> </a:t>
            </a:r>
            <a:r>
              <a:rPr lang="en-US" sz="4800" dirty="0" err="1"/>
              <a:t>kichik</a:t>
            </a:r>
            <a:r>
              <a:rPr lang="en-US" sz="4800" dirty="0"/>
              <a:t> </a:t>
            </a:r>
            <a:r>
              <a:rPr lang="en-US" sz="4800" dirty="0" err="1"/>
              <a:t>guruhlarda</a:t>
            </a:r>
            <a:r>
              <a:rPr lang="en-US" sz="4800" dirty="0"/>
              <a:t> </a:t>
            </a:r>
            <a:r>
              <a:rPr lang="en-US" sz="4800" dirty="0" err="1"/>
              <a:t>ishlashi</a:t>
            </a:r>
            <a:r>
              <a:rPr lang="en-US" sz="4800" dirty="0"/>
              <a:t> </a:t>
            </a:r>
            <a:r>
              <a:rPr lang="en-US" sz="4800" dirty="0" err="1"/>
              <a:t>orqali</a:t>
            </a:r>
            <a:r>
              <a:rPr lang="en-US" sz="4800" dirty="0"/>
              <a:t> </a:t>
            </a:r>
            <a:r>
              <a:rPr lang="en-US" sz="4800" dirty="0" err="1"/>
              <a:t>bilimlarni</a:t>
            </a:r>
            <a:r>
              <a:rPr lang="en-US" sz="4800" dirty="0"/>
              <a:t> </a:t>
            </a:r>
            <a:r>
              <a:rPr lang="en-US" sz="4800" dirty="0" err="1"/>
              <a:t>o‘zlashtirishni</a:t>
            </a:r>
            <a:r>
              <a:rPr lang="en-US" sz="4800" dirty="0"/>
              <a:t> </a:t>
            </a:r>
            <a:r>
              <a:rPr lang="en-US" sz="4800" dirty="0" err="1"/>
              <a:t>ta'minlaydigan</a:t>
            </a:r>
            <a:r>
              <a:rPr lang="en-US" sz="4800" dirty="0"/>
              <a:t> </a:t>
            </a:r>
            <a:r>
              <a:rPr lang="en-US" sz="4800" dirty="0" err="1"/>
              <a:t>pedagogik</a:t>
            </a:r>
            <a:r>
              <a:rPr lang="en-US" sz="4800" dirty="0"/>
              <a:t> </a:t>
            </a:r>
            <a:r>
              <a:rPr lang="en-US" sz="4800" dirty="0" err="1"/>
              <a:t>yondashuv</a:t>
            </a:r>
            <a:r>
              <a:rPr lang="en-US" sz="4800" dirty="0"/>
              <a:t>. </a:t>
            </a:r>
            <a:endParaRPr lang="en-US" sz="4800" dirty="0" smtClean="0"/>
          </a:p>
          <a:p>
            <a:pPr marL="0" indent="0">
              <a:buNone/>
            </a:pPr>
            <a:r>
              <a:rPr lang="en-US" sz="4800" dirty="0" smtClean="0"/>
              <a:t>Bu </a:t>
            </a:r>
            <a:r>
              <a:rPr lang="en-US" sz="4800" dirty="0" err="1" smtClean="0"/>
              <a:t>yondashuv</a:t>
            </a:r>
            <a:r>
              <a:rPr lang="en-US" sz="4800" dirty="0" smtClean="0"/>
              <a:t> </a:t>
            </a:r>
            <a:r>
              <a:rPr lang="en-US" sz="4800" dirty="0" err="1" smtClean="0"/>
              <a:t>o‘quvchilarni</a:t>
            </a:r>
            <a:r>
              <a:rPr lang="en-US" sz="4800" dirty="0" smtClean="0"/>
              <a:t> </a:t>
            </a:r>
            <a:r>
              <a:rPr lang="en-US" sz="4800" dirty="0" err="1"/>
              <a:t>birgalikda</a:t>
            </a:r>
            <a:r>
              <a:rPr lang="en-US" sz="4800" dirty="0"/>
              <a:t> </a:t>
            </a:r>
            <a:r>
              <a:rPr lang="en-US" sz="4800" dirty="0" err="1"/>
              <a:t>fikrlash</a:t>
            </a:r>
            <a:r>
              <a:rPr lang="en-US" sz="4800" dirty="0"/>
              <a:t>, </a:t>
            </a:r>
            <a:r>
              <a:rPr lang="en-US" sz="4800" dirty="0" err="1"/>
              <a:t>muammo</a:t>
            </a:r>
            <a:r>
              <a:rPr lang="en-US" sz="4800" dirty="0"/>
              <a:t> </a:t>
            </a:r>
            <a:r>
              <a:rPr lang="en-US" sz="4800" dirty="0" err="1"/>
              <a:t>yechish</a:t>
            </a:r>
            <a:r>
              <a:rPr lang="en-US" sz="4800" dirty="0"/>
              <a:t>, </a:t>
            </a:r>
            <a:r>
              <a:rPr lang="en-US" sz="4800" dirty="0" err="1"/>
              <a:t>ijodiy</a:t>
            </a:r>
            <a:r>
              <a:rPr lang="en-US" sz="4800" dirty="0"/>
              <a:t> </a:t>
            </a:r>
            <a:r>
              <a:rPr lang="en-US" sz="4800" dirty="0" err="1"/>
              <a:t>yondashish</a:t>
            </a:r>
            <a:r>
              <a:rPr lang="en-US" sz="4800" dirty="0"/>
              <a:t> </a:t>
            </a:r>
            <a:r>
              <a:rPr lang="en-US" sz="4800" dirty="0" err="1"/>
              <a:t>va</a:t>
            </a:r>
            <a:r>
              <a:rPr lang="en-US" sz="4800" dirty="0"/>
              <a:t> </a:t>
            </a:r>
            <a:r>
              <a:rPr lang="en-US" sz="4800" dirty="0" err="1"/>
              <a:t>o‘zaro</a:t>
            </a:r>
            <a:r>
              <a:rPr lang="en-US" sz="4800" dirty="0"/>
              <a:t> </a:t>
            </a:r>
            <a:r>
              <a:rPr lang="en-US" sz="4800" dirty="0" err="1"/>
              <a:t>yordam</a:t>
            </a:r>
            <a:r>
              <a:rPr lang="en-US" sz="4800" dirty="0"/>
              <a:t> </a:t>
            </a:r>
            <a:r>
              <a:rPr lang="en-US" sz="4800" dirty="0" err="1"/>
              <a:t>ko‘rsatishga</a:t>
            </a:r>
            <a:r>
              <a:rPr lang="en-US" sz="4800" dirty="0"/>
              <a:t> </a:t>
            </a:r>
            <a:r>
              <a:rPr lang="en-US" sz="4800" dirty="0" err="1"/>
              <a:t>undaydi</a:t>
            </a:r>
            <a:r>
              <a:rPr lang="en-US" sz="4800" dirty="0"/>
              <a:t>.</a:t>
            </a:r>
            <a:endParaRPr lang="ru-RU" sz="4800" dirty="0"/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098" name="Picture 2" descr="Cooperation Image PNG Transparent Background, Free Download #10332 -  FreeIcons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1150" y="2962275"/>
            <a:ext cx="5777696" cy="60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0016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8"/>
          <p:cNvSpPr txBox="1">
            <a:spLocks noGrp="1"/>
          </p:cNvSpPr>
          <p:nvPr>
            <p:ph type="title"/>
          </p:nvPr>
        </p:nvSpPr>
        <p:spPr>
          <a:xfrm>
            <a:off x="768351" y="1710447"/>
            <a:ext cx="16764000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>
              <a:spcBef>
                <a:spcPts val="0"/>
              </a:spcBef>
            </a:pPr>
            <a:r>
              <a:rPr lang="en-US" sz="6000" b="1" dirty="0" err="1"/>
              <a:t>Fanini</a:t>
            </a:r>
            <a:r>
              <a:rPr lang="en-US" sz="6000" b="1" dirty="0"/>
              <a:t> </a:t>
            </a:r>
            <a:r>
              <a:rPr lang="en-US" sz="6000" b="1" dirty="0" err="1"/>
              <a:t>o‘qitishda</a:t>
            </a:r>
            <a:r>
              <a:rPr lang="en-US" sz="6000" b="1" dirty="0"/>
              <a:t> </a:t>
            </a:r>
            <a:r>
              <a:rPr lang="en-US" sz="6000" b="1" dirty="0" err="1"/>
              <a:t>raqamli</a:t>
            </a:r>
            <a:r>
              <a:rPr lang="en-US" sz="6000" b="1" dirty="0"/>
              <a:t> </a:t>
            </a:r>
            <a:r>
              <a:rPr lang="en-US" sz="6000" b="1" dirty="0" err="1"/>
              <a:t>innovatsion</a:t>
            </a:r>
            <a:r>
              <a:rPr lang="en-US" sz="6000" b="1" dirty="0"/>
              <a:t> </a:t>
            </a:r>
            <a:r>
              <a:rPr lang="en-US" sz="6000" b="1" dirty="0" err="1"/>
              <a:t>texnologiyalar</a:t>
            </a:r>
            <a:endParaRPr sz="6000" dirty="0"/>
          </a:p>
        </p:txBody>
      </p:sp>
      <p:grpSp>
        <p:nvGrpSpPr>
          <p:cNvPr id="161" name="Google Shape;161;p18"/>
          <p:cNvGrpSpPr/>
          <p:nvPr/>
        </p:nvGrpSpPr>
        <p:grpSpPr>
          <a:xfrm>
            <a:off x="3966735" y="7557895"/>
            <a:ext cx="2464399" cy="1849447"/>
            <a:chOff x="3716950" y="7216334"/>
            <a:chExt cx="2504400" cy="1879466"/>
          </a:xfrm>
        </p:grpSpPr>
        <p:sp>
          <p:nvSpPr>
            <p:cNvPr id="162" name="Google Shape;162;p18"/>
            <p:cNvSpPr/>
            <p:nvPr/>
          </p:nvSpPr>
          <p:spPr>
            <a:xfrm>
              <a:off x="3794950" y="7216350"/>
              <a:ext cx="2348400" cy="6492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63" name="Google Shape;163;p18"/>
            <p:cNvSpPr txBox="1"/>
            <p:nvPr/>
          </p:nvSpPr>
          <p:spPr>
            <a:xfrm>
              <a:off x="3716950" y="7936600"/>
              <a:ext cx="2504400" cy="1159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3186" rIns="0" bIns="0" anchor="ctr" anchorCtr="0">
              <a:noAutofit/>
            </a:bodyPr>
            <a:lstStyle/>
            <a:p>
              <a:pPr lvl="0" algn="ctr"/>
              <a:r>
                <a:rPr lang="en-US" sz="3200" b="1" dirty="0" err="1"/>
                <a:t>Interfaol</a:t>
              </a:r>
              <a:r>
                <a:rPr lang="en-US" sz="3200" b="1" dirty="0"/>
                <a:t> </a:t>
              </a:r>
              <a:r>
                <a:rPr lang="en-US" sz="3200" b="1" dirty="0" err="1"/>
                <a:t>vositalar</a:t>
              </a:r>
              <a:endParaRPr lang="ru-RU" sz="3200" dirty="0"/>
            </a:p>
          </p:txBody>
        </p:sp>
        <p:sp>
          <p:nvSpPr>
            <p:cNvPr id="164" name="Google Shape;164;p18"/>
            <p:cNvSpPr txBox="1"/>
            <p:nvPr/>
          </p:nvSpPr>
          <p:spPr>
            <a:xfrm>
              <a:off x="3794925" y="7216334"/>
              <a:ext cx="2348400" cy="649200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24995" algn="ctr"/>
              <a:endParaRPr sz="3149" b="1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65" name="Google Shape;165;p18"/>
          <p:cNvGrpSpPr/>
          <p:nvPr/>
        </p:nvGrpSpPr>
        <p:grpSpPr>
          <a:xfrm>
            <a:off x="7857675" y="7557491"/>
            <a:ext cx="6198487" cy="2000063"/>
            <a:chOff x="6525764" y="6690024"/>
            <a:chExt cx="6299099" cy="2032526"/>
          </a:xfrm>
        </p:grpSpPr>
        <p:sp>
          <p:nvSpPr>
            <p:cNvPr id="167" name="Google Shape;167;p18"/>
            <p:cNvSpPr txBox="1"/>
            <p:nvPr/>
          </p:nvSpPr>
          <p:spPr>
            <a:xfrm>
              <a:off x="10476463" y="7563350"/>
              <a:ext cx="2348400" cy="1159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3186" rIns="0" bIns="0" anchor="ctr" anchorCtr="0">
              <a:noAutofit/>
            </a:bodyPr>
            <a:lstStyle/>
            <a:p>
              <a:pPr lvl="0" algn="ctr"/>
              <a:r>
                <a:rPr lang="en-US" sz="3200" b="1" dirty="0"/>
                <a:t>STEAM </a:t>
              </a:r>
              <a:r>
                <a:rPr lang="en-US" sz="3200" b="1" dirty="0" err="1"/>
                <a:t>yondashuvi</a:t>
              </a:r>
              <a:endParaRPr lang="en-US" sz="3200" b="1" dirty="0"/>
            </a:p>
          </p:txBody>
        </p:sp>
        <p:sp>
          <p:nvSpPr>
            <p:cNvPr id="168" name="Google Shape;168;p18"/>
            <p:cNvSpPr txBox="1"/>
            <p:nvPr/>
          </p:nvSpPr>
          <p:spPr>
            <a:xfrm>
              <a:off x="6525764" y="6690024"/>
              <a:ext cx="2348400" cy="649200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24995" algn="ctr"/>
              <a:endParaRPr sz="3149" b="1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69" name="Google Shape;169;p18"/>
          <p:cNvGrpSpPr/>
          <p:nvPr/>
        </p:nvGrpSpPr>
        <p:grpSpPr>
          <a:xfrm>
            <a:off x="7764824" y="7557885"/>
            <a:ext cx="6291338" cy="2103515"/>
            <a:chOff x="5293595" y="7216325"/>
            <a:chExt cx="6393455" cy="1808400"/>
          </a:xfrm>
        </p:grpSpPr>
        <p:sp>
          <p:nvSpPr>
            <p:cNvPr id="170" name="Google Shape;170;p18"/>
            <p:cNvSpPr/>
            <p:nvPr/>
          </p:nvSpPr>
          <p:spPr>
            <a:xfrm>
              <a:off x="9338650" y="7216325"/>
              <a:ext cx="2348400" cy="649200"/>
            </a:xfrm>
            <a:prstGeom prst="roundRect">
              <a:avLst>
                <a:gd name="adj" fmla="val 50000"/>
              </a:avLst>
            </a:prstGeom>
            <a:solidFill>
              <a:srgbClr val="FFD00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1" name="Google Shape;171;p18"/>
            <p:cNvSpPr txBox="1"/>
            <p:nvPr/>
          </p:nvSpPr>
          <p:spPr>
            <a:xfrm>
              <a:off x="5293595" y="7865525"/>
              <a:ext cx="2348400" cy="1159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3186" rIns="0" bIns="0" anchor="ctr" anchorCtr="0">
              <a:noAutofit/>
            </a:bodyPr>
            <a:lstStyle/>
            <a:p>
              <a:pPr marL="24995" lvl="0" algn="ctr"/>
              <a:r>
                <a:rPr lang="en-US" sz="3200" b="1" dirty="0" err="1"/>
                <a:t>Masofaviy</a:t>
              </a:r>
              <a:r>
                <a:rPr lang="en-US" sz="3200" b="1" dirty="0"/>
                <a:t> </a:t>
              </a:r>
              <a:r>
                <a:rPr lang="en-US" sz="3200" b="1" dirty="0" err="1"/>
                <a:t>ta’lim</a:t>
              </a:r>
              <a:r>
                <a:rPr lang="en-US" sz="3200" b="1" dirty="0"/>
                <a:t> </a:t>
              </a:r>
              <a:r>
                <a:rPr lang="en-US" sz="3200" b="1" dirty="0" err="1"/>
                <a:t>platformalari</a:t>
              </a:r>
              <a:r>
                <a:rPr lang="en-US" sz="3200" dirty="0"/>
                <a:t> </a:t>
              </a:r>
              <a:endParaRPr lang="ru-RU" sz="3200" dirty="0"/>
            </a:p>
          </p:txBody>
        </p:sp>
        <p:sp>
          <p:nvSpPr>
            <p:cNvPr id="172" name="Google Shape;172;p18"/>
            <p:cNvSpPr txBox="1"/>
            <p:nvPr/>
          </p:nvSpPr>
          <p:spPr>
            <a:xfrm>
              <a:off x="9338650" y="7216334"/>
              <a:ext cx="2348400" cy="649200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24995" algn="ctr"/>
              <a:endParaRPr sz="3149" b="1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sp>
        <p:nvSpPr>
          <p:cNvPr id="177" name="Google Shape;177;p18"/>
          <p:cNvSpPr/>
          <p:nvPr/>
        </p:nvSpPr>
        <p:spPr>
          <a:xfrm>
            <a:off x="8899289" y="2999992"/>
            <a:ext cx="140035" cy="454353"/>
          </a:xfrm>
          <a:custGeom>
            <a:avLst/>
            <a:gdLst/>
            <a:ahLst/>
            <a:cxnLst/>
            <a:rect l="l" t="t" r="r" b="b"/>
            <a:pathLst>
              <a:path w="323" h="1048" extrusionOk="0">
                <a:moveTo>
                  <a:pt x="161" y="0"/>
                </a:moveTo>
                <a:cubicBezTo>
                  <a:pt x="70" y="0"/>
                  <a:pt x="0" y="73"/>
                  <a:pt x="0" y="161"/>
                </a:cubicBezTo>
                <a:lnTo>
                  <a:pt x="0" y="886"/>
                </a:lnTo>
                <a:cubicBezTo>
                  <a:pt x="0" y="978"/>
                  <a:pt x="70" y="1047"/>
                  <a:pt x="161" y="1047"/>
                </a:cubicBezTo>
                <a:cubicBezTo>
                  <a:pt x="249" y="1047"/>
                  <a:pt x="322" y="978"/>
                  <a:pt x="322" y="886"/>
                </a:cubicBezTo>
                <a:lnTo>
                  <a:pt x="322" y="161"/>
                </a:lnTo>
                <a:cubicBezTo>
                  <a:pt x="322" y="73"/>
                  <a:pt x="249" y="0"/>
                  <a:pt x="161" y="0"/>
                </a:cubicBezTo>
                <a:close/>
              </a:path>
            </a:pathLst>
          </a:custGeom>
          <a:solidFill>
            <a:srgbClr val="6491E9"/>
          </a:solidFill>
          <a:ln>
            <a:noFill/>
          </a:ln>
        </p:spPr>
        <p:txBody>
          <a:bodyPr spcFirstLastPara="1" wrap="square" lIns="89989" tIns="89989" rIns="89989" bIns="89989" anchor="ctr" anchorCtr="0">
            <a:noAutofit/>
          </a:bodyPr>
          <a:lstStyle/>
          <a:p>
            <a:endParaRPr sz="3543"/>
          </a:p>
        </p:txBody>
      </p:sp>
      <p:sp>
        <p:nvSpPr>
          <p:cNvPr id="178" name="Google Shape;178;p18"/>
          <p:cNvSpPr/>
          <p:nvPr/>
        </p:nvSpPr>
        <p:spPr>
          <a:xfrm>
            <a:off x="8008786" y="3111411"/>
            <a:ext cx="316056" cy="411867"/>
          </a:xfrm>
          <a:custGeom>
            <a:avLst/>
            <a:gdLst/>
            <a:ahLst/>
            <a:cxnLst/>
            <a:rect l="l" t="t" r="r" b="b"/>
            <a:pathLst>
              <a:path w="729" h="950" extrusionOk="0">
                <a:moveTo>
                  <a:pt x="183" y="0"/>
                </a:moveTo>
                <a:cubicBezTo>
                  <a:pt x="156" y="0"/>
                  <a:pt x="128" y="7"/>
                  <a:pt x="103" y="21"/>
                </a:cubicBezTo>
                <a:cubicBezTo>
                  <a:pt x="26" y="65"/>
                  <a:pt x="0" y="164"/>
                  <a:pt x="44" y="241"/>
                </a:cubicBezTo>
                <a:lnTo>
                  <a:pt x="406" y="867"/>
                </a:lnTo>
                <a:cubicBezTo>
                  <a:pt x="436" y="920"/>
                  <a:pt x="492" y="950"/>
                  <a:pt x="549" y="950"/>
                </a:cubicBezTo>
                <a:cubicBezTo>
                  <a:pt x="575" y="950"/>
                  <a:pt x="602" y="943"/>
                  <a:pt x="626" y="929"/>
                </a:cubicBezTo>
                <a:cubicBezTo>
                  <a:pt x="703" y="882"/>
                  <a:pt x="729" y="783"/>
                  <a:pt x="685" y="706"/>
                </a:cubicBezTo>
                <a:lnTo>
                  <a:pt x="322" y="80"/>
                </a:lnTo>
                <a:cubicBezTo>
                  <a:pt x="293" y="29"/>
                  <a:pt x="239" y="0"/>
                  <a:pt x="183" y="0"/>
                </a:cubicBezTo>
                <a:close/>
              </a:path>
            </a:pathLst>
          </a:custGeom>
          <a:solidFill>
            <a:srgbClr val="6491E9"/>
          </a:solidFill>
          <a:ln>
            <a:noFill/>
          </a:ln>
        </p:spPr>
        <p:txBody>
          <a:bodyPr spcFirstLastPara="1" wrap="square" lIns="89989" tIns="89989" rIns="89989" bIns="89989" anchor="ctr" anchorCtr="0">
            <a:noAutofit/>
          </a:bodyPr>
          <a:lstStyle/>
          <a:p>
            <a:endParaRPr sz="3543"/>
          </a:p>
        </p:txBody>
      </p:sp>
      <p:sp>
        <p:nvSpPr>
          <p:cNvPr id="179" name="Google Shape;179;p18"/>
          <p:cNvSpPr/>
          <p:nvPr/>
        </p:nvSpPr>
        <p:spPr>
          <a:xfrm>
            <a:off x="9603803" y="3136558"/>
            <a:ext cx="317790" cy="414034"/>
          </a:xfrm>
          <a:custGeom>
            <a:avLst/>
            <a:gdLst/>
            <a:ahLst/>
            <a:cxnLst/>
            <a:rect l="l" t="t" r="r" b="b"/>
            <a:pathLst>
              <a:path w="733" h="955" extrusionOk="0">
                <a:moveTo>
                  <a:pt x="551" y="1"/>
                </a:moveTo>
                <a:cubicBezTo>
                  <a:pt x="495" y="1"/>
                  <a:pt x="440" y="30"/>
                  <a:pt x="411" y="84"/>
                </a:cubicBezTo>
                <a:lnTo>
                  <a:pt x="45" y="710"/>
                </a:lnTo>
                <a:cubicBezTo>
                  <a:pt x="1" y="787"/>
                  <a:pt x="26" y="886"/>
                  <a:pt x="107" y="934"/>
                </a:cubicBezTo>
                <a:cubicBezTo>
                  <a:pt x="131" y="948"/>
                  <a:pt x="157" y="954"/>
                  <a:pt x="183" y="954"/>
                </a:cubicBezTo>
                <a:cubicBezTo>
                  <a:pt x="239" y="954"/>
                  <a:pt x="294" y="924"/>
                  <a:pt x="326" y="871"/>
                </a:cubicBezTo>
                <a:lnTo>
                  <a:pt x="689" y="245"/>
                </a:lnTo>
                <a:cubicBezTo>
                  <a:pt x="733" y="168"/>
                  <a:pt x="707" y="66"/>
                  <a:pt x="630" y="22"/>
                </a:cubicBezTo>
                <a:cubicBezTo>
                  <a:pt x="605" y="8"/>
                  <a:pt x="578" y="1"/>
                  <a:pt x="551" y="1"/>
                </a:cubicBezTo>
                <a:close/>
              </a:path>
            </a:pathLst>
          </a:custGeom>
          <a:solidFill>
            <a:srgbClr val="6491E9"/>
          </a:solidFill>
          <a:ln>
            <a:noFill/>
          </a:ln>
        </p:spPr>
        <p:txBody>
          <a:bodyPr spcFirstLastPara="1" wrap="square" lIns="89989" tIns="89989" rIns="89989" bIns="89989" anchor="ctr" anchorCtr="0">
            <a:noAutofit/>
          </a:bodyPr>
          <a:lstStyle/>
          <a:p>
            <a:endParaRPr sz="3543"/>
          </a:p>
        </p:txBody>
      </p:sp>
      <p:grpSp>
        <p:nvGrpSpPr>
          <p:cNvPr id="180" name="Google Shape;180;p18"/>
          <p:cNvGrpSpPr/>
          <p:nvPr/>
        </p:nvGrpSpPr>
        <p:grpSpPr>
          <a:xfrm>
            <a:off x="8016785" y="4208086"/>
            <a:ext cx="2014687" cy="3065146"/>
            <a:chOff x="3006432" y="1884251"/>
            <a:chExt cx="1023694" cy="1557449"/>
          </a:xfrm>
        </p:grpSpPr>
        <p:sp>
          <p:nvSpPr>
            <p:cNvPr id="181" name="Google Shape;181;p18"/>
            <p:cNvSpPr/>
            <p:nvPr/>
          </p:nvSpPr>
          <p:spPr>
            <a:xfrm>
              <a:off x="3006432" y="1884251"/>
              <a:ext cx="1023693" cy="1067085"/>
            </a:xfrm>
            <a:custGeom>
              <a:avLst/>
              <a:gdLst/>
              <a:ahLst/>
              <a:cxnLst/>
              <a:rect l="l" t="t" r="r" b="b"/>
              <a:pathLst>
                <a:path w="4647" h="4844" extrusionOk="0">
                  <a:moveTo>
                    <a:pt x="2324" y="0"/>
                  </a:moveTo>
                  <a:cubicBezTo>
                    <a:pt x="1935" y="0"/>
                    <a:pt x="1547" y="99"/>
                    <a:pt x="1198" y="297"/>
                  </a:cubicBezTo>
                  <a:cubicBezTo>
                    <a:pt x="740" y="553"/>
                    <a:pt x="290" y="1007"/>
                    <a:pt x="158" y="1809"/>
                  </a:cubicBezTo>
                  <a:cubicBezTo>
                    <a:pt x="158" y="1809"/>
                    <a:pt x="1" y="2717"/>
                    <a:pt x="495" y="3365"/>
                  </a:cubicBezTo>
                  <a:cubicBezTo>
                    <a:pt x="876" y="3870"/>
                    <a:pt x="985" y="4265"/>
                    <a:pt x="1022" y="4584"/>
                  </a:cubicBezTo>
                  <a:cubicBezTo>
                    <a:pt x="1040" y="4730"/>
                    <a:pt x="1165" y="4840"/>
                    <a:pt x="1315" y="4844"/>
                  </a:cubicBezTo>
                  <a:lnTo>
                    <a:pt x="3332" y="4844"/>
                  </a:lnTo>
                  <a:cubicBezTo>
                    <a:pt x="3482" y="4840"/>
                    <a:pt x="3607" y="4730"/>
                    <a:pt x="3625" y="4584"/>
                  </a:cubicBezTo>
                  <a:cubicBezTo>
                    <a:pt x="3665" y="4265"/>
                    <a:pt x="3772" y="3870"/>
                    <a:pt x="4156" y="3365"/>
                  </a:cubicBezTo>
                  <a:cubicBezTo>
                    <a:pt x="4647" y="2717"/>
                    <a:pt x="4489" y="1809"/>
                    <a:pt x="4489" y="1809"/>
                  </a:cubicBezTo>
                  <a:cubicBezTo>
                    <a:pt x="4357" y="1007"/>
                    <a:pt x="3911" y="553"/>
                    <a:pt x="3453" y="297"/>
                  </a:cubicBezTo>
                  <a:cubicBezTo>
                    <a:pt x="3102" y="99"/>
                    <a:pt x="2713" y="0"/>
                    <a:pt x="2324" y="0"/>
                  </a:cubicBezTo>
                  <a:close/>
                </a:path>
              </a:pathLst>
            </a:custGeom>
            <a:solidFill>
              <a:srgbClr val="6491E9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2" name="Google Shape;182;p18"/>
            <p:cNvSpPr/>
            <p:nvPr/>
          </p:nvSpPr>
          <p:spPr>
            <a:xfrm>
              <a:off x="3279153" y="3014117"/>
              <a:ext cx="474287" cy="111467"/>
            </a:xfrm>
            <a:custGeom>
              <a:avLst/>
              <a:gdLst/>
              <a:ahLst/>
              <a:cxnLst/>
              <a:rect l="l" t="t" r="r" b="b"/>
              <a:pathLst>
                <a:path w="2153" h="506" extrusionOk="0">
                  <a:moveTo>
                    <a:pt x="99" y="0"/>
                  </a:moveTo>
                  <a:cubicBezTo>
                    <a:pt x="44" y="0"/>
                    <a:pt x="0" y="44"/>
                    <a:pt x="0" y="99"/>
                  </a:cubicBezTo>
                  <a:lnTo>
                    <a:pt x="0" y="403"/>
                  </a:lnTo>
                  <a:cubicBezTo>
                    <a:pt x="0" y="462"/>
                    <a:pt x="44" y="506"/>
                    <a:pt x="99" y="506"/>
                  </a:cubicBezTo>
                  <a:lnTo>
                    <a:pt x="2050" y="506"/>
                  </a:lnTo>
                  <a:cubicBezTo>
                    <a:pt x="2109" y="506"/>
                    <a:pt x="2153" y="462"/>
                    <a:pt x="2153" y="403"/>
                  </a:cubicBezTo>
                  <a:lnTo>
                    <a:pt x="2153" y="99"/>
                  </a:lnTo>
                  <a:cubicBezTo>
                    <a:pt x="2153" y="44"/>
                    <a:pt x="2109" y="0"/>
                    <a:pt x="2050" y="0"/>
                  </a:cubicBezTo>
                  <a:close/>
                </a:path>
              </a:pathLst>
            </a:custGeom>
            <a:solidFill>
              <a:srgbClr val="6491E9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3" name="Google Shape;183;p18"/>
            <p:cNvSpPr/>
            <p:nvPr/>
          </p:nvSpPr>
          <p:spPr>
            <a:xfrm>
              <a:off x="3354934" y="3169642"/>
              <a:ext cx="328454" cy="111687"/>
            </a:xfrm>
            <a:custGeom>
              <a:avLst/>
              <a:gdLst/>
              <a:ahLst/>
              <a:cxnLst/>
              <a:rect l="l" t="t" r="r" b="b"/>
              <a:pathLst>
                <a:path w="1491" h="507" extrusionOk="0">
                  <a:moveTo>
                    <a:pt x="99" y="1"/>
                  </a:moveTo>
                  <a:cubicBezTo>
                    <a:pt x="44" y="1"/>
                    <a:pt x="0" y="48"/>
                    <a:pt x="0" y="103"/>
                  </a:cubicBezTo>
                  <a:lnTo>
                    <a:pt x="0" y="407"/>
                  </a:lnTo>
                  <a:cubicBezTo>
                    <a:pt x="0" y="462"/>
                    <a:pt x="44" y="506"/>
                    <a:pt x="99" y="506"/>
                  </a:cubicBezTo>
                  <a:lnTo>
                    <a:pt x="1391" y="506"/>
                  </a:lnTo>
                  <a:cubicBezTo>
                    <a:pt x="1446" y="506"/>
                    <a:pt x="1490" y="462"/>
                    <a:pt x="1490" y="407"/>
                  </a:cubicBezTo>
                  <a:lnTo>
                    <a:pt x="1490" y="103"/>
                  </a:lnTo>
                  <a:cubicBezTo>
                    <a:pt x="1490" y="48"/>
                    <a:pt x="1446" y="1"/>
                    <a:pt x="1391" y="1"/>
                  </a:cubicBezTo>
                  <a:close/>
                </a:path>
              </a:pathLst>
            </a:custGeom>
            <a:solidFill>
              <a:srgbClr val="6491E9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4" name="Google Shape;184;p18"/>
            <p:cNvSpPr/>
            <p:nvPr/>
          </p:nvSpPr>
          <p:spPr>
            <a:xfrm>
              <a:off x="3430714" y="3330233"/>
              <a:ext cx="171166" cy="111467"/>
            </a:xfrm>
            <a:custGeom>
              <a:avLst/>
              <a:gdLst/>
              <a:ahLst/>
              <a:cxnLst/>
              <a:rect l="l" t="t" r="r" b="b"/>
              <a:pathLst>
                <a:path w="777" h="506" extrusionOk="0">
                  <a:moveTo>
                    <a:pt x="99" y="0"/>
                  </a:moveTo>
                  <a:cubicBezTo>
                    <a:pt x="44" y="0"/>
                    <a:pt x="0" y="44"/>
                    <a:pt x="0" y="99"/>
                  </a:cubicBezTo>
                  <a:lnTo>
                    <a:pt x="0" y="407"/>
                  </a:lnTo>
                  <a:cubicBezTo>
                    <a:pt x="0" y="462"/>
                    <a:pt x="44" y="506"/>
                    <a:pt x="99" y="506"/>
                  </a:cubicBezTo>
                  <a:lnTo>
                    <a:pt x="678" y="506"/>
                  </a:lnTo>
                  <a:cubicBezTo>
                    <a:pt x="733" y="506"/>
                    <a:pt x="776" y="462"/>
                    <a:pt x="776" y="407"/>
                  </a:cubicBezTo>
                  <a:lnTo>
                    <a:pt x="776" y="99"/>
                  </a:lnTo>
                  <a:cubicBezTo>
                    <a:pt x="776" y="44"/>
                    <a:pt x="733" y="0"/>
                    <a:pt x="678" y="0"/>
                  </a:cubicBezTo>
                  <a:close/>
                </a:path>
              </a:pathLst>
            </a:custGeom>
            <a:solidFill>
              <a:srgbClr val="6491E9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5" name="Google Shape;185;p18"/>
            <p:cNvSpPr/>
            <p:nvPr/>
          </p:nvSpPr>
          <p:spPr>
            <a:xfrm>
              <a:off x="3217692" y="1886454"/>
              <a:ext cx="812434" cy="1064882"/>
            </a:xfrm>
            <a:custGeom>
              <a:avLst/>
              <a:gdLst/>
              <a:ahLst/>
              <a:cxnLst/>
              <a:rect l="l" t="t" r="r" b="b"/>
              <a:pathLst>
                <a:path w="3688" h="4834" extrusionOk="0">
                  <a:moveTo>
                    <a:pt x="1579" y="1"/>
                  </a:moveTo>
                  <a:cubicBezTo>
                    <a:pt x="2333" y="667"/>
                    <a:pt x="2600" y="1729"/>
                    <a:pt x="2249" y="2670"/>
                  </a:cubicBezTo>
                  <a:cubicBezTo>
                    <a:pt x="1901" y="3615"/>
                    <a:pt x="1008" y="4244"/>
                    <a:pt x="1" y="4255"/>
                  </a:cubicBezTo>
                  <a:cubicBezTo>
                    <a:pt x="30" y="4361"/>
                    <a:pt x="52" y="4468"/>
                    <a:pt x="63" y="4574"/>
                  </a:cubicBezTo>
                  <a:cubicBezTo>
                    <a:pt x="81" y="4724"/>
                    <a:pt x="206" y="4834"/>
                    <a:pt x="356" y="4834"/>
                  </a:cubicBezTo>
                  <a:lnTo>
                    <a:pt x="2373" y="4834"/>
                  </a:lnTo>
                  <a:cubicBezTo>
                    <a:pt x="2520" y="4834"/>
                    <a:pt x="2648" y="4724"/>
                    <a:pt x="2666" y="4574"/>
                  </a:cubicBezTo>
                  <a:cubicBezTo>
                    <a:pt x="2703" y="4259"/>
                    <a:pt x="2813" y="3860"/>
                    <a:pt x="3193" y="3358"/>
                  </a:cubicBezTo>
                  <a:cubicBezTo>
                    <a:pt x="3688" y="2707"/>
                    <a:pt x="3530" y="1802"/>
                    <a:pt x="3530" y="1802"/>
                  </a:cubicBezTo>
                  <a:cubicBezTo>
                    <a:pt x="3398" y="997"/>
                    <a:pt x="2952" y="543"/>
                    <a:pt x="2494" y="287"/>
                  </a:cubicBezTo>
                  <a:cubicBezTo>
                    <a:pt x="2212" y="129"/>
                    <a:pt x="1897" y="30"/>
                    <a:pt x="1579" y="1"/>
                  </a:cubicBezTo>
                  <a:close/>
                </a:path>
              </a:pathLst>
            </a:custGeom>
            <a:solidFill>
              <a:srgbClr val="FFFFFF">
                <a:alpha val="22750"/>
              </a:srgbClr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6" name="Google Shape;186;p18"/>
            <p:cNvSpPr/>
            <p:nvPr/>
          </p:nvSpPr>
          <p:spPr>
            <a:xfrm>
              <a:off x="3312858" y="2229225"/>
              <a:ext cx="442345" cy="293867"/>
            </a:xfrm>
            <a:custGeom>
              <a:avLst/>
              <a:gdLst/>
              <a:ahLst/>
              <a:cxnLst/>
              <a:rect l="l" t="t" r="r" b="b"/>
              <a:pathLst>
                <a:path w="2008" h="1334" extrusionOk="0">
                  <a:moveTo>
                    <a:pt x="1824" y="169"/>
                  </a:moveTo>
                  <a:lnTo>
                    <a:pt x="1824" y="1030"/>
                  </a:lnTo>
                  <a:lnTo>
                    <a:pt x="187" y="1030"/>
                  </a:lnTo>
                  <a:lnTo>
                    <a:pt x="187" y="169"/>
                  </a:lnTo>
                  <a:close/>
                  <a:moveTo>
                    <a:pt x="114" y="1"/>
                  </a:moveTo>
                  <a:cubicBezTo>
                    <a:pt x="48" y="5"/>
                    <a:pt x="1" y="63"/>
                    <a:pt x="8" y="125"/>
                  </a:cubicBezTo>
                  <a:lnTo>
                    <a:pt x="8" y="1246"/>
                  </a:lnTo>
                  <a:cubicBezTo>
                    <a:pt x="15" y="1295"/>
                    <a:pt x="56" y="1334"/>
                    <a:pt x="107" y="1334"/>
                  </a:cubicBezTo>
                  <a:cubicBezTo>
                    <a:pt x="110" y="1334"/>
                    <a:pt x="112" y="1334"/>
                    <a:pt x="114" y="1334"/>
                  </a:cubicBezTo>
                  <a:lnTo>
                    <a:pt x="1897" y="1334"/>
                  </a:lnTo>
                  <a:cubicBezTo>
                    <a:pt x="1960" y="1334"/>
                    <a:pt x="2007" y="1286"/>
                    <a:pt x="2007" y="1227"/>
                  </a:cubicBezTo>
                  <a:lnTo>
                    <a:pt x="2007" y="107"/>
                  </a:lnTo>
                  <a:cubicBezTo>
                    <a:pt x="2007" y="49"/>
                    <a:pt x="1960" y="1"/>
                    <a:pt x="18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7" name="Google Shape;187;p18"/>
            <p:cNvSpPr/>
            <p:nvPr/>
          </p:nvSpPr>
          <p:spPr>
            <a:xfrm>
              <a:off x="3409787" y="2547984"/>
              <a:ext cx="239677" cy="96928"/>
            </a:xfrm>
            <a:custGeom>
              <a:avLst/>
              <a:gdLst/>
              <a:ahLst/>
              <a:cxnLst/>
              <a:rect l="l" t="t" r="r" b="b"/>
              <a:pathLst>
                <a:path w="1088" h="440" extrusionOk="0">
                  <a:moveTo>
                    <a:pt x="355" y="0"/>
                  </a:moveTo>
                  <a:cubicBezTo>
                    <a:pt x="348" y="73"/>
                    <a:pt x="308" y="275"/>
                    <a:pt x="81" y="304"/>
                  </a:cubicBezTo>
                  <a:cubicBezTo>
                    <a:pt x="0" y="315"/>
                    <a:pt x="7" y="436"/>
                    <a:pt x="92" y="439"/>
                  </a:cubicBezTo>
                  <a:lnTo>
                    <a:pt x="1000" y="439"/>
                  </a:lnTo>
                  <a:cubicBezTo>
                    <a:pt x="1080" y="436"/>
                    <a:pt x="1087" y="315"/>
                    <a:pt x="1007" y="304"/>
                  </a:cubicBezTo>
                  <a:lnTo>
                    <a:pt x="1011" y="304"/>
                  </a:lnTo>
                  <a:cubicBezTo>
                    <a:pt x="787" y="275"/>
                    <a:pt x="747" y="73"/>
                    <a:pt x="73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8" name="Google Shape;188;p18"/>
            <p:cNvSpPr/>
            <p:nvPr/>
          </p:nvSpPr>
          <p:spPr>
            <a:xfrm>
              <a:off x="3433137" y="2357654"/>
              <a:ext cx="44499" cy="62342"/>
            </a:xfrm>
            <a:custGeom>
              <a:avLst/>
              <a:gdLst/>
              <a:ahLst/>
              <a:cxnLst/>
              <a:rect l="l" t="t" r="r" b="b"/>
              <a:pathLst>
                <a:path w="202" h="283" extrusionOk="0">
                  <a:moveTo>
                    <a:pt x="0" y="0"/>
                  </a:moveTo>
                  <a:lnTo>
                    <a:pt x="0" y="282"/>
                  </a:lnTo>
                  <a:lnTo>
                    <a:pt x="202" y="282"/>
                  </a:lnTo>
                  <a:lnTo>
                    <a:pt x="20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9" name="Google Shape;189;p18"/>
            <p:cNvSpPr/>
            <p:nvPr/>
          </p:nvSpPr>
          <p:spPr>
            <a:xfrm>
              <a:off x="3517069" y="2344657"/>
              <a:ext cx="44499" cy="75339"/>
            </a:xfrm>
            <a:custGeom>
              <a:avLst/>
              <a:gdLst/>
              <a:ahLst/>
              <a:cxnLst/>
              <a:rect l="l" t="t" r="r" b="b"/>
              <a:pathLst>
                <a:path w="202" h="342" extrusionOk="0">
                  <a:moveTo>
                    <a:pt x="0" y="1"/>
                  </a:moveTo>
                  <a:lnTo>
                    <a:pt x="0" y="341"/>
                  </a:lnTo>
                  <a:lnTo>
                    <a:pt x="201" y="341"/>
                  </a:lnTo>
                  <a:lnTo>
                    <a:pt x="20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90" name="Google Shape;190;p18"/>
            <p:cNvSpPr/>
            <p:nvPr/>
          </p:nvSpPr>
          <p:spPr>
            <a:xfrm>
              <a:off x="3611354" y="2323729"/>
              <a:ext cx="44499" cy="96267"/>
            </a:xfrm>
            <a:custGeom>
              <a:avLst/>
              <a:gdLst/>
              <a:ahLst/>
              <a:cxnLst/>
              <a:rect l="l" t="t" r="r" b="b"/>
              <a:pathLst>
                <a:path w="202" h="437" extrusionOk="0">
                  <a:moveTo>
                    <a:pt x="0" y="0"/>
                  </a:moveTo>
                  <a:lnTo>
                    <a:pt x="0" y="436"/>
                  </a:lnTo>
                  <a:lnTo>
                    <a:pt x="202" y="436"/>
                  </a:lnTo>
                  <a:lnTo>
                    <a:pt x="20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</p:grpSp>
      <p:sp>
        <p:nvSpPr>
          <p:cNvPr id="191" name="Google Shape;191;p18"/>
          <p:cNvSpPr/>
          <p:nvPr/>
        </p:nvSpPr>
        <p:spPr>
          <a:xfrm>
            <a:off x="5133023" y="2974433"/>
            <a:ext cx="140035" cy="454353"/>
          </a:xfrm>
          <a:custGeom>
            <a:avLst/>
            <a:gdLst/>
            <a:ahLst/>
            <a:cxnLst/>
            <a:rect l="l" t="t" r="r" b="b"/>
            <a:pathLst>
              <a:path w="323" h="1048" extrusionOk="0">
                <a:moveTo>
                  <a:pt x="161" y="0"/>
                </a:moveTo>
                <a:cubicBezTo>
                  <a:pt x="70" y="0"/>
                  <a:pt x="0" y="73"/>
                  <a:pt x="0" y="161"/>
                </a:cubicBezTo>
                <a:lnTo>
                  <a:pt x="0" y="886"/>
                </a:lnTo>
                <a:cubicBezTo>
                  <a:pt x="0" y="978"/>
                  <a:pt x="70" y="1047"/>
                  <a:pt x="161" y="1047"/>
                </a:cubicBezTo>
                <a:cubicBezTo>
                  <a:pt x="249" y="1047"/>
                  <a:pt x="322" y="978"/>
                  <a:pt x="322" y="886"/>
                </a:cubicBezTo>
                <a:lnTo>
                  <a:pt x="322" y="161"/>
                </a:lnTo>
                <a:cubicBezTo>
                  <a:pt x="322" y="73"/>
                  <a:pt x="249" y="0"/>
                  <a:pt x="161" y="0"/>
                </a:cubicBezTo>
                <a:close/>
              </a:path>
            </a:pathLst>
          </a:custGeom>
          <a:solidFill>
            <a:srgbClr val="E0719E"/>
          </a:solidFill>
          <a:ln>
            <a:noFill/>
          </a:ln>
        </p:spPr>
        <p:txBody>
          <a:bodyPr spcFirstLastPara="1" wrap="square" lIns="89989" tIns="89989" rIns="89989" bIns="89989" anchor="ctr" anchorCtr="0">
            <a:noAutofit/>
          </a:bodyPr>
          <a:lstStyle/>
          <a:p>
            <a:endParaRPr sz="3543"/>
          </a:p>
        </p:txBody>
      </p:sp>
      <p:sp>
        <p:nvSpPr>
          <p:cNvPr id="192" name="Google Shape;192;p18"/>
          <p:cNvSpPr/>
          <p:nvPr/>
        </p:nvSpPr>
        <p:spPr>
          <a:xfrm>
            <a:off x="4240785" y="3085852"/>
            <a:ext cx="317790" cy="411867"/>
          </a:xfrm>
          <a:custGeom>
            <a:avLst/>
            <a:gdLst/>
            <a:ahLst/>
            <a:cxnLst/>
            <a:rect l="l" t="t" r="r" b="b"/>
            <a:pathLst>
              <a:path w="733" h="950" extrusionOk="0">
                <a:moveTo>
                  <a:pt x="186" y="0"/>
                </a:moveTo>
                <a:cubicBezTo>
                  <a:pt x="159" y="0"/>
                  <a:pt x="132" y="7"/>
                  <a:pt x="107" y="21"/>
                </a:cubicBezTo>
                <a:cubicBezTo>
                  <a:pt x="26" y="65"/>
                  <a:pt x="1" y="164"/>
                  <a:pt x="44" y="241"/>
                </a:cubicBezTo>
                <a:lnTo>
                  <a:pt x="411" y="867"/>
                </a:lnTo>
                <a:cubicBezTo>
                  <a:pt x="441" y="920"/>
                  <a:pt x="496" y="950"/>
                  <a:pt x="553" y="950"/>
                </a:cubicBezTo>
                <a:cubicBezTo>
                  <a:pt x="579" y="950"/>
                  <a:pt x="606" y="943"/>
                  <a:pt x="630" y="929"/>
                </a:cubicBezTo>
                <a:cubicBezTo>
                  <a:pt x="707" y="882"/>
                  <a:pt x="733" y="783"/>
                  <a:pt x="689" y="706"/>
                </a:cubicBezTo>
                <a:lnTo>
                  <a:pt x="326" y="80"/>
                </a:lnTo>
                <a:cubicBezTo>
                  <a:pt x="295" y="29"/>
                  <a:pt x="241" y="0"/>
                  <a:pt x="186" y="0"/>
                </a:cubicBezTo>
                <a:close/>
              </a:path>
            </a:pathLst>
          </a:custGeom>
          <a:solidFill>
            <a:srgbClr val="E0719E"/>
          </a:solidFill>
          <a:ln>
            <a:noFill/>
          </a:ln>
        </p:spPr>
        <p:txBody>
          <a:bodyPr spcFirstLastPara="1" wrap="square" lIns="89989" tIns="89989" rIns="89989" bIns="89989" anchor="ctr" anchorCtr="0">
            <a:noAutofit/>
          </a:bodyPr>
          <a:lstStyle/>
          <a:p>
            <a:endParaRPr sz="3543"/>
          </a:p>
        </p:txBody>
      </p:sp>
      <p:sp>
        <p:nvSpPr>
          <p:cNvPr id="193" name="Google Shape;193;p18"/>
          <p:cNvSpPr/>
          <p:nvPr/>
        </p:nvSpPr>
        <p:spPr>
          <a:xfrm>
            <a:off x="5839271" y="3110998"/>
            <a:ext cx="317790" cy="412733"/>
          </a:xfrm>
          <a:custGeom>
            <a:avLst/>
            <a:gdLst/>
            <a:ahLst/>
            <a:cxnLst/>
            <a:rect l="l" t="t" r="r" b="b"/>
            <a:pathLst>
              <a:path w="733" h="952" extrusionOk="0">
                <a:moveTo>
                  <a:pt x="547" y="1"/>
                </a:moveTo>
                <a:cubicBezTo>
                  <a:pt x="490" y="1"/>
                  <a:pt x="436" y="29"/>
                  <a:pt x="407" y="81"/>
                </a:cubicBezTo>
                <a:lnTo>
                  <a:pt x="44" y="710"/>
                </a:lnTo>
                <a:cubicBezTo>
                  <a:pt x="0" y="787"/>
                  <a:pt x="26" y="886"/>
                  <a:pt x="103" y="930"/>
                </a:cubicBezTo>
                <a:cubicBezTo>
                  <a:pt x="128" y="945"/>
                  <a:pt x="156" y="951"/>
                  <a:pt x="184" y="951"/>
                </a:cubicBezTo>
                <a:cubicBezTo>
                  <a:pt x="239" y="951"/>
                  <a:pt x="294" y="923"/>
                  <a:pt x="326" y="871"/>
                </a:cubicBezTo>
                <a:lnTo>
                  <a:pt x="689" y="242"/>
                </a:lnTo>
                <a:cubicBezTo>
                  <a:pt x="733" y="165"/>
                  <a:pt x="707" y="66"/>
                  <a:pt x="630" y="22"/>
                </a:cubicBezTo>
                <a:cubicBezTo>
                  <a:pt x="604" y="8"/>
                  <a:pt x="575" y="1"/>
                  <a:pt x="547" y="1"/>
                </a:cubicBezTo>
                <a:close/>
              </a:path>
            </a:pathLst>
          </a:custGeom>
          <a:solidFill>
            <a:srgbClr val="E0719E"/>
          </a:solidFill>
          <a:ln>
            <a:noFill/>
          </a:ln>
        </p:spPr>
        <p:txBody>
          <a:bodyPr spcFirstLastPara="1" wrap="square" lIns="89989" tIns="89989" rIns="89989" bIns="89989" anchor="ctr" anchorCtr="0">
            <a:noAutofit/>
          </a:bodyPr>
          <a:lstStyle/>
          <a:p>
            <a:endParaRPr sz="3543"/>
          </a:p>
        </p:txBody>
      </p:sp>
      <p:grpSp>
        <p:nvGrpSpPr>
          <p:cNvPr id="194" name="Google Shape;194;p18"/>
          <p:cNvGrpSpPr/>
          <p:nvPr/>
        </p:nvGrpSpPr>
        <p:grpSpPr>
          <a:xfrm>
            <a:off x="4190720" y="4206708"/>
            <a:ext cx="2016430" cy="3065146"/>
            <a:chOff x="1087230" y="1853376"/>
            <a:chExt cx="1024580" cy="1557449"/>
          </a:xfrm>
        </p:grpSpPr>
        <p:sp>
          <p:nvSpPr>
            <p:cNvPr id="195" name="Google Shape;195;p18"/>
            <p:cNvSpPr/>
            <p:nvPr/>
          </p:nvSpPr>
          <p:spPr>
            <a:xfrm>
              <a:off x="1087230" y="1853376"/>
              <a:ext cx="1023699" cy="1067085"/>
            </a:xfrm>
            <a:custGeom>
              <a:avLst/>
              <a:gdLst/>
              <a:ahLst/>
              <a:cxnLst/>
              <a:rect l="l" t="t" r="r" b="b"/>
              <a:pathLst>
                <a:path w="4647" h="4844" extrusionOk="0">
                  <a:moveTo>
                    <a:pt x="2325" y="0"/>
                  </a:moveTo>
                  <a:cubicBezTo>
                    <a:pt x="1936" y="0"/>
                    <a:pt x="1547" y="99"/>
                    <a:pt x="1198" y="297"/>
                  </a:cubicBezTo>
                  <a:cubicBezTo>
                    <a:pt x="740" y="553"/>
                    <a:pt x="290" y="1007"/>
                    <a:pt x="158" y="1809"/>
                  </a:cubicBezTo>
                  <a:cubicBezTo>
                    <a:pt x="158" y="1809"/>
                    <a:pt x="0" y="2717"/>
                    <a:pt x="495" y="3365"/>
                  </a:cubicBezTo>
                  <a:cubicBezTo>
                    <a:pt x="875" y="3870"/>
                    <a:pt x="985" y="4265"/>
                    <a:pt x="1026" y="4584"/>
                  </a:cubicBezTo>
                  <a:cubicBezTo>
                    <a:pt x="1040" y="4730"/>
                    <a:pt x="1168" y="4844"/>
                    <a:pt x="1315" y="4844"/>
                  </a:cubicBezTo>
                  <a:lnTo>
                    <a:pt x="3332" y="4844"/>
                  </a:lnTo>
                  <a:cubicBezTo>
                    <a:pt x="3482" y="4840"/>
                    <a:pt x="3607" y="4730"/>
                    <a:pt x="3625" y="4584"/>
                  </a:cubicBezTo>
                  <a:cubicBezTo>
                    <a:pt x="3665" y="4265"/>
                    <a:pt x="3775" y="3870"/>
                    <a:pt x="4156" y="3365"/>
                  </a:cubicBezTo>
                  <a:cubicBezTo>
                    <a:pt x="4647" y="2717"/>
                    <a:pt x="4489" y="1809"/>
                    <a:pt x="4489" y="1809"/>
                  </a:cubicBezTo>
                  <a:cubicBezTo>
                    <a:pt x="4357" y="1007"/>
                    <a:pt x="3911" y="553"/>
                    <a:pt x="3453" y="297"/>
                  </a:cubicBezTo>
                  <a:cubicBezTo>
                    <a:pt x="3103" y="99"/>
                    <a:pt x="2714" y="0"/>
                    <a:pt x="2325" y="0"/>
                  </a:cubicBezTo>
                  <a:close/>
                </a:path>
              </a:pathLst>
            </a:custGeom>
            <a:solidFill>
              <a:srgbClr val="E0719E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96" name="Google Shape;196;p18"/>
            <p:cNvSpPr/>
            <p:nvPr/>
          </p:nvSpPr>
          <p:spPr>
            <a:xfrm>
              <a:off x="1359731" y="2983242"/>
              <a:ext cx="474510" cy="111467"/>
            </a:xfrm>
            <a:custGeom>
              <a:avLst/>
              <a:gdLst/>
              <a:ahLst/>
              <a:cxnLst/>
              <a:rect l="l" t="t" r="r" b="b"/>
              <a:pathLst>
                <a:path w="2154" h="506" extrusionOk="0">
                  <a:moveTo>
                    <a:pt x="100" y="0"/>
                  </a:moveTo>
                  <a:cubicBezTo>
                    <a:pt x="45" y="0"/>
                    <a:pt x="1" y="44"/>
                    <a:pt x="1" y="99"/>
                  </a:cubicBezTo>
                  <a:lnTo>
                    <a:pt x="1" y="403"/>
                  </a:lnTo>
                  <a:cubicBezTo>
                    <a:pt x="1" y="462"/>
                    <a:pt x="45" y="506"/>
                    <a:pt x="100" y="506"/>
                  </a:cubicBezTo>
                  <a:lnTo>
                    <a:pt x="2055" y="506"/>
                  </a:lnTo>
                  <a:cubicBezTo>
                    <a:pt x="2110" y="506"/>
                    <a:pt x="2154" y="462"/>
                    <a:pt x="2154" y="403"/>
                  </a:cubicBezTo>
                  <a:lnTo>
                    <a:pt x="2154" y="99"/>
                  </a:lnTo>
                  <a:cubicBezTo>
                    <a:pt x="2154" y="44"/>
                    <a:pt x="2110" y="0"/>
                    <a:pt x="2055" y="0"/>
                  </a:cubicBezTo>
                  <a:close/>
                </a:path>
              </a:pathLst>
            </a:custGeom>
            <a:solidFill>
              <a:srgbClr val="E0719E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97" name="Google Shape;197;p18"/>
            <p:cNvSpPr/>
            <p:nvPr/>
          </p:nvSpPr>
          <p:spPr>
            <a:xfrm>
              <a:off x="1436393" y="3138767"/>
              <a:ext cx="328456" cy="111687"/>
            </a:xfrm>
            <a:custGeom>
              <a:avLst/>
              <a:gdLst/>
              <a:ahLst/>
              <a:cxnLst/>
              <a:rect l="l" t="t" r="r" b="b"/>
              <a:pathLst>
                <a:path w="1491" h="507" extrusionOk="0">
                  <a:moveTo>
                    <a:pt x="100" y="1"/>
                  </a:moveTo>
                  <a:cubicBezTo>
                    <a:pt x="45" y="1"/>
                    <a:pt x="1" y="48"/>
                    <a:pt x="1" y="103"/>
                  </a:cubicBezTo>
                  <a:lnTo>
                    <a:pt x="1" y="407"/>
                  </a:lnTo>
                  <a:cubicBezTo>
                    <a:pt x="1" y="462"/>
                    <a:pt x="45" y="506"/>
                    <a:pt x="100" y="506"/>
                  </a:cubicBezTo>
                  <a:lnTo>
                    <a:pt x="1388" y="506"/>
                  </a:lnTo>
                  <a:cubicBezTo>
                    <a:pt x="1443" y="506"/>
                    <a:pt x="1491" y="462"/>
                    <a:pt x="1491" y="407"/>
                  </a:cubicBezTo>
                  <a:lnTo>
                    <a:pt x="1491" y="103"/>
                  </a:lnTo>
                  <a:cubicBezTo>
                    <a:pt x="1491" y="48"/>
                    <a:pt x="1443" y="1"/>
                    <a:pt x="1388" y="1"/>
                  </a:cubicBezTo>
                  <a:close/>
                </a:path>
              </a:pathLst>
            </a:custGeom>
            <a:solidFill>
              <a:srgbClr val="E0719E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98" name="Google Shape;198;p18"/>
            <p:cNvSpPr/>
            <p:nvPr/>
          </p:nvSpPr>
          <p:spPr>
            <a:xfrm>
              <a:off x="1511512" y="3299358"/>
              <a:ext cx="171167" cy="111467"/>
            </a:xfrm>
            <a:custGeom>
              <a:avLst/>
              <a:gdLst/>
              <a:ahLst/>
              <a:cxnLst/>
              <a:rect l="l" t="t" r="r" b="b"/>
              <a:pathLst>
                <a:path w="777" h="506" extrusionOk="0">
                  <a:moveTo>
                    <a:pt x="99" y="0"/>
                  </a:moveTo>
                  <a:cubicBezTo>
                    <a:pt x="44" y="0"/>
                    <a:pt x="0" y="44"/>
                    <a:pt x="0" y="99"/>
                  </a:cubicBezTo>
                  <a:lnTo>
                    <a:pt x="0" y="407"/>
                  </a:lnTo>
                  <a:cubicBezTo>
                    <a:pt x="0" y="462"/>
                    <a:pt x="44" y="506"/>
                    <a:pt x="99" y="506"/>
                  </a:cubicBezTo>
                  <a:lnTo>
                    <a:pt x="678" y="506"/>
                  </a:lnTo>
                  <a:cubicBezTo>
                    <a:pt x="732" y="506"/>
                    <a:pt x="776" y="462"/>
                    <a:pt x="776" y="407"/>
                  </a:cubicBezTo>
                  <a:lnTo>
                    <a:pt x="776" y="99"/>
                  </a:lnTo>
                  <a:cubicBezTo>
                    <a:pt x="776" y="44"/>
                    <a:pt x="732" y="0"/>
                    <a:pt x="678" y="0"/>
                  </a:cubicBezTo>
                  <a:close/>
                </a:path>
              </a:pathLst>
            </a:custGeom>
            <a:solidFill>
              <a:srgbClr val="E0719E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99" name="Google Shape;199;p18"/>
            <p:cNvSpPr/>
            <p:nvPr/>
          </p:nvSpPr>
          <p:spPr>
            <a:xfrm>
              <a:off x="1298490" y="1861306"/>
              <a:ext cx="813320" cy="1058493"/>
            </a:xfrm>
            <a:custGeom>
              <a:avLst/>
              <a:gdLst/>
              <a:ahLst/>
              <a:cxnLst/>
              <a:rect l="l" t="t" r="r" b="b"/>
              <a:pathLst>
                <a:path w="3692" h="4805" extrusionOk="0">
                  <a:moveTo>
                    <a:pt x="1758" y="1"/>
                  </a:moveTo>
                  <a:lnTo>
                    <a:pt x="1758" y="1"/>
                  </a:lnTo>
                  <a:cubicBezTo>
                    <a:pt x="2501" y="674"/>
                    <a:pt x="2754" y="1740"/>
                    <a:pt x="2391" y="2673"/>
                  </a:cubicBezTo>
                  <a:cubicBezTo>
                    <a:pt x="2029" y="3611"/>
                    <a:pt x="1128" y="4229"/>
                    <a:pt x="125" y="4229"/>
                  </a:cubicBezTo>
                  <a:cubicBezTo>
                    <a:pt x="85" y="4229"/>
                    <a:pt x="41" y="4229"/>
                    <a:pt x="1" y="4226"/>
                  </a:cubicBezTo>
                  <a:lnTo>
                    <a:pt x="1" y="4226"/>
                  </a:lnTo>
                  <a:cubicBezTo>
                    <a:pt x="30" y="4332"/>
                    <a:pt x="52" y="4438"/>
                    <a:pt x="67" y="4548"/>
                  </a:cubicBezTo>
                  <a:cubicBezTo>
                    <a:pt x="81" y="4694"/>
                    <a:pt x="209" y="4804"/>
                    <a:pt x="356" y="4804"/>
                  </a:cubicBezTo>
                  <a:lnTo>
                    <a:pt x="2373" y="4804"/>
                  </a:lnTo>
                  <a:cubicBezTo>
                    <a:pt x="2523" y="4804"/>
                    <a:pt x="2648" y="4694"/>
                    <a:pt x="2666" y="4548"/>
                  </a:cubicBezTo>
                  <a:cubicBezTo>
                    <a:pt x="2706" y="4229"/>
                    <a:pt x="2816" y="3834"/>
                    <a:pt x="3197" y="3329"/>
                  </a:cubicBezTo>
                  <a:cubicBezTo>
                    <a:pt x="3691" y="2681"/>
                    <a:pt x="3530" y="1776"/>
                    <a:pt x="3530" y="1776"/>
                  </a:cubicBezTo>
                  <a:cubicBezTo>
                    <a:pt x="3398" y="971"/>
                    <a:pt x="2952" y="517"/>
                    <a:pt x="2494" y="261"/>
                  </a:cubicBezTo>
                  <a:cubicBezTo>
                    <a:pt x="2263" y="132"/>
                    <a:pt x="2018" y="45"/>
                    <a:pt x="1758" y="1"/>
                  </a:cubicBezTo>
                  <a:close/>
                </a:path>
              </a:pathLst>
            </a:custGeom>
            <a:solidFill>
              <a:srgbClr val="FFFFFF">
                <a:alpha val="22750"/>
              </a:srgbClr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00" name="Google Shape;200;p18"/>
            <p:cNvSpPr/>
            <p:nvPr/>
          </p:nvSpPr>
          <p:spPr>
            <a:xfrm>
              <a:off x="1511733" y="2122570"/>
              <a:ext cx="366126" cy="341229"/>
            </a:xfrm>
            <a:custGeom>
              <a:avLst/>
              <a:gdLst/>
              <a:ahLst/>
              <a:cxnLst/>
              <a:rect l="l" t="t" r="r" b="b"/>
              <a:pathLst>
                <a:path w="1662" h="1549" extrusionOk="0">
                  <a:moveTo>
                    <a:pt x="801" y="242"/>
                  </a:moveTo>
                  <a:cubicBezTo>
                    <a:pt x="921" y="242"/>
                    <a:pt x="1044" y="284"/>
                    <a:pt x="1149" y="378"/>
                  </a:cubicBezTo>
                  <a:cubicBezTo>
                    <a:pt x="1372" y="572"/>
                    <a:pt x="1391" y="909"/>
                    <a:pt x="1196" y="1128"/>
                  </a:cubicBezTo>
                  <a:cubicBezTo>
                    <a:pt x="1086" y="1253"/>
                    <a:pt x="943" y="1309"/>
                    <a:pt x="802" y="1309"/>
                  </a:cubicBezTo>
                  <a:cubicBezTo>
                    <a:pt x="540" y="1309"/>
                    <a:pt x="286" y="1116"/>
                    <a:pt x="267" y="806"/>
                  </a:cubicBezTo>
                  <a:cubicBezTo>
                    <a:pt x="249" y="475"/>
                    <a:pt x="518" y="242"/>
                    <a:pt x="801" y="242"/>
                  </a:cubicBezTo>
                  <a:close/>
                  <a:moveTo>
                    <a:pt x="805" y="1"/>
                  </a:moveTo>
                  <a:cubicBezTo>
                    <a:pt x="392" y="1"/>
                    <a:pt x="0" y="337"/>
                    <a:pt x="29" y="817"/>
                  </a:cubicBezTo>
                  <a:cubicBezTo>
                    <a:pt x="55" y="1266"/>
                    <a:pt x="425" y="1548"/>
                    <a:pt x="806" y="1548"/>
                  </a:cubicBezTo>
                  <a:cubicBezTo>
                    <a:pt x="1010" y="1548"/>
                    <a:pt x="1217" y="1468"/>
                    <a:pt x="1376" y="1290"/>
                  </a:cubicBezTo>
                  <a:cubicBezTo>
                    <a:pt x="1661" y="967"/>
                    <a:pt x="1632" y="480"/>
                    <a:pt x="1314" y="199"/>
                  </a:cubicBezTo>
                  <a:cubicBezTo>
                    <a:pt x="1161" y="62"/>
                    <a:pt x="981" y="1"/>
                    <a:pt x="80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01" name="Google Shape;201;p18"/>
            <p:cNvSpPr/>
            <p:nvPr/>
          </p:nvSpPr>
          <p:spPr>
            <a:xfrm>
              <a:off x="1500057" y="2377445"/>
              <a:ext cx="123804" cy="126006"/>
            </a:xfrm>
            <a:custGeom>
              <a:avLst/>
              <a:gdLst/>
              <a:ahLst/>
              <a:cxnLst/>
              <a:rect l="l" t="t" r="r" b="b"/>
              <a:pathLst>
                <a:path w="562" h="572" extrusionOk="0">
                  <a:moveTo>
                    <a:pt x="327" y="1"/>
                  </a:moveTo>
                  <a:lnTo>
                    <a:pt x="1" y="367"/>
                  </a:lnTo>
                  <a:lnTo>
                    <a:pt x="235" y="572"/>
                  </a:lnTo>
                  <a:lnTo>
                    <a:pt x="561" y="206"/>
                  </a:lnTo>
                  <a:lnTo>
                    <a:pt x="327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02" name="Google Shape;202;p18"/>
            <p:cNvSpPr/>
            <p:nvPr/>
          </p:nvSpPr>
          <p:spPr>
            <a:xfrm>
              <a:off x="1389691" y="2471509"/>
              <a:ext cx="151121" cy="148696"/>
            </a:xfrm>
            <a:custGeom>
              <a:avLst/>
              <a:gdLst/>
              <a:ahLst/>
              <a:cxnLst/>
              <a:rect l="l" t="t" r="r" b="b"/>
              <a:pathLst>
                <a:path w="686" h="675" extrusionOk="0">
                  <a:moveTo>
                    <a:pt x="357" y="1"/>
                  </a:moveTo>
                  <a:cubicBezTo>
                    <a:pt x="332" y="1"/>
                    <a:pt x="308" y="10"/>
                    <a:pt x="290" y="28"/>
                  </a:cubicBezTo>
                  <a:lnTo>
                    <a:pt x="92" y="269"/>
                  </a:lnTo>
                  <a:cubicBezTo>
                    <a:pt x="0" y="372"/>
                    <a:pt x="11" y="526"/>
                    <a:pt x="110" y="614"/>
                  </a:cubicBezTo>
                  <a:cubicBezTo>
                    <a:pt x="156" y="654"/>
                    <a:pt x="213" y="674"/>
                    <a:pt x="271" y="674"/>
                  </a:cubicBezTo>
                  <a:cubicBezTo>
                    <a:pt x="338" y="674"/>
                    <a:pt x="405" y="647"/>
                    <a:pt x="454" y="592"/>
                  </a:cubicBezTo>
                  <a:lnTo>
                    <a:pt x="652" y="350"/>
                  </a:lnTo>
                  <a:cubicBezTo>
                    <a:pt x="685" y="313"/>
                    <a:pt x="681" y="258"/>
                    <a:pt x="645" y="225"/>
                  </a:cubicBezTo>
                  <a:lnTo>
                    <a:pt x="418" y="20"/>
                  </a:lnTo>
                  <a:cubicBezTo>
                    <a:pt x="399" y="7"/>
                    <a:pt x="378" y="1"/>
                    <a:pt x="35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03" name="Google Shape;203;p18"/>
            <p:cNvSpPr/>
            <p:nvPr/>
          </p:nvSpPr>
          <p:spPr>
            <a:xfrm>
              <a:off x="1621879" y="2208263"/>
              <a:ext cx="131735" cy="45159"/>
            </a:xfrm>
            <a:custGeom>
              <a:avLst/>
              <a:gdLst/>
              <a:ahLst/>
              <a:cxnLst/>
              <a:rect l="l" t="t" r="r" b="b"/>
              <a:pathLst>
                <a:path w="598" h="205" extrusionOk="0">
                  <a:moveTo>
                    <a:pt x="318" y="0"/>
                  </a:moveTo>
                  <a:cubicBezTo>
                    <a:pt x="212" y="0"/>
                    <a:pt x="107" y="37"/>
                    <a:pt x="23" y="110"/>
                  </a:cubicBezTo>
                  <a:cubicBezTo>
                    <a:pt x="1" y="128"/>
                    <a:pt x="1" y="165"/>
                    <a:pt x="23" y="187"/>
                  </a:cubicBezTo>
                  <a:lnTo>
                    <a:pt x="30" y="190"/>
                  </a:lnTo>
                  <a:cubicBezTo>
                    <a:pt x="39" y="199"/>
                    <a:pt x="51" y="204"/>
                    <a:pt x="63" y="204"/>
                  </a:cubicBezTo>
                  <a:cubicBezTo>
                    <a:pt x="75" y="204"/>
                    <a:pt x="87" y="199"/>
                    <a:pt x="96" y="190"/>
                  </a:cubicBezTo>
                  <a:cubicBezTo>
                    <a:pt x="160" y="136"/>
                    <a:pt x="240" y="108"/>
                    <a:pt x="321" y="108"/>
                  </a:cubicBezTo>
                  <a:cubicBezTo>
                    <a:pt x="386" y="108"/>
                    <a:pt x="452" y="127"/>
                    <a:pt x="510" y="165"/>
                  </a:cubicBezTo>
                  <a:cubicBezTo>
                    <a:pt x="517" y="171"/>
                    <a:pt x="527" y="174"/>
                    <a:pt x="537" y="174"/>
                  </a:cubicBezTo>
                  <a:cubicBezTo>
                    <a:pt x="551" y="174"/>
                    <a:pt x="565" y="168"/>
                    <a:pt x="576" y="157"/>
                  </a:cubicBezTo>
                  <a:lnTo>
                    <a:pt x="576" y="154"/>
                  </a:lnTo>
                  <a:cubicBezTo>
                    <a:pt x="598" y="132"/>
                    <a:pt x="594" y="95"/>
                    <a:pt x="568" y="77"/>
                  </a:cubicBezTo>
                  <a:cubicBezTo>
                    <a:pt x="492" y="26"/>
                    <a:pt x="405" y="0"/>
                    <a:pt x="31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</p:grpSp>
      <p:sp>
        <p:nvSpPr>
          <p:cNvPr id="204" name="Google Shape;204;p18"/>
          <p:cNvSpPr/>
          <p:nvPr/>
        </p:nvSpPr>
        <p:spPr>
          <a:xfrm>
            <a:off x="12830694" y="3000189"/>
            <a:ext cx="140035" cy="454353"/>
          </a:xfrm>
          <a:custGeom>
            <a:avLst/>
            <a:gdLst/>
            <a:ahLst/>
            <a:cxnLst/>
            <a:rect l="l" t="t" r="r" b="b"/>
            <a:pathLst>
              <a:path w="323" h="1048" extrusionOk="0">
                <a:moveTo>
                  <a:pt x="162" y="0"/>
                </a:moveTo>
                <a:cubicBezTo>
                  <a:pt x="74" y="0"/>
                  <a:pt x="1" y="73"/>
                  <a:pt x="1" y="161"/>
                </a:cubicBezTo>
                <a:lnTo>
                  <a:pt x="1" y="886"/>
                </a:lnTo>
                <a:cubicBezTo>
                  <a:pt x="1" y="978"/>
                  <a:pt x="74" y="1047"/>
                  <a:pt x="162" y="1047"/>
                </a:cubicBezTo>
                <a:cubicBezTo>
                  <a:pt x="253" y="1047"/>
                  <a:pt x="323" y="978"/>
                  <a:pt x="323" y="886"/>
                </a:cubicBezTo>
                <a:lnTo>
                  <a:pt x="323" y="161"/>
                </a:lnTo>
                <a:cubicBezTo>
                  <a:pt x="323" y="73"/>
                  <a:pt x="253" y="0"/>
                  <a:pt x="162" y="0"/>
                </a:cubicBezTo>
                <a:close/>
              </a:path>
            </a:pathLst>
          </a:custGeom>
          <a:solidFill>
            <a:srgbClr val="FFD00D"/>
          </a:solidFill>
          <a:ln>
            <a:noFill/>
          </a:ln>
        </p:spPr>
        <p:txBody>
          <a:bodyPr spcFirstLastPara="1" wrap="square" lIns="89989" tIns="89989" rIns="89989" bIns="89989" anchor="ctr" anchorCtr="0">
            <a:noAutofit/>
          </a:bodyPr>
          <a:lstStyle/>
          <a:p>
            <a:endParaRPr sz="3543"/>
          </a:p>
        </p:txBody>
      </p:sp>
      <p:sp>
        <p:nvSpPr>
          <p:cNvPr id="205" name="Google Shape;205;p18"/>
          <p:cNvSpPr/>
          <p:nvPr/>
        </p:nvSpPr>
        <p:spPr>
          <a:xfrm>
            <a:off x="11940190" y="3111608"/>
            <a:ext cx="317790" cy="411867"/>
          </a:xfrm>
          <a:custGeom>
            <a:avLst/>
            <a:gdLst/>
            <a:ahLst/>
            <a:cxnLst/>
            <a:rect l="l" t="t" r="r" b="b"/>
            <a:pathLst>
              <a:path w="733" h="950" extrusionOk="0">
                <a:moveTo>
                  <a:pt x="184" y="0"/>
                </a:moveTo>
                <a:cubicBezTo>
                  <a:pt x="156" y="0"/>
                  <a:pt x="129" y="7"/>
                  <a:pt x="103" y="21"/>
                </a:cubicBezTo>
                <a:cubicBezTo>
                  <a:pt x="26" y="65"/>
                  <a:pt x="1" y="164"/>
                  <a:pt x="45" y="241"/>
                </a:cubicBezTo>
                <a:lnTo>
                  <a:pt x="407" y="867"/>
                </a:lnTo>
                <a:cubicBezTo>
                  <a:pt x="440" y="920"/>
                  <a:pt x="494" y="950"/>
                  <a:pt x="551" y="950"/>
                </a:cubicBezTo>
                <a:cubicBezTo>
                  <a:pt x="578" y="950"/>
                  <a:pt x="605" y="943"/>
                  <a:pt x="631" y="929"/>
                </a:cubicBezTo>
                <a:cubicBezTo>
                  <a:pt x="707" y="882"/>
                  <a:pt x="733" y="783"/>
                  <a:pt x="689" y="706"/>
                </a:cubicBezTo>
                <a:lnTo>
                  <a:pt x="327" y="80"/>
                </a:lnTo>
                <a:cubicBezTo>
                  <a:pt x="295" y="29"/>
                  <a:pt x="240" y="0"/>
                  <a:pt x="184" y="0"/>
                </a:cubicBezTo>
                <a:close/>
              </a:path>
            </a:pathLst>
          </a:custGeom>
          <a:solidFill>
            <a:srgbClr val="FFD00D"/>
          </a:solidFill>
          <a:ln>
            <a:noFill/>
          </a:ln>
        </p:spPr>
        <p:txBody>
          <a:bodyPr spcFirstLastPara="1" wrap="square" lIns="89989" tIns="89989" rIns="89989" bIns="89989" anchor="ctr" anchorCtr="0">
            <a:noAutofit/>
          </a:bodyPr>
          <a:lstStyle/>
          <a:p>
            <a:endParaRPr sz="3543"/>
          </a:p>
        </p:txBody>
      </p:sp>
      <p:sp>
        <p:nvSpPr>
          <p:cNvPr id="206" name="Google Shape;206;p18"/>
          <p:cNvSpPr/>
          <p:nvPr/>
        </p:nvSpPr>
        <p:spPr>
          <a:xfrm>
            <a:off x="13536944" y="3137190"/>
            <a:ext cx="318225" cy="413601"/>
          </a:xfrm>
          <a:custGeom>
            <a:avLst/>
            <a:gdLst/>
            <a:ahLst/>
            <a:cxnLst/>
            <a:rect l="l" t="t" r="r" b="b"/>
            <a:pathLst>
              <a:path w="734" h="954" extrusionOk="0">
                <a:moveTo>
                  <a:pt x="553" y="1"/>
                </a:moveTo>
                <a:cubicBezTo>
                  <a:pt x="497" y="1"/>
                  <a:pt x="441" y="31"/>
                  <a:pt x="411" y="83"/>
                </a:cubicBezTo>
                <a:lnTo>
                  <a:pt x="45" y="709"/>
                </a:lnTo>
                <a:cubicBezTo>
                  <a:pt x="1" y="786"/>
                  <a:pt x="30" y="885"/>
                  <a:pt x="107" y="933"/>
                </a:cubicBezTo>
                <a:cubicBezTo>
                  <a:pt x="132" y="947"/>
                  <a:pt x="158" y="953"/>
                  <a:pt x="185" y="953"/>
                </a:cubicBezTo>
                <a:cubicBezTo>
                  <a:pt x="241" y="953"/>
                  <a:pt x="297" y="923"/>
                  <a:pt x="327" y="870"/>
                </a:cubicBezTo>
                <a:lnTo>
                  <a:pt x="689" y="244"/>
                </a:lnTo>
                <a:cubicBezTo>
                  <a:pt x="733" y="167"/>
                  <a:pt x="708" y="65"/>
                  <a:pt x="631" y="21"/>
                </a:cubicBezTo>
                <a:cubicBezTo>
                  <a:pt x="606" y="7"/>
                  <a:pt x="580" y="1"/>
                  <a:pt x="553" y="1"/>
                </a:cubicBezTo>
                <a:close/>
              </a:path>
            </a:pathLst>
          </a:custGeom>
          <a:solidFill>
            <a:srgbClr val="FFD00D"/>
          </a:solidFill>
          <a:ln>
            <a:noFill/>
          </a:ln>
        </p:spPr>
        <p:txBody>
          <a:bodyPr spcFirstLastPara="1" wrap="square" lIns="89989" tIns="89989" rIns="89989" bIns="89989" anchor="ctr" anchorCtr="0">
            <a:noAutofit/>
          </a:bodyPr>
          <a:lstStyle/>
          <a:p>
            <a:endParaRPr sz="3543"/>
          </a:p>
        </p:txBody>
      </p:sp>
      <p:grpSp>
        <p:nvGrpSpPr>
          <p:cNvPr id="207" name="Google Shape;207;p18"/>
          <p:cNvGrpSpPr/>
          <p:nvPr/>
        </p:nvGrpSpPr>
        <p:grpSpPr>
          <a:xfrm>
            <a:off x="11890339" y="4182071"/>
            <a:ext cx="2014685" cy="3091553"/>
            <a:chOff x="4966858" y="1870833"/>
            <a:chExt cx="1023693" cy="1570867"/>
          </a:xfrm>
        </p:grpSpPr>
        <p:sp>
          <p:nvSpPr>
            <p:cNvPr id="208" name="Google Shape;208;p18"/>
            <p:cNvSpPr/>
            <p:nvPr/>
          </p:nvSpPr>
          <p:spPr>
            <a:xfrm>
              <a:off x="4966858" y="1870833"/>
              <a:ext cx="1023693" cy="1067085"/>
            </a:xfrm>
            <a:custGeom>
              <a:avLst/>
              <a:gdLst/>
              <a:ahLst/>
              <a:cxnLst/>
              <a:rect l="l" t="t" r="r" b="b"/>
              <a:pathLst>
                <a:path w="4647" h="4844" extrusionOk="0">
                  <a:moveTo>
                    <a:pt x="2324" y="0"/>
                  </a:moveTo>
                  <a:cubicBezTo>
                    <a:pt x="1935" y="0"/>
                    <a:pt x="1546" y="99"/>
                    <a:pt x="1194" y="297"/>
                  </a:cubicBezTo>
                  <a:cubicBezTo>
                    <a:pt x="736" y="553"/>
                    <a:pt x="290" y="1007"/>
                    <a:pt x="158" y="1809"/>
                  </a:cubicBezTo>
                  <a:cubicBezTo>
                    <a:pt x="158" y="1809"/>
                    <a:pt x="1" y="2717"/>
                    <a:pt x="495" y="3365"/>
                  </a:cubicBezTo>
                  <a:cubicBezTo>
                    <a:pt x="876" y="3870"/>
                    <a:pt x="985" y="4265"/>
                    <a:pt x="1022" y="4584"/>
                  </a:cubicBezTo>
                  <a:cubicBezTo>
                    <a:pt x="1040" y="4730"/>
                    <a:pt x="1168" y="4840"/>
                    <a:pt x="1315" y="4844"/>
                  </a:cubicBezTo>
                  <a:lnTo>
                    <a:pt x="3332" y="4844"/>
                  </a:lnTo>
                  <a:cubicBezTo>
                    <a:pt x="3482" y="4840"/>
                    <a:pt x="3607" y="4730"/>
                    <a:pt x="3625" y="4584"/>
                  </a:cubicBezTo>
                  <a:cubicBezTo>
                    <a:pt x="3665" y="4265"/>
                    <a:pt x="3775" y="3870"/>
                    <a:pt x="4156" y="3365"/>
                  </a:cubicBezTo>
                  <a:cubicBezTo>
                    <a:pt x="4647" y="2717"/>
                    <a:pt x="4489" y="1809"/>
                    <a:pt x="4489" y="1809"/>
                  </a:cubicBezTo>
                  <a:cubicBezTo>
                    <a:pt x="4357" y="1007"/>
                    <a:pt x="3911" y="553"/>
                    <a:pt x="3453" y="297"/>
                  </a:cubicBezTo>
                  <a:cubicBezTo>
                    <a:pt x="3102" y="99"/>
                    <a:pt x="2713" y="0"/>
                    <a:pt x="2324" y="0"/>
                  </a:cubicBez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09" name="Google Shape;209;p18"/>
            <p:cNvSpPr/>
            <p:nvPr/>
          </p:nvSpPr>
          <p:spPr>
            <a:xfrm>
              <a:off x="5239578" y="3014117"/>
              <a:ext cx="474287" cy="111467"/>
            </a:xfrm>
            <a:custGeom>
              <a:avLst/>
              <a:gdLst/>
              <a:ahLst/>
              <a:cxnLst/>
              <a:rect l="l" t="t" r="r" b="b"/>
              <a:pathLst>
                <a:path w="2153" h="506" extrusionOk="0">
                  <a:moveTo>
                    <a:pt x="99" y="0"/>
                  </a:moveTo>
                  <a:cubicBezTo>
                    <a:pt x="44" y="0"/>
                    <a:pt x="0" y="44"/>
                    <a:pt x="0" y="99"/>
                  </a:cubicBezTo>
                  <a:lnTo>
                    <a:pt x="0" y="403"/>
                  </a:lnTo>
                  <a:cubicBezTo>
                    <a:pt x="0" y="462"/>
                    <a:pt x="44" y="506"/>
                    <a:pt x="99" y="506"/>
                  </a:cubicBezTo>
                  <a:lnTo>
                    <a:pt x="2054" y="506"/>
                  </a:lnTo>
                  <a:cubicBezTo>
                    <a:pt x="2109" y="506"/>
                    <a:pt x="2153" y="462"/>
                    <a:pt x="2153" y="403"/>
                  </a:cubicBezTo>
                  <a:lnTo>
                    <a:pt x="2153" y="99"/>
                  </a:lnTo>
                  <a:cubicBezTo>
                    <a:pt x="2153" y="44"/>
                    <a:pt x="2109" y="0"/>
                    <a:pt x="2054" y="0"/>
                  </a:cubicBez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10" name="Google Shape;210;p18"/>
            <p:cNvSpPr/>
            <p:nvPr/>
          </p:nvSpPr>
          <p:spPr>
            <a:xfrm>
              <a:off x="5315359" y="3169642"/>
              <a:ext cx="328454" cy="111687"/>
            </a:xfrm>
            <a:custGeom>
              <a:avLst/>
              <a:gdLst/>
              <a:ahLst/>
              <a:cxnLst/>
              <a:rect l="l" t="t" r="r" b="b"/>
              <a:pathLst>
                <a:path w="1491" h="507" extrusionOk="0">
                  <a:moveTo>
                    <a:pt x="103" y="1"/>
                  </a:moveTo>
                  <a:cubicBezTo>
                    <a:pt x="48" y="1"/>
                    <a:pt x="0" y="48"/>
                    <a:pt x="0" y="103"/>
                  </a:cubicBezTo>
                  <a:lnTo>
                    <a:pt x="0" y="407"/>
                  </a:lnTo>
                  <a:cubicBezTo>
                    <a:pt x="0" y="462"/>
                    <a:pt x="48" y="506"/>
                    <a:pt x="103" y="506"/>
                  </a:cubicBezTo>
                  <a:lnTo>
                    <a:pt x="1391" y="506"/>
                  </a:lnTo>
                  <a:cubicBezTo>
                    <a:pt x="1446" y="506"/>
                    <a:pt x="1490" y="462"/>
                    <a:pt x="1490" y="407"/>
                  </a:cubicBezTo>
                  <a:lnTo>
                    <a:pt x="1490" y="103"/>
                  </a:lnTo>
                  <a:cubicBezTo>
                    <a:pt x="1490" y="48"/>
                    <a:pt x="1446" y="1"/>
                    <a:pt x="1391" y="1"/>
                  </a:cubicBez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11" name="Google Shape;211;p18"/>
            <p:cNvSpPr/>
            <p:nvPr/>
          </p:nvSpPr>
          <p:spPr>
            <a:xfrm>
              <a:off x="5391139" y="3330233"/>
              <a:ext cx="171166" cy="111467"/>
            </a:xfrm>
            <a:custGeom>
              <a:avLst/>
              <a:gdLst/>
              <a:ahLst/>
              <a:cxnLst/>
              <a:rect l="l" t="t" r="r" b="b"/>
              <a:pathLst>
                <a:path w="777" h="506" extrusionOk="0">
                  <a:moveTo>
                    <a:pt x="99" y="0"/>
                  </a:moveTo>
                  <a:cubicBezTo>
                    <a:pt x="44" y="0"/>
                    <a:pt x="0" y="44"/>
                    <a:pt x="0" y="99"/>
                  </a:cubicBezTo>
                  <a:lnTo>
                    <a:pt x="0" y="407"/>
                  </a:lnTo>
                  <a:cubicBezTo>
                    <a:pt x="0" y="462"/>
                    <a:pt x="44" y="506"/>
                    <a:pt x="99" y="506"/>
                  </a:cubicBezTo>
                  <a:lnTo>
                    <a:pt x="678" y="506"/>
                  </a:lnTo>
                  <a:cubicBezTo>
                    <a:pt x="733" y="506"/>
                    <a:pt x="777" y="462"/>
                    <a:pt x="777" y="407"/>
                  </a:cubicBezTo>
                  <a:lnTo>
                    <a:pt x="777" y="99"/>
                  </a:lnTo>
                  <a:cubicBezTo>
                    <a:pt x="777" y="44"/>
                    <a:pt x="733" y="0"/>
                    <a:pt x="678" y="0"/>
                  </a:cubicBez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12" name="Google Shape;212;p18"/>
            <p:cNvSpPr/>
            <p:nvPr/>
          </p:nvSpPr>
          <p:spPr>
            <a:xfrm>
              <a:off x="5178117" y="1886454"/>
              <a:ext cx="812434" cy="1064882"/>
            </a:xfrm>
            <a:custGeom>
              <a:avLst/>
              <a:gdLst/>
              <a:ahLst/>
              <a:cxnLst/>
              <a:rect l="l" t="t" r="r" b="b"/>
              <a:pathLst>
                <a:path w="3688" h="4834" extrusionOk="0">
                  <a:moveTo>
                    <a:pt x="1542" y="1"/>
                  </a:moveTo>
                  <a:cubicBezTo>
                    <a:pt x="2296" y="660"/>
                    <a:pt x="2567" y="1714"/>
                    <a:pt x="2227" y="2655"/>
                  </a:cubicBezTo>
                  <a:cubicBezTo>
                    <a:pt x="1886" y="3596"/>
                    <a:pt x="1004" y="4233"/>
                    <a:pt x="1" y="4255"/>
                  </a:cubicBezTo>
                  <a:cubicBezTo>
                    <a:pt x="30" y="4361"/>
                    <a:pt x="52" y="4468"/>
                    <a:pt x="63" y="4577"/>
                  </a:cubicBezTo>
                  <a:cubicBezTo>
                    <a:pt x="81" y="4724"/>
                    <a:pt x="209" y="4834"/>
                    <a:pt x="356" y="4834"/>
                  </a:cubicBezTo>
                  <a:lnTo>
                    <a:pt x="2373" y="4834"/>
                  </a:lnTo>
                  <a:cubicBezTo>
                    <a:pt x="2523" y="4834"/>
                    <a:pt x="2648" y="4724"/>
                    <a:pt x="2666" y="4577"/>
                  </a:cubicBezTo>
                  <a:cubicBezTo>
                    <a:pt x="2706" y="4259"/>
                    <a:pt x="2816" y="3860"/>
                    <a:pt x="3197" y="3358"/>
                  </a:cubicBezTo>
                  <a:cubicBezTo>
                    <a:pt x="3688" y="2707"/>
                    <a:pt x="3530" y="1802"/>
                    <a:pt x="3530" y="1802"/>
                  </a:cubicBezTo>
                  <a:cubicBezTo>
                    <a:pt x="3398" y="997"/>
                    <a:pt x="2952" y="543"/>
                    <a:pt x="2494" y="287"/>
                  </a:cubicBezTo>
                  <a:cubicBezTo>
                    <a:pt x="2201" y="122"/>
                    <a:pt x="1875" y="23"/>
                    <a:pt x="1542" y="1"/>
                  </a:cubicBezTo>
                  <a:close/>
                </a:path>
              </a:pathLst>
            </a:custGeom>
            <a:solidFill>
              <a:srgbClr val="FFFFFF">
                <a:alpha val="22750"/>
              </a:srgbClr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13" name="Google Shape;213;p18"/>
            <p:cNvSpPr/>
            <p:nvPr/>
          </p:nvSpPr>
          <p:spPr>
            <a:xfrm>
              <a:off x="5245086" y="2205213"/>
              <a:ext cx="441464" cy="441241"/>
            </a:xfrm>
            <a:custGeom>
              <a:avLst/>
              <a:gdLst/>
              <a:ahLst/>
              <a:cxnLst/>
              <a:rect l="l" t="t" r="r" b="b"/>
              <a:pathLst>
                <a:path w="2004" h="2003" extrusionOk="0">
                  <a:moveTo>
                    <a:pt x="997" y="423"/>
                  </a:moveTo>
                  <a:cubicBezTo>
                    <a:pt x="1294" y="423"/>
                    <a:pt x="1579" y="653"/>
                    <a:pt x="1579" y="1000"/>
                  </a:cubicBezTo>
                  <a:cubicBezTo>
                    <a:pt x="1579" y="1318"/>
                    <a:pt x="1319" y="1574"/>
                    <a:pt x="1004" y="1574"/>
                  </a:cubicBezTo>
                  <a:cubicBezTo>
                    <a:pt x="491" y="1574"/>
                    <a:pt x="235" y="956"/>
                    <a:pt x="594" y="593"/>
                  </a:cubicBezTo>
                  <a:cubicBezTo>
                    <a:pt x="711" y="476"/>
                    <a:pt x="856" y="423"/>
                    <a:pt x="997" y="423"/>
                  </a:cubicBezTo>
                  <a:close/>
                  <a:moveTo>
                    <a:pt x="854" y="0"/>
                  </a:moveTo>
                  <a:lnTo>
                    <a:pt x="854" y="176"/>
                  </a:lnTo>
                  <a:cubicBezTo>
                    <a:pt x="806" y="183"/>
                    <a:pt x="762" y="198"/>
                    <a:pt x="715" y="212"/>
                  </a:cubicBezTo>
                  <a:lnTo>
                    <a:pt x="627" y="59"/>
                  </a:lnTo>
                  <a:lnTo>
                    <a:pt x="374" y="205"/>
                  </a:lnTo>
                  <a:lnTo>
                    <a:pt x="462" y="359"/>
                  </a:lnTo>
                  <a:cubicBezTo>
                    <a:pt x="425" y="392"/>
                    <a:pt x="392" y="425"/>
                    <a:pt x="359" y="461"/>
                  </a:cubicBezTo>
                  <a:lnTo>
                    <a:pt x="209" y="370"/>
                  </a:lnTo>
                  <a:lnTo>
                    <a:pt x="59" y="626"/>
                  </a:lnTo>
                  <a:lnTo>
                    <a:pt x="213" y="714"/>
                  </a:lnTo>
                  <a:cubicBezTo>
                    <a:pt x="198" y="758"/>
                    <a:pt x="184" y="806"/>
                    <a:pt x="176" y="853"/>
                  </a:cubicBezTo>
                  <a:lnTo>
                    <a:pt x="1" y="853"/>
                  </a:lnTo>
                  <a:lnTo>
                    <a:pt x="1" y="1146"/>
                  </a:lnTo>
                  <a:lnTo>
                    <a:pt x="176" y="1146"/>
                  </a:lnTo>
                  <a:cubicBezTo>
                    <a:pt x="184" y="1194"/>
                    <a:pt x="198" y="1241"/>
                    <a:pt x="213" y="1285"/>
                  </a:cubicBezTo>
                  <a:lnTo>
                    <a:pt x="59" y="1373"/>
                  </a:lnTo>
                  <a:lnTo>
                    <a:pt x="209" y="1629"/>
                  </a:lnTo>
                  <a:lnTo>
                    <a:pt x="359" y="1541"/>
                  </a:lnTo>
                  <a:cubicBezTo>
                    <a:pt x="392" y="1578"/>
                    <a:pt x="425" y="1611"/>
                    <a:pt x="462" y="1640"/>
                  </a:cubicBezTo>
                  <a:lnTo>
                    <a:pt x="374" y="1794"/>
                  </a:lnTo>
                  <a:lnTo>
                    <a:pt x="627" y="1941"/>
                  </a:lnTo>
                  <a:lnTo>
                    <a:pt x="715" y="1787"/>
                  </a:lnTo>
                  <a:cubicBezTo>
                    <a:pt x="762" y="1805"/>
                    <a:pt x="806" y="1816"/>
                    <a:pt x="854" y="1823"/>
                  </a:cubicBezTo>
                  <a:lnTo>
                    <a:pt x="854" y="2003"/>
                  </a:lnTo>
                  <a:lnTo>
                    <a:pt x="1150" y="2003"/>
                  </a:lnTo>
                  <a:lnTo>
                    <a:pt x="1150" y="1823"/>
                  </a:lnTo>
                  <a:cubicBezTo>
                    <a:pt x="1194" y="1816"/>
                    <a:pt x="1242" y="1805"/>
                    <a:pt x="1286" y="1787"/>
                  </a:cubicBezTo>
                  <a:lnTo>
                    <a:pt x="1374" y="1941"/>
                  </a:lnTo>
                  <a:lnTo>
                    <a:pt x="1630" y="1794"/>
                  </a:lnTo>
                  <a:lnTo>
                    <a:pt x="1542" y="1640"/>
                  </a:lnTo>
                  <a:cubicBezTo>
                    <a:pt x="1579" y="1611"/>
                    <a:pt x="1612" y="1578"/>
                    <a:pt x="1641" y="1541"/>
                  </a:cubicBezTo>
                  <a:lnTo>
                    <a:pt x="1795" y="1629"/>
                  </a:lnTo>
                  <a:lnTo>
                    <a:pt x="1941" y="1373"/>
                  </a:lnTo>
                  <a:lnTo>
                    <a:pt x="1791" y="1285"/>
                  </a:lnTo>
                  <a:cubicBezTo>
                    <a:pt x="1806" y="1241"/>
                    <a:pt x="1817" y="1194"/>
                    <a:pt x="1828" y="1146"/>
                  </a:cubicBezTo>
                  <a:lnTo>
                    <a:pt x="2003" y="1146"/>
                  </a:lnTo>
                  <a:lnTo>
                    <a:pt x="2003" y="853"/>
                  </a:lnTo>
                  <a:lnTo>
                    <a:pt x="1828" y="853"/>
                  </a:lnTo>
                  <a:cubicBezTo>
                    <a:pt x="1817" y="806"/>
                    <a:pt x="1806" y="758"/>
                    <a:pt x="1791" y="714"/>
                  </a:cubicBezTo>
                  <a:lnTo>
                    <a:pt x="1941" y="626"/>
                  </a:lnTo>
                  <a:lnTo>
                    <a:pt x="1795" y="370"/>
                  </a:lnTo>
                  <a:lnTo>
                    <a:pt x="1641" y="461"/>
                  </a:lnTo>
                  <a:cubicBezTo>
                    <a:pt x="1612" y="425"/>
                    <a:pt x="1579" y="392"/>
                    <a:pt x="1542" y="359"/>
                  </a:cubicBezTo>
                  <a:lnTo>
                    <a:pt x="1630" y="205"/>
                  </a:lnTo>
                  <a:lnTo>
                    <a:pt x="1374" y="59"/>
                  </a:lnTo>
                  <a:lnTo>
                    <a:pt x="1286" y="212"/>
                  </a:lnTo>
                  <a:cubicBezTo>
                    <a:pt x="1242" y="194"/>
                    <a:pt x="1194" y="183"/>
                    <a:pt x="1150" y="176"/>
                  </a:cubicBezTo>
                  <a:lnTo>
                    <a:pt x="115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14" name="Google Shape;214;p18"/>
            <p:cNvSpPr/>
            <p:nvPr/>
          </p:nvSpPr>
          <p:spPr>
            <a:xfrm>
              <a:off x="5387835" y="2367347"/>
              <a:ext cx="136581" cy="116754"/>
            </a:xfrm>
            <a:custGeom>
              <a:avLst/>
              <a:gdLst/>
              <a:ahLst/>
              <a:cxnLst/>
              <a:rect l="l" t="t" r="r" b="b"/>
              <a:pathLst>
                <a:path w="620" h="530" extrusionOk="0">
                  <a:moveTo>
                    <a:pt x="356" y="0"/>
                  </a:moveTo>
                  <a:cubicBezTo>
                    <a:pt x="118" y="0"/>
                    <a:pt x="1" y="286"/>
                    <a:pt x="165" y="450"/>
                  </a:cubicBezTo>
                  <a:cubicBezTo>
                    <a:pt x="220" y="505"/>
                    <a:pt x="287" y="530"/>
                    <a:pt x="353" y="530"/>
                  </a:cubicBezTo>
                  <a:cubicBezTo>
                    <a:pt x="490" y="530"/>
                    <a:pt x="619" y="424"/>
                    <a:pt x="619" y="264"/>
                  </a:cubicBezTo>
                  <a:cubicBezTo>
                    <a:pt x="619" y="117"/>
                    <a:pt x="502" y="0"/>
                    <a:pt x="35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226" name="Google Shape;226;p18"/>
          <p:cNvGrpSpPr/>
          <p:nvPr/>
        </p:nvGrpSpPr>
        <p:grpSpPr>
          <a:xfrm>
            <a:off x="3253412" y="3666182"/>
            <a:ext cx="11535738" cy="3591773"/>
            <a:chOff x="2758568" y="3469492"/>
            <a:chExt cx="1113907" cy="336183"/>
          </a:xfrm>
          <a:solidFill>
            <a:schemeClr val="accent1">
              <a:lumMod val="50000"/>
            </a:schemeClr>
          </a:solidFill>
        </p:grpSpPr>
        <p:sp>
          <p:nvSpPr>
            <p:cNvPr id="227" name="Google Shape;227;p18"/>
            <p:cNvSpPr/>
            <p:nvPr/>
          </p:nvSpPr>
          <p:spPr>
            <a:xfrm>
              <a:off x="3130300" y="3469575"/>
              <a:ext cx="371375" cy="336100"/>
            </a:xfrm>
            <a:custGeom>
              <a:avLst/>
              <a:gdLst/>
              <a:ahLst/>
              <a:cxnLst/>
              <a:rect l="l" t="t" r="r" b="b"/>
              <a:pathLst>
                <a:path w="14855" h="13444" extrusionOk="0">
                  <a:moveTo>
                    <a:pt x="7384" y="0"/>
                  </a:moveTo>
                  <a:cubicBezTo>
                    <a:pt x="6451" y="0"/>
                    <a:pt x="5518" y="227"/>
                    <a:pt x="4668" y="682"/>
                  </a:cubicBezTo>
                  <a:cubicBezTo>
                    <a:pt x="3165" y="1485"/>
                    <a:pt x="2219" y="2828"/>
                    <a:pt x="1938" y="4556"/>
                  </a:cubicBezTo>
                  <a:cubicBezTo>
                    <a:pt x="1922" y="4649"/>
                    <a:pt x="1553" y="6862"/>
                    <a:pt x="2797" y="8496"/>
                  </a:cubicBezTo>
                  <a:cubicBezTo>
                    <a:pt x="3870" y="9911"/>
                    <a:pt x="3930" y="10901"/>
                    <a:pt x="3969" y="11622"/>
                  </a:cubicBezTo>
                  <a:cubicBezTo>
                    <a:pt x="3963" y="12112"/>
                    <a:pt x="3567" y="12503"/>
                    <a:pt x="3044" y="12503"/>
                  </a:cubicBezTo>
                  <a:lnTo>
                    <a:pt x="1" y="12503"/>
                  </a:lnTo>
                  <a:lnTo>
                    <a:pt x="1" y="13444"/>
                  </a:lnTo>
                  <a:lnTo>
                    <a:pt x="3044" y="13444"/>
                  </a:lnTo>
                  <a:cubicBezTo>
                    <a:pt x="4085" y="13444"/>
                    <a:pt x="4910" y="12624"/>
                    <a:pt x="4910" y="11611"/>
                  </a:cubicBezTo>
                  <a:lnTo>
                    <a:pt x="4910" y="11589"/>
                  </a:lnTo>
                  <a:cubicBezTo>
                    <a:pt x="4866" y="10835"/>
                    <a:pt x="4794" y="9586"/>
                    <a:pt x="3545" y="7935"/>
                  </a:cubicBezTo>
                  <a:cubicBezTo>
                    <a:pt x="2555" y="6625"/>
                    <a:pt x="2857" y="4738"/>
                    <a:pt x="2863" y="4716"/>
                  </a:cubicBezTo>
                  <a:cubicBezTo>
                    <a:pt x="3099" y="3257"/>
                    <a:pt x="3859" y="2178"/>
                    <a:pt x="5108" y="1513"/>
                  </a:cubicBezTo>
                  <a:cubicBezTo>
                    <a:pt x="5821" y="1130"/>
                    <a:pt x="6602" y="939"/>
                    <a:pt x="7383" y="939"/>
                  </a:cubicBezTo>
                  <a:cubicBezTo>
                    <a:pt x="8164" y="939"/>
                    <a:pt x="8944" y="1130"/>
                    <a:pt x="9654" y="1513"/>
                  </a:cubicBezTo>
                  <a:cubicBezTo>
                    <a:pt x="10909" y="2178"/>
                    <a:pt x="11668" y="3257"/>
                    <a:pt x="11905" y="4716"/>
                  </a:cubicBezTo>
                  <a:cubicBezTo>
                    <a:pt x="11905" y="4738"/>
                    <a:pt x="12213" y="6625"/>
                    <a:pt x="11223" y="7935"/>
                  </a:cubicBezTo>
                  <a:cubicBezTo>
                    <a:pt x="9973" y="9586"/>
                    <a:pt x="9902" y="10841"/>
                    <a:pt x="9858" y="11589"/>
                  </a:cubicBezTo>
                  <a:lnTo>
                    <a:pt x="9858" y="11611"/>
                  </a:lnTo>
                  <a:cubicBezTo>
                    <a:pt x="9858" y="12624"/>
                    <a:pt x="10678" y="13444"/>
                    <a:pt x="11723" y="13444"/>
                  </a:cubicBezTo>
                  <a:lnTo>
                    <a:pt x="14855" y="13444"/>
                  </a:lnTo>
                  <a:lnTo>
                    <a:pt x="14855" y="12503"/>
                  </a:lnTo>
                  <a:lnTo>
                    <a:pt x="11723" y="12503"/>
                  </a:lnTo>
                  <a:lnTo>
                    <a:pt x="11723" y="12508"/>
                  </a:lnTo>
                  <a:cubicBezTo>
                    <a:pt x="11200" y="12508"/>
                    <a:pt x="10804" y="12112"/>
                    <a:pt x="10799" y="11628"/>
                  </a:cubicBezTo>
                  <a:cubicBezTo>
                    <a:pt x="10837" y="10901"/>
                    <a:pt x="10898" y="9916"/>
                    <a:pt x="11971" y="8502"/>
                  </a:cubicBezTo>
                  <a:cubicBezTo>
                    <a:pt x="13209" y="6862"/>
                    <a:pt x="12846" y="4649"/>
                    <a:pt x="12830" y="4561"/>
                  </a:cubicBezTo>
                  <a:cubicBezTo>
                    <a:pt x="12549" y="2828"/>
                    <a:pt x="11602" y="1485"/>
                    <a:pt x="10100" y="682"/>
                  </a:cubicBezTo>
                  <a:cubicBezTo>
                    <a:pt x="9250" y="227"/>
                    <a:pt x="8317" y="0"/>
                    <a:pt x="738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29" name="Google Shape;229;p18"/>
            <p:cNvSpPr/>
            <p:nvPr/>
          </p:nvSpPr>
          <p:spPr>
            <a:xfrm>
              <a:off x="3501650" y="3469575"/>
              <a:ext cx="370825" cy="336100"/>
            </a:xfrm>
            <a:custGeom>
              <a:avLst/>
              <a:gdLst/>
              <a:ahLst/>
              <a:cxnLst/>
              <a:rect l="l" t="t" r="r" b="b"/>
              <a:pathLst>
                <a:path w="14833" h="13444" extrusionOk="0">
                  <a:moveTo>
                    <a:pt x="7510" y="0"/>
                  </a:moveTo>
                  <a:cubicBezTo>
                    <a:pt x="6577" y="0"/>
                    <a:pt x="5645" y="227"/>
                    <a:pt x="4794" y="682"/>
                  </a:cubicBezTo>
                  <a:cubicBezTo>
                    <a:pt x="3292" y="1485"/>
                    <a:pt x="2345" y="2828"/>
                    <a:pt x="2065" y="4556"/>
                  </a:cubicBezTo>
                  <a:cubicBezTo>
                    <a:pt x="2048" y="4649"/>
                    <a:pt x="1679" y="6862"/>
                    <a:pt x="2923" y="8496"/>
                  </a:cubicBezTo>
                  <a:cubicBezTo>
                    <a:pt x="3996" y="9911"/>
                    <a:pt x="4057" y="10901"/>
                    <a:pt x="4095" y="11622"/>
                  </a:cubicBezTo>
                  <a:cubicBezTo>
                    <a:pt x="4090" y="12112"/>
                    <a:pt x="3694" y="12503"/>
                    <a:pt x="3204" y="12503"/>
                  </a:cubicBezTo>
                  <a:lnTo>
                    <a:pt x="1" y="12503"/>
                  </a:lnTo>
                  <a:lnTo>
                    <a:pt x="1" y="13444"/>
                  </a:lnTo>
                  <a:lnTo>
                    <a:pt x="3204" y="13444"/>
                  </a:lnTo>
                  <a:cubicBezTo>
                    <a:pt x="4211" y="13444"/>
                    <a:pt x="5036" y="12624"/>
                    <a:pt x="5036" y="11611"/>
                  </a:cubicBezTo>
                  <a:lnTo>
                    <a:pt x="5031" y="11589"/>
                  </a:lnTo>
                  <a:cubicBezTo>
                    <a:pt x="4992" y="10835"/>
                    <a:pt x="4921" y="9586"/>
                    <a:pt x="3672" y="7935"/>
                  </a:cubicBezTo>
                  <a:cubicBezTo>
                    <a:pt x="2681" y="6625"/>
                    <a:pt x="2984" y="4738"/>
                    <a:pt x="2989" y="4716"/>
                  </a:cubicBezTo>
                  <a:cubicBezTo>
                    <a:pt x="3226" y="3257"/>
                    <a:pt x="3985" y="2178"/>
                    <a:pt x="5235" y="1513"/>
                  </a:cubicBezTo>
                  <a:cubicBezTo>
                    <a:pt x="5947" y="1130"/>
                    <a:pt x="6729" y="939"/>
                    <a:pt x="7510" y="939"/>
                  </a:cubicBezTo>
                  <a:cubicBezTo>
                    <a:pt x="8290" y="939"/>
                    <a:pt x="9070" y="1130"/>
                    <a:pt x="9780" y="1513"/>
                  </a:cubicBezTo>
                  <a:cubicBezTo>
                    <a:pt x="11035" y="2178"/>
                    <a:pt x="11789" y="3257"/>
                    <a:pt x="12031" y="4716"/>
                  </a:cubicBezTo>
                  <a:cubicBezTo>
                    <a:pt x="12031" y="4738"/>
                    <a:pt x="12340" y="6625"/>
                    <a:pt x="11349" y="7935"/>
                  </a:cubicBezTo>
                  <a:cubicBezTo>
                    <a:pt x="10094" y="9586"/>
                    <a:pt x="10028" y="10841"/>
                    <a:pt x="9984" y="11589"/>
                  </a:cubicBezTo>
                  <a:lnTo>
                    <a:pt x="9984" y="11611"/>
                  </a:lnTo>
                  <a:cubicBezTo>
                    <a:pt x="9984" y="12624"/>
                    <a:pt x="10804" y="13444"/>
                    <a:pt x="11817" y="13444"/>
                  </a:cubicBezTo>
                  <a:lnTo>
                    <a:pt x="14833" y="13444"/>
                  </a:lnTo>
                  <a:lnTo>
                    <a:pt x="14833" y="12503"/>
                  </a:lnTo>
                  <a:lnTo>
                    <a:pt x="11817" y="12503"/>
                  </a:lnTo>
                  <a:lnTo>
                    <a:pt x="11817" y="12508"/>
                  </a:lnTo>
                  <a:cubicBezTo>
                    <a:pt x="11327" y="12508"/>
                    <a:pt x="10931" y="12112"/>
                    <a:pt x="10925" y="11628"/>
                  </a:cubicBezTo>
                  <a:cubicBezTo>
                    <a:pt x="10964" y="10901"/>
                    <a:pt x="11024" y="9916"/>
                    <a:pt x="12097" y="8502"/>
                  </a:cubicBezTo>
                  <a:cubicBezTo>
                    <a:pt x="13336" y="6862"/>
                    <a:pt x="12972" y="4649"/>
                    <a:pt x="12956" y="4561"/>
                  </a:cubicBezTo>
                  <a:cubicBezTo>
                    <a:pt x="12670" y="2828"/>
                    <a:pt x="11729" y="1485"/>
                    <a:pt x="10226" y="682"/>
                  </a:cubicBezTo>
                  <a:cubicBezTo>
                    <a:pt x="9376" y="227"/>
                    <a:pt x="8443" y="0"/>
                    <a:pt x="751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1" name="Google Shape;227;p18"/>
            <p:cNvSpPr/>
            <p:nvPr/>
          </p:nvSpPr>
          <p:spPr>
            <a:xfrm>
              <a:off x="2758568" y="3469492"/>
              <a:ext cx="371375" cy="336100"/>
            </a:xfrm>
            <a:custGeom>
              <a:avLst/>
              <a:gdLst/>
              <a:ahLst/>
              <a:cxnLst/>
              <a:rect l="l" t="t" r="r" b="b"/>
              <a:pathLst>
                <a:path w="14855" h="13444" extrusionOk="0">
                  <a:moveTo>
                    <a:pt x="7384" y="0"/>
                  </a:moveTo>
                  <a:cubicBezTo>
                    <a:pt x="6451" y="0"/>
                    <a:pt x="5518" y="227"/>
                    <a:pt x="4668" y="682"/>
                  </a:cubicBezTo>
                  <a:cubicBezTo>
                    <a:pt x="3165" y="1485"/>
                    <a:pt x="2219" y="2828"/>
                    <a:pt x="1938" y="4556"/>
                  </a:cubicBezTo>
                  <a:cubicBezTo>
                    <a:pt x="1922" y="4649"/>
                    <a:pt x="1553" y="6862"/>
                    <a:pt x="2797" y="8496"/>
                  </a:cubicBezTo>
                  <a:cubicBezTo>
                    <a:pt x="3870" y="9911"/>
                    <a:pt x="3930" y="10901"/>
                    <a:pt x="3969" y="11622"/>
                  </a:cubicBezTo>
                  <a:cubicBezTo>
                    <a:pt x="3963" y="12112"/>
                    <a:pt x="3567" y="12503"/>
                    <a:pt x="3044" y="12503"/>
                  </a:cubicBezTo>
                  <a:lnTo>
                    <a:pt x="1" y="12503"/>
                  </a:lnTo>
                  <a:lnTo>
                    <a:pt x="1" y="13444"/>
                  </a:lnTo>
                  <a:lnTo>
                    <a:pt x="3044" y="13444"/>
                  </a:lnTo>
                  <a:cubicBezTo>
                    <a:pt x="4085" y="13444"/>
                    <a:pt x="4910" y="12624"/>
                    <a:pt x="4910" y="11611"/>
                  </a:cubicBezTo>
                  <a:lnTo>
                    <a:pt x="4910" y="11589"/>
                  </a:lnTo>
                  <a:cubicBezTo>
                    <a:pt x="4866" y="10835"/>
                    <a:pt x="4794" y="9586"/>
                    <a:pt x="3545" y="7935"/>
                  </a:cubicBezTo>
                  <a:cubicBezTo>
                    <a:pt x="2555" y="6625"/>
                    <a:pt x="2857" y="4738"/>
                    <a:pt x="2863" y="4716"/>
                  </a:cubicBezTo>
                  <a:cubicBezTo>
                    <a:pt x="3099" y="3257"/>
                    <a:pt x="3859" y="2178"/>
                    <a:pt x="5108" y="1513"/>
                  </a:cubicBezTo>
                  <a:cubicBezTo>
                    <a:pt x="5821" y="1130"/>
                    <a:pt x="6602" y="939"/>
                    <a:pt x="7383" y="939"/>
                  </a:cubicBezTo>
                  <a:cubicBezTo>
                    <a:pt x="8164" y="939"/>
                    <a:pt x="8944" y="1130"/>
                    <a:pt x="9654" y="1513"/>
                  </a:cubicBezTo>
                  <a:cubicBezTo>
                    <a:pt x="10909" y="2178"/>
                    <a:pt x="11668" y="3257"/>
                    <a:pt x="11905" y="4716"/>
                  </a:cubicBezTo>
                  <a:cubicBezTo>
                    <a:pt x="11905" y="4738"/>
                    <a:pt x="12213" y="6625"/>
                    <a:pt x="11223" y="7935"/>
                  </a:cubicBezTo>
                  <a:cubicBezTo>
                    <a:pt x="9973" y="9586"/>
                    <a:pt x="9902" y="10841"/>
                    <a:pt x="9858" y="11589"/>
                  </a:cubicBezTo>
                  <a:lnTo>
                    <a:pt x="9858" y="11611"/>
                  </a:lnTo>
                  <a:cubicBezTo>
                    <a:pt x="9858" y="12624"/>
                    <a:pt x="10678" y="13444"/>
                    <a:pt x="11723" y="13444"/>
                  </a:cubicBezTo>
                  <a:lnTo>
                    <a:pt x="14855" y="13444"/>
                  </a:lnTo>
                  <a:lnTo>
                    <a:pt x="14855" y="12503"/>
                  </a:lnTo>
                  <a:lnTo>
                    <a:pt x="11723" y="12503"/>
                  </a:lnTo>
                  <a:lnTo>
                    <a:pt x="11723" y="12508"/>
                  </a:lnTo>
                  <a:cubicBezTo>
                    <a:pt x="11200" y="12508"/>
                    <a:pt x="10804" y="12112"/>
                    <a:pt x="10799" y="11628"/>
                  </a:cubicBezTo>
                  <a:cubicBezTo>
                    <a:pt x="10837" y="10901"/>
                    <a:pt x="10898" y="9916"/>
                    <a:pt x="11971" y="8502"/>
                  </a:cubicBezTo>
                  <a:cubicBezTo>
                    <a:pt x="13209" y="6862"/>
                    <a:pt x="12846" y="4649"/>
                    <a:pt x="12830" y="4561"/>
                  </a:cubicBezTo>
                  <a:cubicBezTo>
                    <a:pt x="12549" y="2828"/>
                    <a:pt x="11602" y="1485"/>
                    <a:pt x="10100" y="682"/>
                  </a:cubicBezTo>
                  <a:cubicBezTo>
                    <a:pt x="9250" y="227"/>
                    <a:pt x="8317" y="0"/>
                    <a:pt x="738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pic>
        <p:nvPicPr>
          <p:cNvPr id="8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83" name="Рисунок 82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84" name="Рисунок 83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176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24075"/>
            <a:ext cx="18028775" cy="7239000"/>
          </a:xfrm>
          <a:prstGeom prst="rect">
            <a:avLst/>
          </a:prstGeom>
        </p:spPr>
      </p:pic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717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750" y="4943475"/>
            <a:ext cx="8991600" cy="2087762"/>
          </a:xfrm>
        </p:spPr>
        <p:txBody>
          <a:bodyPr/>
          <a:lstStyle/>
          <a:p>
            <a:r>
              <a:rPr lang="en-US" b="1" dirty="0"/>
              <a:t>GitHub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GitLab</a:t>
            </a:r>
            <a:r>
              <a:rPr lang="en-US" b="1" dirty="0"/>
              <a:t> </a:t>
            </a:r>
            <a:r>
              <a:rPr lang="en-US" b="1" dirty="0" err="1" smtClean="0"/>
              <a:t>platformalarida</a:t>
            </a:r>
            <a:r>
              <a:rPr lang="en-US" b="1" dirty="0" smtClean="0"/>
              <a:t> </a:t>
            </a:r>
            <a:r>
              <a:rPr lang="en-US" b="1" dirty="0" err="1"/>
              <a:t>ishlash</a:t>
            </a:r>
            <a:endParaRPr lang="ru-RU" b="1" dirty="0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5122" name="Picture 2" descr="GitHub | Microsoft Wiki | Fandom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7550" y="3741421"/>
            <a:ext cx="8229600" cy="411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901949" y="2352675"/>
            <a:ext cx="1188498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dirty="0" err="1">
                <a:solidFill>
                  <a:srgbClr val="17222B"/>
                </a:solidFill>
                <a:latin typeface="Inter"/>
              </a:rPr>
              <a:t>Sizga</a:t>
            </a:r>
            <a:r>
              <a:rPr lang="en-US" sz="4000" dirty="0">
                <a:solidFill>
                  <a:srgbClr val="17222B"/>
                </a:solidFill>
                <a:latin typeface="Inter"/>
              </a:rPr>
              <a:t> ham GitHub </a:t>
            </a:r>
            <a:r>
              <a:rPr lang="en-US" sz="4000" dirty="0" err="1">
                <a:solidFill>
                  <a:srgbClr val="17222B"/>
                </a:solidFill>
                <a:latin typeface="Inter"/>
              </a:rPr>
              <a:t>kerakligini</a:t>
            </a:r>
            <a:r>
              <a:rPr lang="en-US" sz="4000" dirty="0">
                <a:solidFill>
                  <a:srgbClr val="17222B"/>
                </a:solidFill>
                <a:latin typeface="Inter"/>
              </a:rPr>
              <a:t> </a:t>
            </a:r>
            <a:r>
              <a:rPr lang="en-US" sz="4000" dirty="0" err="1">
                <a:solidFill>
                  <a:srgbClr val="17222B"/>
                </a:solidFill>
                <a:latin typeface="Inter"/>
              </a:rPr>
              <a:t>qanday</a:t>
            </a:r>
            <a:r>
              <a:rPr lang="en-US" sz="4000" dirty="0">
                <a:solidFill>
                  <a:srgbClr val="17222B"/>
                </a:solidFill>
                <a:latin typeface="Inter"/>
              </a:rPr>
              <a:t> </a:t>
            </a:r>
            <a:r>
              <a:rPr lang="en-US" sz="4000" dirty="0" err="1">
                <a:solidFill>
                  <a:srgbClr val="17222B"/>
                </a:solidFill>
                <a:latin typeface="Inter"/>
              </a:rPr>
              <a:t>bilsa</a:t>
            </a:r>
            <a:r>
              <a:rPr lang="en-US" sz="4000" dirty="0">
                <a:solidFill>
                  <a:srgbClr val="17222B"/>
                </a:solidFill>
                <a:latin typeface="Inter"/>
              </a:rPr>
              <a:t> </a:t>
            </a:r>
            <a:r>
              <a:rPr lang="en-US" sz="4000" dirty="0" err="1">
                <a:solidFill>
                  <a:srgbClr val="17222B"/>
                </a:solidFill>
                <a:latin typeface="Inter"/>
              </a:rPr>
              <a:t>boʻladi</a:t>
            </a:r>
            <a:r>
              <a:rPr lang="en-US" sz="4000" dirty="0">
                <a:solidFill>
                  <a:srgbClr val="17222B"/>
                </a:solidFill>
                <a:latin typeface="Inter"/>
              </a:rPr>
              <a:t>?</a:t>
            </a:r>
            <a:endParaRPr lang="en-US" sz="4000" b="0" i="0" dirty="0">
              <a:solidFill>
                <a:srgbClr val="17222B"/>
              </a:solidFill>
              <a:effectLst/>
              <a:latin typeface="Inter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674744" y="9031249"/>
            <a:ext cx="433939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dirty="0"/>
              <a:t>https://github.com/</a:t>
            </a:r>
          </a:p>
        </p:txBody>
      </p:sp>
    </p:spTree>
    <p:extLst>
      <p:ext uri="{BB962C8B-B14F-4D97-AF65-F5344CB8AC3E}">
        <p14:creationId xmlns:p14="http://schemas.microsoft.com/office/powerpoint/2010/main" val="244825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750" y="1634072"/>
            <a:ext cx="9448800" cy="9167278"/>
          </a:xfrm>
        </p:spPr>
        <p:txBody>
          <a:bodyPr>
            <a:noAutofit/>
          </a:bodyPr>
          <a:lstStyle/>
          <a:p>
            <a:r>
              <a:rPr lang="en-US" sz="4400" b="1" dirty="0" err="1"/>
              <a:t>Github</a:t>
            </a:r>
            <a:r>
              <a:rPr lang="en-US" sz="4400" b="1" dirty="0"/>
              <a:t> - </a:t>
            </a:r>
            <a:r>
              <a:rPr lang="en-US" sz="4400" b="1" dirty="0" err="1"/>
              <a:t>nafaqat</a:t>
            </a:r>
            <a:r>
              <a:rPr lang="en-US" sz="4400" b="1" dirty="0"/>
              <a:t> </a:t>
            </a:r>
            <a:r>
              <a:rPr lang="en-US" sz="4400" b="1" dirty="0" err="1"/>
              <a:t>ochiq</a:t>
            </a:r>
            <a:r>
              <a:rPr lang="en-US" sz="4400" b="1" dirty="0"/>
              <a:t> </a:t>
            </a:r>
            <a:r>
              <a:rPr lang="en-US" sz="4400" b="1" dirty="0" err="1"/>
              <a:t>kodli</a:t>
            </a:r>
            <a:r>
              <a:rPr lang="en-US" sz="4400" b="1" dirty="0"/>
              <a:t> </a:t>
            </a:r>
            <a:r>
              <a:rPr lang="en-US" sz="4400" b="1" dirty="0" err="1"/>
              <a:t>proyektlar</a:t>
            </a:r>
            <a:r>
              <a:rPr lang="en-US" sz="4400" b="1" dirty="0"/>
              <a:t>, </a:t>
            </a:r>
            <a:r>
              <a:rPr lang="en-US" sz="4400" b="1" dirty="0" err="1"/>
              <a:t>balki</a:t>
            </a:r>
            <a:r>
              <a:rPr lang="en-US" sz="4400" b="1" dirty="0"/>
              <a:t> </a:t>
            </a:r>
            <a:r>
              <a:rPr lang="en-US" sz="4400" b="1" dirty="0" err="1"/>
              <a:t>shaxsiy</a:t>
            </a:r>
            <a:r>
              <a:rPr lang="en-US" sz="4400" b="1" dirty="0"/>
              <a:t> </a:t>
            </a:r>
            <a:r>
              <a:rPr lang="en-US" sz="4400" b="1" dirty="0" err="1"/>
              <a:t>proyektlar</a:t>
            </a:r>
            <a:r>
              <a:rPr lang="en-US" sz="4400" b="1" dirty="0"/>
              <a:t> </a:t>
            </a:r>
            <a:r>
              <a:rPr lang="en-US" sz="4400" b="1" dirty="0" err="1"/>
              <a:t>uchun</a:t>
            </a:r>
            <a:r>
              <a:rPr lang="en-US" sz="4400" b="1" dirty="0"/>
              <a:t> ham </a:t>
            </a:r>
            <a:r>
              <a:rPr lang="en-US" sz="4400" b="1" dirty="0" err="1"/>
              <a:t>jamoaviy</a:t>
            </a:r>
            <a:r>
              <a:rPr lang="en-US" sz="4400" b="1" dirty="0"/>
              <a:t> </a:t>
            </a:r>
            <a:r>
              <a:rPr lang="en-US" sz="4400" b="1" dirty="0" err="1"/>
              <a:t>tarzda</a:t>
            </a:r>
            <a:r>
              <a:rPr lang="en-US" sz="4400" b="1" dirty="0"/>
              <a:t> </a:t>
            </a:r>
            <a:r>
              <a:rPr lang="en-US" sz="4400" b="1" dirty="0" err="1"/>
              <a:t>ishlash</a:t>
            </a:r>
            <a:r>
              <a:rPr lang="en-US" sz="4400" b="1" dirty="0"/>
              <a:t> </a:t>
            </a:r>
            <a:r>
              <a:rPr lang="en-US" sz="4400" b="1" dirty="0" err="1"/>
              <a:t>uchun</a:t>
            </a:r>
            <a:r>
              <a:rPr lang="en-US" sz="4400" b="1" dirty="0"/>
              <a:t> </a:t>
            </a:r>
            <a:r>
              <a:rPr lang="en-US" sz="4400" b="1" dirty="0" err="1"/>
              <a:t>maxsus</a:t>
            </a:r>
            <a:r>
              <a:rPr lang="en-US" sz="4400" b="1" dirty="0"/>
              <a:t> </a:t>
            </a:r>
            <a:r>
              <a:rPr lang="en-US" sz="4400" b="1" dirty="0" err="1"/>
              <a:t>platforma</a:t>
            </a:r>
            <a:r>
              <a:rPr lang="en-US" sz="4400" b="1" dirty="0"/>
              <a:t>.</a:t>
            </a:r>
            <a:r>
              <a:rPr lang="en-US" sz="4400" dirty="0"/>
              <a:t/>
            </a:r>
            <a:br>
              <a:rPr lang="en-US" sz="4400" dirty="0"/>
            </a:br>
            <a:r>
              <a:rPr lang="en-US" sz="4400" dirty="0"/>
              <a:t/>
            </a:r>
            <a:br>
              <a:rPr lang="en-US" sz="4400" dirty="0"/>
            </a:br>
            <a:r>
              <a:rPr lang="en-US" sz="4400" b="1" dirty="0" err="1"/>
              <a:t>Millionlab</a:t>
            </a:r>
            <a:r>
              <a:rPr lang="en-US" sz="4400" b="1" dirty="0"/>
              <a:t> </a:t>
            </a:r>
            <a:r>
              <a:rPr lang="en-US" sz="4400" b="1" dirty="0" err="1"/>
              <a:t>koderlardan</a:t>
            </a:r>
            <a:r>
              <a:rPr lang="en-US" sz="4400" b="1" dirty="0"/>
              <a:t> </a:t>
            </a:r>
            <a:r>
              <a:rPr lang="en-US" sz="4400" b="1" dirty="0" err="1"/>
              <a:t>iborat</a:t>
            </a:r>
            <a:r>
              <a:rPr lang="en-US" sz="4400" b="1" dirty="0"/>
              <a:t> </a:t>
            </a:r>
            <a:r>
              <a:rPr lang="en-US" sz="4400" b="1" dirty="0" err="1"/>
              <a:t>jamoa</a:t>
            </a:r>
            <a:r>
              <a:rPr lang="en-US" sz="4400" b="1" dirty="0"/>
              <a:t> </a:t>
            </a:r>
            <a:r>
              <a:rPr lang="en-US" sz="4400" b="1" dirty="0" err="1"/>
              <a:t>bilan</a:t>
            </a:r>
            <a:r>
              <a:rPr lang="en-US" sz="4400" b="1" dirty="0"/>
              <a:t> </a:t>
            </a:r>
            <a:r>
              <a:rPr lang="en-US" sz="4400" b="1" dirty="0" err="1"/>
              <a:t>birga</a:t>
            </a:r>
            <a:r>
              <a:rPr lang="en-US" sz="4400" b="1" dirty="0"/>
              <a:t> </a:t>
            </a:r>
            <a:r>
              <a:rPr lang="en-US" sz="4400" b="1" dirty="0" err="1"/>
              <a:t>ishlash</a:t>
            </a:r>
            <a:r>
              <a:rPr lang="en-US" sz="4400" b="1" dirty="0"/>
              <a:t> </a:t>
            </a:r>
            <a:r>
              <a:rPr lang="en-US" sz="4400" b="1" dirty="0" err="1"/>
              <a:t>imkoniyati</a:t>
            </a:r>
            <a:r>
              <a:rPr lang="en-US" sz="4400" b="1" dirty="0"/>
              <a:t>.</a:t>
            </a:r>
            <a:r>
              <a:rPr lang="en-US" sz="4400" dirty="0"/>
              <a:t/>
            </a:r>
            <a:br>
              <a:rPr lang="en-US" sz="4400" dirty="0"/>
            </a:br>
            <a:r>
              <a:rPr lang="en-US" sz="4400" dirty="0"/>
              <a:t/>
            </a:r>
            <a:br>
              <a:rPr lang="en-US" sz="4400" dirty="0"/>
            </a:br>
            <a:r>
              <a:rPr lang="en-US" sz="4400" b="1" dirty="0" err="1"/>
              <a:t>Boshlanishiga</a:t>
            </a:r>
            <a:r>
              <a:rPr lang="en-US" sz="4400" b="1" dirty="0"/>
              <a:t> Free (</a:t>
            </a:r>
            <a:r>
              <a:rPr lang="en-US" sz="4400" b="1" dirty="0" err="1"/>
              <a:t>tekin</a:t>
            </a:r>
            <a:r>
              <a:rPr lang="en-US" sz="4400" b="1" dirty="0"/>
              <a:t>) </a:t>
            </a:r>
            <a:r>
              <a:rPr lang="en-US" sz="4400" b="1" dirty="0" err="1"/>
              <a:t>profildan</a:t>
            </a:r>
            <a:r>
              <a:rPr lang="en-US" sz="4400" b="1" dirty="0"/>
              <a:t> </a:t>
            </a:r>
            <a:r>
              <a:rPr lang="en-US" sz="4400" b="1" dirty="0" err="1"/>
              <a:t>foydalanishingiz</a:t>
            </a:r>
            <a:r>
              <a:rPr lang="en-US" sz="4400" b="1" dirty="0"/>
              <a:t> </a:t>
            </a:r>
            <a:r>
              <a:rPr lang="en-US" sz="4400" b="1" dirty="0" err="1"/>
              <a:t>mumkin</a:t>
            </a:r>
            <a:r>
              <a:rPr lang="en-US" sz="4400" b="1" dirty="0" smtClean="0"/>
              <a:t>.</a:t>
            </a:r>
            <a:br>
              <a:rPr lang="en-US" sz="4400" b="1" dirty="0" smtClean="0"/>
            </a:br>
            <a:r>
              <a:rPr lang="en-US" sz="4400" b="1" dirty="0" smtClean="0"/>
              <a:t/>
            </a:r>
            <a:br>
              <a:rPr lang="en-US" sz="4400" b="1" dirty="0" smtClean="0"/>
            </a:br>
            <a:r>
              <a:rPr lang="en-US" dirty="0"/>
              <a:t/>
            </a:r>
            <a:br>
              <a:rPr lang="en-US" dirty="0"/>
            </a:br>
            <a:endParaRPr lang="ru-RU" sz="4400" dirty="0"/>
          </a:p>
        </p:txBody>
      </p:sp>
      <p:pic>
        <p:nvPicPr>
          <p:cNvPr id="7170" name="Picture 2" descr="Training for GitHub | Microsoft Lear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62" r="13673"/>
          <a:stretch/>
        </p:blipFill>
        <p:spPr bwMode="auto">
          <a:xfrm>
            <a:off x="9463900" y="3343275"/>
            <a:ext cx="8532000" cy="601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3782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18384" y="3495675"/>
            <a:ext cx="9798765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ü"/>
            </a:pPr>
            <a:r>
              <a:rPr lang="en-US" sz="4800" dirty="0" smtClean="0"/>
              <a:t>GitHub </a:t>
            </a:r>
            <a:r>
              <a:rPr lang="en-US" sz="4800" dirty="0" err="1" smtClean="0"/>
              <a:t>ning</a:t>
            </a:r>
            <a:r>
              <a:rPr lang="en-US" sz="4800" dirty="0" smtClean="0"/>
              <a:t> </a:t>
            </a:r>
            <a:r>
              <a:rPr lang="en-US" sz="4800" dirty="0" err="1"/>
              <a:t>asosiy</a:t>
            </a:r>
            <a:r>
              <a:rPr lang="en-US" sz="4800" dirty="0"/>
              <a:t> </a:t>
            </a:r>
            <a:r>
              <a:rPr lang="en-US" sz="4800" dirty="0" err="1" smtClean="0"/>
              <a:t>konsepsiyalari</a:t>
            </a:r>
            <a:endParaRPr lang="en-US" sz="4800" dirty="0"/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en-US" sz="4800" dirty="0" err="1"/>
              <a:t>Repozitoriylar</a:t>
            </a:r>
            <a:r>
              <a:rPr lang="en-US" sz="4800" dirty="0"/>
              <a:t> </a:t>
            </a:r>
            <a:r>
              <a:rPr lang="en-US" sz="4800" dirty="0" err="1"/>
              <a:t>yaratish</a:t>
            </a:r>
            <a:r>
              <a:rPr lang="en-US" sz="4800" dirty="0"/>
              <a:t> </a:t>
            </a:r>
            <a:r>
              <a:rPr lang="en-US" sz="4800" dirty="0" err="1"/>
              <a:t>va</a:t>
            </a:r>
            <a:r>
              <a:rPr lang="en-US" sz="4800" dirty="0"/>
              <a:t> </a:t>
            </a:r>
            <a:r>
              <a:rPr lang="en-US" sz="4800" dirty="0" err="1" smtClean="0"/>
              <a:t>fayllarni</a:t>
            </a:r>
            <a:r>
              <a:rPr lang="en-US" sz="4800" dirty="0" smtClean="0"/>
              <a:t> </a:t>
            </a:r>
            <a:r>
              <a:rPr lang="en-US" sz="4800" dirty="0" err="1"/>
              <a:t>yuklash</a:t>
            </a:r>
            <a:endParaRPr lang="en-US" sz="4800" dirty="0"/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en-US" sz="4800" dirty="0" err="1"/>
              <a:t>Repozitoriylardagi</a:t>
            </a:r>
            <a:r>
              <a:rPr lang="en-US" sz="4800" dirty="0"/>
              <a:t> </a:t>
            </a:r>
            <a:r>
              <a:rPr lang="en-US" sz="4800" dirty="0" err="1"/>
              <a:t>fayllarni</a:t>
            </a:r>
            <a:r>
              <a:rPr lang="en-US" sz="4800" dirty="0"/>
              <a:t> </a:t>
            </a:r>
            <a:r>
              <a:rPr lang="en-US" sz="4800" dirty="0" err="1"/>
              <a:t>koʻrish</a:t>
            </a:r>
            <a:endParaRPr lang="en-US" sz="4800" dirty="0"/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en-US" sz="4800" dirty="0" err="1"/>
              <a:t>Repozitoriylarni</a:t>
            </a:r>
            <a:r>
              <a:rPr lang="en-US" sz="4800" dirty="0"/>
              <a:t> </a:t>
            </a:r>
            <a:r>
              <a:rPr lang="en-US" sz="4800" dirty="0" err="1"/>
              <a:t>topish</a:t>
            </a:r>
            <a:r>
              <a:rPr lang="en-US" sz="4800" dirty="0"/>
              <a:t> </a:t>
            </a:r>
            <a:r>
              <a:rPr lang="en-US" sz="4800" dirty="0" err="1"/>
              <a:t>va</a:t>
            </a:r>
            <a:r>
              <a:rPr lang="en-US" sz="4800" dirty="0"/>
              <a:t> </a:t>
            </a:r>
            <a:r>
              <a:rPr lang="en-US" sz="4800" dirty="0" err="1" smtClean="0"/>
              <a:t>oʻqish</a:t>
            </a:r>
            <a:endParaRPr lang="en-US" sz="4800" dirty="0"/>
          </a:p>
        </p:txBody>
      </p:sp>
      <p:pic>
        <p:nvPicPr>
          <p:cNvPr id="8194" name="Picture 2" descr="GitHub — что это простыми словами? Рассказываем в статье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75" r="9375"/>
          <a:stretch/>
        </p:blipFill>
        <p:spPr bwMode="auto">
          <a:xfrm>
            <a:off x="10369550" y="3334741"/>
            <a:ext cx="7315200" cy="5383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7933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85" name="Google Shape;1685;p33"/>
          <p:cNvGrpSpPr/>
          <p:nvPr/>
        </p:nvGrpSpPr>
        <p:grpSpPr>
          <a:xfrm>
            <a:off x="7553595" y="4064076"/>
            <a:ext cx="3088873" cy="3996896"/>
            <a:chOff x="3787250" y="1701424"/>
            <a:chExt cx="1569505" cy="2030886"/>
          </a:xfrm>
        </p:grpSpPr>
        <p:sp>
          <p:nvSpPr>
            <p:cNvPr id="1686" name="Google Shape;1686;p33"/>
            <p:cNvSpPr/>
            <p:nvPr/>
          </p:nvSpPr>
          <p:spPr>
            <a:xfrm>
              <a:off x="3787250" y="1701424"/>
              <a:ext cx="1569505" cy="2030886"/>
            </a:xfrm>
            <a:custGeom>
              <a:avLst/>
              <a:gdLst/>
              <a:ahLst/>
              <a:cxnLst/>
              <a:rect l="l" t="t" r="r" b="b"/>
              <a:pathLst>
                <a:path w="10838" h="14024" extrusionOk="0">
                  <a:moveTo>
                    <a:pt x="5753" y="1"/>
                  </a:moveTo>
                  <a:cubicBezTo>
                    <a:pt x="4965" y="1"/>
                    <a:pt x="4173" y="198"/>
                    <a:pt x="3453" y="599"/>
                  </a:cubicBezTo>
                  <a:cubicBezTo>
                    <a:pt x="1712" y="1570"/>
                    <a:pt x="760" y="3532"/>
                    <a:pt x="1097" y="5503"/>
                  </a:cubicBezTo>
                  <a:lnTo>
                    <a:pt x="222" y="8081"/>
                  </a:lnTo>
                  <a:cubicBezTo>
                    <a:pt x="1" y="8706"/>
                    <a:pt x="443" y="9379"/>
                    <a:pt x="1106" y="9417"/>
                  </a:cubicBezTo>
                  <a:lnTo>
                    <a:pt x="1491" y="9417"/>
                  </a:lnTo>
                  <a:cubicBezTo>
                    <a:pt x="1597" y="9417"/>
                    <a:pt x="1683" y="9504"/>
                    <a:pt x="1683" y="9619"/>
                  </a:cubicBezTo>
                  <a:lnTo>
                    <a:pt x="1683" y="11408"/>
                  </a:lnTo>
                  <a:cubicBezTo>
                    <a:pt x="1683" y="11937"/>
                    <a:pt x="2116" y="12369"/>
                    <a:pt x="2645" y="12369"/>
                  </a:cubicBezTo>
                  <a:lnTo>
                    <a:pt x="4010" y="12138"/>
                  </a:lnTo>
                  <a:cubicBezTo>
                    <a:pt x="4021" y="12137"/>
                    <a:pt x="4032" y="12136"/>
                    <a:pt x="4042" y="12136"/>
                  </a:cubicBezTo>
                  <a:cubicBezTo>
                    <a:pt x="4153" y="12136"/>
                    <a:pt x="4241" y="12226"/>
                    <a:pt x="4241" y="12340"/>
                  </a:cubicBezTo>
                  <a:lnTo>
                    <a:pt x="4241" y="13735"/>
                  </a:lnTo>
                  <a:cubicBezTo>
                    <a:pt x="4241" y="13889"/>
                    <a:pt x="4376" y="14023"/>
                    <a:pt x="4539" y="14023"/>
                  </a:cubicBezTo>
                  <a:lnTo>
                    <a:pt x="8915" y="14023"/>
                  </a:lnTo>
                  <a:cubicBezTo>
                    <a:pt x="9078" y="14023"/>
                    <a:pt x="9213" y="13898"/>
                    <a:pt x="9213" y="13735"/>
                  </a:cubicBezTo>
                  <a:lnTo>
                    <a:pt x="9213" y="9090"/>
                  </a:lnTo>
                  <a:cubicBezTo>
                    <a:pt x="9213" y="8792"/>
                    <a:pt x="9251" y="8484"/>
                    <a:pt x="9328" y="8196"/>
                  </a:cubicBezTo>
                  <a:cubicBezTo>
                    <a:pt x="9415" y="7907"/>
                    <a:pt x="9540" y="7629"/>
                    <a:pt x="9703" y="7369"/>
                  </a:cubicBezTo>
                  <a:cubicBezTo>
                    <a:pt x="9944" y="6994"/>
                    <a:pt x="10126" y="6580"/>
                    <a:pt x="10261" y="6148"/>
                  </a:cubicBezTo>
                  <a:lnTo>
                    <a:pt x="10261" y="6138"/>
                  </a:lnTo>
                  <a:cubicBezTo>
                    <a:pt x="10838" y="4292"/>
                    <a:pt x="10232" y="2282"/>
                    <a:pt x="8732" y="1061"/>
                  </a:cubicBezTo>
                  <a:cubicBezTo>
                    <a:pt x="7871" y="360"/>
                    <a:pt x="6816" y="1"/>
                    <a:pt x="5753" y="1"/>
                  </a:cubicBezTo>
                  <a:close/>
                </a:path>
              </a:pathLst>
            </a:custGeom>
            <a:noFill/>
            <a:ln w="38100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grpSp>
          <p:nvGrpSpPr>
            <p:cNvPr id="1687" name="Google Shape;1687;p33"/>
            <p:cNvGrpSpPr/>
            <p:nvPr/>
          </p:nvGrpSpPr>
          <p:grpSpPr>
            <a:xfrm>
              <a:off x="4140773" y="1876632"/>
              <a:ext cx="937605" cy="1092449"/>
              <a:chOff x="4140773" y="3133932"/>
              <a:chExt cx="937605" cy="1092449"/>
            </a:xfrm>
          </p:grpSpPr>
          <p:sp>
            <p:nvSpPr>
              <p:cNvPr id="1688" name="Google Shape;1688;p33"/>
              <p:cNvSpPr/>
              <p:nvPr/>
            </p:nvSpPr>
            <p:spPr>
              <a:xfrm>
                <a:off x="4526846" y="4119613"/>
                <a:ext cx="172537" cy="106768"/>
              </a:xfrm>
              <a:custGeom>
                <a:avLst/>
                <a:gdLst/>
                <a:ahLst/>
                <a:cxnLst/>
                <a:rect l="l" t="t" r="r" b="b"/>
                <a:pathLst>
                  <a:path w="1414" h="875" extrusionOk="0">
                    <a:moveTo>
                      <a:pt x="0" y="0"/>
                    </a:moveTo>
                    <a:lnTo>
                      <a:pt x="0" y="174"/>
                    </a:lnTo>
                    <a:cubicBezTo>
                      <a:pt x="0" y="582"/>
                      <a:pt x="337" y="874"/>
                      <a:pt x="706" y="874"/>
                    </a:cubicBezTo>
                    <a:cubicBezTo>
                      <a:pt x="823" y="874"/>
                      <a:pt x="944" y="844"/>
                      <a:pt x="1058" y="779"/>
                    </a:cubicBezTo>
                    <a:lnTo>
                      <a:pt x="1067" y="779"/>
                    </a:lnTo>
                    <a:cubicBezTo>
                      <a:pt x="1279" y="654"/>
                      <a:pt x="1414" y="424"/>
                      <a:pt x="1414" y="183"/>
                    </a:cubicBezTo>
                    <a:lnTo>
                      <a:pt x="1414" y="10"/>
                    </a:lnTo>
                    <a:lnTo>
                      <a:pt x="1414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689" name="Google Shape;1689;p33"/>
              <p:cNvSpPr/>
              <p:nvPr/>
            </p:nvSpPr>
            <p:spPr>
              <a:xfrm>
                <a:off x="4614823" y="4120833"/>
                <a:ext cx="84560" cy="93956"/>
              </a:xfrm>
              <a:custGeom>
                <a:avLst/>
                <a:gdLst/>
                <a:ahLst/>
                <a:cxnLst/>
                <a:rect l="l" t="t" r="r" b="b"/>
                <a:pathLst>
                  <a:path w="693" h="770" extrusionOk="0">
                    <a:moveTo>
                      <a:pt x="0" y="0"/>
                    </a:moveTo>
                    <a:lnTo>
                      <a:pt x="0" y="173"/>
                    </a:lnTo>
                    <a:cubicBezTo>
                      <a:pt x="0" y="414"/>
                      <a:pt x="135" y="644"/>
                      <a:pt x="346" y="769"/>
                    </a:cubicBezTo>
                    <a:cubicBezTo>
                      <a:pt x="558" y="644"/>
                      <a:pt x="693" y="414"/>
                      <a:pt x="693" y="173"/>
                    </a:cubicBezTo>
                    <a:lnTo>
                      <a:pt x="693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690" name="Google Shape;1690;p33"/>
              <p:cNvSpPr/>
              <p:nvPr/>
            </p:nvSpPr>
            <p:spPr>
              <a:xfrm>
                <a:off x="4245711" y="3320501"/>
                <a:ext cx="717724" cy="808630"/>
              </a:xfrm>
              <a:custGeom>
                <a:avLst/>
                <a:gdLst/>
                <a:ahLst/>
                <a:cxnLst/>
                <a:rect l="l" t="t" r="r" b="b"/>
                <a:pathLst>
                  <a:path w="5882" h="6627" extrusionOk="0">
                    <a:moveTo>
                      <a:pt x="3006" y="0"/>
                    </a:moveTo>
                    <a:cubicBezTo>
                      <a:pt x="978" y="0"/>
                      <a:pt x="1" y="2504"/>
                      <a:pt x="1515" y="3876"/>
                    </a:cubicBezTo>
                    <a:cubicBezTo>
                      <a:pt x="1785" y="4126"/>
                      <a:pt x="1939" y="4482"/>
                      <a:pt x="1939" y="4857"/>
                    </a:cubicBezTo>
                    <a:lnTo>
                      <a:pt x="1939" y="6251"/>
                    </a:lnTo>
                    <a:cubicBezTo>
                      <a:pt x="1939" y="6347"/>
                      <a:pt x="1977" y="6444"/>
                      <a:pt x="2044" y="6521"/>
                    </a:cubicBezTo>
                    <a:cubicBezTo>
                      <a:pt x="2064" y="6530"/>
                      <a:pt x="2073" y="6540"/>
                      <a:pt x="2092" y="6549"/>
                    </a:cubicBezTo>
                    <a:lnTo>
                      <a:pt x="2121" y="6569"/>
                    </a:lnTo>
                    <a:cubicBezTo>
                      <a:pt x="2179" y="6607"/>
                      <a:pt x="2246" y="6626"/>
                      <a:pt x="2314" y="6626"/>
                    </a:cubicBezTo>
                    <a:lnTo>
                      <a:pt x="3698" y="6626"/>
                    </a:lnTo>
                    <a:cubicBezTo>
                      <a:pt x="3775" y="6626"/>
                      <a:pt x="3843" y="6607"/>
                      <a:pt x="3900" y="6569"/>
                    </a:cubicBezTo>
                    <a:lnTo>
                      <a:pt x="3929" y="6549"/>
                    </a:lnTo>
                    <a:cubicBezTo>
                      <a:pt x="3948" y="6540"/>
                      <a:pt x="3958" y="6530"/>
                      <a:pt x="3968" y="6521"/>
                    </a:cubicBezTo>
                    <a:cubicBezTo>
                      <a:pt x="4045" y="6444"/>
                      <a:pt x="4083" y="6347"/>
                      <a:pt x="4083" y="6251"/>
                    </a:cubicBezTo>
                    <a:lnTo>
                      <a:pt x="4083" y="4847"/>
                    </a:lnTo>
                    <a:cubicBezTo>
                      <a:pt x="4083" y="4472"/>
                      <a:pt x="4246" y="4117"/>
                      <a:pt x="4525" y="3867"/>
                    </a:cubicBezTo>
                    <a:cubicBezTo>
                      <a:pt x="5881" y="2616"/>
                      <a:pt x="5218" y="357"/>
                      <a:pt x="3400" y="30"/>
                    </a:cubicBezTo>
                    <a:lnTo>
                      <a:pt x="3352" y="20"/>
                    </a:lnTo>
                    <a:cubicBezTo>
                      <a:pt x="3256" y="11"/>
                      <a:pt x="3160" y="1"/>
                      <a:pt x="3064" y="1"/>
                    </a:cubicBezTo>
                    <a:cubicBezTo>
                      <a:pt x="3044" y="0"/>
                      <a:pt x="3025" y="0"/>
                      <a:pt x="3006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691" name="Google Shape;1691;p33"/>
              <p:cNvSpPr/>
              <p:nvPr/>
            </p:nvSpPr>
            <p:spPr>
              <a:xfrm>
                <a:off x="4357848" y="3324039"/>
                <a:ext cx="604367" cy="805091"/>
              </a:xfrm>
              <a:custGeom>
                <a:avLst/>
                <a:gdLst/>
                <a:ahLst/>
                <a:cxnLst/>
                <a:rect l="l" t="t" r="r" b="b"/>
                <a:pathLst>
                  <a:path w="4953" h="6598" extrusionOk="0">
                    <a:moveTo>
                      <a:pt x="2472" y="1"/>
                    </a:moveTo>
                    <a:cubicBezTo>
                      <a:pt x="654" y="328"/>
                      <a:pt x="0" y="2607"/>
                      <a:pt x="1366" y="3847"/>
                    </a:cubicBezTo>
                    <a:cubicBezTo>
                      <a:pt x="1645" y="4097"/>
                      <a:pt x="1798" y="4453"/>
                      <a:pt x="1798" y="4828"/>
                    </a:cubicBezTo>
                    <a:lnTo>
                      <a:pt x="1798" y="6222"/>
                    </a:lnTo>
                    <a:cubicBezTo>
                      <a:pt x="1789" y="6428"/>
                      <a:pt x="1962" y="6598"/>
                      <a:pt x="2166" y="6598"/>
                    </a:cubicBezTo>
                    <a:cubicBezTo>
                      <a:pt x="2172" y="6598"/>
                      <a:pt x="2178" y="6598"/>
                      <a:pt x="2183" y="6597"/>
                    </a:cubicBezTo>
                    <a:lnTo>
                      <a:pt x="2779" y="6597"/>
                    </a:lnTo>
                    <a:cubicBezTo>
                      <a:pt x="2991" y="6597"/>
                      <a:pt x="3164" y="6424"/>
                      <a:pt x="3164" y="6222"/>
                    </a:cubicBezTo>
                    <a:lnTo>
                      <a:pt x="3164" y="4818"/>
                    </a:lnTo>
                    <a:cubicBezTo>
                      <a:pt x="3164" y="4443"/>
                      <a:pt x="3327" y="4088"/>
                      <a:pt x="3606" y="3838"/>
                    </a:cubicBezTo>
                    <a:lnTo>
                      <a:pt x="3597" y="3838"/>
                    </a:lnTo>
                    <a:cubicBezTo>
                      <a:pt x="4953" y="2587"/>
                      <a:pt x="4289" y="328"/>
                      <a:pt x="2472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692" name="Google Shape;1692;p33"/>
              <p:cNvSpPr/>
              <p:nvPr/>
            </p:nvSpPr>
            <p:spPr>
              <a:xfrm>
                <a:off x="4416540" y="3479005"/>
                <a:ext cx="370820" cy="444765"/>
              </a:xfrm>
              <a:custGeom>
                <a:avLst/>
                <a:gdLst/>
                <a:ahLst/>
                <a:cxnLst/>
                <a:rect l="l" t="t" r="r" b="b"/>
                <a:pathLst>
                  <a:path w="3039" h="3645" extrusionOk="0">
                    <a:moveTo>
                      <a:pt x="837" y="423"/>
                    </a:moveTo>
                    <a:cubicBezTo>
                      <a:pt x="933" y="423"/>
                      <a:pt x="1010" y="510"/>
                      <a:pt x="1010" y="606"/>
                    </a:cubicBezTo>
                    <a:lnTo>
                      <a:pt x="1010" y="779"/>
                    </a:lnTo>
                    <a:lnTo>
                      <a:pt x="1010" y="789"/>
                    </a:lnTo>
                    <a:lnTo>
                      <a:pt x="798" y="789"/>
                    </a:lnTo>
                    <a:cubicBezTo>
                      <a:pt x="558" y="789"/>
                      <a:pt x="558" y="423"/>
                      <a:pt x="798" y="423"/>
                    </a:cubicBezTo>
                    <a:close/>
                    <a:moveTo>
                      <a:pt x="2423" y="433"/>
                    </a:moveTo>
                    <a:cubicBezTo>
                      <a:pt x="2654" y="433"/>
                      <a:pt x="2654" y="789"/>
                      <a:pt x="2423" y="789"/>
                    </a:cubicBezTo>
                    <a:lnTo>
                      <a:pt x="2212" y="789"/>
                    </a:lnTo>
                    <a:lnTo>
                      <a:pt x="2212" y="606"/>
                    </a:lnTo>
                    <a:cubicBezTo>
                      <a:pt x="2212" y="510"/>
                      <a:pt x="2289" y="433"/>
                      <a:pt x="2385" y="433"/>
                    </a:cubicBezTo>
                    <a:close/>
                    <a:moveTo>
                      <a:pt x="817" y="0"/>
                    </a:moveTo>
                    <a:cubicBezTo>
                      <a:pt x="0" y="0"/>
                      <a:pt x="0" y="1221"/>
                      <a:pt x="817" y="1221"/>
                    </a:cubicBezTo>
                    <a:lnTo>
                      <a:pt x="1019" y="1221"/>
                    </a:lnTo>
                    <a:lnTo>
                      <a:pt x="1019" y="3635"/>
                    </a:lnTo>
                    <a:lnTo>
                      <a:pt x="1452" y="3635"/>
                    </a:lnTo>
                    <a:lnTo>
                      <a:pt x="1452" y="1221"/>
                    </a:lnTo>
                    <a:lnTo>
                      <a:pt x="1789" y="1221"/>
                    </a:lnTo>
                    <a:lnTo>
                      <a:pt x="1789" y="3645"/>
                    </a:lnTo>
                    <a:lnTo>
                      <a:pt x="2221" y="3645"/>
                    </a:lnTo>
                    <a:lnTo>
                      <a:pt x="2221" y="1221"/>
                    </a:lnTo>
                    <a:lnTo>
                      <a:pt x="2433" y="1221"/>
                    </a:lnTo>
                    <a:cubicBezTo>
                      <a:pt x="2760" y="1221"/>
                      <a:pt x="3039" y="952"/>
                      <a:pt x="3039" y="615"/>
                    </a:cubicBezTo>
                    <a:cubicBezTo>
                      <a:pt x="3039" y="279"/>
                      <a:pt x="2760" y="10"/>
                      <a:pt x="2433" y="10"/>
                    </a:cubicBezTo>
                    <a:lnTo>
                      <a:pt x="2414" y="0"/>
                    </a:lnTo>
                    <a:lnTo>
                      <a:pt x="2385" y="0"/>
                    </a:lnTo>
                    <a:cubicBezTo>
                      <a:pt x="2058" y="10"/>
                      <a:pt x="1789" y="269"/>
                      <a:pt x="1789" y="606"/>
                    </a:cubicBezTo>
                    <a:lnTo>
                      <a:pt x="1789" y="779"/>
                    </a:lnTo>
                    <a:lnTo>
                      <a:pt x="1442" y="779"/>
                    </a:lnTo>
                    <a:lnTo>
                      <a:pt x="1442" y="606"/>
                    </a:lnTo>
                    <a:cubicBezTo>
                      <a:pt x="1442" y="269"/>
                      <a:pt x="1173" y="10"/>
                      <a:pt x="846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693" name="Google Shape;1693;p33"/>
              <p:cNvSpPr/>
              <p:nvPr/>
            </p:nvSpPr>
            <p:spPr>
              <a:xfrm>
                <a:off x="4188727" y="3749403"/>
                <a:ext cx="140690" cy="90295"/>
              </a:xfrm>
              <a:custGeom>
                <a:avLst/>
                <a:gdLst/>
                <a:ahLst/>
                <a:cxnLst/>
                <a:rect l="l" t="t" r="r" b="b"/>
                <a:pathLst>
                  <a:path w="1153" h="740" extrusionOk="0">
                    <a:moveTo>
                      <a:pt x="850" y="1"/>
                    </a:moveTo>
                    <a:cubicBezTo>
                      <a:pt x="819" y="1"/>
                      <a:pt x="786" y="8"/>
                      <a:pt x="752" y="25"/>
                    </a:cubicBezTo>
                    <a:lnTo>
                      <a:pt x="232" y="323"/>
                    </a:lnTo>
                    <a:cubicBezTo>
                      <a:pt x="0" y="435"/>
                      <a:pt x="121" y="739"/>
                      <a:pt x="317" y="739"/>
                    </a:cubicBezTo>
                    <a:cubicBezTo>
                      <a:pt x="357" y="739"/>
                      <a:pt x="400" y="727"/>
                      <a:pt x="444" y="698"/>
                    </a:cubicBezTo>
                    <a:lnTo>
                      <a:pt x="963" y="400"/>
                    </a:lnTo>
                    <a:cubicBezTo>
                      <a:pt x="1153" y="268"/>
                      <a:pt x="1038" y="1"/>
                      <a:pt x="850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694" name="Google Shape;1694;p33"/>
              <p:cNvSpPr/>
              <p:nvPr/>
            </p:nvSpPr>
            <p:spPr>
              <a:xfrm>
                <a:off x="4880950" y="3753186"/>
                <a:ext cx="140812" cy="90173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739" extrusionOk="0">
                    <a:moveTo>
                      <a:pt x="321" y="0"/>
                    </a:moveTo>
                    <a:cubicBezTo>
                      <a:pt x="128" y="0"/>
                      <a:pt x="1" y="305"/>
                      <a:pt x="233" y="417"/>
                    </a:cubicBezTo>
                    <a:lnTo>
                      <a:pt x="752" y="715"/>
                    </a:lnTo>
                    <a:cubicBezTo>
                      <a:pt x="786" y="731"/>
                      <a:pt x="819" y="738"/>
                      <a:pt x="851" y="738"/>
                    </a:cubicBezTo>
                    <a:cubicBezTo>
                      <a:pt x="1039" y="738"/>
                      <a:pt x="1153" y="473"/>
                      <a:pt x="964" y="349"/>
                    </a:cubicBezTo>
                    <a:lnTo>
                      <a:pt x="444" y="42"/>
                    </a:lnTo>
                    <a:cubicBezTo>
                      <a:pt x="402" y="13"/>
                      <a:pt x="360" y="0"/>
                      <a:pt x="321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695" name="Google Shape;1695;p33"/>
              <p:cNvSpPr/>
              <p:nvPr/>
            </p:nvSpPr>
            <p:spPr>
              <a:xfrm>
                <a:off x="4586636" y="3133932"/>
                <a:ext cx="52957" cy="123729"/>
              </a:xfrm>
              <a:custGeom>
                <a:avLst/>
                <a:gdLst/>
                <a:ahLst/>
                <a:cxnLst/>
                <a:rect l="l" t="t" r="r" b="b"/>
                <a:pathLst>
                  <a:path w="434" h="1014" extrusionOk="0">
                    <a:moveTo>
                      <a:pt x="212" y="1"/>
                    </a:moveTo>
                    <a:cubicBezTo>
                      <a:pt x="97" y="1"/>
                      <a:pt x="0" y="97"/>
                      <a:pt x="0" y="213"/>
                    </a:cubicBezTo>
                    <a:lnTo>
                      <a:pt x="0" y="818"/>
                    </a:lnTo>
                    <a:cubicBezTo>
                      <a:pt x="10" y="948"/>
                      <a:pt x="113" y="1013"/>
                      <a:pt x="217" y="1013"/>
                    </a:cubicBezTo>
                    <a:cubicBezTo>
                      <a:pt x="320" y="1013"/>
                      <a:pt x="424" y="948"/>
                      <a:pt x="433" y="818"/>
                    </a:cubicBezTo>
                    <a:lnTo>
                      <a:pt x="433" y="213"/>
                    </a:lnTo>
                    <a:cubicBezTo>
                      <a:pt x="433" y="97"/>
                      <a:pt x="337" y="1"/>
                      <a:pt x="212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696" name="Google Shape;1696;p33"/>
              <p:cNvSpPr/>
              <p:nvPr/>
            </p:nvSpPr>
            <p:spPr>
              <a:xfrm>
                <a:off x="4357482" y="3187987"/>
                <a:ext cx="110307" cy="120922"/>
              </a:xfrm>
              <a:custGeom>
                <a:avLst/>
                <a:gdLst/>
                <a:ahLst/>
                <a:cxnLst/>
                <a:rect l="l" t="t" r="r" b="b"/>
                <a:pathLst>
                  <a:path w="904" h="991" extrusionOk="0">
                    <a:moveTo>
                      <a:pt x="302" y="1"/>
                    </a:moveTo>
                    <a:cubicBezTo>
                      <a:pt x="151" y="1"/>
                      <a:pt x="0" y="169"/>
                      <a:pt x="119" y="346"/>
                    </a:cubicBezTo>
                    <a:lnTo>
                      <a:pt x="417" y="866"/>
                    </a:lnTo>
                    <a:cubicBezTo>
                      <a:pt x="459" y="954"/>
                      <a:pt x="529" y="990"/>
                      <a:pt x="599" y="990"/>
                    </a:cubicBezTo>
                    <a:cubicBezTo>
                      <a:pt x="750" y="990"/>
                      <a:pt x="903" y="822"/>
                      <a:pt x="792" y="645"/>
                    </a:cubicBezTo>
                    <a:lnTo>
                      <a:pt x="484" y="125"/>
                    </a:lnTo>
                    <a:cubicBezTo>
                      <a:pt x="441" y="37"/>
                      <a:pt x="372" y="1"/>
                      <a:pt x="302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697" name="Google Shape;1697;p33"/>
              <p:cNvSpPr/>
              <p:nvPr/>
            </p:nvSpPr>
            <p:spPr>
              <a:xfrm>
                <a:off x="4196171" y="3349298"/>
                <a:ext cx="136785" cy="88099"/>
              </a:xfrm>
              <a:custGeom>
                <a:avLst/>
                <a:gdLst/>
                <a:ahLst/>
                <a:cxnLst/>
                <a:rect l="l" t="t" r="r" b="b"/>
                <a:pathLst>
                  <a:path w="1121" h="722" extrusionOk="0">
                    <a:moveTo>
                      <a:pt x="313" y="1"/>
                    </a:moveTo>
                    <a:cubicBezTo>
                      <a:pt x="123" y="1"/>
                      <a:pt x="1" y="268"/>
                      <a:pt x="191" y="400"/>
                    </a:cubicBezTo>
                    <a:lnTo>
                      <a:pt x="719" y="698"/>
                    </a:lnTo>
                    <a:cubicBezTo>
                      <a:pt x="752" y="714"/>
                      <a:pt x="784" y="721"/>
                      <a:pt x="815" y="721"/>
                    </a:cubicBezTo>
                    <a:cubicBezTo>
                      <a:pt x="999" y="721"/>
                      <a:pt x="1121" y="456"/>
                      <a:pt x="931" y="332"/>
                    </a:cubicBezTo>
                    <a:lnTo>
                      <a:pt x="412" y="25"/>
                    </a:lnTo>
                    <a:cubicBezTo>
                      <a:pt x="378" y="8"/>
                      <a:pt x="344" y="1"/>
                      <a:pt x="313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698" name="Google Shape;1698;p33"/>
              <p:cNvSpPr/>
              <p:nvPr/>
            </p:nvSpPr>
            <p:spPr>
              <a:xfrm>
                <a:off x="4140773" y="3566982"/>
                <a:ext cx="131538" cy="52835"/>
              </a:xfrm>
              <a:custGeom>
                <a:avLst/>
                <a:gdLst/>
                <a:ahLst/>
                <a:cxnLst/>
                <a:rect l="l" t="t" r="r" b="b"/>
                <a:pathLst>
                  <a:path w="1078" h="433" extrusionOk="0">
                    <a:moveTo>
                      <a:pt x="260" y="0"/>
                    </a:moveTo>
                    <a:cubicBezTo>
                      <a:pt x="0" y="20"/>
                      <a:pt x="0" y="404"/>
                      <a:pt x="260" y="433"/>
                    </a:cubicBezTo>
                    <a:lnTo>
                      <a:pt x="866" y="433"/>
                    </a:lnTo>
                    <a:cubicBezTo>
                      <a:pt x="981" y="433"/>
                      <a:pt x="1077" y="337"/>
                      <a:pt x="1077" y="212"/>
                    </a:cubicBezTo>
                    <a:cubicBezTo>
                      <a:pt x="1077" y="96"/>
                      <a:pt x="981" y="0"/>
                      <a:pt x="866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699" name="Google Shape;1699;p33"/>
              <p:cNvSpPr/>
              <p:nvPr/>
            </p:nvSpPr>
            <p:spPr>
              <a:xfrm>
                <a:off x="4939764" y="3573937"/>
                <a:ext cx="138615" cy="52957"/>
              </a:xfrm>
              <a:custGeom>
                <a:avLst/>
                <a:gdLst/>
                <a:ahLst/>
                <a:cxnLst/>
                <a:rect l="l" t="t" r="r" b="b"/>
                <a:pathLst>
                  <a:path w="1136" h="434" extrusionOk="0">
                    <a:moveTo>
                      <a:pt x="270" y="1"/>
                    </a:moveTo>
                    <a:cubicBezTo>
                      <a:pt x="1" y="20"/>
                      <a:pt x="1" y="405"/>
                      <a:pt x="270" y="434"/>
                    </a:cubicBezTo>
                    <a:lnTo>
                      <a:pt x="876" y="434"/>
                    </a:lnTo>
                    <a:cubicBezTo>
                      <a:pt x="1136" y="405"/>
                      <a:pt x="1136" y="20"/>
                      <a:pt x="876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700" name="Google Shape;1700;p33"/>
              <p:cNvSpPr/>
              <p:nvPr/>
            </p:nvSpPr>
            <p:spPr>
              <a:xfrm>
                <a:off x="4889369" y="3354057"/>
                <a:ext cx="140934" cy="89807"/>
              </a:xfrm>
              <a:custGeom>
                <a:avLst/>
                <a:gdLst/>
                <a:ahLst/>
                <a:cxnLst/>
                <a:rect l="l" t="t" r="r" b="b"/>
                <a:pathLst>
                  <a:path w="1155" h="736" extrusionOk="0">
                    <a:moveTo>
                      <a:pt x="837" y="1"/>
                    </a:moveTo>
                    <a:cubicBezTo>
                      <a:pt x="797" y="1"/>
                      <a:pt x="755" y="14"/>
                      <a:pt x="712" y="43"/>
                    </a:cubicBezTo>
                    <a:lnTo>
                      <a:pt x="193" y="341"/>
                    </a:lnTo>
                    <a:cubicBezTo>
                      <a:pt x="0" y="447"/>
                      <a:pt x="77" y="736"/>
                      <a:pt x="298" y="736"/>
                    </a:cubicBezTo>
                    <a:cubicBezTo>
                      <a:pt x="337" y="736"/>
                      <a:pt x="375" y="726"/>
                      <a:pt x="404" y="707"/>
                    </a:cubicBezTo>
                    <a:lnTo>
                      <a:pt x="923" y="409"/>
                    </a:lnTo>
                    <a:cubicBezTo>
                      <a:pt x="1155" y="297"/>
                      <a:pt x="1029" y="1"/>
                      <a:pt x="837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701" name="Google Shape;1701;p33"/>
              <p:cNvSpPr/>
              <p:nvPr/>
            </p:nvSpPr>
            <p:spPr>
              <a:xfrm>
                <a:off x="4756367" y="3194088"/>
                <a:ext cx="103717" cy="118360"/>
              </a:xfrm>
              <a:custGeom>
                <a:avLst/>
                <a:gdLst/>
                <a:ahLst/>
                <a:cxnLst/>
                <a:rect l="l" t="t" r="r" b="b"/>
                <a:pathLst>
                  <a:path w="850" h="970" extrusionOk="0">
                    <a:moveTo>
                      <a:pt x="611" y="0"/>
                    </a:moveTo>
                    <a:cubicBezTo>
                      <a:pt x="536" y="0"/>
                      <a:pt x="466" y="39"/>
                      <a:pt x="427" y="104"/>
                    </a:cubicBezTo>
                    <a:lnTo>
                      <a:pt x="119" y="623"/>
                    </a:lnTo>
                    <a:cubicBezTo>
                      <a:pt x="1" y="801"/>
                      <a:pt x="156" y="969"/>
                      <a:pt x="310" y="969"/>
                    </a:cubicBezTo>
                    <a:cubicBezTo>
                      <a:pt x="381" y="969"/>
                      <a:pt x="452" y="933"/>
                      <a:pt x="494" y="845"/>
                    </a:cubicBezTo>
                    <a:lnTo>
                      <a:pt x="792" y="325"/>
                    </a:lnTo>
                    <a:cubicBezTo>
                      <a:pt x="850" y="220"/>
                      <a:pt x="821" y="85"/>
                      <a:pt x="715" y="27"/>
                    </a:cubicBezTo>
                    <a:cubicBezTo>
                      <a:pt x="681" y="9"/>
                      <a:pt x="646" y="0"/>
                      <a:pt x="611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702" name="Google Shape;1702;p33"/>
              <p:cNvSpPr/>
              <p:nvPr/>
            </p:nvSpPr>
            <p:spPr>
              <a:xfrm>
                <a:off x="4482187" y="3922428"/>
                <a:ext cx="261734" cy="103473"/>
              </a:xfrm>
              <a:custGeom>
                <a:avLst/>
                <a:gdLst/>
                <a:ahLst/>
                <a:cxnLst/>
                <a:rect l="l" t="t" r="r" b="b"/>
                <a:pathLst>
                  <a:path w="2145" h="848" extrusionOk="0">
                    <a:moveTo>
                      <a:pt x="1" y="1"/>
                    </a:moveTo>
                    <a:lnTo>
                      <a:pt x="1" y="847"/>
                    </a:lnTo>
                    <a:lnTo>
                      <a:pt x="2145" y="847"/>
                    </a:lnTo>
                    <a:lnTo>
                      <a:pt x="2145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703" name="Google Shape;1703;p33"/>
              <p:cNvSpPr/>
              <p:nvPr/>
            </p:nvSpPr>
            <p:spPr>
              <a:xfrm>
                <a:off x="4482187" y="4025779"/>
                <a:ext cx="261734" cy="103351"/>
              </a:xfrm>
              <a:custGeom>
                <a:avLst/>
                <a:gdLst/>
                <a:ahLst/>
                <a:cxnLst/>
                <a:rect l="l" t="t" r="r" b="b"/>
                <a:pathLst>
                  <a:path w="2145" h="847" extrusionOk="0">
                    <a:moveTo>
                      <a:pt x="1" y="0"/>
                    </a:moveTo>
                    <a:lnTo>
                      <a:pt x="1" y="471"/>
                    </a:lnTo>
                    <a:cubicBezTo>
                      <a:pt x="1" y="567"/>
                      <a:pt x="39" y="664"/>
                      <a:pt x="106" y="741"/>
                    </a:cubicBezTo>
                    <a:cubicBezTo>
                      <a:pt x="126" y="750"/>
                      <a:pt x="135" y="760"/>
                      <a:pt x="154" y="769"/>
                    </a:cubicBezTo>
                    <a:lnTo>
                      <a:pt x="183" y="789"/>
                    </a:lnTo>
                    <a:cubicBezTo>
                      <a:pt x="241" y="827"/>
                      <a:pt x="308" y="846"/>
                      <a:pt x="376" y="846"/>
                    </a:cubicBezTo>
                    <a:lnTo>
                      <a:pt x="1760" y="846"/>
                    </a:lnTo>
                    <a:cubicBezTo>
                      <a:pt x="1837" y="846"/>
                      <a:pt x="1905" y="827"/>
                      <a:pt x="1962" y="789"/>
                    </a:cubicBezTo>
                    <a:lnTo>
                      <a:pt x="1991" y="769"/>
                    </a:lnTo>
                    <a:cubicBezTo>
                      <a:pt x="2010" y="760"/>
                      <a:pt x="2020" y="750"/>
                      <a:pt x="2030" y="741"/>
                    </a:cubicBezTo>
                    <a:cubicBezTo>
                      <a:pt x="2107" y="664"/>
                      <a:pt x="2145" y="567"/>
                      <a:pt x="2145" y="471"/>
                    </a:cubicBezTo>
                    <a:lnTo>
                      <a:pt x="2145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704" name="Google Shape;1704;p33"/>
              <p:cNvSpPr/>
              <p:nvPr/>
            </p:nvSpPr>
            <p:spPr>
              <a:xfrm>
                <a:off x="4577241" y="3922428"/>
                <a:ext cx="166680" cy="103473"/>
              </a:xfrm>
              <a:custGeom>
                <a:avLst/>
                <a:gdLst/>
                <a:ahLst/>
                <a:cxnLst/>
                <a:rect l="l" t="t" r="r" b="b"/>
                <a:pathLst>
                  <a:path w="1366" h="848" extrusionOk="0">
                    <a:moveTo>
                      <a:pt x="0" y="1"/>
                    </a:moveTo>
                    <a:lnTo>
                      <a:pt x="0" y="847"/>
                    </a:lnTo>
                    <a:lnTo>
                      <a:pt x="1366" y="847"/>
                    </a:lnTo>
                    <a:lnTo>
                      <a:pt x="1366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705" name="Google Shape;1705;p33"/>
              <p:cNvSpPr/>
              <p:nvPr/>
            </p:nvSpPr>
            <p:spPr>
              <a:xfrm>
                <a:off x="4576020" y="4025779"/>
                <a:ext cx="167900" cy="103351"/>
              </a:xfrm>
              <a:custGeom>
                <a:avLst/>
                <a:gdLst/>
                <a:ahLst/>
                <a:cxnLst/>
                <a:rect l="l" t="t" r="r" b="b"/>
                <a:pathLst>
                  <a:path w="1376" h="847" extrusionOk="0">
                    <a:moveTo>
                      <a:pt x="10" y="0"/>
                    </a:moveTo>
                    <a:lnTo>
                      <a:pt x="10" y="471"/>
                    </a:lnTo>
                    <a:cubicBezTo>
                      <a:pt x="1" y="683"/>
                      <a:pt x="184" y="846"/>
                      <a:pt x="395" y="846"/>
                    </a:cubicBezTo>
                    <a:lnTo>
                      <a:pt x="991" y="846"/>
                    </a:lnTo>
                    <a:cubicBezTo>
                      <a:pt x="1068" y="846"/>
                      <a:pt x="1136" y="827"/>
                      <a:pt x="1193" y="789"/>
                    </a:cubicBezTo>
                    <a:lnTo>
                      <a:pt x="1222" y="769"/>
                    </a:lnTo>
                    <a:cubicBezTo>
                      <a:pt x="1241" y="760"/>
                      <a:pt x="1251" y="750"/>
                      <a:pt x="1261" y="741"/>
                    </a:cubicBezTo>
                    <a:cubicBezTo>
                      <a:pt x="1338" y="664"/>
                      <a:pt x="1376" y="567"/>
                      <a:pt x="1376" y="471"/>
                    </a:cubicBezTo>
                    <a:lnTo>
                      <a:pt x="1376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</p:grpSp>
      </p:grpSp>
      <p:sp>
        <p:nvSpPr>
          <p:cNvPr id="1706" name="Google Shape;1706;p33"/>
          <p:cNvSpPr/>
          <p:nvPr/>
        </p:nvSpPr>
        <p:spPr>
          <a:xfrm>
            <a:off x="12864564" y="2793371"/>
            <a:ext cx="3818815" cy="1308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lvl="0"/>
            <a:r>
              <a:rPr lang="ru-RU" sz="3200" b="1" dirty="0" err="1"/>
              <a:t>Amaliy</a:t>
            </a:r>
            <a:r>
              <a:rPr lang="ru-RU" sz="3200" b="1" dirty="0"/>
              <a:t> </a:t>
            </a:r>
            <a:r>
              <a:rPr lang="ru-RU" sz="3200" b="1" dirty="0" err="1"/>
              <a:t>ko‘nikmalarni</a:t>
            </a:r>
            <a:r>
              <a:rPr lang="ru-RU" sz="3200" b="1" dirty="0"/>
              <a:t> </a:t>
            </a:r>
            <a:r>
              <a:rPr lang="ru-RU" sz="3200" b="1" dirty="0" err="1"/>
              <a:t>mustahkamlash</a:t>
            </a:r>
            <a:endParaRPr lang="ru-RU" sz="3200" b="1" dirty="0"/>
          </a:p>
        </p:txBody>
      </p:sp>
      <p:sp>
        <p:nvSpPr>
          <p:cNvPr id="1707" name="Google Shape;1707;p33"/>
          <p:cNvSpPr/>
          <p:nvPr/>
        </p:nvSpPr>
        <p:spPr>
          <a:xfrm>
            <a:off x="886726" y="4607377"/>
            <a:ext cx="3818815" cy="1308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lvl="0"/>
            <a:r>
              <a:rPr lang="ru-RU" sz="3200" b="1" dirty="0" err="1"/>
              <a:t>Qiziqish</a:t>
            </a:r>
            <a:r>
              <a:rPr lang="ru-RU" sz="3200" b="1" dirty="0"/>
              <a:t> </a:t>
            </a:r>
            <a:r>
              <a:rPr lang="ru-RU" sz="3200" b="1" dirty="0" err="1"/>
              <a:t>va</a:t>
            </a:r>
            <a:r>
              <a:rPr lang="ru-RU" sz="3200" b="1" dirty="0"/>
              <a:t> </a:t>
            </a:r>
            <a:r>
              <a:rPr lang="ru-RU" sz="3200" b="1" dirty="0" err="1" smtClean="0"/>
              <a:t>motivatsiyani</a:t>
            </a:r>
            <a:r>
              <a:rPr lang="en-US" sz="3200" b="1" dirty="0" smtClean="0"/>
              <a:t>ng </a:t>
            </a:r>
            <a:r>
              <a:rPr lang="ru-RU" sz="3200" b="1" dirty="0" smtClean="0"/>
              <a:t> o</a:t>
            </a:r>
            <a:r>
              <a:rPr lang="en-US" sz="3200" b="1" dirty="0" err="1" smtClean="0"/>
              <a:t>rt</a:t>
            </a:r>
            <a:r>
              <a:rPr lang="ru-RU" sz="3200" b="1" dirty="0" err="1" smtClean="0"/>
              <a:t>ish</a:t>
            </a:r>
            <a:r>
              <a:rPr lang="en-US" sz="3200" b="1" dirty="0" err="1" smtClean="0"/>
              <a:t>i</a:t>
            </a:r>
            <a:endParaRPr lang="en-US" sz="3200" b="1" dirty="0"/>
          </a:p>
        </p:txBody>
      </p:sp>
      <p:sp>
        <p:nvSpPr>
          <p:cNvPr id="1708" name="Google Shape;1708;p33"/>
          <p:cNvSpPr/>
          <p:nvPr/>
        </p:nvSpPr>
        <p:spPr>
          <a:xfrm>
            <a:off x="13137158" y="7832326"/>
            <a:ext cx="3818815" cy="1308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r"/>
            <a:r>
              <a:rPr lang="en-US" sz="3200" b="1" dirty="0" err="1" smtClean="0"/>
              <a:t>Ijodkorlik</a:t>
            </a:r>
            <a:r>
              <a:rPr lang="en-US" sz="3200" b="1" dirty="0" smtClean="0"/>
              <a:t> </a:t>
            </a:r>
            <a:r>
              <a:rPr lang="en-US" sz="3200" b="1" dirty="0" err="1"/>
              <a:t>qobiliyatlarini</a:t>
            </a:r>
            <a:r>
              <a:rPr lang="en-US" sz="3200" b="1" dirty="0"/>
              <a:t> </a:t>
            </a:r>
            <a:r>
              <a:rPr lang="en-US" sz="3200" b="1" dirty="0" err="1" smtClean="0"/>
              <a:t>rivojlantirish</a:t>
            </a:r>
            <a:endParaRPr sz="3200" b="1" dirty="0">
              <a:sym typeface="Roboto"/>
            </a:endParaRPr>
          </a:p>
        </p:txBody>
      </p:sp>
      <p:sp>
        <p:nvSpPr>
          <p:cNvPr id="1709" name="Google Shape;1709;p33"/>
          <p:cNvSpPr/>
          <p:nvPr/>
        </p:nvSpPr>
        <p:spPr>
          <a:xfrm>
            <a:off x="914702" y="7530032"/>
            <a:ext cx="3818815" cy="15128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lvl="0"/>
            <a:r>
              <a:rPr lang="ru-RU" sz="3200" b="1" dirty="0"/>
              <a:t>XXI </a:t>
            </a:r>
            <a:r>
              <a:rPr lang="ru-RU" sz="3200" b="1" dirty="0" err="1"/>
              <a:t>asr</a:t>
            </a:r>
            <a:r>
              <a:rPr lang="ru-RU" sz="3200" b="1" dirty="0"/>
              <a:t> </a:t>
            </a:r>
            <a:r>
              <a:rPr lang="ru-RU" sz="3200" b="1" dirty="0" err="1"/>
              <a:t>ko‘nikmalarini</a:t>
            </a:r>
            <a:r>
              <a:rPr lang="ru-RU" sz="3200" b="1" dirty="0"/>
              <a:t> </a:t>
            </a:r>
            <a:r>
              <a:rPr lang="ru-RU" sz="3200" b="1" dirty="0" err="1"/>
              <a:t>rivojlantirish</a:t>
            </a:r>
            <a:endParaRPr lang="en-US" sz="3200" b="1" dirty="0"/>
          </a:p>
        </p:txBody>
      </p:sp>
      <p:cxnSp>
        <p:nvCxnSpPr>
          <p:cNvPr id="1710" name="Google Shape;1710;p33"/>
          <p:cNvCxnSpPr/>
          <p:nvPr/>
        </p:nvCxnSpPr>
        <p:spPr>
          <a:xfrm>
            <a:off x="4733518" y="5027218"/>
            <a:ext cx="2554733" cy="869684"/>
          </a:xfrm>
          <a:prstGeom prst="curvedConnector3">
            <a:avLst>
              <a:gd name="adj1" fmla="val 48012"/>
            </a:avLst>
          </a:prstGeom>
          <a:noFill/>
          <a:ln w="38100" cap="flat" cmpd="sng">
            <a:solidFill>
              <a:schemeClr val="accent3"/>
            </a:solidFill>
            <a:prstDash val="solid"/>
            <a:round/>
            <a:headEnd type="oval" w="med" len="med"/>
            <a:tailEnd type="oval" w="med" len="med"/>
          </a:ln>
        </p:spPr>
      </p:cxnSp>
      <p:cxnSp>
        <p:nvCxnSpPr>
          <p:cNvPr id="1711" name="Google Shape;1711;p33"/>
          <p:cNvCxnSpPr/>
          <p:nvPr/>
        </p:nvCxnSpPr>
        <p:spPr>
          <a:xfrm rot="10800000" flipH="1">
            <a:off x="4866190" y="7530032"/>
            <a:ext cx="2554733" cy="604587"/>
          </a:xfrm>
          <a:prstGeom prst="curvedConnector3">
            <a:avLst>
              <a:gd name="adj1" fmla="val 50000"/>
            </a:avLst>
          </a:prstGeom>
          <a:noFill/>
          <a:ln w="38100" cap="flat" cmpd="sng">
            <a:solidFill>
              <a:schemeClr val="accent1"/>
            </a:solidFill>
            <a:prstDash val="solid"/>
            <a:round/>
            <a:headEnd type="oval" w="med" len="med"/>
            <a:tailEnd type="oval" w="med" len="med"/>
          </a:ln>
        </p:spPr>
      </p:cxnSp>
      <p:cxnSp>
        <p:nvCxnSpPr>
          <p:cNvPr id="1712" name="Google Shape;1712;p33"/>
          <p:cNvCxnSpPr/>
          <p:nvPr/>
        </p:nvCxnSpPr>
        <p:spPr>
          <a:xfrm rot="10800000">
            <a:off x="10863160" y="5599328"/>
            <a:ext cx="2273998" cy="740118"/>
          </a:xfrm>
          <a:prstGeom prst="curvedConnector3">
            <a:avLst>
              <a:gd name="adj1" fmla="val 50000"/>
            </a:avLst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oval" w="med" len="med"/>
            <a:tailEnd type="oval" w="med" len="med"/>
          </a:ln>
        </p:spPr>
      </p:cxnSp>
      <p:cxnSp>
        <p:nvCxnSpPr>
          <p:cNvPr id="1713" name="Google Shape;1713;p33"/>
          <p:cNvCxnSpPr/>
          <p:nvPr/>
        </p:nvCxnSpPr>
        <p:spPr>
          <a:xfrm rot="10800000">
            <a:off x="10782576" y="7554830"/>
            <a:ext cx="2354582" cy="579789"/>
          </a:xfrm>
          <a:prstGeom prst="curvedConnector3">
            <a:avLst>
              <a:gd name="adj1" fmla="val 50000"/>
            </a:avLst>
          </a:prstGeom>
          <a:noFill/>
          <a:ln w="38100" cap="flat" cmpd="sng">
            <a:solidFill>
              <a:schemeClr val="accent2"/>
            </a:solidFill>
            <a:prstDash val="solid"/>
            <a:round/>
            <a:headEnd type="oval" w="med" len="med"/>
            <a:tailEnd type="oval" w="med" len="med"/>
          </a:ln>
        </p:spPr>
      </p:cxnSp>
      <p:sp>
        <p:nvSpPr>
          <p:cNvPr id="37" name="Заголовок 1"/>
          <p:cNvSpPr txBox="1">
            <a:spLocks/>
          </p:cNvSpPr>
          <p:nvPr/>
        </p:nvSpPr>
        <p:spPr>
          <a:xfrm>
            <a:off x="1434509" y="-30312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5400" b="1" dirty="0" err="1" smtClean="0"/>
              <a:t>Innovatsion</a:t>
            </a:r>
            <a:r>
              <a:rPr lang="ru-RU" sz="5400" b="1" dirty="0" smtClean="0"/>
              <a:t> </a:t>
            </a:r>
            <a:r>
              <a:rPr lang="ru-RU" sz="5400" b="1" dirty="0" err="1" smtClean="0"/>
              <a:t>texnologiyalarning</a:t>
            </a:r>
            <a:r>
              <a:rPr lang="ru-RU" sz="5400" b="1" dirty="0" smtClean="0"/>
              <a:t> </a:t>
            </a:r>
            <a:r>
              <a:rPr lang="ru-RU" sz="5400" b="1" dirty="0" err="1" smtClean="0"/>
              <a:t>o‘quvchilarga</a:t>
            </a:r>
            <a:r>
              <a:rPr lang="ru-RU" sz="5400" b="1" dirty="0" smtClean="0"/>
              <a:t> </a:t>
            </a:r>
            <a:r>
              <a:rPr lang="ru-RU" sz="5400" b="1" dirty="0" err="1" smtClean="0"/>
              <a:t>ta’siri</a:t>
            </a:r>
            <a:endParaRPr lang="ru-RU" sz="5400" dirty="0"/>
          </a:p>
        </p:txBody>
      </p:sp>
      <p:sp>
        <p:nvSpPr>
          <p:cNvPr id="38" name="Google Shape;1707;p33"/>
          <p:cNvSpPr/>
          <p:nvPr/>
        </p:nvSpPr>
        <p:spPr>
          <a:xfrm>
            <a:off x="2796133" y="2089930"/>
            <a:ext cx="3818815" cy="1308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lvl="0"/>
            <a:r>
              <a:rPr lang="en-US" sz="3200" b="1" dirty="0" err="1"/>
              <a:t>Bilimlarning</a:t>
            </a:r>
            <a:r>
              <a:rPr lang="en-US" sz="3200" b="1" dirty="0"/>
              <a:t> </a:t>
            </a:r>
            <a:r>
              <a:rPr lang="en-US" sz="3200" b="1" dirty="0" err="1"/>
              <a:t>mustahkamlanishi</a:t>
            </a:r>
            <a:endParaRPr lang="en-US" sz="3200" b="1" dirty="0"/>
          </a:p>
        </p:txBody>
      </p:sp>
      <p:cxnSp>
        <p:nvCxnSpPr>
          <p:cNvPr id="40" name="Google Shape;1710;p33"/>
          <p:cNvCxnSpPr/>
          <p:nvPr/>
        </p:nvCxnSpPr>
        <p:spPr>
          <a:xfrm>
            <a:off x="6366537" y="2697714"/>
            <a:ext cx="1991837" cy="1152372"/>
          </a:xfrm>
          <a:prstGeom prst="curvedConnector3">
            <a:avLst>
              <a:gd name="adj1" fmla="val 50000"/>
            </a:avLst>
          </a:prstGeom>
          <a:noFill/>
          <a:ln w="38100" cap="flat" cmpd="sng">
            <a:solidFill>
              <a:srgbClr val="002060"/>
            </a:solidFill>
            <a:prstDash val="solid"/>
            <a:round/>
            <a:headEnd type="oval" w="med" len="med"/>
            <a:tailEnd type="oval" w="med" len="med"/>
          </a:ln>
        </p:spPr>
      </p:cxnSp>
      <p:cxnSp>
        <p:nvCxnSpPr>
          <p:cNvPr id="48" name="Google Shape;1713;p33"/>
          <p:cNvCxnSpPr/>
          <p:nvPr/>
        </p:nvCxnSpPr>
        <p:spPr>
          <a:xfrm rot="10800000" flipV="1">
            <a:off x="10526398" y="3310330"/>
            <a:ext cx="2103843" cy="992651"/>
          </a:xfrm>
          <a:prstGeom prst="curvedConnector3">
            <a:avLst>
              <a:gd name="adj1" fmla="val 50000"/>
            </a:avLst>
          </a:prstGeom>
          <a:noFill/>
          <a:ln w="38100" cap="flat" cmpd="sng">
            <a:solidFill>
              <a:schemeClr val="accent2"/>
            </a:solidFill>
            <a:prstDash val="solid"/>
            <a:round/>
            <a:headEnd type="oval" w="med" len="med"/>
            <a:tailEnd type="oval" w="med" len="med"/>
          </a:ln>
        </p:spPr>
      </p:cxnSp>
      <p:sp>
        <p:nvSpPr>
          <p:cNvPr id="50" name="Google Shape;1706;p33"/>
          <p:cNvSpPr/>
          <p:nvPr/>
        </p:nvSpPr>
        <p:spPr>
          <a:xfrm>
            <a:off x="13722350" y="5583269"/>
            <a:ext cx="3818815" cy="1308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r>
              <a:rPr lang="en-US" sz="3200" b="1" dirty="0" err="1"/>
              <a:t>R</a:t>
            </a:r>
            <a:r>
              <a:rPr lang="en-US" sz="3200" b="1" dirty="0" err="1" smtClean="0"/>
              <a:t>aqamli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savodxonlikni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rivojlantirish</a:t>
            </a:r>
            <a:endParaRPr lang="en-US" sz="3200" b="1" dirty="0">
              <a:sym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3207624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3550" y="4181475"/>
            <a:ext cx="16611600" cy="2087762"/>
          </a:xfrm>
        </p:spPr>
        <p:txBody>
          <a:bodyPr>
            <a:noAutofit/>
          </a:bodyPr>
          <a:lstStyle/>
          <a:p>
            <a:r>
              <a:rPr lang="uz-Latn-UZ" sz="4000" dirty="0"/>
              <a:t>“</a:t>
            </a:r>
            <a:r>
              <a:rPr lang="en-US" sz="4000" dirty="0" err="1"/>
              <a:t>Tangatopdi</a:t>
            </a:r>
            <a:r>
              <a:rPr lang="en-US" sz="4000" dirty="0"/>
              <a:t>”</a:t>
            </a:r>
            <a:r>
              <a:rPr lang="en-US" sz="4000" b="1" dirty="0"/>
              <a:t> </a:t>
            </a:r>
            <a:r>
              <a:rPr lang="en-US" sz="4000" dirty="0" err="1"/>
              <a:t>qishlog‘idagi</a:t>
            </a:r>
            <a:r>
              <a:rPr lang="en-US" sz="4000" dirty="0"/>
              <a:t> “</a:t>
            </a:r>
            <a:r>
              <a:rPr lang="en-US" sz="4000" dirty="0" err="1"/>
              <a:t>Tanga</a:t>
            </a:r>
            <a:r>
              <a:rPr lang="en-US" sz="4000" dirty="0"/>
              <a:t>” </a:t>
            </a:r>
            <a:r>
              <a:rPr lang="en-US" sz="4000" dirty="0" err="1"/>
              <a:t>do‘koniga</a:t>
            </a:r>
            <a:r>
              <a:rPr lang="en-US" sz="4000" dirty="0"/>
              <a:t> </a:t>
            </a:r>
            <a:r>
              <a:rPr lang="en-US" sz="4000" dirty="0" err="1"/>
              <a:t>quyidagi</a:t>
            </a:r>
            <a:r>
              <a:rPr lang="en-US" sz="4000" dirty="0"/>
              <a:t> </a:t>
            </a:r>
            <a:r>
              <a:rPr lang="en-US" sz="4000" dirty="0" err="1"/>
              <a:t>yangi</a:t>
            </a:r>
            <a:r>
              <a:rPr lang="en-US" sz="4000" dirty="0"/>
              <a:t> </a:t>
            </a:r>
            <a:r>
              <a:rPr lang="en-US" sz="4000" dirty="0" err="1"/>
              <a:t>mahsulotlar</a:t>
            </a:r>
            <a:r>
              <a:rPr lang="en-US" sz="4000" dirty="0"/>
              <a:t> </a:t>
            </a:r>
            <a:r>
              <a:rPr lang="en-US" sz="4000" dirty="0" err="1"/>
              <a:t>keldi</a:t>
            </a:r>
            <a:r>
              <a:rPr lang="en-US" sz="4000" dirty="0"/>
              <a:t>: 25 kg - mandarin 23500 </a:t>
            </a:r>
            <a:r>
              <a:rPr lang="en-US" sz="4000" dirty="0" err="1"/>
              <a:t>so‘m</a:t>
            </a:r>
            <a:r>
              <a:rPr lang="en-US" sz="4000" dirty="0"/>
              <a:t>, kg</a:t>
            </a:r>
            <a:r>
              <a:rPr lang="ru-RU" sz="4000" dirty="0"/>
              <a:t>; 21 </a:t>
            </a:r>
            <a:r>
              <a:rPr lang="ru-RU" sz="4000" dirty="0" err="1"/>
              <a:t>ta</a:t>
            </a:r>
            <a:r>
              <a:rPr lang="ru-RU" sz="4000" dirty="0"/>
              <a:t> - </a:t>
            </a:r>
            <a:r>
              <a:rPr lang="ru-RU" sz="4000" dirty="0" err="1"/>
              <a:t>sariyog</a:t>
            </a:r>
            <a:r>
              <a:rPr lang="ru-RU" sz="4000" dirty="0"/>
              <a:t>' </a:t>
            </a:r>
            <a:r>
              <a:rPr lang="ru-RU" sz="4000" dirty="0" err="1"/>
              <a:t>Valio</a:t>
            </a:r>
            <a:r>
              <a:rPr lang="ru-RU" sz="4000" dirty="0"/>
              <a:t> </a:t>
            </a:r>
            <a:r>
              <a:rPr lang="ru-RU" sz="4000" dirty="0" err="1"/>
              <a:t>fin</a:t>
            </a:r>
            <a:r>
              <a:rPr lang="ru-RU" sz="4000" dirty="0"/>
              <a:t> 79% 500 g, 69500 </a:t>
            </a:r>
            <a:r>
              <a:rPr lang="ru-RU" sz="4000" dirty="0" err="1"/>
              <a:t>so‘m</a:t>
            </a:r>
            <a:r>
              <a:rPr lang="ru-RU" sz="4000" dirty="0"/>
              <a:t>; 35 </a:t>
            </a:r>
            <a:r>
              <a:rPr lang="ru-RU" sz="4000" dirty="0" err="1"/>
              <a:t>ta</a:t>
            </a:r>
            <a:r>
              <a:rPr lang="ru-RU" sz="4000" dirty="0"/>
              <a:t> - </a:t>
            </a:r>
            <a:r>
              <a:rPr lang="ru-RU" sz="4000" dirty="0" err="1"/>
              <a:t>kofe</a:t>
            </a:r>
            <a:r>
              <a:rPr lang="ru-RU" sz="4000" dirty="0"/>
              <a:t> </a:t>
            </a:r>
            <a:r>
              <a:rPr lang="ru-RU" sz="4000" dirty="0" err="1"/>
              <a:t>Jacobs</a:t>
            </a:r>
            <a:r>
              <a:rPr lang="ru-RU" sz="4000" dirty="0"/>
              <a:t> </a:t>
            </a:r>
            <a:r>
              <a:rPr lang="ru-RU" sz="4000" dirty="0" err="1"/>
              <a:t>Gold</a:t>
            </a:r>
            <a:r>
              <a:rPr lang="ru-RU" sz="4000" dirty="0"/>
              <a:t>, 95г, 37800 </a:t>
            </a:r>
            <a:r>
              <a:rPr lang="ru-RU" sz="4000" dirty="0" err="1"/>
              <a:t>so‘m</a:t>
            </a:r>
            <a:r>
              <a:rPr lang="ru-RU" sz="4000" dirty="0"/>
              <a:t>; </a:t>
            </a:r>
            <a:r>
              <a:rPr lang="ru-RU" sz="4000" dirty="0" err="1"/>
              <a:t>Shampun</a:t>
            </a:r>
            <a:r>
              <a:rPr lang="ru-RU" sz="4000" dirty="0"/>
              <a:t> </a:t>
            </a:r>
            <a:r>
              <a:rPr lang="ru-RU" sz="4000" dirty="0" err="1"/>
              <a:t>Gliss</a:t>
            </a:r>
            <a:r>
              <a:rPr lang="ru-RU" sz="4000" dirty="0"/>
              <a:t>, 400 </a:t>
            </a:r>
            <a:r>
              <a:rPr lang="ru-RU" sz="4000" dirty="0" err="1"/>
              <a:t>ml</a:t>
            </a:r>
            <a:r>
              <a:rPr lang="ru-RU" sz="4000" dirty="0"/>
              <a:t>, 35900 </a:t>
            </a:r>
            <a:r>
              <a:rPr lang="ru-RU" sz="4000" dirty="0" err="1"/>
              <a:t>so‘m</a:t>
            </a:r>
            <a:r>
              <a:rPr lang="ru-RU" sz="4000" dirty="0"/>
              <a:t>, </a:t>
            </a:r>
            <a:r>
              <a:rPr lang="ru-RU" sz="4000" dirty="0" err="1"/>
              <a:t>Tish</a:t>
            </a:r>
            <a:r>
              <a:rPr lang="ru-RU" sz="4000" dirty="0"/>
              <a:t> </a:t>
            </a:r>
            <a:r>
              <a:rPr lang="ru-RU" sz="4000" dirty="0" err="1"/>
              <a:t>pasta</a:t>
            </a:r>
            <a:r>
              <a:rPr lang="ru-RU" sz="4000" dirty="0"/>
              <a:t> </a:t>
            </a:r>
            <a:r>
              <a:rPr lang="ru-RU" sz="4000" dirty="0" err="1"/>
              <a:t>Splat</a:t>
            </a:r>
            <a:r>
              <a:rPr lang="ru-RU" sz="4000" dirty="0"/>
              <a:t>, 100 </a:t>
            </a:r>
            <a:r>
              <a:rPr lang="ru-RU" sz="4000" dirty="0" err="1"/>
              <a:t>ml</a:t>
            </a:r>
            <a:r>
              <a:rPr lang="ru-RU" sz="4000" dirty="0"/>
              <a:t>, 34 000 </a:t>
            </a:r>
            <a:r>
              <a:rPr lang="ru-RU" sz="4000" dirty="0" err="1"/>
              <a:t>so‘m</a:t>
            </a:r>
            <a:r>
              <a:rPr lang="ru-RU" sz="4000" dirty="0"/>
              <a:t>; </a:t>
            </a:r>
            <a:r>
              <a:rPr lang="ru-RU" sz="4000" dirty="0" err="1"/>
              <a:t>Tish</a:t>
            </a:r>
            <a:r>
              <a:rPr lang="ru-RU" sz="4000" dirty="0"/>
              <a:t> </a:t>
            </a:r>
            <a:r>
              <a:rPr lang="ru-RU" sz="4000" dirty="0" err="1"/>
              <a:t>pasta</a:t>
            </a:r>
            <a:r>
              <a:rPr lang="ru-RU" sz="4000" dirty="0"/>
              <a:t> </a:t>
            </a:r>
            <a:r>
              <a:rPr lang="ru-RU" sz="4000" dirty="0" err="1"/>
              <a:t>Biomed</a:t>
            </a:r>
            <a:r>
              <a:rPr lang="ru-RU" sz="4000" dirty="0"/>
              <a:t>, 100 </a:t>
            </a:r>
            <a:r>
              <a:rPr lang="ru-RU" sz="4000" dirty="0" err="1"/>
              <a:t>ml</a:t>
            </a:r>
            <a:r>
              <a:rPr lang="ru-RU" sz="4000" dirty="0"/>
              <a:t>, 20 000 </a:t>
            </a:r>
            <a:r>
              <a:rPr lang="ru-RU" sz="4000" dirty="0" err="1"/>
              <a:t>so‘m</a:t>
            </a:r>
            <a:r>
              <a:rPr lang="ru-RU" sz="4000" dirty="0"/>
              <a:t>; </a:t>
            </a:r>
            <a:r>
              <a:rPr lang="ru-RU" sz="4000" dirty="0" err="1"/>
              <a:t>Sovun</a:t>
            </a:r>
            <a:r>
              <a:rPr lang="ru-RU" sz="4000" dirty="0"/>
              <a:t> </a:t>
            </a:r>
            <a:r>
              <a:rPr lang="ru-RU" sz="4000" dirty="0" err="1"/>
              <a:t>BioMio</a:t>
            </a:r>
            <a:r>
              <a:rPr lang="ru-RU" sz="4000" dirty="0"/>
              <a:t> </a:t>
            </a:r>
            <a:r>
              <a:rPr lang="ru-RU" sz="4000" dirty="0" err="1"/>
              <a:t>anjirli</a:t>
            </a:r>
            <a:r>
              <a:rPr lang="ru-RU" sz="4000" dirty="0"/>
              <a:t>, 7900 </a:t>
            </a:r>
            <a:r>
              <a:rPr lang="ru-RU" sz="4000" dirty="0" err="1"/>
              <a:t>so‘m</a:t>
            </a:r>
            <a:r>
              <a:rPr lang="ru-RU" sz="4000" dirty="0"/>
              <a:t>; </a:t>
            </a:r>
            <a:r>
              <a:rPr lang="ru-RU" sz="4000" dirty="0" err="1"/>
              <a:t>Sovun</a:t>
            </a:r>
            <a:r>
              <a:rPr lang="ru-RU" sz="4000" dirty="0"/>
              <a:t> </a:t>
            </a:r>
            <a:r>
              <a:rPr lang="ru-RU" sz="4000" dirty="0" err="1"/>
              <a:t>BioMio</a:t>
            </a:r>
            <a:r>
              <a:rPr lang="ru-RU" sz="4000" dirty="0"/>
              <a:t> </a:t>
            </a:r>
            <a:r>
              <a:rPr lang="ru-RU" sz="4000" dirty="0" err="1"/>
              <a:t>anorli</a:t>
            </a:r>
            <a:r>
              <a:rPr lang="ru-RU" sz="4000" dirty="0"/>
              <a:t>, 7900 </a:t>
            </a:r>
            <a:r>
              <a:rPr lang="ru-RU" sz="4000" dirty="0" err="1"/>
              <a:t>so‘m</a:t>
            </a:r>
            <a:r>
              <a:rPr lang="ru-RU" sz="4000" dirty="0"/>
              <a:t>; 50 </a:t>
            </a:r>
            <a:r>
              <a:rPr lang="ru-RU" sz="4000" dirty="0" err="1"/>
              <a:t>dona</a:t>
            </a:r>
            <a:r>
              <a:rPr lang="ru-RU" sz="4000" dirty="0"/>
              <a:t> - </a:t>
            </a:r>
            <a:r>
              <a:rPr lang="ru-RU" sz="4000" dirty="0" err="1"/>
              <a:t>Tish</a:t>
            </a:r>
            <a:r>
              <a:rPr lang="ru-RU" sz="4000" dirty="0"/>
              <a:t> </a:t>
            </a:r>
            <a:r>
              <a:rPr lang="ru-RU" sz="4000" dirty="0" err="1"/>
              <a:t>choʻtkasi</a:t>
            </a:r>
            <a:r>
              <a:rPr lang="ru-RU" sz="4000" dirty="0"/>
              <a:t> </a:t>
            </a:r>
            <a:r>
              <a:rPr lang="ru-RU" sz="4000" dirty="0" err="1"/>
              <a:t>Splat</a:t>
            </a:r>
            <a:r>
              <a:rPr lang="ru-RU" sz="4000" dirty="0"/>
              <a:t>, 12 200 </a:t>
            </a:r>
            <a:r>
              <a:rPr lang="ru-RU" sz="4000" dirty="0" err="1"/>
              <a:t>so‘m</a:t>
            </a:r>
            <a:r>
              <a:rPr lang="ru-RU" sz="4000" dirty="0"/>
              <a:t>; 24 </a:t>
            </a:r>
            <a:r>
              <a:rPr lang="ru-RU" sz="4000" dirty="0" err="1"/>
              <a:t>dona</a:t>
            </a:r>
            <a:r>
              <a:rPr lang="ru-RU" sz="4000" dirty="0"/>
              <a:t> - </a:t>
            </a:r>
            <a:r>
              <a:rPr lang="ru-RU" sz="4000" dirty="0" err="1"/>
              <a:t>Soch</a:t>
            </a:r>
            <a:r>
              <a:rPr lang="ru-RU" sz="4000" dirty="0"/>
              <a:t> </a:t>
            </a:r>
            <a:r>
              <a:rPr lang="ru-RU" sz="4000" dirty="0" err="1"/>
              <a:t>uchun</a:t>
            </a:r>
            <a:r>
              <a:rPr lang="ru-RU" sz="4000" dirty="0"/>
              <a:t> </a:t>
            </a:r>
            <a:r>
              <a:rPr lang="ru-RU" sz="4000" dirty="0" err="1"/>
              <a:t>shampun</a:t>
            </a:r>
            <a:r>
              <a:rPr lang="ru-RU" sz="4000" dirty="0"/>
              <a:t> </a:t>
            </a:r>
            <a:r>
              <a:rPr lang="ru-RU" sz="4000" dirty="0" err="1"/>
              <a:t>Viteks</a:t>
            </a:r>
            <a:r>
              <a:rPr lang="ru-RU" sz="4000" dirty="0"/>
              <a:t>, 30450 </a:t>
            </a:r>
            <a:r>
              <a:rPr lang="ru-RU" sz="4000" dirty="0" err="1"/>
              <a:t>so‘m</a:t>
            </a:r>
            <a:r>
              <a:rPr lang="ru-RU" sz="4000" dirty="0"/>
              <a:t>; 18 </a:t>
            </a:r>
            <a:r>
              <a:rPr lang="ru-RU" sz="4000" dirty="0" err="1"/>
              <a:t>dona</a:t>
            </a:r>
            <a:r>
              <a:rPr lang="ru-RU" sz="4000" dirty="0"/>
              <a:t> - </a:t>
            </a:r>
            <a:r>
              <a:rPr lang="ru-RU" sz="4000" dirty="0" err="1"/>
              <a:t>Shokolad</a:t>
            </a:r>
            <a:r>
              <a:rPr lang="ru-RU" sz="4000" dirty="0"/>
              <a:t> </a:t>
            </a:r>
            <a:r>
              <a:rPr lang="ru-RU" sz="4000" dirty="0" err="1"/>
              <a:t>Milka</a:t>
            </a:r>
            <a:r>
              <a:rPr lang="ru-RU" sz="4000" dirty="0"/>
              <a:t> </a:t>
            </a:r>
            <a:r>
              <a:rPr lang="ru-RU" sz="4000" dirty="0" err="1"/>
              <a:t>Noisette</a:t>
            </a:r>
            <a:r>
              <a:rPr lang="ru-RU" sz="4000" dirty="0"/>
              <a:t> 270g, 42500 </a:t>
            </a:r>
            <a:r>
              <a:rPr lang="ru-RU" sz="4000" dirty="0" err="1"/>
              <a:t>so‘m</a:t>
            </a:r>
            <a:r>
              <a:rPr lang="ru-RU" sz="4000" dirty="0"/>
              <a:t>; 15 </a:t>
            </a:r>
            <a:r>
              <a:rPr lang="ru-RU" sz="4000" dirty="0" err="1"/>
              <a:t>dona</a:t>
            </a:r>
            <a:r>
              <a:rPr lang="ru-RU" sz="4000" dirty="0"/>
              <a:t> - </a:t>
            </a:r>
            <a:r>
              <a:rPr lang="ru-RU" sz="4000" dirty="0" err="1"/>
              <a:t>Shokolad</a:t>
            </a:r>
            <a:r>
              <a:rPr lang="ru-RU" sz="4000" dirty="0"/>
              <a:t> </a:t>
            </a:r>
            <a:r>
              <a:rPr lang="ru-RU" sz="4000" dirty="0" err="1"/>
              <a:t>Nuts</a:t>
            </a:r>
            <a:r>
              <a:rPr lang="ru-RU" sz="4000" dirty="0"/>
              <a:t> </a:t>
            </a:r>
            <a:r>
              <a:rPr lang="ru-RU" sz="4000" dirty="0" err="1"/>
              <a:t>karamelli</a:t>
            </a:r>
            <a:r>
              <a:rPr lang="ru-RU" sz="4000" dirty="0"/>
              <a:t> 200g, 11 450 </a:t>
            </a:r>
            <a:r>
              <a:rPr lang="ru-RU" sz="4000" dirty="0" err="1"/>
              <a:t>so‘m</a:t>
            </a:r>
            <a:r>
              <a:rPr lang="ru-RU" sz="4000" dirty="0"/>
              <a:t>; 18 </a:t>
            </a:r>
            <a:r>
              <a:rPr lang="ru-RU" sz="4000" dirty="0" err="1"/>
              <a:t>dona</a:t>
            </a:r>
            <a:r>
              <a:rPr lang="ru-RU" sz="4000" dirty="0"/>
              <a:t> - </a:t>
            </a:r>
            <a:r>
              <a:rPr lang="ru-RU" sz="4000" dirty="0" err="1"/>
              <a:t>Sutli</a:t>
            </a:r>
            <a:r>
              <a:rPr lang="ru-RU" sz="4000" dirty="0"/>
              <a:t> </a:t>
            </a:r>
            <a:r>
              <a:rPr lang="ru-RU" sz="4000" dirty="0" err="1"/>
              <a:t>shokolad</a:t>
            </a:r>
            <a:r>
              <a:rPr lang="ru-RU" sz="4000" dirty="0"/>
              <a:t> KIT KAT, </a:t>
            </a:r>
            <a:r>
              <a:rPr lang="en-US" sz="4000" dirty="0"/>
              <a:t>29</a:t>
            </a:r>
            <a:r>
              <a:rPr lang="ru-RU" sz="4000" dirty="0"/>
              <a:t> g, 5900 </a:t>
            </a:r>
            <a:r>
              <a:rPr lang="ru-RU" sz="4000" dirty="0" err="1"/>
              <a:t>so‘m</a:t>
            </a:r>
            <a:r>
              <a:rPr lang="ru-RU" sz="4000" dirty="0"/>
              <a:t>; 40 </a:t>
            </a:r>
            <a:r>
              <a:rPr lang="ru-RU" sz="4000" dirty="0" err="1"/>
              <a:t>dona</a:t>
            </a:r>
            <a:r>
              <a:rPr lang="ru-RU" sz="4000" dirty="0"/>
              <a:t> -  </a:t>
            </a:r>
            <a:r>
              <a:rPr lang="en-US" sz="4000" dirty="0" err="1"/>
              <a:t>Muzqaymoq</a:t>
            </a:r>
            <a:r>
              <a:rPr lang="en-US" sz="4000" dirty="0"/>
              <a:t> Alpen Gold, 58</a:t>
            </a:r>
            <a:r>
              <a:rPr lang="ru-RU" sz="4000" dirty="0"/>
              <a:t>g, 5500 </a:t>
            </a:r>
            <a:r>
              <a:rPr lang="ru-RU" sz="4000" dirty="0" err="1"/>
              <a:t>so‘m</a:t>
            </a:r>
            <a:r>
              <a:rPr lang="ru-RU" sz="4000" dirty="0"/>
              <a:t>; 80 </a:t>
            </a:r>
            <a:r>
              <a:rPr lang="ru-RU" sz="4000" dirty="0" err="1"/>
              <a:t>kg</a:t>
            </a:r>
            <a:r>
              <a:rPr lang="ru-RU" sz="4000" dirty="0"/>
              <a:t> - </a:t>
            </a:r>
            <a:r>
              <a:rPr lang="en-US" sz="4000" dirty="0" err="1"/>
              <a:t>Olma</a:t>
            </a:r>
            <a:r>
              <a:rPr lang="en-US" sz="4000" dirty="0"/>
              <a:t> Golden, kg</a:t>
            </a:r>
            <a:r>
              <a:rPr lang="ru-RU" sz="4000" dirty="0"/>
              <a:t>, 8500 </a:t>
            </a:r>
            <a:r>
              <a:rPr lang="ru-RU" sz="4000" dirty="0" err="1"/>
              <a:t>so‘m</a:t>
            </a:r>
            <a:r>
              <a:rPr lang="ru-RU" sz="4000" dirty="0"/>
              <a:t>; 30 </a:t>
            </a:r>
            <a:r>
              <a:rPr lang="ru-RU" sz="4000" dirty="0" err="1"/>
              <a:t>kg</a:t>
            </a:r>
            <a:r>
              <a:rPr lang="ru-RU" sz="4000" dirty="0"/>
              <a:t> - </a:t>
            </a:r>
            <a:r>
              <a:rPr lang="ru-RU" sz="4000" dirty="0" err="1"/>
              <a:t>Nok</a:t>
            </a:r>
            <a:r>
              <a:rPr lang="ru-RU" sz="4000" dirty="0"/>
              <a:t>, </a:t>
            </a:r>
            <a:r>
              <a:rPr lang="ru-RU" sz="4000" dirty="0" err="1"/>
              <a:t>kg</a:t>
            </a:r>
            <a:r>
              <a:rPr lang="ru-RU" sz="4000" dirty="0"/>
              <a:t>, 12400 </a:t>
            </a:r>
            <a:r>
              <a:rPr lang="ru-RU" sz="4000" dirty="0" err="1"/>
              <a:t>so‘m</a:t>
            </a:r>
            <a:r>
              <a:rPr lang="ru-RU" sz="4000" dirty="0"/>
              <a:t>; 8 </a:t>
            </a:r>
            <a:r>
              <a:rPr lang="ru-RU" sz="4000" dirty="0" err="1"/>
              <a:t>kg</a:t>
            </a:r>
            <a:r>
              <a:rPr lang="ru-RU" sz="4000" dirty="0"/>
              <a:t> - </a:t>
            </a:r>
            <a:r>
              <a:rPr lang="ru-RU" sz="4000" dirty="0" err="1"/>
              <a:t>Qattiq</a:t>
            </a:r>
            <a:r>
              <a:rPr lang="ru-RU" sz="4000" dirty="0"/>
              <a:t> </a:t>
            </a:r>
            <a:r>
              <a:rPr lang="ru-RU" sz="4000" dirty="0" err="1"/>
              <a:t>pishloq</a:t>
            </a:r>
            <a:r>
              <a:rPr lang="ru-RU" sz="4000" dirty="0"/>
              <a:t> </a:t>
            </a:r>
            <a:r>
              <a:rPr lang="ru-RU" sz="4000" dirty="0" err="1"/>
              <a:t>Dziugas</a:t>
            </a:r>
            <a:r>
              <a:rPr lang="ru-RU" sz="4000" dirty="0"/>
              <a:t> 40%, </a:t>
            </a:r>
            <a:r>
              <a:rPr lang="ru-RU" sz="4000" dirty="0" err="1"/>
              <a:t>kg</a:t>
            </a:r>
            <a:r>
              <a:rPr lang="ru-RU" sz="4000" dirty="0"/>
              <a:t>, 98700 </a:t>
            </a:r>
            <a:r>
              <a:rPr lang="ru-RU" sz="4000" dirty="0" err="1"/>
              <a:t>so‘m</a:t>
            </a:r>
            <a:r>
              <a:rPr lang="ru-RU" sz="4000" dirty="0"/>
              <a:t>; 20 </a:t>
            </a:r>
            <a:r>
              <a:rPr lang="ru-RU" sz="4000" dirty="0" err="1"/>
              <a:t>dona</a:t>
            </a:r>
            <a:r>
              <a:rPr lang="ru-RU" sz="4000" dirty="0"/>
              <a:t> - </a:t>
            </a:r>
            <a:r>
              <a:rPr lang="ru-RU" sz="4000" dirty="0" err="1"/>
              <a:t>Qatlamli</a:t>
            </a:r>
            <a:r>
              <a:rPr lang="ru-RU" sz="4000" dirty="0"/>
              <a:t> </a:t>
            </a:r>
            <a:r>
              <a:rPr lang="ru-RU" sz="4000" dirty="0" err="1"/>
              <a:t>xamir</a:t>
            </a:r>
            <a:r>
              <a:rPr lang="ru-RU" sz="4000" dirty="0"/>
              <a:t> </a:t>
            </a:r>
            <a:r>
              <a:rPr lang="ru-RU" sz="4000" dirty="0" err="1"/>
              <a:t>Mali</a:t>
            </a:r>
            <a:r>
              <a:rPr lang="ru-RU" sz="4000" dirty="0"/>
              <a:t>, </a:t>
            </a:r>
            <a:r>
              <a:rPr lang="en-US" sz="4000" dirty="0"/>
              <a:t>500</a:t>
            </a:r>
            <a:r>
              <a:rPr lang="ru-RU" sz="4000" dirty="0"/>
              <a:t>g, 12500 </a:t>
            </a:r>
            <a:r>
              <a:rPr lang="ru-RU" sz="4000" dirty="0" err="1"/>
              <a:t>so‘m</a:t>
            </a:r>
            <a:r>
              <a:rPr lang="ru-RU" sz="4000" dirty="0"/>
              <a:t>. </a:t>
            </a:r>
            <a:br>
              <a:rPr lang="ru-RU" sz="4000" dirty="0"/>
            </a:br>
            <a:endParaRPr lang="ru-RU" sz="4000" dirty="0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3787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8350" y="1634072"/>
            <a:ext cx="16687800" cy="7881403"/>
          </a:xfrm>
        </p:spPr>
        <p:txBody>
          <a:bodyPr>
            <a:normAutofit/>
          </a:bodyPr>
          <a:lstStyle/>
          <a:p>
            <a:pPr lvl="0"/>
            <a:r>
              <a:rPr lang="en-US" sz="4800" dirty="0" smtClean="0"/>
              <a:t>a) </a:t>
            </a:r>
            <a:r>
              <a:rPr lang="en-US" sz="4800" dirty="0" err="1" smtClean="0"/>
              <a:t>Mahsulotlarni</a:t>
            </a:r>
            <a:r>
              <a:rPr lang="en-US" sz="4800" dirty="0" smtClean="0"/>
              <a:t> </a:t>
            </a:r>
            <a:r>
              <a:rPr lang="en-US" sz="4800" dirty="0" err="1"/>
              <a:t>turlarga</a:t>
            </a:r>
            <a:r>
              <a:rPr lang="en-US" sz="4800" dirty="0"/>
              <a:t> </a:t>
            </a:r>
            <a:r>
              <a:rPr lang="en-US" sz="4800" dirty="0" err="1"/>
              <a:t>ajrating</a:t>
            </a:r>
            <a:r>
              <a:rPr lang="en-US" sz="4800" dirty="0"/>
              <a:t> </a:t>
            </a:r>
            <a:r>
              <a:rPr lang="en-US" sz="4800" dirty="0" err="1"/>
              <a:t>va</a:t>
            </a:r>
            <a:r>
              <a:rPr lang="en-US" sz="4800" dirty="0"/>
              <a:t> </a:t>
            </a:r>
            <a:r>
              <a:rPr lang="en-US" sz="4800" dirty="0" err="1"/>
              <a:t>jadval</a:t>
            </a:r>
            <a:r>
              <a:rPr lang="en-US" sz="4800" dirty="0"/>
              <a:t> </a:t>
            </a:r>
            <a:r>
              <a:rPr lang="en-US" sz="4800" dirty="0" err="1"/>
              <a:t>ko‘rinishida</a:t>
            </a:r>
            <a:r>
              <a:rPr lang="en-US" sz="4800" dirty="0"/>
              <a:t> </a:t>
            </a:r>
            <a:r>
              <a:rPr lang="en-US" sz="4800" dirty="0" err="1"/>
              <a:t>tasvirlang</a:t>
            </a:r>
            <a:r>
              <a:rPr lang="en-US" sz="4800" dirty="0"/>
              <a:t>. </a:t>
            </a: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en-US" sz="4800" dirty="0" smtClean="0"/>
              <a:t>b) </a:t>
            </a:r>
            <a:r>
              <a:rPr lang="en-US" sz="4800" dirty="0" err="1" smtClean="0"/>
              <a:t>Har</a:t>
            </a:r>
            <a:r>
              <a:rPr lang="en-US" sz="4800" dirty="0" smtClean="0"/>
              <a:t> </a:t>
            </a:r>
            <a:r>
              <a:rPr lang="en-US" sz="4800" dirty="0" err="1"/>
              <a:t>bir</a:t>
            </a:r>
            <a:r>
              <a:rPr lang="en-US" sz="4800" dirty="0"/>
              <a:t> </a:t>
            </a:r>
            <a:r>
              <a:rPr lang="en-US" sz="4800" dirty="0" err="1"/>
              <a:t>mahsulotning</a:t>
            </a:r>
            <a:r>
              <a:rPr lang="en-US" sz="4800" dirty="0"/>
              <a:t> </a:t>
            </a:r>
            <a:r>
              <a:rPr lang="en-US" sz="4800" dirty="0" err="1"/>
              <a:t>jami</a:t>
            </a:r>
            <a:r>
              <a:rPr lang="en-US" sz="4800" dirty="0"/>
              <a:t> </a:t>
            </a:r>
            <a:r>
              <a:rPr lang="en-US" sz="4800" dirty="0" err="1"/>
              <a:t>narxini</a:t>
            </a:r>
            <a:r>
              <a:rPr lang="en-US" sz="4800" dirty="0"/>
              <a:t> </a:t>
            </a:r>
            <a:r>
              <a:rPr lang="en-US" sz="4800" dirty="0" err="1"/>
              <a:t>hisoblang</a:t>
            </a:r>
            <a:r>
              <a:rPr lang="en-US" sz="4800" dirty="0"/>
              <a:t>. </a:t>
            </a:r>
            <a:r>
              <a:rPr lang="ru-RU" sz="4800" dirty="0"/>
              <a:t/>
            </a:r>
            <a:br>
              <a:rPr lang="ru-RU" sz="4800" dirty="0"/>
            </a:br>
            <a:r>
              <a:rPr lang="en-US" sz="4800" dirty="0"/>
              <a:t>c</a:t>
            </a:r>
            <a:r>
              <a:rPr lang="en-US" sz="4800" dirty="0" smtClean="0"/>
              <a:t>) </a:t>
            </a:r>
            <a:r>
              <a:rPr lang="en-US" sz="4800" dirty="0" err="1" smtClean="0"/>
              <a:t>Mahsulotlarni</a:t>
            </a:r>
            <a:r>
              <a:rPr lang="en-US" sz="4800" dirty="0" smtClean="0"/>
              <a:t> </a:t>
            </a:r>
            <a:r>
              <a:rPr lang="en-US" sz="4800" dirty="0" err="1"/>
              <a:t>nomi</a:t>
            </a:r>
            <a:r>
              <a:rPr lang="en-US" sz="4800" dirty="0"/>
              <a:t>, </a:t>
            </a:r>
            <a:r>
              <a:rPr lang="en-US" sz="4800" dirty="0" err="1"/>
              <a:t>soni</a:t>
            </a:r>
            <a:r>
              <a:rPr lang="en-US" sz="4800" dirty="0"/>
              <a:t>, </a:t>
            </a:r>
            <a:r>
              <a:rPr lang="en-US" sz="4800" dirty="0" err="1"/>
              <a:t>narxi</a:t>
            </a:r>
            <a:r>
              <a:rPr lang="en-US" sz="4800" dirty="0"/>
              <a:t> </a:t>
            </a:r>
            <a:r>
              <a:rPr lang="en-US" sz="4800" dirty="0" err="1"/>
              <a:t>o‘sib</a:t>
            </a:r>
            <a:r>
              <a:rPr lang="en-US" sz="4800" dirty="0"/>
              <a:t> </a:t>
            </a:r>
            <a:r>
              <a:rPr lang="en-US" sz="4800" dirty="0" err="1"/>
              <a:t>borish</a:t>
            </a:r>
            <a:r>
              <a:rPr lang="en-US" sz="4800" dirty="0"/>
              <a:t> </a:t>
            </a:r>
            <a:r>
              <a:rPr lang="en-US" sz="4800" dirty="0" err="1"/>
              <a:t>tartibida</a:t>
            </a:r>
            <a:r>
              <a:rPr lang="en-US" sz="4800" dirty="0"/>
              <a:t> </a:t>
            </a:r>
            <a:r>
              <a:rPr lang="en-US" sz="4800" dirty="0" err="1"/>
              <a:t>joylashtiring</a:t>
            </a:r>
            <a:r>
              <a:rPr lang="en-US" sz="4800" dirty="0"/>
              <a:t>. </a:t>
            </a:r>
            <a:r>
              <a:rPr lang="ru-RU" sz="4800" dirty="0"/>
              <a:t/>
            </a:r>
            <a:br>
              <a:rPr lang="ru-RU" sz="4800" dirty="0"/>
            </a:br>
            <a:r>
              <a:rPr lang="en-US" sz="4800" dirty="0"/>
              <a:t>d</a:t>
            </a:r>
            <a:r>
              <a:rPr lang="en-US" sz="4800" dirty="0" smtClean="0"/>
              <a:t>) Agar </a:t>
            </a:r>
            <a:r>
              <a:rPr lang="en-US" sz="4800" dirty="0" err="1"/>
              <a:t>har</a:t>
            </a:r>
            <a:r>
              <a:rPr lang="en-US" sz="4800" dirty="0"/>
              <a:t> </a:t>
            </a:r>
            <a:r>
              <a:rPr lang="en-US" sz="4800" dirty="0" err="1"/>
              <a:t>bir</a:t>
            </a:r>
            <a:r>
              <a:rPr lang="en-US" sz="4800" dirty="0"/>
              <a:t> </a:t>
            </a:r>
            <a:r>
              <a:rPr lang="en-US" sz="4800" dirty="0" err="1"/>
              <a:t>mahsulotning</a:t>
            </a:r>
            <a:r>
              <a:rPr lang="en-US" sz="4800" dirty="0"/>
              <a:t> </a:t>
            </a:r>
            <a:r>
              <a:rPr lang="en-US" sz="4800" dirty="0" err="1"/>
              <a:t>narxining</a:t>
            </a:r>
            <a:r>
              <a:rPr lang="en-US" sz="4800" dirty="0"/>
              <a:t> 10% </a:t>
            </a:r>
            <a:r>
              <a:rPr lang="en-US" sz="4800" dirty="0" err="1"/>
              <a:t>sof</a:t>
            </a:r>
            <a:r>
              <a:rPr lang="en-US" sz="4800" dirty="0"/>
              <a:t> </a:t>
            </a:r>
            <a:r>
              <a:rPr lang="en-US" sz="4800" dirty="0" err="1"/>
              <a:t>foyda</a:t>
            </a:r>
            <a:r>
              <a:rPr lang="en-US" sz="4800" dirty="0"/>
              <a:t> </a:t>
            </a:r>
            <a:r>
              <a:rPr lang="en-US" sz="4800" dirty="0" err="1"/>
              <a:t>bo‘lsa</a:t>
            </a:r>
            <a:r>
              <a:rPr lang="en-US" sz="4800" dirty="0"/>
              <a:t>, </a:t>
            </a:r>
            <a:r>
              <a:rPr lang="en-US" sz="4800" dirty="0" err="1"/>
              <a:t>do‘kon</a:t>
            </a:r>
            <a:r>
              <a:rPr lang="en-US" sz="4800" dirty="0"/>
              <a:t> </a:t>
            </a:r>
            <a:r>
              <a:rPr lang="en-US" sz="4800" dirty="0" err="1"/>
              <a:t>ushbu</a:t>
            </a:r>
            <a:r>
              <a:rPr lang="en-US" sz="4800" dirty="0"/>
              <a:t> </a:t>
            </a:r>
            <a:r>
              <a:rPr lang="en-US" sz="4800" dirty="0" err="1"/>
              <a:t>mahsulotlardan</a:t>
            </a:r>
            <a:r>
              <a:rPr lang="en-US" sz="4800" dirty="0"/>
              <a:t> </a:t>
            </a:r>
            <a:r>
              <a:rPr lang="en-US" sz="4800" dirty="0" err="1"/>
              <a:t>qancha</a:t>
            </a:r>
            <a:r>
              <a:rPr lang="en-US" sz="4800" dirty="0"/>
              <a:t> </a:t>
            </a:r>
            <a:r>
              <a:rPr lang="en-US" sz="4800" dirty="0" err="1"/>
              <a:t>foyda</a:t>
            </a:r>
            <a:r>
              <a:rPr lang="en-US" sz="4800" dirty="0"/>
              <a:t> </a:t>
            </a:r>
            <a:r>
              <a:rPr lang="en-US" sz="4800" dirty="0" err="1"/>
              <a:t>oladi</a:t>
            </a:r>
            <a:r>
              <a:rPr lang="en-US" sz="4800" dirty="0"/>
              <a:t>? </a:t>
            </a:r>
            <a:r>
              <a:rPr lang="en-US" sz="4800" dirty="0" err="1"/>
              <a:t>Har</a:t>
            </a:r>
            <a:r>
              <a:rPr lang="en-US" sz="4800" dirty="0"/>
              <a:t> </a:t>
            </a:r>
            <a:r>
              <a:rPr lang="en-US" sz="4800" dirty="0" err="1"/>
              <a:t>bir</a:t>
            </a:r>
            <a:r>
              <a:rPr lang="en-US" sz="4800" dirty="0"/>
              <a:t> </a:t>
            </a:r>
            <a:r>
              <a:rPr lang="en-US" sz="4800" dirty="0" err="1"/>
              <a:t>mahsulotdanchi</a:t>
            </a:r>
            <a:r>
              <a:rPr lang="en-US" sz="4800" dirty="0"/>
              <a:t>?</a:t>
            </a:r>
            <a:r>
              <a:rPr lang="ru-RU" sz="4800" dirty="0"/>
              <a:t/>
            </a:r>
            <a:br>
              <a:rPr lang="ru-RU" sz="4800" dirty="0"/>
            </a:br>
            <a:r>
              <a:rPr lang="en-US" sz="4800" dirty="0"/>
              <a:t>e</a:t>
            </a:r>
            <a:r>
              <a:rPr lang="en-US" sz="4800" dirty="0" smtClean="0"/>
              <a:t>) </a:t>
            </a:r>
            <a:r>
              <a:rPr lang="en-US" sz="4800" dirty="0" err="1" smtClean="0"/>
              <a:t>Do‘kondagi</a:t>
            </a:r>
            <a:r>
              <a:rPr lang="en-US" sz="4800" dirty="0" smtClean="0"/>
              <a:t> </a:t>
            </a:r>
            <a:r>
              <a:rPr lang="en-US" sz="4800" dirty="0" err="1"/>
              <a:t>mahsulotlar</a:t>
            </a:r>
            <a:r>
              <a:rPr lang="en-US" sz="4800" dirty="0"/>
              <a:t> </a:t>
            </a:r>
            <a:r>
              <a:rPr lang="en-US" sz="4800" dirty="0" err="1"/>
              <a:t>haqida</a:t>
            </a:r>
            <a:r>
              <a:rPr lang="en-US" sz="4800" dirty="0"/>
              <a:t> </a:t>
            </a:r>
            <a:r>
              <a:rPr lang="en-US" sz="4800" dirty="0" err="1"/>
              <a:t>tahliliy</a:t>
            </a:r>
            <a:r>
              <a:rPr lang="en-US" sz="4800" dirty="0"/>
              <a:t> </a:t>
            </a:r>
            <a:r>
              <a:rPr lang="en-US" sz="4800" dirty="0" err="1"/>
              <a:t>ma’lumot</a:t>
            </a:r>
            <a:r>
              <a:rPr lang="en-US" sz="4800" dirty="0"/>
              <a:t> </a:t>
            </a:r>
            <a:r>
              <a:rPr lang="en-US" sz="4800" dirty="0" err="1"/>
              <a:t>tayyorlang</a:t>
            </a:r>
            <a:r>
              <a:rPr lang="en-US" sz="4800" dirty="0"/>
              <a:t> </a:t>
            </a:r>
            <a:r>
              <a:rPr lang="en-US" sz="4800" dirty="0" err="1"/>
              <a:t>va</a:t>
            </a:r>
            <a:r>
              <a:rPr lang="en-US" sz="4800" dirty="0"/>
              <a:t> </a:t>
            </a:r>
            <a:r>
              <a:rPr lang="en-US" sz="4800" dirty="0" err="1"/>
              <a:t>taqdimot</a:t>
            </a:r>
            <a:r>
              <a:rPr lang="en-US" sz="4800" dirty="0"/>
              <a:t> </a:t>
            </a:r>
            <a:r>
              <a:rPr lang="en-US" sz="4800" dirty="0" err="1"/>
              <a:t>qiling</a:t>
            </a:r>
            <a:r>
              <a:rPr lang="en-US" sz="4800" dirty="0"/>
              <a:t>. </a:t>
            </a:r>
            <a:r>
              <a:rPr lang="en-US" sz="4800" dirty="0" err="1"/>
              <a:t>Diagrammalardan</a:t>
            </a:r>
            <a:r>
              <a:rPr lang="en-US" sz="4800" dirty="0"/>
              <a:t> </a:t>
            </a:r>
            <a:r>
              <a:rPr lang="en-US" sz="4800" dirty="0" err="1"/>
              <a:t>foydalaning</a:t>
            </a:r>
            <a:r>
              <a:rPr lang="en-US" sz="4800" dirty="0"/>
              <a:t>.</a:t>
            </a:r>
            <a:r>
              <a:rPr lang="ru-RU" sz="4800" dirty="0"/>
              <a:t/>
            </a:r>
            <a:br>
              <a:rPr lang="ru-RU" sz="4800" dirty="0"/>
            </a:br>
            <a:endParaRPr lang="ru-RU" sz="4800" dirty="0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89671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8052298"/>
              </p:ext>
            </p:extLst>
          </p:nvPr>
        </p:nvGraphicFramePr>
        <p:xfrm>
          <a:off x="5047904" y="5934075"/>
          <a:ext cx="7823894" cy="463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56209">
                  <a:extLst>
                    <a:ext uri="{9D8B030D-6E8A-4147-A177-3AD203B41FA5}">
                      <a16:colId xmlns:a16="http://schemas.microsoft.com/office/drawing/2014/main" val="1853630608"/>
                    </a:ext>
                  </a:extLst>
                </a:gridCol>
                <a:gridCol w="3767685">
                  <a:extLst>
                    <a:ext uri="{9D8B030D-6E8A-4147-A177-3AD203B41FA5}">
                      <a16:colId xmlns:a16="http://schemas.microsoft.com/office/drawing/2014/main" val="359767611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4400" dirty="0" err="1" smtClean="0"/>
                        <a:t>Qiyinchiliklar</a:t>
                      </a:r>
                      <a:endParaRPr lang="en-US" sz="4400" dirty="0" smtClean="0"/>
                    </a:p>
                    <a:p>
                      <a:pPr algn="ctr"/>
                      <a:r>
                        <a:rPr lang="en-US" sz="4400" dirty="0" smtClean="0"/>
                        <a:t> </a:t>
                      </a:r>
                      <a:endParaRPr lang="ru-RU" sz="4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 err="1" smtClean="0"/>
                        <a:t>Afzalliklari</a:t>
                      </a:r>
                      <a:r>
                        <a:rPr lang="en-US" sz="4400" dirty="0" smtClean="0"/>
                        <a:t> </a:t>
                      </a:r>
                      <a:endParaRPr lang="ru-RU" sz="4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24276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US" sz="3200" dirty="0" smtClean="0"/>
                    </a:p>
                    <a:p>
                      <a:pPr algn="ctr"/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32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52892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US" sz="3200" dirty="0" smtClean="0"/>
                    </a:p>
                    <a:p>
                      <a:pPr algn="ctr"/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1516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US" sz="3200" dirty="0" smtClean="0"/>
                    </a:p>
                    <a:p>
                      <a:pPr algn="ctr"/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1323607"/>
                  </a:ext>
                </a:extLst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539751" y="1634072"/>
            <a:ext cx="168402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dirty="0" err="1" smtClean="0"/>
              <a:t>Topshiriqni</a:t>
            </a:r>
            <a:r>
              <a:rPr lang="en-US" sz="4400" dirty="0" smtClean="0"/>
              <a:t> </a:t>
            </a:r>
            <a:r>
              <a:rPr lang="en-US" sz="4400" dirty="0" err="1" smtClean="0"/>
              <a:t>bajarish</a:t>
            </a:r>
            <a:r>
              <a:rPr lang="en-US" sz="4400" dirty="0" smtClean="0"/>
              <a:t> </a:t>
            </a:r>
            <a:r>
              <a:rPr lang="en-US" sz="4400" dirty="0" err="1" smtClean="0"/>
              <a:t>jarayonida</a:t>
            </a:r>
            <a:r>
              <a:rPr lang="en-US" sz="4400" dirty="0" smtClean="0"/>
              <a:t> </a:t>
            </a:r>
            <a:r>
              <a:rPr lang="en-US" sz="4400" dirty="0" err="1" smtClean="0"/>
              <a:t>qanday</a:t>
            </a:r>
            <a:r>
              <a:rPr lang="en-US" sz="4400" dirty="0" smtClean="0"/>
              <a:t> </a:t>
            </a:r>
            <a:r>
              <a:rPr lang="en-US" sz="4400" dirty="0" err="1" smtClean="0"/>
              <a:t>qiyinchiliklarga</a:t>
            </a:r>
            <a:r>
              <a:rPr lang="en-US" sz="4400" dirty="0" smtClean="0"/>
              <a:t> </a:t>
            </a:r>
            <a:r>
              <a:rPr lang="en-US" sz="4400" dirty="0" err="1" smtClean="0"/>
              <a:t>duch</a:t>
            </a:r>
            <a:r>
              <a:rPr lang="en-US" sz="4400" dirty="0" smtClean="0"/>
              <a:t> </a:t>
            </a:r>
            <a:r>
              <a:rPr lang="en-US" sz="4400" dirty="0" err="1" smtClean="0"/>
              <a:t>keldingiz</a:t>
            </a:r>
            <a:r>
              <a:rPr lang="en-US" sz="4400" dirty="0" smtClean="0"/>
              <a:t>? </a:t>
            </a:r>
          </a:p>
          <a:p>
            <a:r>
              <a:rPr lang="en-US" sz="4400" dirty="0" err="1" smtClean="0"/>
              <a:t>Guruhda</a:t>
            </a:r>
            <a:r>
              <a:rPr lang="en-US" sz="4400" dirty="0" smtClean="0"/>
              <a:t> </a:t>
            </a:r>
            <a:r>
              <a:rPr lang="en-US" sz="4400" dirty="0" err="1" smtClean="0"/>
              <a:t>ishlashning</a:t>
            </a:r>
            <a:r>
              <a:rPr lang="en-US" sz="4400" dirty="0" smtClean="0"/>
              <a:t> </a:t>
            </a:r>
            <a:r>
              <a:rPr lang="en-US" sz="4400" dirty="0" err="1"/>
              <a:t>a</a:t>
            </a:r>
            <a:r>
              <a:rPr lang="en-US" sz="4400" dirty="0" err="1" smtClean="0"/>
              <a:t>fzalliklari</a:t>
            </a:r>
            <a:r>
              <a:rPr lang="en-US" sz="4400" dirty="0" smtClean="0"/>
              <a:t> </a:t>
            </a:r>
            <a:r>
              <a:rPr lang="en-US" sz="4400" dirty="0" err="1" smtClean="0"/>
              <a:t>nimada</a:t>
            </a:r>
            <a:r>
              <a:rPr lang="en-US" sz="4400" dirty="0" smtClean="0"/>
              <a:t>? </a:t>
            </a:r>
          </a:p>
          <a:p>
            <a:r>
              <a:rPr lang="en-US" sz="4400" dirty="0" err="1" smtClean="0"/>
              <a:t>Topshiriqni</a:t>
            </a:r>
            <a:r>
              <a:rPr lang="en-US" sz="4400" dirty="0" smtClean="0"/>
              <a:t> </a:t>
            </a:r>
            <a:r>
              <a:rPr lang="en-US" sz="4400" dirty="0" err="1" smtClean="0"/>
              <a:t>bajarish</a:t>
            </a:r>
            <a:r>
              <a:rPr lang="en-US" sz="4400" dirty="0" smtClean="0"/>
              <a:t> </a:t>
            </a:r>
            <a:r>
              <a:rPr lang="en-US" sz="4400" dirty="0" err="1" smtClean="0"/>
              <a:t>jarayonida</a:t>
            </a:r>
            <a:r>
              <a:rPr lang="en-US" sz="4400" dirty="0" smtClean="0"/>
              <a:t> </a:t>
            </a:r>
            <a:r>
              <a:rPr lang="en-US" sz="4400" dirty="0" err="1" smtClean="0"/>
              <a:t>nimalarni</a:t>
            </a:r>
            <a:r>
              <a:rPr lang="en-US" sz="4400" dirty="0" smtClean="0"/>
              <a:t> </a:t>
            </a:r>
            <a:r>
              <a:rPr lang="en-US" sz="4400" dirty="0" err="1" smtClean="0"/>
              <a:t>o‘rgandingiz</a:t>
            </a:r>
            <a:r>
              <a:rPr lang="en-US" sz="4400" dirty="0" smtClean="0"/>
              <a:t>?</a:t>
            </a:r>
            <a:endParaRPr lang="en-US" sz="4400" dirty="0"/>
          </a:p>
        </p:txBody>
      </p:sp>
      <p:pic>
        <p:nvPicPr>
          <p:cNvPr id="1026" name="Picture 2" descr="80,902 затруднение стоковые фото – бесплатные и стоковые фото RF от  Dreamstim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50" y="4851331"/>
            <a:ext cx="3621086" cy="2417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101,770 Little Drawing Stock Photos - Free &amp; Royalty-Free Stock Photos from  Dreamstime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45464" y="4029726"/>
            <a:ext cx="4048350" cy="323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49150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Зимняя Олимпиада: зарождение, история, тради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218" y="2962275"/>
            <a:ext cx="15240000" cy="7635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261248" y="858099"/>
            <a:ext cx="919194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600" b="1" kern="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“</a:t>
            </a:r>
            <a:r>
              <a:rPr lang="en-US" sz="6600" b="1" kern="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Olimpiada</a:t>
            </a:r>
            <a:r>
              <a:rPr lang="en-US" sz="6600" b="1" kern="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” </a:t>
            </a:r>
            <a:r>
              <a:rPr lang="en-US" sz="6600" b="1" kern="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refleksiyasi</a:t>
            </a:r>
            <a:endParaRPr lang="ru-RU" sz="66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332256" y="4943475"/>
            <a:ext cx="257474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5400" b="1" dirty="0" err="1">
                <a:solidFill>
                  <a:srgbClr val="C00000"/>
                </a:solidFill>
              </a:rPr>
              <a:t>Qiziqarli</a:t>
            </a:r>
            <a:endParaRPr lang="ru-RU" sz="5400" b="1" dirty="0">
              <a:solidFill>
                <a:srgbClr val="C0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854950" y="4943475"/>
            <a:ext cx="226696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5400" b="1" dirty="0" err="1" smtClean="0">
                <a:solidFill>
                  <a:srgbClr val="C00000"/>
                </a:solidFill>
              </a:rPr>
              <a:t>Muhim</a:t>
            </a:r>
            <a:endParaRPr lang="ru-RU" sz="5400" b="1" dirty="0">
              <a:solidFill>
                <a:srgbClr val="C0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3083144" y="4943475"/>
            <a:ext cx="223548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5400" b="1" dirty="0" err="1">
                <a:solidFill>
                  <a:srgbClr val="C00000"/>
                </a:solidFill>
              </a:rPr>
              <a:t>Foydali</a:t>
            </a:r>
            <a:endParaRPr lang="ru-RU" sz="5400" b="1" dirty="0">
              <a:solidFill>
                <a:srgbClr val="C0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730750" y="7859262"/>
            <a:ext cx="344190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400" b="1" dirty="0" err="1">
                <a:solidFill>
                  <a:srgbClr val="C00000"/>
                </a:solidFill>
              </a:rPr>
              <a:t>Kutilmagan</a:t>
            </a:r>
            <a:endParaRPr lang="en-US" sz="54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0521950" y="7884373"/>
            <a:ext cx="170828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5400" b="1" dirty="0" err="1">
                <a:solidFill>
                  <a:srgbClr val="C00000"/>
                </a:solidFill>
              </a:rPr>
              <a:t>Yangi</a:t>
            </a:r>
            <a:endParaRPr lang="ru-RU" sz="5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39179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078" name="Picture 6" descr="Намудҳои хулоса медиҳад. Талаботи умумӣ барои навиштани ҳоли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3556" y="3409950"/>
            <a:ext cx="6888785" cy="739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290776" y="2428875"/>
            <a:ext cx="7745774" cy="342677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0455975"/>
              </a:avLst>
            </a:prstTxWarp>
            <a:spAutoFit/>
          </a:bodyPr>
          <a:lstStyle/>
          <a:p>
            <a:pPr algn="ctr"/>
            <a:r>
              <a:rPr lang="en-US" sz="13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 U L O S A </a:t>
            </a:r>
            <a:endParaRPr lang="ru-RU" sz="13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002633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141600" y="3876675"/>
            <a:ext cx="15712698" cy="4497482"/>
          </a:xfrm>
          <a:prstGeom prst="rect">
            <a:avLst/>
          </a:prstGeom>
          <a:noFill/>
        </p:spPr>
        <p:txBody>
          <a:bodyPr wrap="none" lIns="134969" tIns="67485" rIns="134969" bIns="67485">
            <a:spAutoFit/>
          </a:bodyPr>
          <a:lstStyle/>
          <a:p>
            <a:pPr algn="ctr" defTabSz="1349654">
              <a:defRPr/>
            </a:pPr>
            <a:r>
              <a:rPr lang="en-US" sz="14170" b="1" dirty="0" err="1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Faol</a:t>
            </a:r>
            <a:r>
              <a:rPr lang="en-US" sz="14170" b="1" dirty="0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  <a:r>
              <a:rPr lang="en-US" sz="14170" b="1" dirty="0" err="1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ishtirokingiz</a:t>
            </a:r>
            <a:r>
              <a:rPr lang="en-US" sz="14170" b="1" dirty="0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  <a:endParaRPr lang="en-US" sz="14170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rgbClr val="1F295C"/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  <a:latin typeface="Arial"/>
            </a:endParaRPr>
          </a:p>
          <a:p>
            <a:pPr algn="ctr" defTabSz="1349654">
              <a:defRPr/>
            </a:pPr>
            <a:r>
              <a:rPr lang="en-US" sz="1417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u</a:t>
            </a:r>
            <a:r>
              <a:rPr lang="en-US" sz="14170" b="1" dirty="0" err="1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chun</a:t>
            </a:r>
            <a:r>
              <a:rPr lang="en-US" sz="14170" b="1" dirty="0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 </a:t>
            </a:r>
            <a:r>
              <a:rPr lang="en-US" sz="14170" b="1" dirty="0" err="1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rahmat</a:t>
            </a:r>
            <a:r>
              <a:rPr lang="en-US" sz="14170" b="1" dirty="0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!</a:t>
            </a:r>
            <a:endParaRPr lang="ru-RU" sz="14170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rgbClr val="1F295C"/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3490902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5605</TotalTime>
  <Words>320</Words>
  <Application>Microsoft Office PowerPoint</Application>
  <PresentationFormat>Произвольный</PresentationFormat>
  <Paragraphs>56</Paragraphs>
  <Slides>17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6" baseType="lpstr">
      <vt:lpstr>Arial</vt:lpstr>
      <vt:lpstr>Calibri</vt:lpstr>
      <vt:lpstr>Calibri Light</vt:lpstr>
      <vt:lpstr>Fira Sans Extra Condensed Medium</vt:lpstr>
      <vt:lpstr>Inter</vt:lpstr>
      <vt:lpstr>Roboto</vt:lpstr>
      <vt:lpstr>Times New Roman</vt:lpstr>
      <vt:lpstr>Wingdings</vt:lpstr>
      <vt:lpstr>Тема Office</vt:lpstr>
      <vt:lpstr>Презентация PowerPoint</vt:lpstr>
      <vt:lpstr>Reja:</vt:lpstr>
      <vt:lpstr>Презентация PowerPoint</vt:lpstr>
      <vt:lpstr>Презентация PowerPoint</vt:lpstr>
      <vt:lpstr>Презентация PowerPoint</vt:lpstr>
      <vt:lpstr>Fanini o‘qitishda raqamli innovatsion texnologiyalar</vt:lpstr>
      <vt:lpstr>Презентация PowerPoint</vt:lpstr>
      <vt:lpstr>GitHub va GitLab platformalarida ishlash</vt:lpstr>
      <vt:lpstr>Github - nafaqat ochiq kodli proyektlar, balki shaxsiy proyektlar uchun ham jamoaviy tarzda ishlash uchun maxsus platforma.  Millionlab koderlardan iborat jamoa bilan birga ishlash imkoniyati.  Boshlanishiga Free (tekin) profildan foydalanishingiz mumkin.   </vt:lpstr>
      <vt:lpstr>Презентация PowerPoint</vt:lpstr>
      <vt:lpstr>Презентация PowerPoint</vt:lpstr>
      <vt:lpstr>“Tangatopdi” qishlog‘idagi “Tanga” do‘koniga quyidagi yangi mahsulotlar keldi: 25 kg - mandarin 23500 so‘m, kg; 21 ta - sariyog' Valio fin 79% 500 g, 69500 so‘m; 35 ta - kofe Jacobs Gold, 95г, 37800 so‘m; Shampun Gliss, 400 ml, 35900 so‘m, Tish pasta Splat, 100 ml, 34 000 so‘m; Tish pasta Biomed, 100 ml, 20 000 so‘m; Sovun BioMio anjirli, 7900 so‘m; Sovun BioMio anorli, 7900 so‘m; 50 dona - Tish choʻtkasi Splat, 12 200 so‘m; 24 dona - Soch uchun shampun Viteks, 30450 so‘m; 18 dona - Shokolad Milka Noisette 270g, 42500 so‘m; 15 dona - Shokolad Nuts karamelli 200g, 11 450 so‘m; 18 dona - Sutli shokolad KIT KAT, 29 g, 5900 so‘m; 40 dona -  Muzqaymoq Alpen Gold, 58g, 5500 so‘m; 80 kg - Olma Golden, kg, 8500 so‘m; 30 kg - Nok, kg, 12400 so‘m; 8 kg - Qattiq pishloq Dziugas 40%, kg, 98700 so‘m; 20 dona - Qatlamli xamir Mali, 500g, 12500 so‘m.  </vt:lpstr>
      <vt:lpstr>a) Mahsulotlarni turlarga ajrating va jadval ko‘rinishida tasvirlang.  b) Har bir mahsulotning jami narxini hisoblang.  c) Mahsulotlarni nomi, soni, narxi o‘sib borish tartibida joylashtiring.  d) Agar har bir mahsulotning narxining 10% sof foyda bo‘lsa, do‘kon ushbu mahsulotlardan qancha foyda oladi? Har bir mahsulotdanchi? e) Do‘kondagi mahsulotlar haqida tahliliy ma’lumot tayyorlang va taqdimot qiling. Diagrammalardan foydalaning. 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MYCOM</cp:lastModifiedBy>
  <cp:revision>488</cp:revision>
  <cp:lastPrinted>2020-12-11T16:07:03Z</cp:lastPrinted>
  <dcterms:created xsi:type="dcterms:W3CDTF">2020-11-12T01:04:50Z</dcterms:created>
  <dcterms:modified xsi:type="dcterms:W3CDTF">2024-12-16T05:16:42Z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