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52" r:id="rId2"/>
    <p:sldId id="339" r:id="rId3"/>
    <p:sldId id="340" r:id="rId4"/>
    <p:sldId id="359" r:id="rId5"/>
    <p:sldId id="344" r:id="rId6"/>
    <p:sldId id="345" r:id="rId7"/>
    <p:sldId id="346" r:id="rId8"/>
    <p:sldId id="347" r:id="rId9"/>
    <p:sldId id="353" r:id="rId10"/>
    <p:sldId id="354" r:id="rId11"/>
    <p:sldId id="349" r:id="rId12"/>
    <p:sldId id="355" r:id="rId13"/>
    <p:sldId id="356" r:id="rId14"/>
    <p:sldId id="358" r:id="rId15"/>
    <p:sldId id="357" r:id="rId16"/>
    <p:sldId id="334" r:id="rId17"/>
  </p:sldIdLst>
  <p:sldSz cx="12192000" cy="6858000"/>
  <p:notesSz cx="6742113" cy="9872663"/>
  <p:custDataLst>
    <p:tags r:id="rId1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46" d="100"/>
          <a:sy n="46" d="100"/>
        </p:scale>
        <p:origin x="874" y="48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8971" y="0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2A5DB4-633B-4412-9E12-01CA16B6E861}" type="datetimeFigureOut">
              <a:rPr lang="ru-RU" smtClean="0"/>
              <a:pPr/>
              <a:t>вс 11.10.26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83363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4212" y="4689515"/>
            <a:ext cx="5393690" cy="44426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8971" y="9377316"/>
            <a:ext cx="2921582" cy="49363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065BDE-4D1A-40BB-8396-72BB068D640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11.10.26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36917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11.10.26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01959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11.10.26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85532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11.10.26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72589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11.10.26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4791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11.10.26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04059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11.10.26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03854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11.10.26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9304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11.10.26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68915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11.10.26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63431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EC38F6-3005-4243-915D-5E3FE7E2EC1F}" type="datetimeFigureOut">
              <a:rPr lang="ru-RU" smtClean="0"/>
              <a:pPr/>
              <a:t>вс 11.10.26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4048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EC38F6-3005-4243-915D-5E3FE7E2EC1F}" type="datetimeFigureOut">
              <a:rPr lang="ru-RU" smtClean="0"/>
              <a:pPr/>
              <a:t>вс 11.10.26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B3ADB8-75E6-4B9C-AA2D-486C1168BA5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695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3218" y="98474"/>
            <a:ext cx="11830930" cy="6414868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36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III. FANNI OʻQITISHGA ZAMONAVIY </a:t>
            </a:r>
            <a:r>
              <a:rPr lang="uz-Latn-UZ" sz="3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YONDASHUVLAR</a:t>
            </a:r>
            <a:endParaRPr lang="en-US" sz="3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z-Cyrl-UZ" alt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alt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3.5.2</a:t>
            </a:r>
            <a:r>
              <a:rPr lang="uz-Cyrl-UZ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Tabiiy fanlarda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tabiatni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doir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uz-Cyrl-UZ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 loyihasi”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endPara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Karimova </a:t>
            </a:r>
            <a:r>
              <a:rPr lang="en-US" sz="4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Nargiza </a:t>
            </a:r>
            <a:r>
              <a:rPr lang="en-US" sz="48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Raximovna</a:t>
            </a:r>
            <a:endParaRPr lang="en-US" sz="4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MBMTM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kafedra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mudiri</a:t>
            </a:r>
            <a:r>
              <a:rPr lang="en-US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fanlari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36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falsafa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doktori</a:t>
            </a:r>
            <a:r>
              <a:rPr 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(PhD)</a:t>
            </a:r>
            <a:endParaRPr lang="ru-RU" sz="36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8757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64524" y="648394"/>
            <a:ext cx="10889673" cy="563602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1446415" y="1163782"/>
            <a:ext cx="6949440" cy="399010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</a:t>
            </a:r>
            <a:r>
              <a:rPr lang="en-US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1269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1397" y="448889"/>
            <a:ext cx="10889673" cy="5636029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46415" y="980902"/>
            <a:ext cx="8894618" cy="423949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faoliyatga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mavzuni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o‘rganib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natijaga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erishishini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ko‘zda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tutadigan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usulidir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7518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505" y="0"/>
            <a:ext cx="11770822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964276" y="448889"/>
            <a:ext cx="9376757" cy="6168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plakat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albom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yaratadigan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jarayonidir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jarayonda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yo‘naltiruvchi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rahbar</a:t>
            </a:r>
            <a:r>
              <a:rPr lang="en-US" sz="3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,o‘quvchi</a:t>
            </a:r>
            <a:r>
              <a:rPr lang="en-US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ishtirokchi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Овал 1"/>
          <p:cNvSpPr/>
          <p:nvPr/>
        </p:nvSpPr>
        <p:spPr>
          <a:xfrm>
            <a:off x="1097280" y="1679171"/>
            <a:ext cx="2310938" cy="1695796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o‘ylaydi</a:t>
            </a:r>
            <a:endParaRPr lang="ru-RU" sz="3200" dirty="0"/>
          </a:p>
        </p:txBody>
      </p:sp>
      <p:sp>
        <p:nvSpPr>
          <p:cNvPr id="5" name="Овал 4"/>
          <p:cNvSpPr/>
          <p:nvPr/>
        </p:nvSpPr>
        <p:spPr>
          <a:xfrm>
            <a:off x="3445626" y="1733204"/>
            <a:ext cx="2161309" cy="1695796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izlanadi</a:t>
            </a:r>
            <a:endParaRPr lang="ru-RU" sz="3200" dirty="0"/>
          </a:p>
        </p:txBody>
      </p:sp>
      <p:sp>
        <p:nvSpPr>
          <p:cNvPr id="6" name="Овал 5"/>
          <p:cNvSpPr/>
          <p:nvPr/>
        </p:nvSpPr>
        <p:spPr>
          <a:xfrm>
            <a:off x="5606935" y="1679171"/>
            <a:ext cx="2161309" cy="169579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tekshiradi</a:t>
            </a:r>
            <a:endParaRPr lang="ru-RU" sz="2400" dirty="0"/>
          </a:p>
        </p:txBody>
      </p:sp>
      <p:sp>
        <p:nvSpPr>
          <p:cNvPr id="7" name="Овал 6"/>
          <p:cNvSpPr/>
          <p:nvPr/>
        </p:nvSpPr>
        <p:spPr>
          <a:xfrm>
            <a:off x="7946967" y="1679172"/>
            <a:ext cx="2211186" cy="1695796"/>
          </a:xfrm>
          <a:prstGeom prst="ellipse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muhokama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572459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505" y="0"/>
            <a:ext cx="11770822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964276" y="448889"/>
            <a:ext cx="9376757" cy="6168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loyihasining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belgilari</a:t>
            </a:r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1.Muammo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endParaRPr lang="en-US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2.Amaliy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faoliyatga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endParaRPr lang="en-US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3.Guruh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yakka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tartibda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bajariladi</a:t>
            </a:r>
            <a:endParaRPr lang="en-US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4.Fanlararo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bog‘liqlikni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ta’minlaydi</a:t>
            </a:r>
            <a:endParaRPr lang="en-US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5.Yakunda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endParaRPr lang="ru-RU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0340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505" y="0"/>
            <a:ext cx="11770822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964276" y="448889"/>
            <a:ext cx="9376757" cy="6168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sinflarda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sinflarda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qisqa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muddatli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(1–5 kun);</a:t>
            </a:r>
          </a:p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sodda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tushunarli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o‘yin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misollarga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4978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505" y="0"/>
            <a:ext cx="11770822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964276" y="448889"/>
            <a:ext cx="10690168" cy="6168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loyihasining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endParaRPr lang="en-US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Muammoni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Nimani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o‘rganamiz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?)</a:t>
            </a:r>
          </a:p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qilamiz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Kim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?)</a:t>
            </a:r>
          </a:p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faoliyat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Natijani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Plakat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hikoya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Baholash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xulosa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4441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505" y="0"/>
            <a:ext cx="11770822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964276" y="448889"/>
            <a:ext cx="10690168" cy="6168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loyihasining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endParaRPr lang="en-US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rivojlanadi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bog‘lanadi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Jamoada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o‘rganiladi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ortadi</a:t>
            </a:r>
            <a:endParaRPr lang="en-US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235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505" y="0"/>
            <a:ext cx="11770822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739832" y="0"/>
            <a:ext cx="10690168" cy="6168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Daraxtmiz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mashqi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qo‘llar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shoxlar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chuqur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toza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ramzi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674776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505" y="0"/>
            <a:ext cx="11770822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964276" y="382388"/>
            <a:ext cx="10690168" cy="6168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t"/>
            <a:r>
              <a:rPr lang="en-US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TABIAT HAQIDA AJOYIB VA G‘AROYIB, QIZIQARLI MA</a:t>
            </a:r>
            <a:r>
              <a:rPr lang="en-US" sz="24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en-US" sz="24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LUMOTLAR!!!</a:t>
            </a:r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t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sistemasi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taxminan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4,6 milliard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oldin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 milliard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o‘tgach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t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Oy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qaraganda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kichikroq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tosh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shardir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bizning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sayyoramiz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atrofida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Olimlarning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fikricha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Oy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noma’lum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sayyoraning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to‘qnashuvidan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Zarba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shunchalar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bo‘lganki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chaqirilmagan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sayyoradan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bo‘laklargina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koinotga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birikib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Oy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vujudga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t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…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aslida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yulduz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o‘xshash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issiq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yorug‘lik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bahaybat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sharlardir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Bizning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Quyoshimiz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yulduz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joylashgani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ko‘rinadi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t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Bizda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to‘rt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fasl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bor.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bahor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kuzdir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biroz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atrofida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nurga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oy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yaqin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egilgan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tarafida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hukmronlik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5905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505" y="0"/>
            <a:ext cx="11770822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964276" y="448889"/>
            <a:ext cx="10690168" cy="6168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t"/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qariyb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bo‘lmaydi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hajmda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qayta-qayta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dengiz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isitadi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yuzasidagi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millionlab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bug‘ga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aylanib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ko‘tariladi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Bug‘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sovib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yomg‘ir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yog‘diruvchi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bulutda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to‘planadi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Daryolar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yomg‘ir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dengizlarga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hammasi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boshidan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Shamol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ikkinchi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ko‘chib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yurishidir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t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kechalari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bo‘lmagan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bulutlarni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tuman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tushishidir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Jaziramadan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bug‘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shaklida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ko‘payib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Bug‘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soviyotgan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to‘qnashganda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yuzasida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tuman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549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505" y="0"/>
            <a:ext cx="11770822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739832" y="344979"/>
            <a:ext cx="10690168" cy="6168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Botqoqlik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kesib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tashlangan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yongan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o‘rmon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o‘rnida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Bunday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joylarda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yerdan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chiqib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chirib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qulaydi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o‘rnida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botuvchi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balchiqlar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9.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Shamol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osmonda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yomg‘irli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qora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bulutlarni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haydaydi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tomchilari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yomg‘irli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bulutlarga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qo‘shiladi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Chaqmoq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haqib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momaqaldiroq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gumburlaydi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Chaqmoq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bulut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ichidagi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bulut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o‘rtasidagi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zaryadidir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zaryadining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tovushi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momaqaldiroq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10.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“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Dinozavr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so‘zi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dahshatli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kaltakesak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ma’noni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anglatadi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Olimlarning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fikricha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bundan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65 million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yil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ilgari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dahshatli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halokat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bergan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Bizning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sayyoramiz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ulkan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asteroid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to‘qnashgan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To‘qnashuv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natijasida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havoga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miqdordagi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changdan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bulut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ko‘tarilib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nurlarini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to‘sib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qo‘ygan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Yerdagi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nobud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dinozavrlar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ochlikdan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halok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bo‘lishgan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11.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Sayyoramizdagi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jonivor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ko‘k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kit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metrgacha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og‘irligi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150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tonnagacha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kitning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birgina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tilining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og‘irligi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butun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filning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og‘irligiga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tengdir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51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505" y="0"/>
            <a:ext cx="11770822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739832" y="344979"/>
            <a:ext cx="10690168" cy="6168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Quruqlikdagi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emizuvchi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Afrika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filidir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balandligi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metrdan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taxminan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tonna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tosh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13.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Amerikada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baland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daraxtlar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Kaliforniya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sekvoyyalari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deb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ataladi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100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metrdan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30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qavatli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uydan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degani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14.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Pingvinlar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1340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metrgacha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suvostiga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tushishlari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tagida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minutdan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ortiq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turishlari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soatiga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15 km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suzishlari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15.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Bahaybat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odamsimon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bo‘lmish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orangutanlar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Osiyoning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Sumata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Kalimantana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orollarida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yashashadi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ota-onalaridan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gimnastikachi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havas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tryuklarni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bajarishni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Qizig‘i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shundaki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tunni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uya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qurishadi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16.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…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tuyaqush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uchishdan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yugurishni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afzal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Afrika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tuyaqushi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yirik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balandligi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2,7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metrgacha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og‘irligi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80 kg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gacha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  <a:p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40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505" y="0"/>
            <a:ext cx="11770822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739832" y="344979"/>
            <a:ext cx="10690168" cy="6168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Non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daraxtning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ko‘rinishi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dubga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o‘xshash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  u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Osiyoda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Mahalliy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non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daraxtini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sevib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qadrlashadi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Ananasga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o‘xshash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mevalarini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tunda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qo‘yishadi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Tongda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mevalar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bijg‘iy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boshlaydi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non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daraxtdan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4-5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kishidan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oilani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boqa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 </a:t>
            </a:r>
          </a:p>
          <a:p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18.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Tezlik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borasida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o‘rmon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jonivorlari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orasida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quyonga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keladigani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yo‘q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bo‘lsa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Shuningdek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g‘ilay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hunari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ovchilarni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chalg‘itish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Chopayotgan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o‘zining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izlaridan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so‘ng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keskin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yon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tarafga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sakrab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ketadi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19.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Nargisning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yoqimli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nafis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nozik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gullari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barchaning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sevimli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guliga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aylantirdi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afsonaviy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hurliqo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o‘smir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yigit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Nargis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sharafiga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Afsonalarda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aytishlaricha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Nargis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takabburligi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xudolar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ayovsiz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jazolangan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Ko‘ldagi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aksini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yigit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oshiq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javobsiz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muhabbatdan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vafot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etgan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762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9505" y="0"/>
            <a:ext cx="11770822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739832" y="344979"/>
            <a:ext cx="10690168" cy="6168041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Ko‘rshapalaklar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tunda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ovga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Tunda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ko‘rshapalaklar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ultratovushlar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Ultratovushlar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to‘siqlardan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aks-sado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qaytaradi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ko‘rshapalak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aks-sadosini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tutib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yo‘ldagi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narsalarga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urilmay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21.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Yumronqoziqlar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kemiruvchilar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dashtlarda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yashashadi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Yumronqoziqlar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hushtak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chalishni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bilishadi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muomala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vositasi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Hushtaklar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bir-birlarini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xavfdan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ogoh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Sherigining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ogohlantiruvchi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hushtagini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eshitgach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yumronqoziq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birdaniga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uyasiga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otiladi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22.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Yo‘lbars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epchil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sabr-toqatli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jonivordir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o‘lja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izlab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kuniga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100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kilometrgacha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yo‘l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yurib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6-7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metrga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sakrashi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keladigan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balandlikdan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oshib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o‘tishi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23.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Jirafa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dunyodagi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daroz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hayvon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metrgacha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yetishi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Jirafaning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metrlik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oyog‘i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uzun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bahaybat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24.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 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Kenguru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Avstraliyada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yashaydi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bolasini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xaltasida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yurishini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ko‘pchiligingiz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bilasiz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tug‘ilgan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kenguru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bolasi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onasini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ho‘l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junidan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tanib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xaltachasiga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kirib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Kenguruning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bolasi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xaltada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sut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emib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xaltada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 </a:t>
            </a:r>
          </a:p>
          <a:p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923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881149" y="282633"/>
            <a:ext cx="11105804" cy="614864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rgbClr val="7030A0"/>
                </a:solidFill>
                <a:latin typeface="Algerian" panose="04020705040A02060702" pitchFamily="82" charset="0"/>
              </a:rPr>
              <a:t>E’tiboringiz</a:t>
            </a:r>
            <a:r>
              <a:rPr lang="en-US" sz="5400" dirty="0" smtClean="0">
                <a:solidFill>
                  <a:srgbClr val="7030A0"/>
                </a:solidFill>
                <a:latin typeface="Algerian" panose="04020705040A02060702" pitchFamily="82" charset="0"/>
              </a:rPr>
              <a:t> </a:t>
            </a:r>
            <a:r>
              <a:rPr lang="en-US" sz="5400" dirty="0" err="1" smtClean="0">
                <a:solidFill>
                  <a:srgbClr val="7030A0"/>
                </a:solidFill>
                <a:latin typeface="Algerian" panose="04020705040A02060702" pitchFamily="82" charset="0"/>
              </a:rPr>
              <a:t>uchun</a:t>
            </a:r>
            <a:r>
              <a:rPr lang="en-US" sz="5400" dirty="0" smtClean="0">
                <a:solidFill>
                  <a:srgbClr val="7030A0"/>
                </a:solidFill>
                <a:latin typeface="Algerian" panose="04020705040A02060702" pitchFamily="82" charset="0"/>
              </a:rPr>
              <a:t> </a:t>
            </a:r>
            <a:r>
              <a:rPr lang="en-US" sz="5400" dirty="0" err="1" smtClean="0">
                <a:solidFill>
                  <a:srgbClr val="7030A0"/>
                </a:solidFill>
                <a:latin typeface="Algerian" panose="04020705040A02060702" pitchFamily="82" charset="0"/>
              </a:rPr>
              <a:t>rahmat</a:t>
            </a:r>
            <a:endParaRPr lang="ru-RU" sz="5400" dirty="0">
              <a:solidFill>
                <a:srgbClr val="7030A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D6DFE22-F98F-4B8A-AB99-04F39511A2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1496" y="3581400"/>
            <a:ext cx="2716944" cy="2069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634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f18d123419953fd03e1f611058c8901ea25ea453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2396</TotalTime>
  <Words>288</Words>
  <Application>Microsoft Office PowerPoint</Application>
  <PresentationFormat>Широкоэкранный</PresentationFormat>
  <Paragraphs>70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Algerian</vt:lpstr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Учетная запись Майкрософт</dc:creator>
  <cp:lastModifiedBy>Nargiza</cp:lastModifiedBy>
  <cp:revision>240</cp:revision>
  <cp:lastPrinted>2021-11-23T17:04:59Z</cp:lastPrinted>
  <dcterms:created xsi:type="dcterms:W3CDTF">2021-01-21T08:04:15Z</dcterms:created>
  <dcterms:modified xsi:type="dcterms:W3CDTF">2026-10-11T01:23:18Z</dcterms:modified>
</cp:coreProperties>
</file>