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52" r:id="rId2"/>
    <p:sldId id="309" r:id="rId3"/>
    <p:sldId id="310" r:id="rId4"/>
    <p:sldId id="330" r:id="rId5"/>
    <p:sldId id="331" r:id="rId6"/>
    <p:sldId id="335" r:id="rId7"/>
    <p:sldId id="336" r:id="rId8"/>
    <p:sldId id="337" r:id="rId9"/>
    <p:sldId id="338" r:id="rId10"/>
    <p:sldId id="313" r:id="rId11"/>
    <p:sldId id="325" r:id="rId12"/>
    <p:sldId id="322" r:id="rId13"/>
    <p:sldId id="323" r:id="rId14"/>
    <p:sldId id="324" r:id="rId15"/>
    <p:sldId id="334" r:id="rId16"/>
  </p:sldIdLst>
  <p:sldSz cx="12192000" cy="6858000"/>
  <p:notesSz cx="6742113" cy="9872663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46" d="100"/>
          <a:sy n="46" d="100"/>
        </p:scale>
        <p:origin x="874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9D8D5B-822C-4395-AE29-FEE10ECC41D8}" type="doc">
      <dgm:prSet loTypeId="urn:microsoft.com/office/officeart/2005/8/layout/cycle7" loCatId="cycle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E23EBF64-255D-4B54-849B-4DFBBEE87E6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C1BD5F-9F3E-4C7A-8A8E-FB56A6B20EDB}" type="parTrans" cxnId="{FE3792A7-6391-4291-A408-19A817EC0D26}">
      <dgm:prSet/>
      <dgm:spPr/>
      <dgm:t>
        <a:bodyPr/>
        <a:lstStyle/>
        <a:p>
          <a:endParaRPr lang="ru-RU"/>
        </a:p>
      </dgm:t>
    </dgm:pt>
    <dgm:pt modelId="{5F4A049B-5C4E-4039-AF1A-6B1966F1D70C}" type="sibTrans" cxnId="{FE3792A7-6391-4291-A408-19A817EC0D26}">
      <dgm:prSet/>
      <dgm:spPr/>
      <dgm:t>
        <a:bodyPr/>
        <a:lstStyle/>
        <a:p>
          <a:endParaRPr lang="ru-RU"/>
        </a:p>
      </dgm:t>
    </dgm:pt>
    <dgm:pt modelId="{C8A885F6-BB97-4BFE-9333-503F1877BCEE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texnologiya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15898C5-6A56-4D6D-BD0B-913D497E608E}" type="parTrans" cxnId="{54847CA8-22EA-4AA6-A27B-EB51EB7CE54A}">
      <dgm:prSet/>
      <dgm:spPr/>
      <dgm:t>
        <a:bodyPr/>
        <a:lstStyle/>
        <a:p>
          <a:endParaRPr lang="ru-RU"/>
        </a:p>
      </dgm:t>
    </dgm:pt>
    <dgm:pt modelId="{8F6E5B3B-2EEE-414D-A0DF-DC8E4543FDB1}" type="sibTrans" cxnId="{54847CA8-22EA-4AA6-A27B-EB51EB7CE54A}">
      <dgm:prSet/>
      <dgm:spPr/>
      <dgm:t>
        <a:bodyPr/>
        <a:lstStyle/>
        <a:p>
          <a:endParaRPr lang="ru-RU"/>
        </a:p>
      </dgm:t>
    </dgm:pt>
    <dgm:pt modelId="{2A1E8D3A-894C-4050-849A-AE7162BD6DB9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muhandislik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A8C0BB3-B3B1-4F79-8221-9D7DD7F15381}" type="parTrans" cxnId="{A2BBA1E8-BC0F-442E-92F7-1AB4B878C934}">
      <dgm:prSet/>
      <dgm:spPr/>
      <dgm:t>
        <a:bodyPr/>
        <a:lstStyle/>
        <a:p>
          <a:endParaRPr lang="ru-RU"/>
        </a:p>
      </dgm:t>
    </dgm:pt>
    <dgm:pt modelId="{F3C4FF7D-6E6F-42EC-8FC8-AE36410DC7D8}" type="sibTrans" cxnId="{A2BBA1E8-BC0F-442E-92F7-1AB4B878C934}">
      <dgm:prSet/>
      <dgm:spPr/>
      <dgm:t>
        <a:bodyPr/>
        <a:lstStyle/>
        <a:p>
          <a:endParaRPr lang="ru-RU"/>
        </a:p>
      </dgm:t>
    </dgm:pt>
    <dgm:pt modelId="{761F4473-97F0-4020-88C2-7187EA0856CE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san’at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478B778-3810-48E7-AECD-8F65D58AB53B}" type="parTrans" cxnId="{6CC81048-10B6-44AE-ADAC-8071E71AB108}">
      <dgm:prSet/>
      <dgm:spPr/>
      <dgm:t>
        <a:bodyPr/>
        <a:lstStyle/>
        <a:p>
          <a:endParaRPr lang="ru-RU"/>
        </a:p>
      </dgm:t>
    </dgm:pt>
    <dgm:pt modelId="{EFE44C09-A473-45AB-B7EA-1F011FCEB49F}" type="sibTrans" cxnId="{6CC81048-10B6-44AE-ADAC-8071E71AB108}">
      <dgm:prSet/>
      <dgm:spPr/>
      <dgm:t>
        <a:bodyPr/>
        <a:lstStyle/>
        <a:p>
          <a:endParaRPr lang="ru-RU"/>
        </a:p>
      </dgm:t>
    </dgm:pt>
    <dgm:pt modelId="{06EDD6F4-3334-4CB4-A004-AA81FF24E4AD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matematika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DF708FF-7192-466A-A1A6-783D802DC785}" type="parTrans" cxnId="{8AC1E047-1585-4B84-939B-157FD21CDE7B}">
      <dgm:prSet/>
      <dgm:spPr/>
      <dgm:t>
        <a:bodyPr/>
        <a:lstStyle/>
        <a:p>
          <a:endParaRPr lang="ru-RU"/>
        </a:p>
      </dgm:t>
    </dgm:pt>
    <dgm:pt modelId="{B01B8763-A29D-40C1-A69F-3B31FE73799A}" type="sibTrans" cxnId="{8AC1E047-1585-4B84-939B-157FD21CDE7B}">
      <dgm:prSet/>
      <dgm:spPr/>
      <dgm:t>
        <a:bodyPr/>
        <a:lstStyle/>
        <a:p>
          <a:endParaRPr lang="ru-RU"/>
        </a:p>
      </dgm:t>
    </dgm:pt>
    <dgm:pt modelId="{C0513B4C-07C8-466D-97F0-0DAFB1AB2E98}" type="pres">
      <dgm:prSet presAssocID="{0C9D8D5B-822C-4395-AE29-FEE10ECC41D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33612D-6934-418B-B94A-088BFBD4D26E}" type="pres">
      <dgm:prSet presAssocID="{E23EBF64-255D-4B54-849B-4DFBBEE87E61}" presName="node" presStyleLbl="node1" presStyleIdx="0" presStyleCnt="5" custScaleX="150630" custRadScaleRad="100137" custRadScaleInc="5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55035D-7DF7-43C5-969F-E43B2BE171D1}" type="pres">
      <dgm:prSet presAssocID="{5F4A049B-5C4E-4039-AF1A-6B1966F1D70C}" presName="sibTrans" presStyleLbl="sibTrans2D1" presStyleIdx="0" presStyleCnt="5"/>
      <dgm:spPr/>
      <dgm:t>
        <a:bodyPr/>
        <a:lstStyle/>
        <a:p>
          <a:endParaRPr lang="ru-RU"/>
        </a:p>
      </dgm:t>
    </dgm:pt>
    <dgm:pt modelId="{0B17A829-6239-4E02-91C3-048635D2C785}" type="pres">
      <dgm:prSet presAssocID="{5F4A049B-5C4E-4039-AF1A-6B1966F1D70C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B2B707BA-AEE5-4814-BFC6-7A24E6EF2554}" type="pres">
      <dgm:prSet presAssocID="{C8A885F6-BB97-4BFE-9333-503F1877BCEE}" presName="node" presStyleLbl="node1" presStyleIdx="1" presStyleCnt="5" custScaleX="123661" custRadScaleRad="106771" custRadScaleInc="-2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C00F5D-3D5A-4039-97AA-F56F0B06FB16}" type="pres">
      <dgm:prSet presAssocID="{8F6E5B3B-2EEE-414D-A0DF-DC8E4543FDB1}" presName="sibTrans" presStyleLbl="sibTrans2D1" presStyleIdx="1" presStyleCnt="5"/>
      <dgm:spPr/>
      <dgm:t>
        <a:bodyPr/>
        <a:lstStyle/>
        <a:p>
          <a:endParaRPr lang="ru-RU"/>
        </a:p>
      </dgm:t>
    </dgm:pt>
    <dgm:pt modelId="{14279446-6E0A-4DCD-A4A1-C6C8E058B64E}" type="pres">
      <dgm:prSet presAssocID="{8F6E5B3B-2EEE-414D-A0DF-DC8E4543FDB1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8C75B01-6CC2-4088-BD19-4BEBE88401A5}" type="pres">
      <dgm:prSet presAssocID="{2A1E8D3A-894C-4050-849A-AE7162BD6DB9}" presName="node" presStyleLbl="node1" presStyleIdx="2" presStyleCnt="5" custScaleX="151998" custRadScaleRad="113861" custRadScaleInc="-42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C016BF-44A1-48BC-A63A-5BE8A969FC01}" type="pres">
      <dgm:prSet presAssocID="{F3C4FF7D-6E6F-42EC-8FC8-AE36410DC7D8}" presName="sibTrans" presStyleLbl="sibTrans2D1" presStyleIdx="2" presStyleCnt="5"/>
      <dgm:spPr/>
      <dgm:t>
        <a:bodyPr/>
        <a:lstStyle/>
        <a:p>
          <a:endParaRPr lang="ru-RU"/>
        </a:p>
      </dgm:t>
    </dgm:pt>
    <dgm:pt modelId="{A981FF4C-6D74-40B9-AAAA-4E237E9932A2}" type="pres">
      <dgm:prSet presAssocID="{F3C4FF7D-6E6F-42EC-8FC8-AE36410DC7D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E4EEC654-C9E7-48B7-B5D3-ECF7EF91A386}" type="pres">
      <dgm:prSet presAssocID="{761F4473-97F0-4020-88C2-7187EA0856CE}" presName="node" presStyleLbl="node1" presStyleIdx="3" presStyleCnt="5" custScaleX="115216" custRadScaleRad="102294" custRadScaleInc="236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7B293-DA05-490C-B58D-872378FE1CD7}" type="pres">
      <dgm:prSet presAssocID="{EFE44C09-A473-45AB-B7EA-1F011FCEB49F}" presName="sibTrans" presStyleLbl="sibTrans2D1" presStyleIdx="3" presStyleCnt="5"/>
      <dgm:spPr/>
      <dgm:t>
        <a:bodyPr/>
        <a:lstStyle/>
        <a:p>
          <a:endParaRPr lang="ru-RU"/>
        </a:p>
      </dgm:t>
    </dgm:pt>
    <dgm:pt modelId="{57B8EB12-963D-4FE5-B10B-30C14648C2D3}" type="pres">
      <dgm:prSet presAssocID="{EFE44C09-A473-45AB-B7EA-1F011FCEB49F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7D4F057D-B34D-4DEE-91C1-0C96DC8614C1}" type="pres">
      <dgm:prSet presAssocID="{06EDD6F4-3334-4CB4-A004-AA81FF24E4AD}" presName="node" presStyleLbl="node1" presStyleIdx="4" presStyleCnt="5" custScaleX="142386" custRadScaleRad="97798" custRadScaleInc="-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A8C25C-9C91-4FA1-BDB3-1012679EC243}" type="pres">
      <dgm:prSet presAssocID="{B01B8763-A29D-40C1-A69F-3B31FE73799A}" presName="sibTrans" presStyleLbl="sibTrans2D1" presStyleIdx="4" presStyleCnt="5"/>
      <dgm:spPr/>
      <dgm:t>
        <a:bodyPr/>
        <a:lstStyle/>
        <a:p>
          <a:endParaRPr lang="ru-RU"/>
        </a:p>
      </dgm:t>
    </dgm:pt>
    <dgm:pt modelId="{1B538E2A-E970-4F31-8979-7BCE47433052}" type="pres">
      <dgm:prSet presAssocID="{B01B8763-A29D-40C1-A69F-3B31FE73799A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A2BBA1E8-BC0F-442E-92F7-1AB4B878C934}" srcId="{0C9D8D5B-822C-4395-AE29-FEE10ECC41D8}" destId="{2A1E8D3A-894C-4050-849A-AE7162BD6DB9}" srcOrd="2" destOrd="0" parTransId="{FA8C0BB3-B3B1-4F79-8221-9D7DD7F15381}" sibTransId="{F3C4FF7D-6E6F-42EC-8FC8-AE36410DC7D8}"/>
    <dgm:cxn modelId="{F79B6842-2964-4760-BB37-D0CA97CD3D8C}" type="presOf" srcId="{06EDD6F4-3334-4CB4-A004-AA81FF24E4AD}" destId="{7D4F057D-B34D-4DEE-91C1-0C96DC8614C1}" srcOrd="0" destOrd="0" presId="urn:microsoft.com/office/officeart/2005/8/layout/cycle7"/>
    <dgm:cxn modelId="{07844032-65CC-46EA-86B8-BBD5A8AFD54D}" type="presOf" srcId="{8F6E5B3B-2EEE-414D-A0DF-DC8E4543FDB1}" destId="{6AC00F5D-3D5A-4039-97AA-F56F0B06FB16}" srcOrd="0" destOrd="0" presId="urn:microsoft.com/office/officeart/2005/8/layout/cycle7"/>
    <dgm:cxn modelId="{A03FDEBE-DE84-4C0D-826D-91983D9A96A9}" type="presOf" srcId="{B01B8763-A29D-40C1-A69F-3B31FE73799A}" destId="{1B538E2A-E970-4F31-8979-7BCE47433052}" srcOrd="1" destOrd="0" presId="urn:microsoft.com/office/officeart/2005/8/layout/cycle7"/>
    <dgm:cxn modelId="{D06E26BF-F4FB-4645-A915-D90A0637E23C}" type="presOf" srcId="{EFE44C09-A473-45AB-B7EA-1F011FCEB49F}" destId="{B1D7B293-DA05-490C-B58D-872378FE1CD7}" srcOrd="0" destOrd="0" presId="urn:microsoft.com/office/officeart/2005/8/layout/cycle7"/>
    <dgm:cxn modelId="{9D3857BA-8922-48F4-AD7A-CA0678E38952}" type="presOf" srcId="{C8A885F6-BB97-4BFE-9333-503F1877BCEE}" destId="{B2B707BA-AEE5-4814-BFC6-7A24E6EF2554}" srcOrd="0" destOrd="0" presId="urn:microsoft.com/office/officeart/2005/8/layout/cycle7"/>
    <dgm:cxn modelId="{2B2347EB-F785-449A-8D24-06AA10115D49}" type="presOf" srcId="{8F6E5B3B-2EEE-414D-A0DF-DC8E4543FDB1}" destId="{14279446-6E0A-4DCD-A4A1-C6C8E058B64E}" srcOrd="1" destOrd="0" presId="urn:microsoft.com/office/officeart/2005/8/layout/cycle7"/>
    <dgm:cxn modelId="{6CC81048-10B6-44AE-ADAC-8071E71AB108}" srcId="{0C9D8D5B-822C-4395-AE29-FEE10ECC41D8}" destId="{761F4473-97F0-4020-88C2-7187EA0856CE}" srcOrd="3" destOrd="0" parTransId="{E478B778-3810-48E7-AECD-8F65D58AB53B}" sibTransId="{EFE44C09-A473-45AB-B7EA-1F011FCEB49F}"/>
    <dgm:cxn modelId="{8AC1E047-1585-4B84-939B-157FD21CDE7B}" srcId="{0C9D8D5B-822C-4395-AE29-FEE10ECC41D8}" destId="{06EDD6F4-3334-4CB4-A004-AA81FF24E4AD}" srcOrd="4" destOrd="0" parTransId="{CDF708FF-7192-466A-A1A6-783D802DC785}" sibTransId="{B01B8763-A29D-40C1-A69F-3B31FE73799A}"/>
    <dgm:cxn modelId="{224BB4E2-75B9-4D8D-B755-537F4292BC31}" type="presOf" srcId="{2A1E8D3A-894C-4050-849A-AE7162BD6DB9}" destId="{A8C75B01-6CC2-4088-BD19-4BEBE88401A5}" srcOrd="0" destOrd="0" presId="urn:microsoft.com/office/officeart/2005/8/layout/cycle7"/>
    <dgm:cxn modelId="{88DF6C07-EA21-4A58-8332-4E2DCCC8DDC2}" type="presOf" srcId="{B01B8763-A29D-40C1-A69F-3B31FE73799A}" destId="{D2A8C25C-9C91-4FA1-BDB3-1012679EC243}" srcOrd="0" destOrd="0" presId="urn:microsoft.com/office/officeart/2005/8/layout/cycle7"/>
    <dgm:cxn modelId="{392E5902-9E1D-4367-BEA5-DA5FD2671649}" type="presOf" srcId="{761F4473-97F0-4020-88C2-7187EA0856CE}" destId="{E4EEC654-C9E7-48B7-B5D3-ECF7EF91A386}" srcOrd="0" destOrd="0" presId="urn:microsoft.com/office/officeart/2005/8/layout/cycle7"/>
    <dgm:cxn modelId="{3A31E9C9-3F46-4408-B74E-00B23BD02B62}" type="presOf" srcId="{5F4A049B-5C4E-4039-AF1A-6B1966F1D70C}" destId="{0B17A829-6239-4E02-91C3-048635D2C785}" srcOrd="1" destOrd="0" presId="urn:microsoft.com/office/officeart/2005/8/layout/cycle7"/>
    <dgm:cxn modelId="{F892965E-8223-4B16-8F6C-13B53B962112}" type="presOf" srcId="{F3C4FF7D-6E6F-42EC-8FC8-AE36410DC7D8}" destId="{A981FF4C-6D74-40B9-AAAA-4E237E9932A2}" srcOrd="1" destOrd="0" presId="urn:microsoft.com/office/officeart/2005/8/layout/cycle7"/>
    <dgm:cxn modelId="{8E931F7D-64E9-4693-A2E5-0B3144FF0A38}" type="presOf" srcId="{0C9D8D5B-822C-4395-AE29-FEE10ECC41D8}" destId="{C0513B4C-07C8-466D-97F0-0DAFB1AB2E98}" srcOrd="0" destOrd="0" presId="urn:microsoft.com/office/officeart/2005/8/layout/cycle7"/>
    <dgm:cxn modelId="{54847CA8-22EA-4AA6-A27B-EB51EB7CE54A}" srcId="{0C9D8D5B-822C-4395-AE29-FEE10ECC41D8}" destId="{C8A885F6-BB97-4BFE-9333-503F1877BCEE}" srcOrd="1" destOrd="0" parTransId="{B15898C5-6A56-4D6D-BD0B-913D497E608E}" sibTransId="{8F6E5B3B-2EEE-414D-A0DF-DC8E4543FDB1}"/>
    <dgm:cxn modelId="{4A00EFF5-E03B-4C2D-AEC7-6130C8481F54}" type="presOf" srcId="{EFE44C09-A473-45AB-B7EA-1F011FCEB49F}" destId="{57B8EB12-963D-4FE5-B10B-30C14648C2D3}" srcOrd="1" destOrd="0" presId="urn:microsoft.com/office/officeart/2005/8/layout/cycle7"/>
    <dgm:cxn modelId="{9277A7F6-CF4B-4FD0-939A-0A360E18E149}" type="presOf" srcId="{5F4A049B-5C4E-4039-AF1A-6B1966F1D70C}" destId="{C755035D-7DF7-43C5-969F-E43B2BE171D1}" srcOrd="0" destOrd="0" presId="urn:microsoft.com/office/officeart/2005/8/layout/cycle7"/>
    <dgm:cxn modelId="{5A08FB43-47B8-49DF-89B1-BCC0581A39AD}" type="presOf" srcId="{E23EBF64-255D-4B54-849B-4DFBBEE87E61}" destId="{9233612D-6934-418B-B94A-088BFBD4D26E}" srcOrd="0" destOrd="0" presId="urn:microsoft.com/office/officeart/2005/8/layout/cycle7"/>
    <dgm:cxn modelId="{73040283-EE87-4821-A422-F78DAF96E2F0}" type="presOf" srcId="{F3C4FF7D-6E6F-42EC-8FC8-AE36410DC7D8}" destId="{95C016BF-44A1-48BC-A63A-5BE8A969FC01}" srcOrd="0" destOrd="0" presId="urn:microsoft.com/office/officeart/2005/8/layout/cycle7"/>
    <dgm:cxn modelId="{FE3792A7-6391-4291-A408-19A817EC0D26}" srcId="{0C9D8D5B-822C-4395-AE29-FEE10ECC41D8}" destId="{E23EBF64-255D-4B54-849B-4DFBBEE87E61}" srcOrd="0" destOrd="0" parTransId="{7CC1BD5F-9F3E-4C7A-8A8E-FB56A6B20EDB}" sibTransId="{5F4A049B-5C4E-4039-AF1A-6B1966F1D70C}"/>
    <dgm:cxn modelId="{A1556401-5CF7-45A4-A255-217EBF032245}" type="presParOf" srcId="{C0513B4C-07C8-466D-97F0-0DAFB1AB2E98}" destId="{9233612D-6934-418B-B94A-088BFBD4D26E}" srcOrd="0" destOrd="0" presId="urn:microsoft.com/office/officeart/2005/8/layout/cycle7"/>
    <dgm:cxn modelId="{AE0C9BDA-C39A-40D2-B25A-F9DA70DAE7D1}" type="presParOf" srcId="{C0513B4C-07C8-466D-97F0-0DAFB1AB2E98}" destId="{C755035D-7DF7-43C5-969F-E43B2BE171D1}" srcOrd="1" destOrd="0" presId="urn:microsoft.com/office/officeart/2005/8/layout/cycle7"/>
    <dgm:cxn modelId="{902F4E43-2F34-408A-8B2D-9FD147D57508}" type="presParOf" srcId="{C755035D-7DF7-43C5-969F-E43B2BE171D1}" destId="{0B17A829-6239-4E02-91C3-048635D2C785}" srcOrd="0" destOrd="0" presId="urn:microsoft.com/office/officeart/2005/8/layout/cycle7"/>
    <dgm:cxn modelId="{035BF7E5-5409-4405-8AB6-82082A0ADB4F}" type="presParOf" srcId="{C0513B4C-07C8-466D-97F0-0DAFB1AB2E98}" destId="{B2B707BA-AEE5-4814-BFC6-7A24E6EF2554}" srcOrd="2" destOrd="0" presId="urn:microsoft.com/office/officeart/2005/8/layout/cycle7"/>
    <dgm:cxn modelId="{550D1CE8-2C49-4817-A913-907AD94A65A3}" type="presParOf" srcId="{C0513B4C-07C8-466D-97F0-0DAFB1AB2E98}" destId="{6AC00F5D-3D5A-4039-97AA-F56F0B06FB16}" srcOrd="3" destOrd="0" presId="urn:microsoft.com/office/officeart/2005/8/layout/cycle7"/>
    <dgm:cxn modelId="{D74176FB-DA79-4C05-9C44-75C64876D0A9}" type="presParOf" srcId="{6AC00F5D-3D5A-4039-97AA-F56F0B06FB16}" destId="{14279446-6E0A-4DCD-A4A1-C6C8E058B64E}" srcOrd="0" destOrd="0" presId="urn:microsoft.com/office/officeart/2005/8/layout/cycle7"/>
    <dgm:cxn modelId="{07BB369C-B130-4489-9F1E-AF93DC80F5A3}" type="presParOf" srcId="{C0513B4C-07C8-466D-97F0-0DAFB1AB2E98}" destId="{A8C75B01-6CC2-4088-BD19-4BEBE88401A5}" srcOrd="4" destOrd="0" presId="urn:microsoft.com/office/officeart/2005/8/layout/cycle7"/>
    <dgm:cxn modelId="{CF45A975-2D5C-4BD1-9F16-068B9C337A31}" type="presParOf" srcId="{C0513B4C-07C8-466D-97F0-0DAFB1AB2E98}" destId="{95C016BF-44A1-48BC-A63A-5BE8A969FC01}" srcOrd="5" destOrd="0" presId="urn:microsoft.com/office/officeart/2005/8/layout/cycle7"/>
    <dgm:cxn modelId="{114F4531-EFD3-4902-9C9E-E5108DB7A1A8}" type="presParOf" srcId="{95C016BF-44A1-48BC-A63A-5BE8A969FC01}" destId="{A981FF4C-6D74-40B9-AAAA-4E237E9932A2}" srcOrd="0" destOrd="0" presId="urn:microsoft.com/office/officeart/2005/8/layout/cycle7"/>
    <dgm:cxn modelId="{DE83CCA7-0962-4F55-8599-3E2F8C5D8069}" type="presParOf" srcId="{C0513B4C-07C8-466D-97F0-0DAFB1AB2E98}" destId="{E4EEC654-C9E7-48B7-B5D3-ECF7EF91A386}" srcOrd="6" destOrd="0" presId="urn:microsoft.com/office/officeart/2005/8/layout/cycle7"/>
    <dgm:cxn modelId="{6059CEA3-C16F-4407-9C2F-6EE684C9B6F5}" type="presParOf" srcId="{C0513B4C-07C8-466D-97F0-0DAFB1AB2E98}" destId="{B1D7B293-DA05-490C-B58D-872378FE1CD7}" srcOrd="7" destOrd="0" presId="urn:microsoft.com/office/officeart/2005/8/layout/cycle7"/>
    <dgm:cxn modelId="{FCBE59A9-D399-4D33-AC56-8F3132EF4E24}" type="presParOf" srcId="{B1D7B293-DA05-490C-B58D-872378FE1CD7}" destId="{57B8EB12-963D-4FE5-B10B-30C14648C2D3}" srcOrd="0" destOrd="0" presId="urn:microsoft.com/office/officeart/2005/8/layout/cycle7"/>
    <dgm:cxn modelId="{483F178F-95D7-43C2-BECA-1652B2A11B18}" type="presParOf" srcId="{C0513B4C-07C8-466D-97F0-0DAFB1AB2E98}" destId="{7D4F057D-B34D-4DEE-91C1-0C96DC8614C1}" srcOrd="8" destOrd="0" presId="urn:microsoft.com/office/officeart/2005/8/layout/cycle7"/>
    <dgm:cxn modelId="{AD4DEF3F-0C91-49A6-AC49-047850F5BE5D}" type="presParOf" srcId="{C0513B4C-07C8-466D-97F0-0DAFB1AB2E98}" destId="{D2A8C25C-9C91-4FA1-BDB3-1012679EC243}" srcOrd="9" destOrd="0" presId="urn:microsoft.com/office/officeart/2005/8/layout/cycle7"/>
    <dgm:cxn modelId="{F56818CD-D7CD-4E6D-97BC-4D2AC3710FE3}" type="presParOf" srcId="{D2A8C25C-9C91-4FA1-BDB3-1012679EC243}" destId="{1B538E2A-E970-4F31-8979-7BCE47433052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33612D-6934-418B-B94A-088BFBD4D26E}">
      <dsp:nvSpPr>
        <dsp:cNvPr id="0" name=""/>
        <dsp:cNvSpPr/>
      </dsp:nvSpPr>
      <dsp:spPr>
        <a:xfrm>
          <a:off x="4614797" y="0"/>
          <a:ext cx="3394082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647795" y="32998"/>
        <a:ext cx="3328086" cy="1060632"/>
      </dsp:txXfrm>
    </dsp:sp>
    <dsp:sp modelId="{C755035D-7DF7-43C5-969F-E43B2BE171D1}">
      <dsp:nvSpPr>
        <dsp:cNvPr id="0" name=""/>
        <dsp:cNvSpPr/>
      </dsp:nvSpPr>
      <dsp:spPr>
        <a:xfrm rot="2036588">
          <a:off x="7174024" y="1405858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7292320" y="1484722"/>
        <a:ext cx="1128496" cy="236592"/>
      </dsp:txXfrm>
    </dsp:sp>
    <dsp:sp modelId="{B2B707BA-AEE5-4814-BFC6-7A24E6EF2554}">
      <dsp:nvSpPr>
        <dsp:cNvPr id="0" name=""/>
        <dsp:cNvSpPr/>
      </dsp:nvSpPr>
      <dsp:spPr>
        <a:xfrm>
          <a:off x="8008098" y="2079408"/>
          <a:ext cx="2786401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texnologiya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041096" y="2112406"/>
        <a:ext cx="2720405" cy="1060632"/>
      </dsp:txXfrm>
    </dsp:sp>
    <dsp:sp modelId="{6AC00F5D-3D5A-4039-97AA-F56F0B06FB16}">
      <dsp:nvSpPr>
        <dsp:cNvPr id="0" name=""/>
        <dsp:cNvSpPr/>
      </dsp:nvSpPr>
      <dsp:spPr>
        <a:xfrm rot="5801657">
          <a:off x="8522155" y="4120578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87729"/>
            <a:satOff val="-804"/>
            <a:lumOff val="69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8640451" y="4199442"/>
        <a:ext cx="1128496" cy="236592"/>
      </dsp:txXfrm>
    </dsp:sp>
    <dsp:sp modelId="{A8C75B01-6CC2-4088-BD19-4BEBE88401A5}">
      <dsp:nvSpPr>
        <dsp:cNvPr id="0" name=""/>
        <dsp:cNvSpPr/>
      </dsp:nvSpPr>
      <dsp:spPr>
        <a:xfrm>
          <a:off x="7295645" y="5429438"/>
          <a:ext cx="3424906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muhandislik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328643" y="5462436"/>
        <a:ext cx="3358910" cy="1060632"/>
      </dsp:txXfrm>
    </dsp:sp>
    <dsp:sp modelId="{95C016BF-44A1-48BC-A63A-5BE8A969FC01}">
      <dsp:nvSpPr>
        <dsp:cNvPr id="0" name=""/>
        <dsp:cNvSpPr/>
      </dsp:nvSpPr>
      <dsp:spPr>
        <a:xfrm rot="10767991">
          <a:off x="5579752" y="5821159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175458"/>
            <a:satOff val="-1607"/>
            <a:lumOff val="138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5698048" y="5900023"/>
        <a:ext cx="1128496" cy="236592"/>
      </dsp:txXfrm>
    </dsp:sp>
    <dsp:sp modelId="{E4EEC654-C9E7-48B7-B5D3-ECF7EF91A386}">
      <dsp:nvSpPr>
        <dsp:cNvPr id="0" name=""/>
        <dsp:cNvSpPr/>
      </dsp:nvSpPr>
      <dsp:spPr>
        <a:xfrm>
          <a:off x="2632834" y="5476713"/>
          <a:ext cx="2596113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san’at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65832" y="5509711"/>
        <a:ext cx="2530117" cy="1060632"/>
      </dsp:txXfrm>
    </dsp:sp>
    <dsp:sp modelId="{B1D7B293-DA05-490C-B58D-872378FE1CD7}">
      <dsp:nvSpPr>
        <dsp:cNvPr id="0" name=""/>
        <dsp:cNvSpPr/>
      </dsp:nvSpPr>
      <dsp:spPr>
        <a:xfrm rot="15495148">
          <a:off x="2909856" y="4215156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263186"/>
            <a:satOff val="-2411"/>
            <a:lumOff val="208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3028152" y="4294020"/>
        <a:ext cx="1128496" cy="236592"/>
      </dsp:txXfrm>
    </dsp:sp>
    <dsp:sp modelId="{7D4F057D-B34D-4DEE-91C1-0C96DC8614C1}">
      <dsp:nvSpPr>
        <dsp:cNvPr id="0" name=""/>
        <dsp:cNvSpPr/>
      </dsp:nvSpPr>
      <dsp:spPr>
        <a:xfrm>
          <a:off x="1649747" y="2221291"/>
          <a:ext cx="3208323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matematika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82745" y="2254289"/>
        <a:ext cx="3142327" cy="1060632"/>
      </dsp:txXfrm>
    </dsp:sp>
    <dsp:sp modelId="{D2A8C25C-9C91-4FA1-BDB3-1012679EC243}">
      <dsp:nvSpPr>
        <dsp:cNvPr id="0" name=""/>
        <dsp:cNvSpPr/>
      </dsp:nvSpPr>
      <dsp:spPr>
        <a:xfrm rot="19440313">
          <a:off x="4100329" y="1476799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50915"/>
            <a:satOff val="-3215"/>
            <a:lumOff val="277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4218625" y="1555663"/>
        <a:ext cx="1128496" cy="236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5DB4-633B-4412-9E12-01CA16B6E861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65BDE-4D1A-40BB-8396-72BB068D64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971" y="9377316"/>
            <a:ext cx="2921582" cy="49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88BA40-D98C-4596-B0CF-C467308A7471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9375" y="739775"/>
            <a:ext cx="6583363" cy="37036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4211" y="4689515"/>
            <a:ext cx="5387448" cy="44358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0310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971" y="9377316"/>
            <a:ext cx="2921582" cy="49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88BA40-D98C-4596-B0CF-C467308A7471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9375" y="739775"/>
            <a:ext cx="6583363" cy="37036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4211" y="4689515"/>
            <a:ext cx="5387448" cy="44358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0310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g9634589339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7" name="Google Shape;1677;g9634589339_0_64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8160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g9634589339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7" name="Google Shape;1677;g9634589339_0_64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8160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" name="Google Shape;1597;g97c0c60065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8" name="Google Shape;1598;g97c0c60065_0_90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9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95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55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5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79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405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385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0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891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4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04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C38F6-3005-4243-915D-5E3FE7E2EC1F}" type="datetimeFigureOut">
              <a:rPr lang="ru-RU" smtClean="0"/>
              <a:pPr/>
              <a:t>вс 18.01.26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69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3.5.1</a:t>
            </a:r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(SCIENCE)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uz-Cyrl-UZ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yondashuvi asosida tashkil etis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75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t="3804" r="2562" b="56705"/>
          <a:stretch>
            <a:fillRect/>
          </a:stretch>
        </p:blipFill>
        <p:spPr>
          <a:xfrm>
            <a:off x="1918742" y="394138"/>
            <a:ext cx="8103475" cy="6463862"/>
          </a:xfrm>
        </p:spPr>
      </p:pic>
      <p:sp>
        <p:nvSpPr>
          <p:cNvPr id="6" name="Месяц 5"/>
          <p:cNvSpPr/>
          <p:nvPr/>
        </p:nvSpPr>
        <p:spPr>
          <a:xfrm rot="8714466">
            <a:off x="8016373" y="-322450"/>
            <a:ext cx="2025232" cy="2530812"/>
          </a:xfrm>
          <a:prstGeom prst="moon">
            <a:avLst>
              <a:gd name="adj" fmla="val 72086"/>
            </a:avLst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39159" y="441435"/>
            <a:ext cx="1150883" cy="214411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55532016"/>
              </p:ext>
            </p:extLst>
          </p:nvPr>
        </p:nvGraphicFramePr>
        <p:xfrm>
          <a:off x="1" y="1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Steam Education banner icon - Science, Technology, Engineering, Arts and  Mathematics Stock Vector | Adobe Stock"/>
          <p:cNvPicPr>
            <a:picLocks noChangeAspect="1" noChangeArrowheads="1"/>
          </p:cNvPicPr>
          <p:nvPr/>
        </p:nvPicPr>
        <p:blipFill>
          <a:blip r:embed="rId7" cstate="print"/>
          <a:srcRect t="5247" r="5881" b="6349"/>
          <a:stretch>
            <a:fillRect/>
          </a:stretch>
        </p:blipFill>
        <p:spPr bwMode="auto">
          <a:xfrm>
            <a:off x="4455622" y="1259379"/>
            <a:ext cx="3541221" cy="43392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412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"/>
          <p:cNvSpPr txBox="1">
            <a:spLocks noGrp="1"/>
          </p:cNvSpPr>
          <p:nvPr>
            <p:ph type="title"/>
          </p:nvPr>
        </p:nvSpPr>
        <p:spPr>
          <a:xfrm>
            <a:off x="1105464" y="264536"/>
            <a:ext cx="10298000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marL="365760" indent="-283464" algn="ctr">
              <a:defRPr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ilgari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surgan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: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7" name="Google Shape;427;p23"/>
          <p:cNvSpPr/>
          <p:nvPr/>
        </p:nvSpPr>
        <p:spPr>
          <a:xfrm>
            <a:off x="6095785" y="226311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28" name="Google Shape;428;p23"/>
          <p:cNvSpPr/>
          <p:nvPr/>
        </p:nvSpPr>
        <p:spPr>
          <a:xfrm>
            <a:off x="5903518" y="34588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29" name="Google Shape;429;p23"/>
          <p:cNvSpPr/>
          <p:nvPr/>
        </p:nvSpPr>
        <p:spPr>
          <a:xfrm>
            <a:off x="5903518" y="47133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0" name="Google Shape;430;p23"/>
          <p:cNvSpPr/>
          <p:nvPr/>
        </p:nvSpPr>
        <p:spPr>
          <a:xfrm>
            <a:off x="6287685" y="28337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1" name="Google Shape;431;p23"/>
          <p:cNvSpPr/>
          <p:nvPr/>
        </p:nvSpPr>
        <p:spPr>
          <a:xfrm>
            <a:off x="6287685" y="53404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2" name="Google Shape;432;p23"/>
          <p:cNvSpPr/>
          <p:nvPr/>
        </p:nvSpPr>
        <p:spPr>
          <a:xfrm>
            <a:off x="6287685" y="40902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433;p23"/>
          <p:cNvGrpSpPr/>
          <p:nvPr/>
        </p:nvGrpSpPr>
        <p:grpSpPr>
          <a:xfrm>
            <a:off x="5966853" y="1377540"/>
            <a:ext cx="5861102" cy="1696736"/>
            <a:chOff x="4427638" y="1213900"/>
            <a:chExt cx="398465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11465" y="1400760"/>
              <a:ext cx="260082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indent="-283464" algn="ctr">
                <a:defRPr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miyalarimiz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balki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qo‘llarimiz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ham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ishlaydi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b="1" dirty="0"/>
            </a:p>
          </p:txBody>
        </p:sp>
      </p:grpSp>
      <p:grpSp>
        <p:nvGrpSpPr>
          <p:cNvPr id="3" name="Google Shape;439;p23"/>
          <p:cNvGrpSpPr/>
          <p:nvPr/>
        </p:nvGrpSpPr>
        <p:grpSpPr>
          <a:xfrm>
            <a:off x="6077623" y="5088436"/>
            <a:ext cx="5781732" cy="1769564"/>
            <a:chOff x="4427638" y="3092700"/>
            <a:chExt cx="4017048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3300" b="1" dirty="0"/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43857" y="337497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Zerikmasdan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qiymiz,ishlaymiz va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rganamiz</a:t>
              </a:r>
              <a:endParaRPr sz="240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445;p23"/>
          <p:cNvGrpSpPr/>
          <p:nvPr/>
        </p:nvGrpSpPr>
        <p:grpSpPr>
          <a:xfrm>
            <a:off x="5903519" y="3134472"/>
            <a:ext cx="6288481" cy="1694213"/>
            <a:chOff x="4427638" y="2151525"/>
            <a:chExt cx="4006095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b="1" dirty="0"/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832904" y="243489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sinf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devorlaridagi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o‘zgaruvchan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dunyo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hamqadam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bo‘lmaydi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" name="Google Shape;451;p23"/>
          <p:cNvGrpSpPr/>
          <p:nvPr/>
        </p:nvGrpSpPr>
        <p:grpSpPr>
          <a:xfrm>
            <a:off x="190620" y="5127823"/>
            <a:ext cx="5781437" cy="1730177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b="1" dirty="0"/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758742"/>
              <a:ext cx="2600829" cy="470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Nazariy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amaliyot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bog‘lash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" name="Google Shape;457;p23"/>
          <p:cNvGrpSpPr/>
          <p:nvPr/>
        </p:nvGrpSpPr>
        <p:grpSpPr>
          <a:xfrm>
            <a:off x="0" y="3087245"/>
            <a:ext cx="5860606" cy="1847362"/>
            <a:chOff x="710003" y="2623900"/>
            <a:chExt cx="4006085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b="1" dirty="0"/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3" y="291296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lvl="0" indent="-283464" algn="ctr">
                <a:defRPr/>
              </a:pP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ko‘nikma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malaka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bog‘lansada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yetakchi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bo‘lib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qolaveradi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. </a:t>
              </a:r>
            </a:p>
          </p:txBody>
        </p:sp>
      </p:grpSp>
      <p:grpSp>
        <p:nvGrpSpPr>
          <p:cNvPr id="7" name="Google Shape;463;p23"/>
          <p:cNvGrpSpPr/>
          <p:nvPr/>
        </p:nvGrpSpPr>
        <p:grpSpPr>
          <a:xfrm>
            <a:off x="0" y="1361906"/>
            <a:ext cx="5813105" cy="1630879"/>
            <a:chOff x="710003" y="1682700"/>
            <a:chExt cx="4006085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01</a:t>
              </a:r>
              <a:endParaRPr sz="33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3" y="1807293"/>
              <a:ext cx="2803108" cy="539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>
                  <a:latin typeface="Arial" pitchFamily="34" charset="0"/>
                  <a:cs typeface="Arial" pitchFamily="34" charset="0"/>
                </a:rPr>
                <a:t>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yangi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innovatsion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texnologiyalarini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shakllantiruvchi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o‘quv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maydonidir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Tejamkorlik-tabiatga yordam</a:t>
            </a:r>
          </a:p>
          <a:p>
            <a:pPr algn="ctr"/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84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49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chimlik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oziqlanish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sog'liqni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suvdir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Ichimlik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mikroorganizmlar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ifloslanishlardan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30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D:\DOVNLOAD\Без названия (35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80" y="648394"/>
            <a:ext cx="10972800" cy="55196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916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71" y="498764"/>
            <a:ext cx="10390909" cy="5669280"/>
          </a:xfrm>
        </p:spPr>
      </p:pic>
    </p:spTree>
    <p:extLst>
      <p:ext uri="{BB962C8B-B14F-4D97-AF65-F5344CB8AC3E}">
        <p14:creationId xmlns:p14="http://schemas.microsoft.com/office/powerpoint/2010/main" val="54543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44824" y="247317"/>
            <a:ext cx="10521934" cy="6408316"/>
            <a:chOff x="626" y="781"/>
            <a:chExt cx="4527" cy="3424"/>
          </a:xfrm>
        </p:grpSpPr>
        <p:sp>
          <p:nvSpPr>
            <p:cNvPr id="16389" name="Line 3"/>
            <p:cNvSpPr>
              <a:spLocks noChangeShapeType="1"/>
            </p:cNvSpPr>
            <p:nvPr/>
          </p:nvSpPr>
          <p:spPr bwMode="auto">
            <a:xfrm flipH="1" flipV="1">
              <a:off x="2096" y="1881"/>
              <a:ext cx="394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0" name="Oval 4"/>
            <p:cNvSpPr>
              <a:spLocks noChangeArrowheads="1"/>
            </p:cNvSpPr>
            <p:nvPr/>
          </p:nvSpPr>
          <p:spPr bwMode="auto">
            <a:xfrm>
              <a:off x="1161" y="1157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5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1" name="Line 5"/>
            <p:cNvSpPr>
              <a:spLocks noChangeShapeType="1"/>
            </p:cNvSpPr>
            <p:nvPr/>
          </p:nvSpPr>
          <p:spPr bwMode="auto">
            <a:xfrm flipH="1">
              <a:off x="1774" y="2491"/>
              <a:ext cx="555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2" name="Oval 6"/>
            <p:cNvSpPr>
              <a:spLocks noChangeArrowheads="1"/>
            </p:cNvSpPr>
            <p:nvPr/>
          </p:nvSpPr>
          <p:spPr bwMode="auto">
            <a:xfrm>
              <a:off x="626" y="2064"/>
              <a:ext cx="1146" cy="92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3" name="Line 7"/>
            <p:cNvSpPr>
              <a:spLocks noChangeShapeType="1"/>
            </p:cNvSpPr>
            <p:nvPr/>
          </p:nvSpPr>
          <p:spPr bwMode="auto">
            <a:xfrm flipH="1">
              <a:off x="2097" y="2794"/>
              <a:ext cx="394" cy="295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4" name="Oval 8"/>
            <p:cNvSpPr>
              <a:spLocks noChangeArrowheads="1"/>
            </p:cNvSpPr>
            <p:nvPr/>
          </p:nvSpPr>
          <p:spPr bwMode="auto">
            <a:xfrm>
              <a:off x="1162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5" name="Line 9"/>
            <p:cNvSpPr>
              <a:spLocks noChangeShapeType="1"/>
            </p:cNvSpPr>
            <p:nvPr/>
          </p:nvSpPr>
          <p:spPr bwMode="auto">
            <a:xfrm>
              <a:off x="2880" y="2919"/>
              <a:ext cx="0" cy="421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6" name="Oval 10"/>
            <p:cNvSpPr>
              <a:spLocks noChangeArrowheads="1"/>
            </p:cNvSpPr>
            <p:nvPr/>
          </p:nvSpPr>
          <p:spPr bwMode="auto">
            <a:xfrm>
              <a:off x="2304" y="3356"/>
              <a:ext cx="1159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7" name="Line 11"/>
            <p:cNvSpPr>
              <a:spLocks noChangeShapeType="1"/>
            </p:cNvSpPr>
            <p:nvPr/>
          </p:nvSpPr>
          <p:spPr bwMode="auto">
            <a:xfrm>
              <a:off x="3270" y="2794"/>
              <a:ext cx="382" cy="296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8" name="Oval 12"/>
            <p:cNvSpPr>
              <a:spLocks noChangeArrowheads="1"/>
            </p:cNvSpPr>
            <p:nvPr/>
          </p:nvSpPr>
          <p:spPr bwMode="auto">
            <a:xfrm>
              <a:off x="3497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9" name="Line 13"/>
            <p:cNvSpPr>
              <a:spLocks noChangeShapeType="1"/>
            </p:cNvSpPr>
            <p:nvPr/>
          </p:nvSpPr>
          <p:spPr bwMode="auto">
            <a:xfrm>
              <a:off x="3431" y="2491"/>
              <a:ext cx="544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0" name="Oval 14"/>
            <p:cNvSpPr>
              <a:spLocks noChangeArrowheads="1"/>
            </p:cNvSpPr>
            <p:nvPr/>
          </p:nvSpPr>
          <p:spPr bwMode="auto">
            <a:xfrm>
              <a:off x="3981" y="2064"/>
              <a:ext cx="1172" cy="932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1" name="Line 15"/>
            <p:cNvSpPr>
              <a:spLocks noChangeShapeType="1"/>
            </p:cNvSpPr>
            <p:nvPr/>
          </p:nvSpPr>
          <p:spPr bwMode="auto">
            <a:xfrm flipV="1">
              <a:off x="3269" y="1881"/>
              <a:ext cx="383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2" name="Oval 16"/>
            <p:cNvSpPr>
              <a:spLocks noChangeArrowheads="1"/>
            </p:cNvSpPr>
            <p:nvPr/>
          </p:nvSpPr>
          <p:spPr bwMode="auto">
            <a:xfrm>
              <a:off x="3497" y="1157"/>
              <a:ext cx="111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16403" name="Line 17"/>
            <p:cNvSpPr>
              <a:spLocks noChangeShapeType="1"/>
            </p:cNvSpPr>
            <p:nvPr/>
          </p:nvSpPr>
          <p:spPr bwMode="auto">
            <a:xfrm flipV="1">
              <a:off x="2880" y="1630"/>
              <a:ext cx="0" cy="434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4" name="Oval 18"/>
            <p:cNvSpPr>
              <a:spLocks noChangeArrowheads="1"/>
            </p:cNvSpPr>
            <p:nvPr/>
          </p:nvSpPr>
          <p:spPr bwMode="auto">
            <a:xfrm>
              <a:off x="2329" y="78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05" name="Oval 19"/>
            <p:cNvSpPr>
              <a:spLocks noChangeArrowheads="1"/>
            </p:cNvSpPr>
            <p:nvPr/>
          </p:nvSpPr>
          <p:spPr bwMode="auto">
            <a:xfrm>
              <a:off x="2145" y="1862"/>
              <a:ext cx="1450" cy="128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24" name="Text Box 1"/>
          <p:cNvSpPr txBox="1">
            <a:spLocks noChangeArrowheads="1"/>
          </p:cNvSpPr>
          <p:nvPr/>
        </p:nvSpPr>
        <p:spPr bwMode="auto">
          <a:xfrm>
            <a:off x="4569348" y="2811509"/>
            <a:ext cx="2538834" cy="1122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98" tIns="46799" rIns="89998" bIns="46799" anchor="ctr"/>
          <a:lstStyle/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suv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184248" y="1389631"/>
            <a:ext cx="1066954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35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14844" y="262307"/>
            <a:ext cx="9916522" cy="6107251"/>
            <a:chOff x="626" y="781"/>
            <a:chExt cx="4450" cy="3424"/>
          </a:xfrm>
        </p:grpSpPr>
        <p:sp>
          <p:nvSpPr>
            <p:cNvPr id="16389" name="Line 3"/>
            <p:cNvSpPr>
              <a:spLocks noChangeShapeType="1"/>
            </p:cNvSpPr>
            <p:nvPr/>
          </p:nvSpPr>
          <p:spPr bwMode="auto">
            <a:xfrm flipH="1" flipV="1">
              <a:off x="2096" y="1881"/>
              <a:ext cx="394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0" name="Oval 4"/>
            <p:cNvSpPr>
              <a:spLocks noChangeArrowheads="1"/>
            </p:cNvSpPr>
            <p:nvPr/>
          </p:nvSpPr>
          <p:spPr bwMode="auto">
            <a:xfrm>
              <a:off x="1161" y="1157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5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1" name="Line 5"/>
            <p:cNvSpPr>
              <a:spLocks noChangeShapeType="1"/>
            </p:cNvSpPr>
            <p:nvPr/>
          </p:nvSpPr>
          <p:spPr bwMode="auto">
            <a:xfrm flipH="1">
              <a:off x="1774" y="2491"/>
              <a:ext cx="555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2" name="Oval 6"/>
            <p:cNvSpPr>
              <a:spLocks noChangeArrowheads="1"/>
            </p:cNvSpPr>
            <p:nvPr/>
          </p:nvSpPr>
          <p:spPr bwMode="auto">
            <a:xfrm>
              <a:off x="626" y="2064"/>
              <a:ext cx="1146" cy="92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3" name="Line 7"/>
            <p:cNvSpPr>
              <a:spLocks noChangeShapeType="1"/>
            </p:cNvSpPr>
            <p:nvPr/>
          </p:nvSpPr>
          <p:spPr bwMode="auto">
            <a:xfrm flipH="1">
              <a:off x="2097" y="2794"/>
              <a:ext cx="394" cy="295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4" name="Oval 8"/>
            <p:cNvSpPr>
              <a:spLocks noChangeArrowheads="1"/>
            </p:cNvSpPr>
            <p:nvPr/>
          </p:nvSpPr>
          <p:spPr bwMode="auto">
            <a:xfrm>
              <a:off x="1162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5" name="Line 9"/>
            <p:cNvSpPr>
              <a:spLocks noChangeShapeType="1"/>
            </p:cNvSpPr>
            <p:nvPr/>
          </p:nvSpPr>
          <p:spPr bwMode="auto">
            <a:xfrm>
              <a:off x="2880" y="2919"/>
              <a:ext cx="0" cy="421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6" name="Oval 10"/>
            <p:cNvSpPr>
              <a:spLocks noChangeArrowheads="1"/>
            </p:cNvSpPr>
            <p:nvPr/>
          </p:nvSpPr>
          <p:spPr bwMode="auto">
            <a:xfrm>
              <a:off x="2304" y="3356"/>
              <a:ext cx="1159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7" name="Line 11"/>
            <p:cNvSpPr>
              <a:spLocks noChangeShapeType="1"/>
            </p:cNvSpPr>
            <p:nvPr/>
          </p:nvSpPr>
          <p:spPr bwMode="auto">
            <a:xfrm>
              <a:off x="3270" y="2794"/>
              <a:ext cx="382" cy="296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8" name="Oval 12"/>
            <p:cNvSpPr>
              <a:spLocks noChangeArrowheads="1"/>
            </p:cNvSpPr>
            <p:nvPr/>
          </p:nvSpPr>
          <p:spPr bwMode="auto">
            <a:xfrm>
              <a:off x="3497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9" name="Line 13"/>
            <p:cNvSpPr>
              <a:spLocks noChangeShapeType="1"/>
            </p:cNvSpPr>
            <p:nvPr/>
          </p:nvSpPr>
          <p:spPr bwMode="auto">
            <a:xfrm>
              <a:off x="3431" y="2491"/>
              <a:ext cx="544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0" name="Oval 14"/>
            <p:cNvSpPr>
              <a:spLocks noChangeArrowheads="1"/>
            </p:cNvSpPr>
            <p:nvPr/>
          </p:nvSpPr>
          <p:spPr bwMode="auto">
            <a:xfrm>
              <a:off x="3981" y="2064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1" name="Line 15"/>
            <p:cNvSpPr>
              <a:spLocks noChangeShapeType="1"/>
            </p:cNvSpPr>
            <p:nvPr/>
          </p:nvSpPr>
          <p:spPr bwMode="auto">
            <a:xfrm flipV="1">
              <a:off x="3269" y="1881"/>
              <a:ext cx="383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2" name="Oval 16"/>
            <p:cNvSpPr>
              <a:spLocks noChangeArrowheads="1"/>
            </p:cNvSpPr>
            <p:nvPr/>
          </p:nvSpPr>
          <p:spPr bwMode="auto">
            <a:xfrm>
              <a:off x="3497" y="1157"/>
              <a:ext cx="1183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16403" name="Line 17"/>
            <p:cNvSpPr>
              <a:spLocks noChangeShapeType="1"/>
            </p:cNvSpPr>
            <p:nvPr/>
          </p:nvSpPr>
          <p:spPr bwMode="auto">
            <a:xfrm flipV="1">
              <a:off x="2880" y="1630"/>
              <a:ext cx="0" cy="434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4" name="Oval 18"/>
            <p:cNvSpPr>
              <a:spLocks noChangeArrowheads="1"/>
            </p:cNvSpPr>
            <p:nvPr/>
          </p:nvSpPr>
          <p:spPr bwMode="auto">
            <a:xfrm>
              <a:off x="2329" y="78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2400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Quyosh</a:t>
              </a:r>
              <a:endPara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05" name="Oval 19"/>
            <p:cNvSpPr>
              <a:spLocks noChangeArrowheads="1"/>
            </p:cNvSpPr>
            <p:nvPr/>
          </p:nvSpPr>
          <p:spPr bwMode="auto">
            <a:xfrm>
              <a:off x="2145" y="1862"/>
              <a:ext cx="1450" cy="128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24" name="Text Box 1"/>
          <p:cNvSpPr txBox="1">
            <a:spLocks noChangeArrowheads="1"/>
          </p:cNvSpPr>
          <p:nvPr/>
        </p:nvSpPr>
        <p:spPr bwMode="auto">
          <a:xfrm>
            <a:off x="4224574" y="2691588"/>
            <a:ext cx="2538834" cy="1122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98" tIns="46799" rIns="89998" bIns="46799" anchor="ctr"/>
          <a:lstStyle/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Murakkab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mavzular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735843" y="1389631"/>
            <a:ext cx="1304197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Globus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543758" y="3087051"/>
            <a:ext cx="1821968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Sayyoralar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134229" y="4595286"/>
            <a:ext cx="1765862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Odamning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tuzilishi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31706" y="5331009"/>
            <a:ext cx="2057609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Suv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manbayi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706285" y="4647837"/>
            <a:ext cx="1478925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Xaritalar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67556" y="2813783"/>
            <a:ext cx="2397445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Oy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Yerning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yo‘doshi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888975" y="1442181"/>
            <a:ext cx="2350959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Kosmonavtika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278911" y="329784"/>
            <a:ext cx="1596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fan</a:t>
            </a:r>
            <a:endParaRPr lang="ru-RU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35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38"/>
          <p:cNvSpPr txBox="1">
            <a:spLocks noGrp="1"/>
          </p:cNvSpPr>
          <p:nvPr>
            <p:ph type="title"/>
          </p:nvPr>
        </p:nvSpPr>
        <p:spPr>
          <a:xfrm>
            <a:off x="1219200" y="367258"/>
            <a:ext cx="10972800" cy="65164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lvl="0" algn="ctr"/>
            <a:r>
              <a:rPr lang="en-US" sz="3600" dirty="0" err="1">
                <a:latin typeface="Arial" pitchFamily="34" charset="0"/>
                <a:cs typeface="Arial" pitchFamily="34" charset="0"/>
              </a:rPr>
              <a:t>O‘qituvchi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faoliyati</a:t>
            </a:r>
            <a:endParaRPr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oogle Shape;1680;p38"/>
          <p:cNvGrpSpPr/>
          <p:nvPr/>
        </p:nvGrpSpPr>
        <p:grpSpPr>
          <a:xfrm>
            <a:off x="3644731" y="2550125"/>
            <a:ext cx="4902540" cy="3747472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717;p38"/>
          <p:cNvGrpSpPr/>
          <p:nvPr/>
        </p:nvGrpSpPr>
        <p:grpSpPr>
          <a:xfrm>
            <a:off x="434558" y="1472215"/>
            <a:ext cx="4340650" cy="1485248"/>
            <a:chOff x="325919" y="1104162"/>
            <a:chExt cx="3255487" cy="1113936"/>
          </a:xfrm>
        </p:grpSpPr>
        <p:cxnSp>
          <p:nvCxnSpPr>
            <p:cNvPr id="1718" name="Google Shape;1718;p38"/>
            <p:cNvCxnSpPr>
              <a:endCxn id="1720" idx="0"/>
            </p:cNvCxnSpPr>
            <p:nvPr/>
          </p:nvCxnSpPr>
          <p:spPr>
            <a:xfrm>
              <a:off x="1810062" y="1337873"/>
              <a:ext cx="1542742" cy="523676"/>
            </a:xfrm>
            <a:prstGeom prst="bentConnector2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4" name="Google Shape;1721;p38"/>
            <p:cNvGrpSpPr/>
            <p:nvPr/>
          </p:nvGrpSpPr>
          <p:grpSpPr>
            <a:xfrm>
              <a:off x="3124203" y="1760899"/>
              <a:ext cx="457203" cy="457199"/>
              <a:chOff x="3442503" y="7800763"/>
              <a:chExt cx="457203" cy="457199"/>
            </a:xfrm>
          </p:grpSpPr>
          <p:sp>
            <p:nvSpPr>
              <p:cNvPr id="1722" name="Google Shape;1722;p38"/>
              <p:cNvSpPr/>
              <p:nvPr/>
            </p:nvSpPr>
            <p:spPr>
              <a:xfrm>
                <a:off x="3442503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0" name="Google Shape;1720;p38"/>
              <p:cNvSpPr txBox="1"/>
              <p:nvPr/>
            </p:nvSpPr>
            <p:spPr>
              <a:xfrm>
                <a:off x="3502504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3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23" name="Google Shape;1723;p38"/>
            <p:cNvSpPr txBox="1"/>
            <p:nvPr/>
          </p:nvSpPr>
          <p:spPr>
            <a:xfrm>
              <a:off x="325919" y="1104162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Nazorat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" name="Google Shape;1724;p38"/>
          <p:cNvGrpSpPr/>
          <p:nvPr/>
        </p:nvGrpSpPr>
        <p:grpSpPr>
          <a:xfrm>
            <a:off x="327277" y="2693795"/>
            <a:ext cx="3703928" cy="1040011"/>
            <a:chOff x="245457" y="2020346"/>
            <a:chExt cx="2777946" cy="780008"/>
          </a:xfrm>
        </p:grpSpPr>
        <p:cxnSp>
          <p:nvCxnSpPr>
            <p:cNvPr id="1725" name="Google Shape;1725;p38"/>
            <p:cNvCxnSpPr>
              <a:endCxn id="1727" idx="0"/>
            </p:cNvCxnSpPr>
            <p:nvPr/>
          </p:nvCxnSpPr>
          <p:spPr>
            <a:xfrm>
              <a:off x="1684955" y="2130668"/>
              <a:ext cx="1100806" cy="311196"/>
            </a:xfrm>
            <a:prstGeom prst="bentConnector2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" name="Google Shape;1728;p38"/>
            <p:cNvGrpSpPr/>
            <p:nvPr/>
          </p:nvGrpSpPr>
          <p:grpSpPr>
            <a:xfrm>
              <a:off x="2566206" y="2343155"/>
              <a:ext cx="457197" cy="457199"/>
              <a:chOff x="3442506" y="6666780"/>
              <a:chExt cx="457197" cy="457199"/>
            </a:xfrm>
          </p:grpSpPr>
          <p:sp>
            <p:nvSpPr>
              <p:cNvPr id="1729" name="Google Shape;1729;p38"/>
              <p:cNvSpPr/>
              <p:nvPr/>
            </p:nvSpPr>
            <p:spPr>
              <a:xfrm>
                <a:off x="3442506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7" name="Google Shape;1727;p38"/>
              <p:cNvSpPr txBox="1"/>
              <p:nvPr/>
            </p:nvSpPr>
            <p:spPr>
              <a:xfrm>
                <a:off x="3484418" y="6765489"/>
                <a:ext cx="355286" cy="2578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2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0" name="Google Shape;1730;p38"/>
            <p:cNvSpPr txBox="1"/>
            <p:nvPr/>
          </p:nvSpPr>
          <p:spPr>
            <a:xfrm>
              <a:off x="245457" y="2020346"/>
              <a:ext cx="2052373" cy="5920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Kuzatish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7" name="Google Shape;1731;p38"/>
          <p:cNvGrpSpPr/>
          <p:nvPr/>
        </p:nvGrpSpPr>
        <p:grpSpPr>
          <a:xfrm>
            <a:off x="188992" y="3946710"/>
            <a:ext cx="3435812" cy="761728"/>
            <a:chOff x="141744" y="2960033"/>
            <a:chExt cx="2576859" cy="571296"/>
          </a:xfrm>
        </p:grpSpPr>
        <p:cxnSp>
          <p:nvCxnSpPr>
            <p:cNvPr id="1732" name="Google Shape;1732;p38"/>
            <p:cNvCxnSpPr>
              <a:endCxn id="1734" idx="0"/>
            </p:cNvCxnSpPr>
            <p:nvPr/>
          </p:nvCxnSpPr>
          <p:spPr>
            <a:xfrm>
              <a:off x="1647624" y="3047715"/>
              <a:ext cx="845460" cy="59166"/>
            </a:xfrm>
            <a:prstGeom prst="bentConnector2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8" name="Google Shape;1735;p38"/>
            <p:cNvGrpSpPr/>
            <p:nvPr/>
          </p:nvGrpSpPr>
          <p:grpSpPr>
            <a:xfrm>
              <a:off x="2261406" y="3004955"/>
              <a:ext cx="457197" cy="457199"/>
              <a:chOff x="3442506" y="5532798"/>
              <a:chExt cx="457197" cy="457199"/>
            </a:xfrm>
          </p:grpSpPr>
          <p:sp>
            <p:nvSpPr>
              <p:cNvPr id="1736" name="Google Shape;1736;p38"/>
              <p:cNvSpPr/>
              <p:nvPr/>
            </p:nvSpPr>
            <p:spPr>
              <a:xfrm>
                <a:off x="3442506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34" name="Google Shape;1734;p38"/>
              <p:cNvSpPr txBox="1"/>
              <p:nvPr/>
            </p:nvSpPr>
            <p:spPr>
              <a:xfrm>
                <a:off x="3508664" y="5634724"/>
                <a:ext cx="331040" cy="2546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1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7" name="Google Shape;1737;p38"/>
            <p:cNvSpPr txBox="1"/>
            <p:nvPr/>
          </p:nvSpPr>
          <p:spPr>
            <a:xfrm>
              <a:off x="141744" y="2960033"/>
              <a:ext cx="2031591" cy="5712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Tushuntirish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9" name="Google Shape;1738;p38"/>
          <p:cNvGrpSpPr/>
          <p:nvPr/>
        </p:nvGrpSpPr>
        <p:grpSpPr>
          <a:xfrm>
            <a:off x="7467588" y="1508373"/>
            <a:ext cx="4102216" cy="1449091"/>
            <a:chOff x="5600691" y="1131280"/>
            <a:chExt cx="3076662" cy="1086818"/>
          </a:xfrm>
        </p:grpSpPr>
        <p:cxnSp>
          <p:nvCxnSpPr>
            <p:cNvPr id="1739" name="Google Shape;1739;p38"/>
            <p:cNvCxnSpPr>
              <a:stCxn id="1740" idx="1"/>
              <a:endCxn id="1741" idx="0"/>
            </p:cNvCxnSpPr>
            <p:nvPr/>
          </p:nvCxnSpPr>
          <p:spPr>
            <a:xfrm flipH="1">
              <a:off x="5829250" y="1294825"/>
              <a:ext cx="1580700" cy="566700"/>
            </a:xfrm>
            <a:prstGeom prst="bentConnector2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" name="Google Shape;1742;p38"/>
            <p:cNvGrpSpPr/>
            <p:nvPr/>
          </p:nvGrpSpPr>
          <p:grpSpPr>
            <a:xfrm>
              <a:off x="5600691" y="1760899"/>
              <a:ext cx="457197" cy="457199"/>
              <a:chOff x="5457391" y="5532798"/>
              <a:chExt cx="457197" cy="457199"/>
            </a:xfrm>
          </p:grpSpPr>
          <p:sp>
            <p:nvSpPr>
              <p:cNvPr id="1743" name="Google Shape;1743;p38"/>
              <p:cNvSpPr/>
              <p:nvPr/>
            </p:nvSpPr>
            <p:spPr>
              <a:xfrm flipH="1">
                <a:off x="5457391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1" name="Google Shape;1741;p38"/>
              <p:cNvSpPr txBox="1"/>
              <p:nvPr/>
            </p:nvSpPr>
            <p:spPr>
              <a:xfrm flipH="1">
                <a:off x="5517389" y="5633448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4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44" name="Google Shape;1744;p38"/>
            <p:cNvSpPr txBox="1"/>
            <p:nvPr/>
          </p:nvSpPr>
          <p:spPr>
            <a:xfrm>
              <a:off x="6888217" y="1131280"/>
              <a:ext cx="1789136" cy="564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Fikr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1" name="Google Shape;1745;p38"/>
          <p:cNvGrpSpPr/>
          <p:nvPr/>
        </p:nvGrpSpPr>
        <p:grpSpPr>
          <a:xfrm>
            <a:off x="8135388" y="2723471"/>
            <a:ext cx="3769832" cy="1010335"/>
            <a:chOff x="6101541" y="2042603"/>
            <a:chExt cx="2827374" cy="757751"/>
          </a:xfrm>
        </p:grpSpPr>
        <p:cxnSp>
          <p:nvCxnSpPr>
            <p:cNvPr id="1746" name="Google Shape;1746;p38"/>
            <p:cNvCxnSpPr>
              <a:stCxn id="1747" idx="1"/>
              <a:endCxn id="1748" idx="0"/>
            </p:cNvCxnSpPr>
            <p:nvPr/>
          </p:nvCxnSpPr>
          <p:spPr>
            <a:xfrm flipH="1">
              <a:off x="6330250" y="2133025"/>
              <a:ext cx="1127100" cy="310800"/>
            </a:xfrm>
            <a:prstGeom prst="bentConnector2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2" name="Google Shape;1749;p38"/>
            <p:cNvGrpSpPr/>
            <p:nvPr/>
          </p:nvGrpSpPr>
          <p:grpSpPr>
            <a:xfrm>
              <a:off x="6101541" y="2343155"/>
              <a:ext cx="457197" cy="457199"/>
              <a:chOff x="5457391" y="6666780"/>
              <a:chExt cx="457197" cy="457199"/>
            </a:xfrm>
          </p:grpSpPr>
          <p:sp>
            <p:nvSpPr>
              <p:cNvPr id="1750" name="Google Shape;1750;p38"/>
              <p:cNvSpPr/>
              <p:nvPr/>
            </p:nvSpPr>
            <p:spPr>
              <a:xfrm flipH="1">
                <a:off x="5457391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8" name="Google Shape;1748;p38"/>
              <p:cNvSpPr txBox="1"/>
              <p:nvPr/>
            </p:nvSpPr>
            <p:spPr>
              <a:xfrm flipH="1">
                <a:off x="5517389" y="6767430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5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1" name="Google Shape;1751;p38"/>
            <p:cNvSpPr txBox="1"/>
            <p:nvPr/>
          </p:nvSpPr>
          <p:spPr>
            <a:xfrm>
              <a:off x="6840476" y="2042603"/>
              <a:ext cx="2088439" cy="5816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Yordam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3" name="Google Shape;1752;p38"/>
          <p:cNvGrpSpPr/>
          <p:nvPr/>
        </p:nvGrpSpPr>
        <p:grpSpPr>
          <a:xfrm>
            <a:off x="8559952" y="3954005"/>
            <a:ext cx="3292557" cy="755600"/>
            <a:chOff x="6419963" y="2965504"/>
            <a:chExt cx="2469418" cy="566700"/>
          </a:xfrm>
        </p:grpSpPr>
        <p:cxnSp>
          <p:nvCxnSpPr>
            <p:cNvPr id="1753" name="Google Shape;1753;p38"/>
            <p:cNvCxnSpPr>
              <a:stCxn id="1754" idx="1"/>
              <a:endCxn id="1755" idx="0"/>
            </p:cNvCxnSpPr>
            <p:nvPr/>
          </p:nvCxnSpPr>
          <p:spPr>
            <a:xfrm flipH="1">
              <a:off x="6648550" y="3047425"/>
              <a:ext cx="832500" cy="58200"/>
            </a:xfrm>
            <a:prstGeom prst="bentConnector2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4" name="Google Shape;1756;p38"/>
            <p:cNvGrpSpPr/>
            <p:nvPr/>
          </p:nvGrpSpPr>
          <p:grpSpPr>
            <a:xfrm>
              <a:off x="6419963" y="3004955"/>
              <a:ext cx="457203" cy="457199"/>
              <a:chOff x="5457388" y="7800763"/>
              <a:chExt cx="457203" cy="457199"/>
            </a:xfrm>
          </p:grpSpPr>
          <p:sp>
            <p:nvSpPr>
              <p:cNvPr id="1757" name="Google Shape;1757;p38"/>
              <p:cNvSpPr/>
              <p:nvPr/>
            </p:nvSpPr>
            <p:spPr>
              <a:xfrm flipH="1">
                <a:off x="5457388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55" name="Google Shape;1755;p38"/>
              <p:cNvSpPr txBox="1"/>
              <p:nvPr/>
            </p:nvSpPr>
            <p:spPr>
              <a:xfrm flipH="1">
                <a:off x="5517389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6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8" name="Google Shape;1758;p38"/>
            <p:cNvSpPr txBox="1"/>
            <p:nvPr/>
          </p:nvSpPr>
          <p:spPr>
            <a:xfrm>
              <a:off x="7102281" y="296550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Baholash</a:t>
              </a:r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</a:p>
          </p:txBody>
        </p:sp>
      </p:grpSp>
      <p:pic>
        <p:nvPicPr>
          <p:cNvPr id="77" name="Рисунок 7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9538" y="3907322"/>
            <a:ext cx="4001983" cy="268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38"/>
          <p:cNvSpPr txBox="1">
            <a:spLocks noGrp="1"/>
          </p:cNvSpPr>
          <p:nvPr>
            <p:ph type="title"/>
          </p:nvPr>
        </p:nvSpPr>
        <p:spPr>
          <a:xfrm>
            <a:off x="1219200" y="367258"/>
            <a:ext cx="10972800" cy="65164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lvl="0" algn="ctr"/>
            <a:r>
              <a:rPr lang="en-US" sz="3600" dirty="0" err="1">
                <a:latin typeface="Arial" pitchFamily="34" charset="0"/>
                <a:cs typeface="Arial" pitchFamily="34" charset="0"/>
              </a:rPr>
              <a:t>O‘quvchi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faoliyati</a:t>
            </a:r>
            <a:endParaRPr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oogle Shape;1680;p38"/>
          <p:cNvGrpSpPr/>
          <p:nvPr/>
        </p:nvGrpSpPr>
        <p:grpSpPr>
          <a:xfrm>
            <a:off x="3644731" y="2550125"/>
            <a:ext cx="4902540" cy="3747472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717;p38"/>
          <p:cNvGrpSpPr/>
          <p:nvPr/>
        </p:nvGrpSpPr>
        <p:grpSpPr>
          <a:xfrm>
            <a:off x="569469" y="1427245"/>
            <a:ext cx="4205739" cy="1530219"/>
            <a:chOff x="427102" y="1070434"/>
            <a:chExt cx="3154304" cy="1147664"/>
          </a:xfrm>
        </p:grpSpPr>
        <p:cxnSp>
          <p:nvCxnSpPr>
            <p:cNvPr id="1718" name="Google Shape;1718;p38"/>
            <p:cNvCxnSpPr>
              <a:endCxn id="1720" idx="0"/>
            </p:cNvCxnSpPr>
            <p:nvPr/>
          </p:nvCxnSpPr>
          <p:spPr>
            <a:xfrm>
              <a:off x="1933731" y="1304144"/>
              <a:ext cx="1419073" cy="557404"/>
            </a:xfrm>
            <a:prstGeom prst="bentConnector2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4" name="Google Shape;1721;p38"/>
            <p:cNvGrpSpPr/>
            <p:nvPr/>
          </p:nvGrpSpPr>
          <p:grpSpPr>
            <a:xfrm>
              <a:off x="3124203" y="1760899"/>
              <a:ext cx="457203" cy="457199"/>
              <a:chOff x="3442503" y="7800763"/>
              <a:chExt cx="457203" cy="457199"/>
            </a:xfrm>
          </p:grpSpPr>
          <p:sp>
            <p:nvSpPr>
              <p:cNvPr id="1722" name="Google Shape;1722;p38"/>
              <p:cNvSpPr/>
              <p:nvPr/>
            </p:nvSpPr>
            <p:spPr>
              <a:xfrm>
                <a:off x="3442503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0" name="Google Shape;1720;p38"/>
              <p:cNvSpPr txBox="1"/>
              <p:nvPr/>
            </p:nvSpPr>
            <p:spPr>
              <a:xfrm>
                <a:off x="3502504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3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23" name="Google Shape;1723;p38"/>
            <p:cNvSpPr txBox="1"/>
            <p:nvPr/>
          </p:nvSpPr>
          <p:spPr>
            <a:xfrm>
              <a:off x="427102" y="107043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Amaliy</a:t>
              </a:r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" name="Google Shape;1724;p38"/>
          <p:cNvGrpSpPr/>
          <p:nvPr/>
        </p:nvGrpSpPr>
        <p:grpSpPr>
          <a:xfrm>
            <a:off x="387238" y="2633835"/>
            <a:ext cx="3643967" cy="1099971"/>
            <a:chOff x="290428" y="1975376"/>
            <a:chExt cx="2732975" cy="824978"/>
          </a:xfrm>
        </p:grpSpPr>
        <p:cxnSp>
          <p:nvCxnSpPr>
            <p:cNvPr id="1725" name="Google Shape;1725;p38"/>
            <p:cNvCxnSpPr>
              <a:endCxn id="1727" idx="0"/>
            </p:cNvCxnSpPr>
            <p:nvPr/>
          </p:nvCxnSpPr>
          <p:spPr>
            <a:xfrm>
              <a:off x="1956216" y="2136098"/>
              <a:ext cx="829546" cy="305766"/>
            </a:xfrm>
            <a:prstGeom prst="bentConnector2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" name="Google Shape;1728;p38"/>
            <p:cNvGrpSpPr/>
            <p:nvPr/>
          </p:nvGrpSpPr>
          <p:grpSpPr>
            <a:xfrm>
              <a:off x="2566206" y="2343155"/>
              <a:ext cx="457197" cy="457199"/>
              <a:chOff x="3442506" y="6666780"/>
              <a:chExt cx="457197" cy="457199"/>
            </a:xfrm>
          </p:grpSpPr>
          <p:sp>
            <p:nvSpPr>
              <p:cNvPr id="1729" name="Google Shape;1729;p38"/>
              <p:cNvSpPr/>
              <p:nvPr/>
            </p:nvSpPr>
            <p:spPr>
              <a:xfrm>
                <a:off x="3442506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7" name="Google Shape;1727;p38"/>
              <p:cNvSpPr txBox="1"/>
              <p:nvPr/>
            </p:nvSpPr>
            <p:spPr>
              <a:xfrm>
                <a:off x="3484418" y="6765489"/>
                <a:ext cx="355286" cy="2578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2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0" name="Google Shape;1730;p38"/>
            <p:cNvSpPr txBox="1"/>
            <p:nvPr/>
          </p:nvSpPr>
          <p:spPr>
            <a:xfrm>
              <a:off x="290428" y="1975376"/>
              <a:ext cx="2052373" cy="5920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Taqdimot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7" name="Google Shape;1731;p38"/>
          <p:cNvGrpSpPr/>
          <p:nvPr/>
        </p:nvGrpSpPr>
        <p:grpSpPr>
          <a:xfrm>
            <a:off x="203983" y="3856769"/>
            <a:ext cx="3420821" cy="761728"/>
            <a:chOff x="152987" y="2892577"/>
            <a:chExt cx="2565616" cy="571296"/>
          </a:xfrm>
        </p:grpSpPr>
        <p:cxnSp>
          <p:nvCxnSpPr>
            <p:cNvPr id="1732" name="Google Shape;1732;p38"/>
            <p:cNvCxnSpPr>
              <a:endCxn id="1734" idx="0"/>
            </p:cNvCxnSpPr>
            <p:nvPr/>
          </p:nvCxnSpPr>
          <p:spPr>
            <a:xfrm>
              <a:off x="1866275" y="3046751"/>
              <a:ext cx="626810" cy="60130"/>
            </a:xfrm>
            <a:prstGeom prst="bentConnector2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8" name="Google Shape;1735;p38"/>
            <p:cNvGrpSpPr/>
            <p:nvPr/>
          </p:nvGrpSpPr>
          <p:grpSpPr>
            <a:xfrm>
              <a:off x="2261406" y="3004955"/>
              <a:ext cx="457197" cy="457199"/>
              <a:chOff x="3442506" y="5532798"/>
              <a:chExt cx="457197" cy="457199"/>
            </a:xfrm>
          </p:grpSpPr>
          <p:sp>
            <p:nvSpPr>
              <p:cNvPr id="1736" name="Google Shape;1736;p38"/>
              <p:cNvSpPr/>
              <p:nvPr/>
            </p:nvSpPr>
            <p:spPr>
              <a:xfrm>
                <a:off x="3442506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34" name="Google Shape;1734;p38"/>
              <p:cNvSpPr txBox="1"/>
              <p:nvPr/>
            </p:nvSpPr>
            <p:spPr>
              <a:xfrm>
                <a:off x="3508664" y="5634724"/>
                <a:ext cx="331040" cy="2546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1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7" name="Google Shape;1737;p38"/>
            <p:cNvSpPr txBox="1"/>
            <p:nvPr/>
          </p:nvSpPr>
          <p:spPr>
            <a:xfrm>
              <a:off x="152987" y="2892577"/>
              <a:ext cx="2031591" cy="5712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Qiyinchiliklar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9" name="Google Shape;1738;p38"/>
          <p:cNvGrpSpPr/>
          <p:nvPr/>
        </p:nvGrpSpPr>
        <p:grpSpPr>
          <a:xfrm>
            <a:off x="7467588" y="1388451"/>
            <a:ext cx="4162176" cy="1569012"/>
            <a:chOff x="5600691" y="1041339"/>
            <a:chExt cx="3121632" cy="1176759"/>
          </a:xfrm>
        </p:grpSpPr>
        <p:cxnSp>
          <p:nvCxnSpPr>
            <p:cNvPr id="1739" name="Google Shape;1739;p38"/>
            <p:cNvCxnSpPr>
              <a:endCxn id="1741" idx="0"/>
            </p:cNvCxnSpPr>
            <p:nvPr/>
          </p:nvCxnSpPr>
          <p:spPr>
            <a:xfrm rot="10800000" flipV="1">
              <a:off x="5829290" y="1281660"/>
              <a:ext cx="1332262" cy="579890"/>
            </a:xfrm>
            <a:prstGeom prst="bentConnector2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" name="Google Shape;1742;p38"/>
            <p:cNvGrpSpPr/>
            <p:nvPr/>
          </p:nvGrpSpPr>
          <p:grpSpPr>
            <a:xfrm>
              <a:off x="5600691" y="1760899"/>
              <a:ext cx="457197" cy="457199"/>
              <a:chOff x="5457391" y="5532798"/>
              <a:chExt cx="457197" cy="457199"/>
            </a:xfrm>
          </p:grpSpPr>
          <p:sp>
            <p:nvSpPr>
              <p:cNvPr id="1743" name="Google Shape;1743;p38"/>
              <p:cNvSpPr/>
              <p:nvPr/>
            </p:nvSpPr>
            <p:spPr>
              <a:xfrm flipH="1">
                <a:off x="5457391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1" name="Google Shape;1741;p38"/>
              <p:cNvSpPr txBox="1"/>
              <p:nvPr/>
            </p:nvSpPr>
            <p:spPr>
              <a:xfrm flipH="1">
                <a:off x="5517389" y="5633448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4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44" name="Google Shape;1744;p38"/>
            <p:cNvSpPr txBox="1"/>
            <p:nvPr/>
          </p:nvSpPr>
          <p:spPr>
            <a:xfrm>
              <a:off x="6933187" y="1041339"/>
              <a:ext cx="1789136" cy="564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Taassurot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1" name="Google Shape;1745;p38"/>
          <p:cNvGrpSpPr/>
          <p:nvPr/>
        </p:nvGrpSpPr>
        <p:grpSpPr>
          <a:xfrm>
            <a:off x="8135388" y="2663509"/>
            <a:ext cx="3754840" cy="1070296"/>
            <a:chOff x="6101541" y="1997632"/>
            <a:chExt cx="2816130" cy="802722"/>
          </a:xfrm>
        </p:grpSpPr>
        <p:cxnSp>
          <p:nvCxnSpPr>
            <p:cNvPr id="1746" name="Google Shape;1746;p38"/>
            <p:cNvCxnSpPr>
              <a:endCxn id="1748" idx="0"/>
            </p:cNvCxnSpPr>
            <p:nvPr/>
          </p:nvCxnSpPr>
          <p:spPr>
            <a:xfrm rot="10800000" flipV="1">
              <a:off x="6330139" y="2136098"/>
              <a:ext cx="1011294" cy="307706"/>
            </a:xfrm>
            <a:prstGeom prst="bentConnector2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2" name="Google Shape;1749;p38"/>
            <p:cNvGrpSpPr/>
            <p:nvPr/>
          </p:nvGrpSpPr>
          <p:grpSpPr>
            <a:xfrm>
              <a:off x="6101541" y="2343155"/>
              <a:ext cx="457197" cy="457199"/>
              <a:chOff x="5457391" y="6666780"/>
              <a:chExt cx="457197" cy="457199"/>
            </a:xfrm>
          </p:grpSpPr>
          <p:sp>
            <p:nvSpPr>
              <p:cNvPr id="1750" name="Google Shape;1750;p38"/>
              <p:cNvSpPr/>
              <p:nvPr/>
            </p:nvSpPr>
            <p:spPr>
              <a:xfrm flipH="1">
                <a:off x="5457391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8" name="Google Shape;1748;p38"/>
              <p:cNvSpPr txBox="1"/>
              <p:nvPr/>
            </p:nvSpPr>
            <p:spPr>
              <a:xfrm flipH="1">
                <a:off x="5517389" y="6767430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5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1" name="Google Shape;1751;p38"/>
            <p:cNvSpPr txBox="1"/>
            <p:nvPr/>
          </p:nvSpPr>
          <p:spPr>
            <a:xfrm>
              <a:off x="6829232" y="1997632"/>
              <a:ext cx="2088439" cy="5816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Yutuqlar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3" name="Google Shape;1752;p38"/>
          <p:cNvGrpSpPr/>
          <p:nvPr/>
        </p:nvGrpSpPr>
        <p:grpSpPr>
          <a:xfrm>
            <a:off x="8559952" y="3894045"/>
            <a:ext cx="3262577" cy="755600"/>
            <a:chOff x="6419963" y="2920534"/>
            <a:chExt cx="2446933" cy="566700"/>
          </a:xfrm>
        </p:grpSpPr>
        <p:cxnSp>
          <p:nvCxnSpPr>
            <p:cNvPr id="1753" name="Google Shape;1753;p38"/>
            <p:cNvCxnSpPr/>
            <p:nvPr/>
          </p:nvCxnSpPr>
          <p:spPr>
            <a:xfrm flipH="1">
              <a:off x="6850918" y="3036183"/>
              <a:ext cx="832500" cy="58200"/>
            </a:xfrm>
            <a:prstGeom prst="bentConnector2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4" name="Google Shape;1756;p38"/>
            <p:cNvGrpSpPr/>
            <p:nvPr/>
          </p:nvGrpSpPr>
          <p:grpSpPr>
            <a:xfrm>
              <a:off x="6419963" y="3004955"/>
              <a:ext cx="457203" cy="457199"/>
              <a:chOff x="5457388" y="7800763"/>
              <a:chExt cx="457203" cy="457199"/>
            </a:xfrm>
          </p:grpSpPr>
          <p:sp>
            <p:nvSpPr>
              <p:cNvPr id="1757" name="Google Shape;1757;p38"/>
              <p:cNvSpPr/>
              <p:nvPr/>
            </p:nvSpPr>
            <p:spPr>
              <a:xfrm flipH="1">
                <a:off x="5457388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55" name="Google Shape;1755;p38"/>
              <p:cNvSpPr txBox="1"/>
              <p:nvPr/>
            </p:nvSpPr>
            <p:spPr>
              <a:xfrm flipH="1">
                <a:off x="5517389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6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8" name="Google Shape;1758;p38"/>
            <p:cNvSpPr txBox="1"/>
            <p:nvPr/>
          </p:nvSpPr>
          <p:spPr>
            <a:xfrm>
              <a:off x="7079796" y="292053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Fikr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69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1" name="Google Shape;1601;p41"/>
          <p:cNvSpPr/>
          <p:nvPr/>
        </p:nvSpPr>
        <p:spPr>
          <a:xfrm>
            <a:off x="-344809" y="4184337"/>
            <a:ext cx="5503532" cy="2671753"/>
          </a:xfrm>
          <a:custGeom>
            <a:avLst/>
            <a:gdLst/>
            <a:ahLst/>
            <a:cxnLst/>
            <a:rect l="l" t="t" r="r" b="b"/>
            <a:pathLst>
              <a:path w="218423" h="106036" extrusionOk="0">
                <a:moveTo>
                  <a:pt x="47869" y="0"/>
                </a:moveTo>
                <a:lnTo>
                  <a:pt x="0" y="18896"/>
                </a:lnTo>
                <a:lnTo>
                  <a:pt x="0" y="60521"/>
                </a:lnTo>
                <a:lnTo>
                  <a:pt x="91904" y="106035"/>
                </a:lnTo>
                <a:lnTo>
                  <a:pt x="165679" y="106035"/>
                </a:lnTo>
                <a:lnTo>
                  <a:pt x="218422" y="73392"/>
                </a:lnTo>
                <a:lnTo>
                  <a:pt x="47869" y="0"/>
                </a:lnTo>
                <a:close/>
              </a:path>
            </a:pathLst>
          </a:custGeom>
          <a:solidFill>
            <a:srgbClr val="000000">
              <a:alpha val="189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1602;p41"/>
          <p:cNvGrpSpPr/>
          <p:nvPr/>
        </p:nvGrpSpPr>
        <p:grpSpPr>
          <a:xfrm>
            <a:off x="464488" y="1476103"/>
            <a:ext cx="2105292" cy="3679222"/>
            <a:chOff x="914402" y="1142548"/>
            <a:chExt cx="1807163" cy="3088047"/>
          </a:xfrm>
        </p:grpSpPr>
        <p:sp>
          <p:nvSpPr>
            <p:cNvPr id="1603" name="Google Shape;1603;p41"/>
            <p:cNvSpPr/>
            <p:nvPr/>
          </p:nvSpPr>
          <p:spPr>
            <a:xfrm>
              <a:off x="926818" y="1155494"/>
              <a:ext cx="1404538" cy="2656894"/>
            </a:xfrm>
            <a:custGeom>
              <a:avLst/>
              <a:gdLst/>
              <a:ahLst/>
              <a:cxnLst/>
              <a:rect l="l" t="t" r="r" b="b"/>
              <a:pathLst>
                <a:path w="74324" h="140595" extrusionOk="0">
                  <a:moveTo>
                    <a:pt x="74323" y="0"/>
                  </a:moveTo>
                  <a:lnTo>
                    <a:pt x="1" y="36970"/>
                  </a:lnTo>
                  <a:lnTo>
                    <a:pt x="1" y="140595"/>
                  </a:lnTo>
                  <a:lnTo>
                    <a:pt x="74323" y="103680"/>
                  </a:lnTo>
                  <a:lnTo>
                    <a:pt x="743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4" name="Google Shape;1604;p41"/>
            <p:cNvSpPr/>
            <p:nvPr/>
          </p:nvSpPr>
          <p:spPr>
            <a:xfrm>
              <a:off x="914402" y="1142548"/>
              <a:ext cx="1430408" cy="2682273"/>
            </a:xfrm>
            <a:custGeom>
              <a:avLst/>
              <a:gdLst/>
              <a:ahLst/>
              <a:cxnLst/>
              <a:rect l="l" t="t" r="r" b="b"/>
              <a:pathLst>
                <a:path w="75693" h="141938" extrusionOk="0">
                  <a:moveTo>
                    <a:pt x="74323" y="1781"/>
                  </a:moveTo>
                  <a:lnTo>
                    <a:pt x="74323" y="103927"/>
                  </a:lnTo>
                  <a:lnTo>
                    <a:pt x="1370" y="140184"/>
                  </a:lnTo>
                  <a:lnTo>
                    <a:pt x="1370" y="38038"/>
                  </a:lnTo>
                  <a:lnTo>
                    <a:pt x="74323" y="1781"/>
                  </a:lnTo>
                  <a:close/>
                  <a:moveTo>
                    <a:pt x="75014" y="1"/>
                  </a:moveTo>
                  <a:cubicBezTo>
                    <a:pt x="74898" y="1"/>
                    <a:pt x="74788" y="28"/>
                    <a:pt x="74706" y="83"/>
                  </a:cubicBezTo>
                  <a:lnTo>
                    <a:pt x="384" y="37053"/>
                  </a:lnTo>
                  <a:cubicBezTo>
                    <a:pt x="110" y="37162"/>
                    <a:pt x="0" y="37381"/>
                    <a:pt x="0" y="37655"/>
                  </a:cubicBezTo>
                  <a:lnTo>
                    <a:pt x="0" y="141280"/>
                  </a:lnTo>
                  <a:cubicBezTo>
                    <a:pt x="0" y="141663"/>
                    <a:pt x="274" y="141937"/>
                    <a:pt x="658" y="141937"/>
                  </a:cubicBezTo>
                  <a:cubicBezTo>
                    <a:pt x="767" y="141937"/>
                    <a:pt x="877" y="141937"/>
                    <a:pt x="986" y="141882"/>
                  </a:cubicBezTo>
                  <a:lnTo>
                    <a:pt x="75309" y="104967"/>
                  </a:lnTo>
                  <a:cubicBezTo>
                    <a:pt x="75528" y="104803"/>
                    <a:pt x="75692" y="104584"/>
                    <a:pt x="75692" y="104365"/>
                  </a:cubicBezTo>
                  <a:lnTo>
                    <a:pt x="75692" y="685"/>
                  </a:lnTo>
                  <a:cubicBezTo>
                    <a:pt x="75692" y="411"/>
                    <a:pt x="75583" y="247"/>
                    <a:pt x="75364" y="83"/>
                  </a:cubicBezTo>
                  <a:cubicBezTo>
                    <a:pt x="75254" y="28"/>
                    <a:pt x="75131" y="1"/>
                    <a:pt x="7501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5" name="Google Shape;1605;p41"/>
            <p:cNvSpPr/>
            <p:nvPr/>
          </p:nvSpPr>
          <p:spPr>
            <a:xfrm>
              <a:off x="926818" y="1294189"/>
              <a:ext cx="1705726" cy="854942"/>
            </a:xfrm>
            <a:custGeom>
              <a:avLst/>
              <a:gdLst/>
              <a:ahLst/>
              <a:cxnLst/>
              <a:rect l="l" t="t" r="r" b="b"/>
              <a:pathLst>
                <a:path w="90262" h="45241" extrusionOk="0">
                  <a:moveTo>
                    <a:pt x="70270" y="0"/>
                  </a:moveTo>
                  <a:lnTo>
                    <a:pt x="1" y="34889"/>
                  </a:lnTo>
                  <a:lnTo>
                    <a:pt x="20156" y="45240"/>
                  </a:lnTo>
                  <a:lnTo>
                    <a:pt x="90261" y="10571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6" name="Google Shape;1606;p41"/>
            <p:cNvSpPr/>
            <p:nvPr/>
          </p:nvSpPr>
          <p:spPr>
            <a:xfrm>
              <a:off x="926818" y="1294189"/>
              <a:ext cx="1705726" cy="699680"/>
            </a:xfrm>
            <a:custGeom>
              <a:avLst/>
              <a:gdLst/>
              <a:ahLst/>
              <a:cxnLst/>
              <a:rect l="l" t="t" r="r" b="b"/>
              <a:pathLst>
                <a:path w="90262" h="37025" extrusionOk="0">
                  <a:moveTo>
                    <a:pt x="82703" y="6573"/>
                  </a:moveTo>
                  <a:lnTo>
                    <a:pt x="82701" y="6574"/>
                  </a:lnTo>
                  <a:lnTo>
                    <a:pt x="90261" y="10571"/>
                  </a:lnTo>
                  <a:lnTo>
                    <a:pt x="82703" y="6573"/>
                  </a:lnTo>
                  <a:close/>
                  <a:moveTo>
                    <a:pt x="70270" y="0"/>
                  </a:moveTo>
                  <a:lnTo>
                    <a:pt x="1" y="34889"/>
                  </a:lnTo>
                  <a:lnTo>
                    <a:pt x="19992" y="37025"/>
                  </a:lnTo>
                  <a:lnTo>
                    <a:pt x="82701" y="6574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7" name="Google Shape;1607;p41"/>
            <p:cNvSpPr/>
            <p:nvPr/>
          </p:nvSpPr>
          <p:spPr>
            <a:xfrm>
              <a:off x="914402" y="1281244"/>
              <a:ext cx="1733657" cy="880302"/>
            </a:xfrm>
            <a:custGeom>
              <a:avLst/>
              <a:gdLst/>
              <a:ahLst/>
              <a:cxnLst/>
              <a:rect l="l" t="t" r="r" b="b"/>
              <a:pathLst>
                <a:path w="91740" h="46583" extrusionOk="0">
                  <a:moveTo>
                    <a:pt x="70872" y="1452"/>
                  </a:moveTo>
                  <a:lnTo>
                    <a:pt x="89439" y="11201"/>
                  </a:lnTo>
                  <a:lnTo>
                    <a:pt x="20813" y="45213"/>
                  </a:lnTo>
                  <a:lnTo>
                    <a:pt x="2191" y="35629"/>
                  </a:lnTo>
                  <a:lnTo>
                    <a:pt x="70872" y="1452"/>
                  </a:lnTo>
                  <a:close/>
                  <a:moveTo>
                    <a:pt x="70920" y="1"/>
                  </a:moveTo>
                  <a:cubicBezTo>
                    <a:pt x="70818" y="1"/>
                    <a:pt x="70708" y="28"/>
                    <a:pt x="70599" y="83"/>
                  </a:cubicBezTo>
                  <a:lnTo>
                    <a:pt x="384" y="34971"/>
                  </a:lnTo>
                  <a:cubicBezTo>
                    <a:pt x="165" y="35081"/>
                    <a:pt x="0" y="35355"/>
                    <a:pt x="0" y="35574"/>
                  </a:cubicBezTo>
                  <a:cubicBezTo>
                    <a:pt x="0" y="35848"/>
                    <a:pt x="165" y="36067"/>
                    <a:pt x="384" y="36176"/>
                  </a:cubicBezTo>
                  <a:lnTo>
                    <a:pt x="20484" y="46528"/>
                  </a:lnTo>
                  <a:cubicBezTo>
                    <a:pt x="20594" y="46583"/>
                    <a:pt x="20703" y="46583"/>
                    <a:pt x="20813" y="46583"/>
                  </a:cubicBezTo>
                  <a:cubicBezTo>
                    <a:pt x="20922" y="46583"/>
                    <a:pt x="20977" y="46583"/>
                    <a:pt x="21087" y="46528"/>
                  </a:cubicBezTo>
                  <a:lnTo>
                    <a:pt x="91247" y="11858"/>
                  </a:lnTo>
                  <a:cubicBezTo>
                    <a:pt x="91740" y="11585"/>
                    <a:pt x="91740" y="10873"/>
                    <a:pt x="91247" y="10654"/>
                  </a:cubicBezTo>
                  <a:lnTo>
                    <a:pt x="71201" y="83"/>
                  </a:lnTo>
                  <a:cubicBezTo>
                    <a:pt x="71119" y="28"/>
                    <a:pt x="71023" y="1"/>
                    <a:pt x="7092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8" name="Google Shape;1608;p41"/>
            <p:cNvSpPr/>
            <p:nvPr/>
          </p:nvSpPr>
          <p:spPr>
            <a:xfrm>
              <a:off x="1304612" y="1355250"/>
              <a:ext cx="1404538" cy="2656913"/>
            </a:xfrm>
            <a:custGeom>
              <a:avLst/>
              <a:gdLst/>
              <a:ahLst/>
              <a:cxnLst/>
              <a:rect l="l" t="t" r="r" b="b"/>
              <a:pathLst>
                <a:path w="74324" h="140596" extrusionOk="0">
                  <a:moveTo>
                    <a:pt x="74323" y="1"/>
                  </a:moveTo>
                  <a:lnTo>
                    <a:pt x="1" y="36916"/>
                  </a:lnTo>
                  <a:lnTo>
                    <a:pt x="1" y="140595"/>
                  </a:lnTo>
                  <a:lnTo>
                    <a:pt x="74323" y="103626"/>
                  </a:lnTo>
                  <a:lnTo>
                    <a:pt x="7432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9" name="Google Shape;1609;p41"/>
            <p:cNvSpPr/>
            <p:nvPr/>
          </p:nvSpPr>
          <p:spPr>
            <a:xfrm>
              <a:off x="1292196" y="1342323"/>
              <a:ext cx="1429369" cy="2682254"/>
            </a:xfrm>
            <a:custGeom>
              <a:avLst/>
              <a:gdLst/>
              <a:ahLst/>
              <a:cxnLst/>
              <a:rect l="l" t="t" r="r" b="b"/>
              <a:pathLst>
                <a:path w="75638" h="141937" extrusionOk="0">
                  <a:moveTo>
                    <a:pt x="74323" y="1780"/>
                  </a:moveTo>
                  <a:lnTo>
                    <a:pt x="74323" y="103872"/>
                  </a:lnTo>
                  <a:lnTo>
                    <a:pt x="1370" y="140184"/>
                  </a:lnTo>
                  <a:lnTo>
                    <a:pt x="1370" y="38093"/>
                  </a:lnTo>
                  <a:lnTo>
                    <a:pt x="74323" y="1780"/>
                  </a:lnTo>
                  <a:close/>
                  <a:moveTo>
                    <a:pt x="75014" y="0"/>
                  </a:moveTo>
                  <a:cubicBezTo>
                    <a:pt x="74898" y="0"/>
                    <a:pt x="74788" y="28"/>
                    <a:pt x="74706" y="82"/>
                  </a:cubicBezTo>
                  <a:lnTo>
                    <a:pt x="384" y="36997"/>
                  </a:lnTo>
                  <a:cubicBezTo>
                    <a:pt x="165" y="37107"/>
                    <a:pt x="0" y="37381"/>
                    <a:pt x="0" y="37600"/>
                  </a:cubicBezTo>
                  <a:lnTo>
                    <a:pt x="0" y="141279"/>
                  </a:lnTo>
                  <a:cubicBezTo>
                    <a:pt x="0" y="141499"/>
                    <a:pt x="110" y="141718"/>
                    <a:pt x="329" y="141827"/>
                  </a:cubicBezTo>
                  <a:cubicBezTo>
                    <a:pt x="438" y="141882"/>
                    <a:pt x="548" y="141937"/>
                    <a:pt x="658" y="141937"/>
                  </a:cubicBezTo>
                  <a:cubicBezTo>
                    <a:pt x="767" y="141937"/>
                    <a:pt x="877" y="141882"/>
                    <a:pt x="986" y="141882"/>
                  </a:cubicBezTo>
                  <a:lnTo>
                    <a:pt x="75309" y="104912"/>
                  </a:lnTo>
                  <a:cubicBezTo>
                    <a:pt x="75528" y="104803"/>
                    <a:pt x="75637" y="104584"/>
                    <a:pt x="75637" y="104310"/>
                  </a:cubicBezTo>
                  <a:lnTo>
                    <a:pt x="75637" y="685"/>
                  </a:lnTo>
                  <a:cubicBezTo>
                    <a:pt x="75637" y="411"/>
                    <a:pt x="75528" y="192"/>
                    <a:pt x="75364" y="82"/>
                  </a:cubicBezTo>
                  <a:cubicBezTo>
                    <a:pt x="75254" y="28"/>
                    <a:pt x="75131" y="0"/>
                    <a:pt x="750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0" name="Google Shape;1610;p41"/>
            <p:cNvSpPr/>
            <p:nvPr/>
          </p:nvSpPr>
          <p:spPr>
            <a:xfrm>
              <a:off x="2317933" y="1408052"/>
              <a:ext cx="128352" cy="64176"/>
            </a:xfrm>
            <a:custGeom>
              <a:avLst/>
              <a:gdLst/>
              <a:ahLst/>
              <a:cxnLst/>
              <a:rect l="l" t="t" r="r" b="b"/>
              <a:pathLst>
                <a:path w="6792" h="3396" extrusionOk="0">
                  <a:moveTo>
                    <a:pt x="0" y="3396"/>
                  </a:moveTo>
                  <a:lnTo>
                    <a:pt x="6792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1" name="Google Shape;1611;p41"/>
            <p:cNvSpPr/>
            <p:nvPr/>
          </p:nvSpPr>
          <p:spPr>
            <a:xfrm>
              <a:off x="2301359" y="1396297"/>
              <a:ext cx="161611" cy="88365"/>
            </a:xfrm>
            <a:custGeom>
              <a:avLst/>
              <a:gdLst/>
              <a:ahLst/>
              <a:cxnLst/>
              <a:rect l="l" t="t" r="r" b="b"/>
              <a:pathLst>
                <a:path w="8552" h="4676" extrusionOk="0">
                  <a:moveTo>
                    <a:pt x="7614" y="0"/>
                  </a:moveTo>
                  <a:cubicBezTo>
                    <a:pt x="7561" y="0"/>
                    <a:pt x="7506" y="7"/>
                    <a:pt x="7450" y="20"/>
                  </a:cubicBezTo>
                  <a:lnTo>
                    <a:pt x="603" y="3415"/>
                  </a:lnTo>
                  <a:cubicBezTo>
                    <a:pt x="1" y="3744"/>
                    <a:pt x="220" y="4620"/>
                    <a:pt x="877" y="4675"/>
                  </a:cubicBezTo>
                  <a:cubicBezTo>
                    <a:pt x="987" y="4675"/>
                    <a:pt x="1096" y="4675"/>
                    <a:pt x="1151" y="4620"/>
                  </a:cubicBezTo>
                  <a:lnTo>
                    <a:pt x="7997" y="1225"/>
                  </a:lnTo>
                  <a:cubicBezTo>
                    <a:pt x="8552" y="821"/>
                    <a:pt x="8225" y="0"/>
                    <a:pt x="76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2" name="Google Shape;1612;p41"/>
            <p:cNvSpPr/>
            <p:nvPr/>
          </p:nvSpPr>
          <p:spPr>
            <a:xfrm>
              <a:off x="1294256" y="1993618"/>
              <a:ext cx="1036074" cy="2032029"/>
            </a:xfrm>
            <a:custGeom>
              <a:avLst/>
              <a:gdLst/>
              <a:ahLst/>
              <a:cxnLst/>
              <a:rect l="l" t="t" r="r" b="b"/>
              <a:pathLst>
                <a:path w="54826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8"/>
                  </a:lnTo>
                  <a:lnTo>
                    <a:pt x="53511" y="1768"/>
                  </a:lnTo>
                  <a:close/>
                  <a:moveTo>
                    <a:pt x="54155" y="1"/>
                  </a:moveTo>
                  <a:cubicBezTo>
                    <a:pt x="54053" y="1"/>
                    <a:pt x="53946" y="22"/>
                    <a:pt x="53840" y="70"/>
                  </a:cubicBezTo>
                  <a:lnTo>
                    <a:pt x="384" y="26852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1"/>
                  </a:lnTo>
                  <a:cubicBezTo>
                    <a:pt x="1" y="107090"/>
                    <a:pt x="110" y="107309"/>
                    <a:pt x="329" y="107419"/>
                  </a:cubicBezTo>
                  <a:cubicBezTo>
                    <a:pt x="439" y="107474"/>
                    <a:pt x="549" y="107528"/>
                    <a:pt x="713" y="107528"/>
                  </a:cubicBezTo>
                  <a:cubicBezTo>
                    <a:pt x="768" y="107528"/>
                    <a:pt x="877" y="107474"/>
                    <a:pt x="987" y="107474"/>
                  </a:cubicBezTo>
                  <a:lnTo>
                    <a:pt x="54442" y="80691"/>
                  </a:lnTo>
                  <a:cubicBezTo>
                    <a:pt x="54716" y="80582"/>
                    <a:pt x="54825" y="80363"/>
                    <a:pt x="54825" y="80089"/>
                  </a:cubicBezTo>
                  <a:lnTo>
                    <a:pt x="54825" y="672"/>
                  </a:lnTo>
                  <a:cubicBezTo>
                    <a:pt x="54825" y="286"/>
                    <a:pt x="54523" y="1"/>
                    <a:pt x="54155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3" name="Google Shape;1613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19992" y="1051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4" name="Google Shape;1614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8161" y="101818"/>
                  </a:lnTo>
                  <a:lnTo>
                    <a:pt x="8435" y="443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5" name="Google Shape;1615;p41"/>
            <p:cNvSpPr/>
            <p:nvPr/>
          </p:nvSpPr>
          <p:spPr>
            <a:xfrm>
              <a:off x="914402" y="1841335"/>
              <a:ext cx="403669" cy="2183266"/>
            </a:xfrm>
            <a:custGeom>
              <a:avLst/>
              <a:gdLst/>
              <a:ahLst/>
              <a:cxnLst/>
              <a:rect l="l" t="t" r="r" b="b"/>
              <a:pathLst>
                <a:path w="21361" h="115532" extrusionOk="0">
                  <a:moveTo>
                    <a:pt x="1370" y="1774"/>
                  </a:moveTo>
                  <a:lnTo>
                    <a:pt x="20046" y="11633"/>
                  </a:lnTo>
                  <a:lnTo>
                    <a:pt x="20046" y="113724"/>
                  </a:lnTo>
                  <a:lnTo>
                    <a:pt x="1370" y="103866"/>
                  </a:lnTo>
                  <a:lnTo>
                    <a:pt x="1370" y="1774"/>
                  </a:lnTo>
                  <a:close/>
                  <a:moveTo>
                    <a:pt x="668" y="1"/>
                  </a:moveTo>
                  <a:cubicBezTo>
                    <a:pt x="321" y="1"/>
                    <a:pt x="0" y="260"/>
                    <a:pt x="0" y="679"/>
                  </a:cubicBezTo>
                  <a:lnTo>
                    <a:pt x="0" y="104304"/>
                  </a:lnTo>
                  <a:cubicBezTo>
                    <a:pt x="0" y="104523"/>
                    <a:pt x="110" y="104797"/>
                    <a:pt x="384" y="104906"/>
                  </a:cubicBezTo>
                  <a:lnTo>
                    <a:pt x="20375" y="115422"/>
                  </a:lnTo>
                  <a:cubicBezTo>
                    <a:pt x="20429" y="115477"/>
                    <a:pt x="20539" y="115532"/>
                    <a:pt x="20649" y="115532"/>
                  </a:cubicBezTo>
                  <a:cubicBezTo>
                    <a:pt x="20813" y="115532"/>
                    <a:pt x="20922" y="115477"/>
                    <a:pt x="21032" y="115422"/>
                  </a:cubicBezTo>
                  <a:cubicBezTo>
                    <a:pt x="21196" y="115313"/>
                    <a:pt x="21361" y="115094"/>
                    <a:pt x="21361" y="114874"/>
                  </a:cubicBezTo>
                  <a:lnTo>
                    <a:pt x="21361" y="11195"/>
                  </a:lnTo>
                  <a:cubicBezTo>
                    <a:pt x="21361" y="10976"/>
                    <a:pt x="21196" y="10757"/>
                    <a:pt x="20977" y="10647"/>
                  </a:cubicBezTo>
                  <a:lnTo>
                    <a:pt x="986" y="77"/>
                  </a:lnTo>
                  <a:cubicBezTo>
                    <a:pt x="883" y="25"/>
                    <a:pt x="775" y="1"/>
                    <a:pt x="668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6" name="Google Shape;1616;p41"/>
            <p:cNvSpPr/>
            <p:nvPr/>
          </p:nvSpPr>
          <p:spPr>
            <a:xfrm>
              <a:off x="926818" y="2057022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1"/>
                  </a:moveTo>
                  <a:lnTo>
                    <a:pt x="1" y="9202"/>
                  </a:lnTo>
                  <a:lnTo>
                    <a:pt x="19992" y="19773"/>
                  </a:lnTo>
                  <a:lnTo>
                    <a:pt x="19992" y="1057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7" name="Google Shape;1617;p41"/>
            <p:cNvSpPr/>
            <p:nvPr/>
          </p:nvSpPr>
          <p:spPr>
            <a:xfrm>
              <a:off x="914402" y="2044341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7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7"/>
                  </a:lnTo>
                  <a:close/>
                  <a:moveTo>
                    <a:pt x="693" y="0"/>
                  </a:moveTo>
                  <a:cubicBezTo>
                    <a:pt x="337" y="0"/>
                    <a:pt x="0" y="286"/>
                    <a:pt x="0" y="672"/>
                  </a:cubicBezTo>
                  <a:lnTo>
                    <a:pt x="0" y="9928"/>
                  </a:lnTo>
                  <a:cubicBezTo>
                    <a:pt x="0" y="10147"/>
                    <a:pt x="110" y="10366"/>
                    <a:pt x="384" y="10531"/>
                  </a:cubicBezTo>
                  <a:lnTo>
                    <a:pt x="20375" y="21046"/>
                  </a:lnTo>
                  <a:cubicBezTo>
                    <a:pt x="20429" y="21101"/>
                    <a:pt x="20539" y="21101"/>
                    <a:pt x="20649" y="21101"/>
                  </a:cubicBezTo>
                  <a:cubicBezTo>
                    <a:pt x="20758" y="21101"/>
                    <a:pt x="20922" y="21046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243"/>
                  </a:lnTo>
                  <a:cubicBezTo>
                    <a:pt x="21361" y="10969"/>
                    <a:pt x="21196" y="10750"/>
                    <a:pt x="20977" y="10640"/>
                  </a:cubicBezTo>
                  <a:lnTo>
                    <a:pt x="986" y="69"/>
                  </a:lnTo>
                  <a:cubicBezTo>
                    <a:pt x="891" y="22"/>
                    <a:pt x="791" y="0"/>
                    <a:pt x="69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8" name="Google Shape;1618;p41"/>
            <p:cNvSpPr/>
            <p:nvPr/>
          </p:nvSpPr>
          <p:spPr>
            <a:xfrm>
              <a:off x="926818" y="3400546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0"/>
                  </a:moveTo>
                  <a:lnTo>
                    <a:pt x="1" y="9202"/>
                  </a:lnTo>
                  <a:lnTo>
                    <a:pt x="19992" y="19772"/>
                  </a:lnTo>
                  <a:lnTo>
                    <a:pt x="19992" y="1057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9" name="Google Shape;1619;p41"/>
            <p:cNvSpPr/>
            <p:nvPr/>
          </p:nvSpPr>
          <p:spPr>
            <a:xfrm>
              <a:off x="914402" y="3387846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8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8"/>
                  </a:lnTo>
                  <a:close/>
                  <a:moveTo>
                    <a:pt x="693" y="1"/>
                  </a:moveTo>
                  <a:cubicBezTo>
                    <a:pt x="337" y="1"/>
                    <a:pt x="0" y="286"/>
                    <a:pt x="0" y="672"/>
                  </a:cubicBezTo>
                  <a:lnTo>
                    <a:pt x="0" y="9874"/>
                  </a:lnTo>
                  <a:cubicBezTo>
                    <a:pt x="0" y="10148"/>
                    <a:pt x="110" y="10367"/>
                    <a:pt x="384" y="10476"/>
                  </a:cubicBezTo>
                  <a:lnTo>
                    <a:pt x="20375" y="21047"/>
                  </a:lnTo>
                  <a:cubicBezTo>
                    <a:pt x="20429" y="21102"/>
                    <a:pt x="20539" y="21102"/>
                    <a:pt x="20649" y="21102"/>
                  </a:cubicBezTo>
                  <a:cubicBezTo>
                    <a:pt x="20813" y="21102"/>
                    <a:pt x="20922" y="21047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188"/>
                  </a:lnTo>
                  <a:cubicBezTo>
                    <a:pt x="21361" y="10969"/>
                    <a:pt x="21196" y="10750"/>
                    <a:pt x="20977" y="10641"/>
                  </a:cubicBezTo>
                  <a:lnTo>
                    <a:pt x="986" y="70"/>
                  </a:lnTo>
                  <a:cubicBezTo>
                    <a:pt x="891" y="22"/>
                    <a:pt x="791" y="1"/>
                    <a:pt x="693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0" name="Google Shape;1620;p41"/>
            <p:cNvSpPr/>
            <p:nvPr/>
          </p:nvSpPr>
          <p:spPr>
            <a:xfrm>
              <a:off x="1183512" y="2660731"/>
              <a:ext cx="25890" cy="733582"/>
            </a:xfrm>
            <a:custGeom>
              <a:avLst/>
              <a:gdLst/>
              <a:ahLst/>
              <a:cxnLst/>
              <a:rect l="l" t="t" r="r" b="b"/>
              <a:pathLst>
                <a:path w="1370" h="38819" extrusionOk="0">
                  <a:moveTo>
                    <a:pt x="685" y="1"/>
                  </a:moveTo>
                  <a:cubicBezTo>
                    <a:pt x="343" y="1"/>
                    <a:pt x="0" y="233"/>
                    <a:pt x="0" y="699"/>
                  </a:cubicBezTo>
                  <a:lnTo>
                    <a:pt x="0" y="38162"/>
                  </a:lnTo>
                  <a:cubicBezTo>
                    <a:pt x="0" y="38490"/>
                    <a:pt x="274" y="38819"/>
                    <a:pt x="658" y="38819"/>
                  </a:cubicBezTo>
                  <a:cubicBezTo>
                    <a:pt x="1041" y="38819"/>
                    <a:pt x="1370" y="38490"/>
                    <a:pt x="1370" y="38162"/>
                  </a:cubicBezTo>
                  <a:lnTo>
                    <a:pt x="1370" y="699"/>
                  </a:lnTo>
                  <a:cubicBezTo>
                    <a:pt x="1370" y="233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1" name="Google Shape;1621;p41"/>
            <p:cNvSpPr/>
            <p:nvPr/>
          </p:nvSpPr>
          <p:spPr>
            <a:xfrm>
              <a:off x="1183512" y="2471048"/>
              <a:ext cx="25890" cy="143886"/>
            </a:xfrm>
            <a:custGeom>
              <a:avLst/>
              <a:gdLst/>
              <a:ahLst/>
              <a:cxnLst/>
              <a:rect l="l" t="t" r="r" b="b"/>
              <a:pathLst>
                <a:path w="1370" h="7614" extrusionOk="0">
                  <a:moveTo>
                    <a:pt x="685" y="1"/>
                  </a:moveTo>
                  <a:cubicBezTo>
                    <a:pt x="343" y="1"/>
                    <a:pt x="0" y="220"/>
                    <a:pt x="0" y="658"/>
                  </a:cubicBezTo>
                  <a:lnTo>
                    <a:pt x="0" y="6902"/>
                  </a:lnTo>
                  <a:cubicBezTo>
                    <a:pt x="0" y="7285"/>
                    <a:pt x="274" y="7614"/>
                    <a:pt x="658" y="7614"/>
                  </a:cubicBezTo>
                  <a:cubicBezTo>
                    <a:pt x="1041" y="7614"/>
                    <a:pt x="1370" y="7285"/>
                    <a:pt x="1370" y="6902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2" name="Google Shape;1622;p41"/>
            <p:cNvSpPr/>
            <p:nvPr/>
          </p:nvSpPr>
          <p:spPr>
            <a:xfrm>
              <a:off x="1288057" y="1597470"/>
              <a:ext cx="600317" cy="297069"/>
            </a:xfrm>
            <a:custGeom>
              <a:avLst/>
              <a:gdLst/>
              <a:ahLst/>
              <a:cxnLst/>
              <a:rect l="l" t="t" r="r" b="b"/>
              <a:pathLst>
                <a:path w="31767" h="15720" extrusionOk="0">
                  <a:moveTo>
                    <a:pt x="0" y="15719"/>
                  </a:moveTo>
                  <a:lnTo>
                    <a:pt x="31767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3" name="Google Shape;1623;p41"/>
            <p:cNvSpPr/>
            <p:nvPr/>
          </p:nvSpPr>
          <p:spPr>
            <a:xfrm>
              <a:off x="1271483" y="1585451"/>
              <a:ext cx="633331" cy="321503"/>
            </a:xfrm>
            <a:custGeom>
              <a:avLst/>
              <a:gdLst/>
              <a:ahLst/>
              <a:cxnLst/>
              <a:rect l="l" t="t" r="r" b="b"/>
              <a:pathLst>
                <a:path w="33514" h="17013" extrusionOk="0">
                  <a:moveTo>
                    <a:pt x="32581" y="1"/>
                  </a:moveTo>
                  <a:cubicBezTo>
                    <a:pt x="32514" y="1"/>
                    <a:pt x="32443" y="11"/>
                    <a:pt x="32370" y="34"/>
                  </a:cubicBezTo>
                  <a:lnTo>
                    <a:pt x="603" y="15698"/>
                  </a:lnTo>
                  <a:cubicBezTo>
                    <a:pt x="1" y="16026"/>
                    <a:pt x="220" y="16957"/>
                    <a:pt x="877" y="17012"/>
                  </a:cubicBezTo>
                  <a:cubicBezTo>
                    <a:pt x="987" y="17012"/>
                    <a:pt x="1096" y="16957"/>
                    <a:pt x="1206" y="16957"/>
                  </a:cubicBezTo>
                  <a:lnTo>
                    <a:pt x="32972" y="1238"/>
                  </a:lnTo>
                  <a:cubicBezTo>
                    <a:pt x="33513" y="796"/>
                    <a:pt x="33171" y="1"/>
                    <a:pt x="325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4" name="Google Shape;1624;p41"/>
            <p:cNvSpPr/>
            <p:nvPr/>
          </p:nvSpPr>
          <p:spPr>
            <a:xfrm>
              <a:off x="1307711" y="2006318"/>
              <a:ext cx="1010204" cy="2006915"/>
            </a:xfrm>
            <a:custGeom>
              <a:avLst/>
              <a:gdLst/>
              <a:ahLst/>
              <a:cxnLst/>
              <a:rect l="l" t="t" r="r" b="b"/>
              <a:pathLst>
                <a:path w="53457" h="106200" extrusionOk="0">
                  <a:moveTo>
                    <a:pt x="53456" y="0"/>
                  </a:moveTo>
                  <a:lnTo>
                    <a:pt x="1" y="26783"/>
                  </a:lnTo>
                  <a:lnTo>
                    <a:pt x="1" y="106199"/>
                  </a:lnTo>
                  <a:lnTo>
                    <a:pt x="53456" y="79417"/>
                  </a:lnTo>
                  <a:lnTo>
                    <a:pt x="5345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5" name="Google Shape;1625;p41"/>
            <p:cNvSpPr/>
            <p:nvPr/>
          </p:nvSpPr>
          <p:spPr>
            <a:xfrm>
              <a:off x="1307711" y="2148112"/>
              <a:ext cx="1319669" cy="667611"/>
            </a:xfrm>
            <a:custGeom>
              <a:avLst/>
              <a:gdLst/>
              <a:ahLst/>
              <a:cxnLst/>
              <a:rect l="l" t="t" r="r" b="b"/>
              <a:pathLst>
                <a:path w="69833" h="35328" extrusionOk="0">
                  <a:moveTo>
                    <a:pt x="49239" y="1"/>
                  </a:moveTo>
                  <a:lnTo>
                    <a:pt x="1" y="24702"/>
                  </a:lnTo>
                  <a:lnTo>
                    <a:pt x="20649" y="35327"/>
                  </a:lnTo>
                  <a:lnTo>
                    <a:pt x="69832" y="10845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6" name="Google Shape;1626;p41"/>
            <p:cNvSpPr/>
            <p:nvPr/>
          </p:nvSpPr>
          <p:spPr>
            <a:xfrm>
              <a:off x="1307711" y="2148112"/>
              <a:ext cx="1177862" cy="512349"/>
            </a:xfrm>
            <a:custGeom>
              <a:avLst/>
              <a:gdLst/>
              <a:ahLst/>
              <a:cxnLst/>
              <a:rect l="l" t="t" r="r" b="b"/>
              <a:pathLst>
                <a:path w="62329" h="27112" extrusionOk="0">
                  <a:moveTo>
                    <a:pt x="49239" y="1"/>
                  </a:moveTo>
                  <a:lnTo>
                    <a:pt x="1" y="24702"/>
                  </a:lnTo>
                  <a:lnTo>
                    <a:pt x="21635" y="27112"/>
                  </a:lnTo>
                  <a:lnTo>
                    <a:pt x="62329" y="6902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7" name="Google Shape;1627;p41"/>
            <p:cNvSpPr/>
            <p:nvPr/>
          </p:nvSpPr>
          <p:spPr>
            <a:xfrm>
              <a:off x="1292196" y="2135186"/>
              <a:ext cx="1347600" cy="692952"/>
            </a:xfrm>
            <a:custGeom>
              <a:avLst/>
              <a:gdLst/>
              <a:ahLst/>
              <a:cxnLst/>
              <a:rect l="l" t="t" r="r" b="b"/>
              <a:pathLst>
                <a:path w="71311" h="36669" extrusionOk="0">
                  <a:moveTo>
                    <a:pt x="50060" y="1451"/>
                  </a:moveTo>
                  <a:lnTo>
                    <a:pt x="69175" y="11529"/>
                  </a:lnTo>
                  <a:lnTo>
                    <a:pt x="21525" y="35245"/>
                  </a:lnTo>
                  <a:lnTo>
                    <a:pt x="2301" y="25386"/>
                  </a:lnTo>
                  <a:lnTo>
                    <a:pt x="50060" y="1451"/>
                  </a:lnTo>
                  <a:close/>
                  <a:moveTo>
                    <a:pt x="50087" y="0"/>
                  </a:moveTo>
                  <a:cubicBezTo>
                    <a:pt x="49978" y="0"/>
                    <a:pt x="49868" y="27"/>
                    <a:pt x="49786" y="82"/>
                  </a:cubicBezTo>
                  <a:lnTo>
                    <a:pt x="493" y="24783"/>
                  </a:lnTo>
                  <a:cubicBezTo>
                    <a:pt x="0" y="25057"/>
                    <a:pt x="0" y="25715"/>
                    <a:pt x="493" y="25988"/>
                  </a:cubicBezTo>
                  <a:lnTo>
                    <a:pt x="21196" y="36614"/>
                  </a:lnTo>
                  <a:cubicBezTo>
                    <a:pt x="21251" y="36669"/>
                    <a:pt x="21361" y="36669"/>
                    <a:pt x="21470" y="36669"/>
                  </a:cubicBezTo>
                  <a:cubicBezTo>
                    <a:pt x="21580" y="36669"/>
                    <a:pt x="21689" y="36669"/>
                    <a:pt x="21799" y="36614"/>
                  </a:cubicBezTo>
                  <a:lnTo>
                    <a:pt x="70927" y="12132"/>
                  </a:lnTo>
                  <a:cubicBezTo>
                    <a:pt x="71146" y="12022"/>
                    <a:pt x="71311" y="11803"/>
                    <a:pt x="71311" y="11529"/>
                  </a:cubicBezTo>
                  <a:cubicBezTo>
                    <a:pt x="71311" y="11310"/>
                    <a:pt x="71146" y="11036"/>
                    <a:pt x="70927" y="10927"/>
                  </a:cubicBezTo>
                  <a:lnTo>
                    <a:pt x="50389" y="82"/>
                  </a:lnTo>
                  <a:cubicBezTo>
                    <a:pt x="50306" y="27"/>
                    <a:pt x="50197" y="0"/>
                    <a:pt x="50087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8" name="Google Shape;1628;p41"/>
            <p:cNvSpPr/>
            <p:nvPr/>
          </p:nvSpPr>
          <p:spPr>
            <a:xfrm>
              <a:off x="1307711" y="2512454"/>
              <a:ext cx="388155" cy="1705726"/>
            </a:xfrm>
            <a:custGeom>
              <a:avLst/>
              <a:gdLst/>
              <a:ahLst/>
              <a:cxnLst/>
              <a:rect l="l" t="t" r="r" b="b"/>
              <a:pathLst>
                <a:path w="20540" h="90262" extrusionOk="0">
                  <a:moveTo>
                    <a:pt x="1" y="1"/>
                  </a:moveTo>
                  <a:lnTo>
                    <a:pt x="1" y="79417"/>
                  </a:lnTo>
                  <a:lnTo>
                    <a:pt x="20540" y="90262"/>
                  </a:lnTo>
                  <a:lnTo>
                    <a:pt x="20540" y="108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9" name="Google Shape;1629;p41"/>
            <p:cNvSpPr/>
            <p:nvPr/>
          </p:nvSpPr>
          <p:spPr>
            <a:xfrm>
              <a:off x="1399840" y="2565237"/>
              <a:ext cx="296029" cy="1652945"/>
            </a:xfrm>
            <a:custGeom>
              <a:avLst/>
              <a:gdLst/>
              <a:ahLst/>
              <a:cxnLst/>
              <a:rect l="l" t="t" r="r" b="b"/>
              <a:pathLst>
                <a:path w="15665" h="87469" extrusionOk="0">
                  <a:moveTo>
                    <a:pt x="384" y="1"/>
                  </a:moveTo>
                  <a:lnTo>
                    <a:pt x="0" y="73393"/>
                  </a:lnTo>
                  <a:lnTo>
                    <a:pt x="15665" y="87469"/>
                  </a:lnTo>
                  <a:lnTo>
                    <a:pt x="15665" y="8052"/>
                  </a:lnTo>
                  <a:lnTo>
                    <a:pt x="384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0" name="Google Shape;1630;p41"/>
            <p:cNvSpPr/>
            <p:nvPr/>
          </p:nvSpPr>
          <p:spPr>
            <a:xfrm>
              <a:off x="1294256" y="2499528"/>
              <a:ext cx="414025" cy="1731068"/>
            </a:xfrm>
            <a:custGeom>
              <a:avLst/>
              <a:gdLst/>
              <a:ahLst/>
              <a:cxnLst/>
              <a:rect l="l" t="t" r="r" b="b"/>
              <a:pathLst>
                <a:path w="21909" h="91603" extrusionOk="0">
                  <a:moveTo>
                    <a:pt x="1370" y="1780"/>
                  </a:moveTo>
                  <a:lnTo>
                    <a:pt x="20540" y="11913"/>
                  </a:lnTo>
                  <a:lnTo>
                    <a:pt x="20540" y="89795"/>
                  </a:lnTo>
                  <a:lnTo>
                    <a:pt x="1370" y="79663"/>
                  </a:lnTo>
                  <a:lnTo>
                    <a:pt x="1370" y="1780"/>
                  </a:lnTo>
                  <a:close/>
                  <a:moveTo>
                    <a:pt x="685" y="0"/>
                  </a:moveTo>
                  <a:cubicBezTo>
                    <a:pt x="562" y="0"/>
                    <a:pt x="439" y="27"/>
                    <a:pt x="329" y="82"/>
                  </a:cubicBezTo>
                  <a:cubicBezTo>
                    <a:pt x="165" y="192"/>
                    <a:pt x="1" y="411"/>
                    <a:pt x="56" y="685"/>
                  </a:cubicBezTo>
                  <a:lnTo>
                    <a:pt x="56" y="80101"/>
                  </a:lnTo>
                  <a:cubicBezTo>
                    <a:pt x="56" y="80320"/>
                    <a:pt x="165" y="80539"/>
                    <a:pt x="384" y="80649"/>
                  </a:cubicBezTo>
                  <a:lnTo>
                    <a:pt x="20923" y="91548"/>
                  </a:lnTo>
                  <a:cubicBezTo>
                    <a:pt x="21032" y="91548"/>
                    <a:pt x="21142" y="91603"/>
                    <a:pt x="21252" y="91603"/>
                  </a:cubicBezTo>
                  <a:cubicBezTo>
                    <a:pt x="21361" y="91603"/>
                    <a:pt x="21471" y="91548"/>
                    <a:pt x="21635" y="91493"/>
                  </a:cubicBezTo>
                  <a:cubicBezTo>
                    <a:pt x="21799" y="91384"/>
                    <a:pt x="21909" y="91165"/>
                    <a:pt x="21909" y="90946"/>
                  </a:cubicBezTo>
                  <a:lnTo>
                    <a:pt x="21909" y="11529"/>
                  </a:lnTo>
                  <a:cubicBezTo>
                    <a:pt x="21909" y="11255"/>
                    <a:pt x="21799" y="11036"/>
                    <a:pt x="21580" y="10927"/>
                  </a:cubicBezTo>
                  <a:lnTo>
                    <a:pt x="1041" y="82"/>
                  </a:lnTo>
                  <a:cubicBezTo>
                    <a:pt x="932" y="27"/>
                    <a:pt x="809" y="0"/>
                    <a:pt x="685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1" name="Google Shape;1631;p41"/>
            <p:cNvSpPr/>
            <p:nvPr/>
          </p:nvSpPr>
          <p:spPr>
            <a:xfrm>
              <a:off x="1307711" y="2720507"/>
              <a:ext cx="388155" cy="384016"/>
            </a:xfrm>
            <a:custGeom>
              <a:avLst/>
              <a:gdLst/>
              <a:ahLst/>
              <a:cxnLst/>
              <a:rect l="l" t="t" r="r" b="b"/>
              <a:pathLst>
                <a:path w="20540" h="20321" extrusionOk="0">
                  <a:moveTo>
                    <a:pt x="1" y="0"/>
                  </a:moveTo>
                  <a:lnTo>
                    <a:pt x="1" y="9476"/>
                  </a:lnTo>
                  <a:lnTo>
                    <a:pt x="20540" y="20320"/>
                  </a:lnTo>
                  <a:lnTo>
                    <a:pt x="20540" y="108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2" name="Google Shape;1632;p41"/>
            <p:cNvSpPr/>
            <p:nvPr/>
          </p:nvSpPr>
          <p:spPr>
            <a:xfrm>
              <a:off x="1295295" y="2708601"/>
              <a:ext cx="412986" cy="409377"/>
            </a:xfrm>
            <a:custGeom>
              <a:avLst/>
              <a:gdLst/>
              <a:ahLst/>
              <a:cxnLst/>
              <a:rect l="l" t="t" r="r" b="b"/>
              <a:pathLst>
                <a:path w="21854" h="21663" extrusionOk="0">
                  <a:moveTo>
                    <a:pt x="1315" y="1781"/>
                  </a:moveTo>
                  <a:lnTo>
                    <a:pt x="20485" y="11913"/>
                  </a:lnTo>
                  <a:lnTo>
                    <a:pt x="20485" y="19855"/>
                  </a:lnTo>
                  <a:lnTo>
                    <a:pt x="1315" y="9722"/>
                  </a:lnTo>
                  <a:lnTo>
                    <a:pt x="1315" y="1781"/>
                  </a:lnTo>
                  <a:close/>
                  <a:moveTo>
                    <a:pt x="630" y="1"/>
                  </a:moveTo>
                  <a:cubicBezTo>
                    <a:pt x="507" y="1"/>
                    <a:pt x="384" y="28"/>
                    <a:pt x="274" y="83"/>
                  </a:cubicBezTo>
                  <a:cubicBezTo>
                    <a:pt x="110" y="192"/>
                    <a:pt x="1" y="411"/>
                    <a:pt x="1" y="630"/>
                  </a:cubicBezTo>
                  <a:lnTo>
                    <a:pt x="1" y="10106"/>
                  </a:lnTo>
                  <a:cubicBezTo>
                    <a:pt x="1" y="10380"/>
                    <a:pt x="110" y="10599"/>
                    <a:pt x="329" y="10708"/>
                  </a:cubicBezTo>
                  <a:lnTo>
                    <a:pt x="20868" y="21553"/>
                  </a:lnTo>
                  <a:cubicBezTo>
                    <a:pt x="20977" y="21607"/>
                    <a:pt x="21087" y="21662"/>
                    <a:pt x="21197" y="21662"/>
                  </a:cubicBezTo>
                  <a:cubicBezTo>
                    <a:pt x="21306" y="21662"/>
                    <a:pt x="21416" y="21607"/>
                    <a:pt x="21580" y="21553"/>
                  </a:cubicBezTo>
                  <a:cubicBezTo>
                    <a:pt x="21744" y="21443"/>
                    <a:pt x="21854" y="21224"/>
                    <a:pt x="21854" y="21005"/>
                  </a:cubicBezTo>
                  <a:lnTo>
                    <a:pt x="21854" y="11530"/>
                  </a:lnTo>
                  <a:cubicBezTo>
                    <a:pt x="21854" y="11256"/>
                    <a:pt x="21744" y="11037"/>
                    <a:pt x="21525" y="10927"/>
                  </a:cubicBezTo>
                  <a:lnTo>
                    <a:pt x="986" y="83"/>
                  </a:lnTo>
                  <a:cubicBezTo>
                    <a:pt x="877" y="28"/>
                    <a:pt x="754" y="1"/>
                    <a:pt x="63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3" name="Google Shape;1633;p41"/>
            <p:cNvSpPr/>
            <p:nvPr/>
          </p:nvSpPr>
          <p:spPr>
            <a:xfrm>
              <a:off x="1307711" y="3588925"/>
              <a:ext cx="388155" cy="385037"/>
            </a:xfrm>
            <a:custGeom>
              <a:avLst/>
              <a:gdLst/>
              <a:ahLst/>
              <a:cxnLst/>
              <a:rect l="l" t="t" r="r" b="b"/>
              <a:pathLst>
                <a:path w="20540" h="20375" extrusionOk="0">
                  <a:moveTo>
                    <a:pt x="1" y="1"/>
                  </a:moveTo>
                  <a:lnTo>
                    <a:pt x="1" y="9476"/>
                  </a:lnTo>
                  <a:lnTo>
                    <a:pt x="20540" y="20375"/>
                  </a:lnTo>
                  <a:lnTo>
                    <a:pt x="20540" y="1090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4" name="Google Shape;1634;p41"/>
            <p:cNvSpPr/>
            <p:nvPr/>
          </p:nvSpPr>
          <p:spPr>
            <a:xfrm>
              <a:off x="1295295" y="3576698"/>
              <a:ext cx="412986" cy="409698"/>
            </a:xfrm>
            <a:custGeom>
              <a:avLst/>
              <a:gdLst/>
              <a:ahLst/>
              <a:cxnLst/>
              <a:rect l="l" t="t" r="r" b="b"/>
              <a:pathLst>
                <a:path w="21854" h="21680" extrusionOk="0">
                  <a:moveTo>
                    <a:pt x="1315" y="1798"/>
                  </a:moveTo>
                  <a:lnTo>
                    <a:pt x="20539" y="11930"/>
                  </a:lnTo>
                  <a:lnTo>
                    <a:pt x="20539" y="19872"/>
                  </a:lnTo>
                  <a:lnTo>
                    <a:pt x="1315" y="9739"/>
                  </a:lnTo>
                  <a:lnTo>
                    <a:pt x="1315" y="1798"/>
                  </a:lnTo>
                  <a:close/>
                  <a:moveTo>
                    <a:pt x="624" y="1"/>
                  </a:moveTo>
                  <a:cubicBezTo>
                    <a:pt x="278" y="1"/>
                    <a:pt x="1" y="278"/>
                    <a:pt x="1" y="648"/>
                  </a:cubicBezTo>
                  <a:lnTo>
                    <a:pt x="1" y="10123"/>
                  </a:lnTo>
                  <a:cubicBezTo>
                    <a:pt x="1" y="10397"/>
                    <a:pt x="110" y="10616"/>
                    <a:pt x="329" y="10725"/>
                  </a:cubicBezTo>
                  <a:lnTo>
                    <a:pt x="20868" y="21570"/>
                  </a:lnTo>
                  <a:cubicBezTo>
                    <a:pt x="20977" y="21624"/>
                    <a:pt x="21087" y="21679"/>
                    <a:pt x="21197" y="21679"/>
                  </a:cubicBezTo>
                  <a:cubicBezTo>
                    <a:pt x="21306" y="21679"/>
                    <a:pt x="21416" y="21624"/>
                    <a:pt x="21525" y="21570"/>
                  </a:cubicBezTo>
                  <a:cubicBezTo>
                    <a:pt x="21744" y="21460"/>
                    <a:pt x="21854" y="21241"/>
                    <a:pt x="21854" y="21022"/>
                  </a:cubicBezTo>
                  <a:lnTo>
                    <a:pt x="21854" y="11547"/>
                  </a:lnTo>
                  <a:cubicBezTo>
                    <a:pt x="21854" y="11273"/>
                    <a:pt x="21689" y="11054"/>
                    <a:pt x="21525" y="10944"/>
                  </a:cubicBezTo>
                  <a:lnTo>
                    <a:pt x="986" y="100"/>
                  </a:lnTo>
                  <a:cubicBezTo>
                    <a:pt x="863" y="31"/>
                    <a:pt x="740" y="1"/>
                    <a:pt x="62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5" name="Google Shape;1635;p41"/>
            <p:cNvSpPr/>
            <p:nvPr/>
          </p:nvSpPr>
          <p:spPr>
            <a:xfrm>
              <a:off x="1695861" y="2211252"/>
              <a:ext cx="1010185" cy="2006914"/>
            </a:xfrm>
            <a:custGeom>
              <a:avLst/>
              <a:gdLst/>
              <a:ahLst/>
              <a:cxnLst/>
              <a:rect l="l" t="t" r="r" b="b"/>
              <a:pathLst>
                <a:path w="53456" h="106200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106200"/>
                  </a:lnTo>
                  <a:lnTo>
                    <a:pt x="53456" y="79417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6" name="Google Shape;1636;p41"/>
            <p:cNvSpPr/>
            <p:nvPr/>
          </p:nvSpPr>
          <p:spPr>
            <a:xfrm>
              <a:off x="1695861" y="2211252"/>
              <a:ext cx="1010185" cy="1458358"/>
            </a:xfrm>
            <a:custGeom>
              <a:avLst/>
              <a:gdLst/>
              <a:ahLst/>
              <a:cxnLst/>
              <a:rect l="l" t="t" r="r" b="b"/>
              <a:pathLst>
                <a:path w="53456" h="77172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77172"/>
                  </a:lnTo>
                  <a:lnTo>
                    <a:pt x="12652" y="70873"/>
                  </a:lnTo>
                  <a:lnTo>
                    <a:pt x="12871" y="48472"/>
                  </a:lnTo>
                  <a:lnTo>
                    <a:pt x="53456" y="28098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7" name="Google Shape;1637;p41"/>
            <p:cNvSpPr/>
            <p:nvPr/>
          </p:nvSpPr>
          <p:spPr>
            <a:xfrm>
              <a:off x="1682406" y="2198552"/>
              <a:ext cx="1037095" cy="2032029"/>
            </a:xfrm>
            <a:custGeom>
              <a:avLst/>
              <a:gdLst/>
              <a:ahLst/>
              <a:cxnLst/>
              <a:rect l="l" t="t" r="r" b="b"/>
              <a:pathLst>
                <a:path w="54880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9"/>
                  </a:lnTo>
                  <a:lnTo>
                    <a:pt x="53511" y="1768"/>
                  </a:lnTo>
                  <a:close/>
                  <a:moveTo>
                    <a:pt x="54181" y="1"/>
                  </a:moveTo>
                  <a:cubicBezTo>
                    <a:pt x="54086" y="1"/>
                    <a:pt x="53989" y="23"/>
                    <a:pt x="53894" y="70"/>
                  </a:cubicBezTo>
                  <a:lnTo>
                    <a:pt x="384" y="26853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2"/>
                  </a:lnTo>
                  <a:cubicBezTo>
                    <a:pt x="1" y="107091"/>
                    <a:pt x="165" y="107310"/>
                    <a:pt x="329" y="107419"/>
                  </a:cubicBezTo>
                  <a:cubicBezTo>
                    <a:pt x="439" y="107474"/>
                    <a:pt x="548" y="107529"/>
                    <a:pt x="713" y="107529"/>
                  </a:cubicBezTo>
                  <a:cubicBezTo>
                    <a:pt x="822" y="107529"/>
                    <a:pt x="932" y="107474"/>
                    <a:pt x="986" y="107474"/>
                  </a:cubicBezTo>
                  <a:lnTo>
                    <a:pt x="54496" y="80692"/>
                  </a:lnTo>
                  <a:cubicBezTo>
                    <a:pt x="54716" y="80582"/>
                    <a:pt x="54825" y="80363"/>
                    <a:pt x="54880" y="80089"/>
                  </a:cubicBezTo>
                  <a:lnTo>
                    <a:pt x="54880" y="673"/>
                  </a:lnTo>
                  <a:cubicBezTo>
                    <a:pt x="54837" y="286"/>
                    <a:pt x="54525" y="1"/>
                    <a:pt x="541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8" name="Google Shape;1638;p41"/>
            <p:cNvSpPr/>
            <p:nvPr/>
          </p:nvSpPr>
          <p:spPr>
            <a:xfrm>
              <a:off x="1592356" y="3302463"/>
              <a:ext cx="25890" cy="345465"/>
            </a:xfrm>
            <a:custGeom>
              <a:avLst/>
              <a:gdLst/>
              <a:ahLst/>
              <a:cxnLst/>
              <a:rect l="l" t="t" r="r" b="b"/>
              <a:pathLst>
                <a:path w="1370" h="18281" extrusionOk="0">
                  <a:moveTo>
                    <a:pt x="685" y="1"/>
                  </a:moveTo>
                  <a:cubicBezTo>
                    <a:pt x="343" y="1"/>
                    <a:pt x="1" y="234"/>
                    <a:pt x="1" y="699"/>
                  </a:cubicBezTo>
                  <a:lnTo>
                    <a:pt x="1" y="17623"/>
                  </a:lnTo>
                  <a:cubicBezTo>
                    <a:pt x="1" y="18007"/>
                    <a:pt x="329" y="18280"/>
                    <a:pt x="713" y="18280"/>
                  </a:cubicBezTo>
                  <a:cubicBezTo>
                    <a:pt x="1041" y="18280"/>
                    <a:pt x="1370" y="18007"/>
                    <a:pt x="1370" y="17623"/>
                  </a:cubicBezTo>
                  <a:lnTo>
                    <a:pt x="1370" y="699"/>
                  </a:lnTo>
                  <a:cubicBezTo>
                    <a:pt x="1370" y="234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9" name="Google Shape;1639;p41"/>
            <p:cNvSpPr/>
            <p:nvPr/>
          </p:nvSpPr>
          <p:spPr>
            <a:xfrm>
              <a:off x="1592356" y="3152127"/>
              <a:ext cx="25890" cy="93165"/>
            </a:xfrm>
            <a:custGeom>
              <a:avLst/>
              <a:gdLst/>
              <a:ahLst/>
              <a:cxnLst/>
              <a:rect l="l" t="t" r="r" b="b"/>
              <a:pathLst>
                <a:path w="1370" h="4930" extrusionOk="0">
                  <a:moveTo>
                    <a:pt x="685" y="1"/>
                  </a:moveTo>
                  <a:cubicBezTo>
                    <a:pt x="343" y="1"/>
                    <a:pt x="1" y="220"/>
                    <a:pt x="1" y="658"/>
                  </a:cubicBezTo>
                  <a:lnTo>
                    <a:pt x="1" y="4218"/>
                  </a:lnTo>
                  <a:cubicBezTo>
                    <a:pt x="1" y="4601"/>
                    <a:pt x="329" y="4930"/>
                    <a:pt x="713" y="4930"/>
                  </a:cubicBezTo>
                  <a:cubicBezTo>
                    <a:pt x="1041" y="4930"/>
                    <a:pt x="1370" y="4601"/>
                    <a:pt x="1370" y="4218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0" name="Google Shape;1640;p41"/>
            <p:cNvSpPr/>
            <p:nvPr/>
          </p:nvSpPr>
          <p:spPr>
            <a:xfrm>
              <a:off x="1592356" y="2391353"/>
              <a:ext cx="374700" cy="185290"/>
            </a:xfrm>
            <a:custGeom>
              <a:avLst/>
              <a:gdLst/>
              <a:ahLst/>
              <a:cxnLst/>
              <a:rect l="l" t="t" r="r" b="b"/>
              <a:pathLst>
                <a:path w="19828" h="9805" extrusionOk="0">
                  <a:moveTo>
                    <a:pt x="1" y="9804"/>
                  </a:moveTo>
                  <a:lnTo>
                    <a:pt x="19827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1" name="Google Shape;1641;p41"/>
            <p:cNvSpPr/>
            <p:nvPr/>
          </p:nvSpPr>
          <p:spPr>
            <a:xfrm>
              <a:off x="1577861" y="2378087"/>
              <a:ext cx="406806" cy="210972"/>
            </a:xfrm>
            <a:custGeom>
              <a:avLst/>
              <a:gdLst/>
              <a:ahLst/>
              <a:cxnLst/>
              <a:rect l="l" t="t" r="r" b="b"/>
              <a:pathLst>
                <a:path w="21527" h="11164" extrusionOk="0">
                  <a:moveTo>
                    <a:pt x="20543" y="0"/>
                  </a:moveTo>
                  <a:cubicBezTo>
                    <a:pt x="20453" y="0"/>
                    <a:pt x="20359" y="30"/>
                    <a:pt x="20266" y="100"/>
                  </a:cubicBezTo>
                  <a:lnTo>
                    <a:pt x="494" y="9904"/>
                  </a:lnTo>
                  <a:cubicBezTo>
                    <a:pt x="165" y="10068"/>
                    <a:pt x="1" y="10452"/>
                    <a:pt x="165" y="10780"/>
                  </a:cubicBezTo>
                  <a:cubicBezTo>
                    <a:pt x="275" y="10999"/>
                    <a:pt x="548" y="11164"/>
                    <a:pt x="768" y="11164"/>
                  </a:cubicBezTo>
                  <a:cubicBezTo>
                    <a:pt x="877" y="11164"/>
                    <a:pt x="987" y="11164"/>
                    <a:pt x="1096" y="11109"/>
                  </a:cubicBezTo>
                  <a:lnTo>
                    <a:pt x="20868" y="1305"/>
                  </a:lnTo>
                  <a:cubicBezTo>
                    <a:pt x="21526" y="1117"/>
                    <a:pt x="21095" y="0"/>
                    <a:pt x="2054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2" name="Google Shape;1642;p41"/>
            <p:cNvSpPr/>
            <p:nvPr/>
          </p:nvSpPr>
          <p:spPr>
            <a:xfrm>
              <a:off x="2317933" y="2265074"/>
              <a:ext cx="128352" cy="63155"/>
            </a:xfrm>
            <a:custGeom>
              <a:avLst/>
              <a:gdLst/>
              <a:ahLst/>
              <a:cxnLst/>
              <a:rect l="l" t="t" r="r" b="b"/>
              <a:pathLst>
                <a:path w="6792" h="3342" extrusionOk="0">
                  <a:moveTo>
                    <a:pt x="0" y="3342"/>
                  </a:moveTo>
                  <a:lnTo>
                    <a:pt x="6792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3" name="Google Shape;1643;p41"/>
            <p:cNvSpPr/>
            <p:nvPr/>
          </p:nvSpPr>
          <p:spPr>
            <a:xfrm>
              <a:off x="2301359" y="2253093"/>
              <a:ext cx="161404" cy="88591"/>
            </a:xfrm>
            <a:custGeom>
              <a:avLst/>
              <a:gdLst/>
              <a:ahLst/>
              <a:cxnLst/>
              <a:rect l="l" t="t" r="r" b="b"/>
              <a:pathLst>
                <a:path w="8541" h="4688" extrusionOk="0">
                  <a:moveTo>
                    <a:pt x="7650" y="1"/>
                  </a:moveTo>
                  <a:cubicBezTo>
                    <a:pt x="7586" y="1"/>
                    <a:pt x="7519" y="11"/>
                    <a:pt x="7450" y="32"/>
                  </a:cubicBezTo>
                  <a:lnTo>
                    <a:pt x="603" y="3373"/>
                  </a:lnTo>
                  <a:cubicBezTo>
                    <a:pt x="1" y="3757"/>
                    <a:pt x="220" y="4633"/>
                    <a:pt x="877" y="4688"/>
                  </a:cubicBezTo>
                  <a:cubicBezTo>
                    <a:pt x="987" y="4688"/>
                    <a:pt x="1096" y="4633"/>
                    <a:pt x="1151" y="4578"/>
                  </a:cubicBezTo>
                  <a:lnTo>
                    <a:pt x="7997" y="1237"/>
                  </a:lnTo>
                  <a:cubicBezTo>
                    <a:pt x="8541" y="842"/>
                    <a:pt x="8237" y="1"/>
                    <a:pt x="765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4" name="Google Shape;1644;p41"/>
            <p:cNvSpPr/>
            <p:nvPr/>
          </p:nvSpPr>
          <p:spPr>
            <a:xfrm>
              <a:off x="2058121" y="2302342"/>
              <a:ext cx="80749" cy="40384"/>
            </a:xfrm>
            <a:custGeom>
              <a:avLst/>
              <a:gdLst/>
              <a:ahLst/>
              <a:cxnLst/>
              <a:rect l="l" t="t" r="r" b="b"/>
              <a:pathLst>
                <a:path w="4273" h="2137" extrusionOk="0">
                  <a:moveTo>
                    <a:pt x="1" y="2136"/>
                  </a:moveTo>
                  <a:lnTo>
                    <a:pt x="4273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5" name="Google Shape;1645;p41"/>
            <p:cNvSpPr/>
            <p:nvPr/>
          </p:nvSpPr>
          <p:spPr>
            <a:xfrm>
              <a:off x="2042605" y="2290587"/>
              <a:ext cx="112969" cy="64554"/>
            </a:xfrm>
            <a:custGeom>
              <a:avLst/>
              <a:gdLst/>
              <a:ahLst/>
              <a:cxnLst/>
              <a:rect l="l" t="t" r="r" b="b"/>
              <a:pathLst>
                <a:path w="5978" h="3416" extrusionOk="0">
                  <a:moveTo>
                    <a:pt x="4986" y="1"/>
                  </a:moveTo>
                  <a:cubicBezTo>
                    <a:pt x="4932" y="1"/>
                    <a:pt x="4877" y="7"/>
                    <a:pt x="4820" y="20"/>
                  </a:cubicBezTo>
                  <a:lnTo>
                    <a:pt x="548" y="2156"/>
                  </a:lnTo>
                  <a:cubicBezTo>
                    <a:pt x="0" y="2485"/>
                    <a:pt x="165" y="3361"/>
                    <a:pt x="822" y="3416"/>
                  </a:cubicBezTo>
                  <a:cubicBezTo>
                    <a:pt x="986" y="3416"/>
                    <a:pt x="1096" y="3361"/>
                    <a:pt x="1205" y="3361"/>
                  </a:cubicBezTo>
                  <a:lnTo>
                    <a:pt x="5423" y="1225"/>
                  </a:lnTo>
                  <a:cubicBezTo>
                    <a:pt x="5977" y="822"/>
                    <a:pt x="5604" y="1"/>
                    <a:pt x="4986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646;p41"/>
          <p:cNvGrpSpPr/>
          <p:nvPr/>
        </p:nvGrpSpPr>
        <p:grpSpPr>
          <a:xfrm>
            <a:off x="986581" y="3465374"/>
            <a:ext cx="2749847" cy="2730476"/>
            <a:chOff x="1437560" y="2693622"/>
            <a:chExt cx="2592868" cy="2370407"/>
          </a:xfrm>
        </p:grpSpPr>
        <p:grpSp>
          <p:nvGrpSpPr>
            <p:cNvPr id="4" name="Google Shape;1647;p41"/>
            <p:cNvGrpSpPr/>
            <p:nvPr/>
          </p:nvGrpSpPr>
          <p:grpSpPr>
            <a:xfrm>
              <a:off x="1437560" y="3299547"/>
              <a:ext cx="2558570" cy="1764481"/>
              <a:chOff x="1696169" y="3299547"/>
              <a:chExt cx="2558570" cy="1764481"/>
            </a:xfrm>
          </p:grpSpPr>
          <p:sp>
            <p:nvSpPr>
              <p:cNvPr id="1648" name="Google Shape;1648;p41"/>
              <p:cNvSpPr/>
              <p:nvPr/>
            </p:nvSpPr>
            <p:spPr>
              <a:xfrm>
                <a:off x="1710664" y="3569435"/>
                <a:ext cx="2531660" cy="1482150"/>
              </a:xfrm>
              <a:custGeom>
                <a:avLst/>
                <a:gdLst/>
                <a:ahLst/>
                <a:cxnLst/>
                <a:rect l="l" t="t" r="r" b="b"/>
                <a:pathLst>
                  <a:path w="133968" h="78431" extrusionOk="0">
                    <a:moveTo>
                      <a:pt x="48910" y="0"/>
                    </a:moveTo>
                    <a:lnTo>
                      <a:pt x="1" y="34451"/>
                    </a:lnTo>
                    <a:lnTo>
                      <a:pt x="81608" y="78431"/>
                    </a:lnTo>
                    <a:lnTo>
                      <a:pt x="133968" y="45898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49" name="Google Shape;1649;p41"/>
              <p:cNvSpPr/>
              <p:nvPr/>
            </p:nvSpPr>
            <p:spPr>
              <a:xfrm>
                <a:off x="1696169" y="3557113"/>
                <a:ext cx="2558570" cy="1506906"/>
              </a:xfrm>
              <a:custGeom>
                <a:avLst/>
                <a:gdLst/>
                <a:ahLst/>
                <a:cxnLst/>
                <a:rect l="l" t="t" r="r" b="b"/>
                <a:pathLst>
                  <a:path w="135392" h="79741" extrusionOk="0">
                    <a:moveTo>
                      <a:pt x="49732" y="1474"/>
                    </a:moveTo>
                    <a:lnTo>
                      <a:pt x="133420" y="46550"/>
                    </a:lnTo>
                    <a:lnTo>
                      <a:pt x="82320" y="78261"/>
                    </a:lnTo>
                    <a:lnTo>
                      <a:pt x="2027" y="34993"/>
                    </a:lnTo>
                    <a:lnTo>
                      <a:pt x="49732" y="1474"/>
                    </a:lnTo>
                    <a:close/>
                    <a:moveTo>
                      <a:pt x="49636" y="1"/>
                    </a:moveTo>
                    <a:cubicBezTo>
                      <a:pt x="49507" y="1"/>
                      <a:pt x="49384" y="45"/>
                      <a:pt x="49294" y="105"/>
                    </a:cubicBezTo>
                    <a:lnTo>
                      <a:pt x="384" y="34555"/>
                    </a:lnTo>
                    <a:cubicBezTo>
                      <a:pt x="1" y="34829"/>
                      <a:pt x="1" y="35431"/>
                      <a:pt x="439" y="35650"/>
                    </a:cubicBezTo>
                    <a:lnTo>
                      <a:pt x="82046" y="79631"/>
                    </a:lnTo>
                    <a:cubicBezTo>
                      <a:pt x="82156" y="79685"/>
                      <a:pt x="82265" y="79740"/>
                      <a:pt x="82375" y="79740"/>
                    </a:cubicBezTo>
                    <a:cubicBezTo>
                      <a:pt x="82484" y="79740"/>
                      <a:pt x="82594" y="79685"/>
                      <a:pt x="82649" y="79631"/>
                    </a:cubicBezTo>
                    <a:lnTo>
                      <a:pt x="135063" y="47097"/>
                    </a:lnTo>
                    <a:cubicBezTo>
                      <a:pt x="135282" y="46988"/>
                      <a:pt x="135392" y="46769"/>
                      <a:pt x="135392" y="46495"/>
                    </a:cubicBezTo>
                    <a:cubicBezTo>
                      <a:pt x="135392" y="46276"/>
                      <a:pt x="135228" y="46057"/>
                      <a:pt x="135063" y="45947"/>
                    </a:cubicBezTo>
                    <a:lnTo>
                      <a:pt x="49951" y="105"/>
                    </a:lnTo>
                    <a:cubicBezTo>
                      <a:pt x="49852" y="30"/>
                      <a:pt x="49742" y="1"/>
                      <a:pt x="49636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0" name="Google Shape;1650;p41"/>
              <p:cNvSpPr/>
              <p:nvPr/>
            </p:nvSpPr>
            <p:spPr>
              <a:xfrm>
                <a:off x="3161799" y="3964827"/>
                <a:ext cx="855981" cy="1038134"/>
              </a:xfrm>
              <a:custGeom>
                <a:avLst/>
                <a:gdLst/>
                <a:ahLst/>
                <a:cxnLst/>
                <a:rect l="l" t="t" r="r" b="b"/>
                <a:pathLst>
                  <a:path w="45296" h="54935" extrusionOk="0">
                    <a:moveTo>
                      <a:pt x="45296" y="0"/>
                    </a:moveTo>
                    <a:lnTo>
                      <a:pt x="439" y="31658"/>
                    </a:lnTo>
                    <a:lnTo>
                      <a:pt x="1" y="54935"/>
                    </a:lnTo>
                    <a:lnTo>
                      <a:pt x="45077" y="25414"/>
                    </a:lnTo>
                    <a:lnTo>
                      <a:pt x="45296" y="0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1" name="Google Shape;1651;p41"/>
              <p:cNvSpPr/>
              <p:nvPr/>
            </p:nvSpPr>
            <p:spPr>
              <a:xfrm>
                <a:off x="3161799" y="4221524"/>
                <a:ext cx="853921" cy="781449"/>
              </a:xfrm>
              <a:custGeom>
                <a:avLst/>
                <a:gdLst/>
                <a:ahLst/>
                <a:cxnLst/>
                <a:rect l="l" t="t" r="r" b="b"/>
                <a:pathLst>
                  <a:path w="45187" h="41352" extrusionOk="0">
                    <a:moveTo>
                      <a:pt x="45186" y="0"/>
                    </a:moveTo>
                    <a:lnTo>
                      <a:pt x="10298" y="23004"/>
                    </a:lnTo>
                    <a:lnTo>
                      <a:pt x="1" y="41352"/>
                    </a:lnTo>
                    <a:lnTo>
                      <a:pt x="45077" y="11831"/>
                    </a:lnTo>
                    <a:lnTo>
                      <a:pt x="45186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2" name="Google Shape;1652;p41"/>
              <p:cNvSpPr/>
              <p:nvPr/>
            </p:nvSpPr>
            <p:spPr>
              <a:xfrm>
                <a:off x="3149383" y="3951277"/>
                <a:ext cx="880812" cy="1064118"/>
              </a:xfrm>
              <a:custGeom>
                <a:avLst/>
                <a:gdLst/>
                <a:ahLst/>
                <a:cxnLst/>
                <a:rect l="l" t="t" r="r" b="b"/>
                <a:pathLst>
                  <a:path w="46610" h="56310" extrusionOk="0">
                    <a:moveTo>
                      <a:pt x="45295" y="1977"/>
                    </a:moveTo>
                    <a:lnTo>
                      <a:pt x="45076" y="25747"/>
                    </a:lnTo>
                    <a:lnTo>
                      <a:pt x="1370" y="54337"/>
                    </a:lnTo>
                    <a:lnTo>
                      <a:pt x="1808" y="32703"/>
                    </a:lnTo>
                    <a:lnTo>
                      <a:pt x="45295" y="1977"/>
                    </a:lnTo>
                    <a:close/>
                    <a:moveTo>
                      <a:pt x="46012" y="1"/>
                    </a:moveTo>
                    <a:cubicBezTo>
                      <a:pt x="45861" y="1"/>
                      <a:pt x="45705" y="47"/>
                      <a:pt x="45569" y="115"/>
                    </a:cubicBezTo>
                    <a:lnTo>
                      <a:pt x="713" y="31772"/>
                    </a:lnTo>
                    <a:cubicBezTo>
                      <a:pt x="548" y="31936"/>
                      <a:pt x="439" y="32101"/>
                      <a:pt x="439" y="32320"/>
                    </a:cubicBezTo>
                    <a:lnTo>
                      <a:pt x="1" y="55597"/>
                    </a:lnTo>
                    <a:cubicBezTo>
                      <a:pt x="1" y="55980"/>
                      <a:pt x="329" y="56309"/>
                      <a:pt x="713" y="56309"/>
                    </a:cubicBezTo>
                    <a:cubicBezTo>
                      <a:pt x="822" y="56254"/>
                      <a:pt x="932" y="56254"/>
                      <a:pt x="1041" y="56145"/>
                    </a:cubicBezTo>
                    <a:lnTo>
                      <a:pt x="46117" y="26678"/>
                    </a:lnTo>
                    <a:cubicBezTo>
                      <a:pt x="46281" y="26569"/>
                      <a:pt x="46391" y="26350"/>
                      <a:pt x="46391" y="26131"/>
                    </a:cubicBezTo>
                    <a:lnTo>
                      <a:pt x="46610" y="663"/>
                    </a:lnTo>
                    <a:cubicBezTo>
                      <a:pt x="46610" y="444"/>
                      <a:pt x="46500" y="170"/>
                      <a:pt x="46281" y="60"/>
                    </a:cubicBezTo>
                    <a:cubicBezTo>
                      <a:pt x="46198" y="18"/>
                      <a:pt x="46106" y="1"/>
                      <a:pt x="460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3" name="Google Shape;1653;p41"/>
              <p:cNvSpPr/>
              <p:nvPr/>
            </p:nvSpPr>
            <p:spPr>
              <a:xfrm>
                <a:off x="1710664" y="3780587"/>
                <a:ext cx="1545305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773" h="67258" extrusionOk="0">
                    <a:moveTo>
                      <a:pt x="165" y="0"/>
                    </a:moveTo>
                    <a:lnTo>
                      <a:pt x="1" y="23278"/>
                    </a:lnTo>
                    <a:lnTo>
                      <a:pt x="81608" y="67258"/>
                    </a:lnTo>
                    <a:lnTo>
                      <a:pt x="81772" y="4398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B842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4" name="Google Shape;1654;p41"/>
              <p:cNvSpPr/>
              <p:nvPr/>
            </p:nvSpPr>
            <p:spPr>
              <a:xfrm>
                <a:off x="1713763" y="3780587"/>
                <a:ext cx="1542206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609" h="67258" extrusionOk="0">
                    <a:moveTo>
                      <a:pt x="1" y="0"/>
                    </a:moveTo>
                    <a:lnTo>
                      <a:pt x="4383" y="19991"/>
                    </a:lnTo>
                    <a:lnTo>
                      <a:pt x="81444" y="67258"/>
                    </a:lnTo>
                    <a:lnTo>
                      <a:pt x="81608" y="4398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D7B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5" name="Google Shape;1655;p41"/>
              <p:cNvSpPr/>
              <p:nvPr/>
            </p:nvSpPr>
            <p:spPr>
              <a:xfrm>
                <a:off x="1697208" y="3767887"/>
                <a:ext cx="1571176" cy="1296142"/>
              </a:xfrm>
              <a:custGeom>
                <a:avLst/>
                <a:gdLst/>
                <a:ahLst/>
                <a:cxnLst/>
                <a:rect l="l" t="t" r="r" b="b"/>
                <a:pathLst>
                  <a:path w="83142" h="68588" extrusionOk="0">
                    <a:moveTo>
                      <a:pt x="1534" y="1823"/>
                    </a:moveTo>
                    <a:lnTo>
                      <a:pt x="81827" y="45091"/>
                    </a:lnTo>
                    <a:lnTo>
                      <a:pt x="81662" y="66780"/>
                    </a:lnTo>
                    <a:lnTo>
                      <a:pt x="1370" y="23512"/>
                    </a:lnTo>
                    <a:lnTo>
                      <a:pt x="1534" y="1823"/>
                    </a:lnTo>
                    <a:close/>
                    <a:moveTo>
                      <a:pt x="912" y="1"/>
                    </a:moveTo>
                    <a:cubicBezTo>
                      <a:pt x="556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1991" y="68478"/>
                    </a:lnTo>
                    <a:cubicBezTo>
                      <a:pt x="82101" y="68532"/>
                      <a:pt x="82210" y="68587"/>
                      <a:pt x="82320" y="68587"/>
                    </a:cubicBezTo>
                    <a:cubicBezTo>
                      <a:pt x="82429" y="68587"/>
                      <a:pt x="82594" y="68532"/>
                      <a:pt x="82703" y="68478"/>
                    </a:cubicBezTo>
                    <a:cubicBezTo>
                      <a:pt x="82867" y="68368"/>
                      <a:pt x="82977" y="68149"/>
                      <a:pt x="83032" y="67930"/>
                    </a:cubicBezTo>
                    <a:lnTo>
                      <a:pt x="83141" y="44653"/>
                    </a:lnTo>
                    <a:cubicBezTo>
                      <a:pt x="83141" y="44434"/>
                      <a:pt x="83032" y="44215"/>
                      <a:pt x="82813" y="44050"/>
                    </a:cubicBezTo>
                    <a:lnTo>
                      <a:pt x="1206" y="70"/>
                    </a:lnTo>
                    <a:cubicBezTo>
                      <a:pt x="1111" y="23"/>
                      <a:pt x="1011" y="1"/>
                      <a:pt x="9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6" name="Google Shape;1656;p41"/>
              <p:cNvSpPr/>
              <p:nvPr/>
            </p:nvSpPr>
            <p:spPr>
              <a:xfrm>
                <a:off x="2911323" y="4428536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7" name="Google Shape;1657;p41"/>
              <p:cNvSpPr/>
              <p:nvPr/>
            </p:nvSpPr>
            <p:spPr>
              <a:xfrm>
                <a:off x="2897867" y="4415723"/>
                <a:ext cx="187350" cy="548972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50" extrusionOk="0">
                    <a:moveTo>
                      <a:pt x="1534" y="1774"/>
                    </a:moveTo>
                    <a:lnTo>
                      <a:pt x="8545" y="5553"/>
                    </a:lnTo>
                    <a:lnTo>
                      <a:pt x="8380" y="27297"/>
                    </a:lnTo>
                    <a:lnTo>
                      <a:pt x="1370" y="23518"/>
                    </a:lnTo>
                    <a:lnTo>
                      <a:pt x="1534" y="1774"/>
                    </a:lnTo>
                    <a:close/>
                    <a:moveTo>
                      <a:pt x="888" y="0"/>
                    </a:moveTo>
                    <a:cubicBezTo>
                      <a:pt x="541" y="0"/>
                      <a:pt x="220" y="259"/>
                      <a:pt x="220" y="678"/>
                    </a:cubicBezTo>
                    <a:lnTo>
                      <a:pt x="1" y="23901"/>
                    </a:lnTo>
                    <a:cubicBezTo>
                      <a:pt x="1" y="24120"/>
                      <a:pt x="165" y="24394"/>
                      <a:pt x="384" y="24503"/>
                    </a:cubicBezTo>
                    <a:lnTo>
                      <a:pt x="8709" y="28995"/>
                    </a:lnTo>
                    <a:cubicBezTo>
                      <a:pt x="8819" y="29049"/>
                      <a:pt x="8928" y="29049"/>
                      <a:pt x="9038" y="29049"/>
                    </a:cubicBezTo>
                    <a:cubicBezTo>
                      <a:pt x="9147" y="29049"/>
                      <a:pt x="9257" y="29049"/>
                      <a:pt x="9366" y="28995"/>
                    </a:cubicBezTo>
                    <a:cubicBezTo>
                      <a:pt x="9585" y="28830"/>
                      <a:pt x="9695" y="28611"/>
                      <a:pt x="9695" y="28392"/>
                    </a:cubicBezTo>
                    <a:lnTo>
                      <a:pt x="9914" y="5170"/>
                    </a:lnTo>
                    <a:cubicBezTo>
                      <a:pt x="9914" y="4896"/>
                      <a:pt x="9750" y="4677"/>
                      <a:pt x="9531" y="4567"/>
                    </a:cubicBezTo>
                    <a:lnTo>
                      <a:pt x="1206" y="76"/>
                    </a:lnTo>
                    <a:cubicBezTo>
                      <a:pt x="1103" y="25"/>
                      <a:pt x="994" y="0"/>
                      <a:pt x="888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8" name="Google Shape;1658;p41"/>
              <p:cNvSpPr/>
              <p:nvPr/>
            </p:nvSpPr>
            <p:spPr>
              <a:xfrm>
                <a:off x="1925952" y="3896509"/>
                <a:ext cx="161479" cy="52478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70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69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9" name="Google Shape;1659;p41"/>
              <p:cNvSpPr/>
              <p:nvPr/>
            </p:nvSpPr>
            <p:spPr>
              <a:xfrm>
                <a:off x="1913536" y="3883677"/>
                <a:ext cx="186329" cy="550031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106" extrusionOk="0">
                    <a:moveTo>
                      <a:pt x="1479" y="1830"/>
                    </a:moveTo>
                    <a:lnTo>
                      <a:pt x="8490" y="5554"/>
                    </a:lnTo>
                    <a:lnTo>
                      <a:pt x="8326" y="27298"/>
                    </a:lnTo>
                    <a:lnTo>
                      <a:pt x="1315" y="23519"/>
                    </a:lnTo>
                    <a:lnTo>
                      <a:pt x="1479" y="1830"/>
                    </a:lnTo>
                    <a:close/>
                    <a:moveTo>
                      <a:pt x="883" y="1"/>
                    </a:moveTo>
                    <a:cubicBezTo>
                      <a:pt x="538" y="1"/>
                      <a:pt x="220" y="249"/>
                      <a:pt x="220" y="625"/>
                    </a:cubicBezTo>
                    <a:lnTo>
                      <a:pt x="1" y="23902"/>
                    </a:lnTo>
                    <a:cubicBezTo>
                      <a:pt x="1" y="24176"/>
                      <a:pt x="165" y="24395"/>
                      <a:pt x="384" y="24505"/>
                    </a:cubicBezTo>
                    <a:lnTo>
                      <a:pt x="8654" y="28996"/>
                    </a:lnTo>
                    <a:cubicBezTo>
                      <a:pt x="8764" y="29051"/>
                      <a:pt x="8873" y="29105"/>
                      <a:pt x="8983" y="29105"/>
                    </a:cubicBezTo>
                    <a:cubicBezTo>
                      <a:pt x="9092" y="29105"/>
                      <a:pt x="9257" y="29051"/>
                      <a:pt x="9366" y="28941"/>
                    </a:cubicBezTo>
                    <a:cubicBezTo>
                      <a:pt x="9585" y="28831"/>
                      <a:pt x="9695" y="28612"/>
                      <a:pt x="9695" y="28393"/>
                    </a:cubicBezTo>
                    <a:lnTo>
                      <a:pt x="9859" y="5171"/>
                    </a:lnTo>
                    <a:cubicBezTo>
                      <a:pt x="9859" y="4897"/>
                      <a:pt x="9750" y="4678"/>
                      <a:pt x="9531" y="4568"/>
                    </a:cubicBezTo>
                    <a:lnTo>
                      <a:pt x="1205" y="77"/>
                    </a:lnTo>
                    <a:cubicBezTo>
                      <a:pt x="1101" y="25"/>
                      <a:pt x="991" y="1"/>
                      <a:pt x="883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0" name="Google Shape;1660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B04B4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1" name="Google Shape;1661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2" name="Google Shape;1662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3" name="Google Shape;1663;p41"/>
              <p:cNvSpPr/>
              <p:nvPr/>
            </p:nvSpPr>
            <p:spPr>
              <a:xfrm>
                <a:off x="1961140" y="3311699"/>
                <a:ext cx="2107317" cy="1097132"/>
              </a:xfrm>
              <a:custGeom>
                <a:avLst/>
                <a:gdLst/>
                <a:ahLst/>
                <a:cxnLst/>
                <a:rect l="l" t="t" r="r" b="b"/>
                <a:pathLst>
                  <a:path w="111513" h="58057" extrusionOk="0">
                    <a:moveTo>
                      <a:pt x="35820" y="1"/>
                    </a:moveTo>
                    <a:lnTo>
                      <a:pt x="1" y="18184"/>
                    </a:lnTo>
                    <a:lnTo>
                      <a:pt x="74926" y="58057"/>
                    </a:lnTo>
                    <a:lnTo>
                      <a:pt x="111512" y="36039"/>
                    </a:lnTo>
                    <a:lnTo>
                      <a:pt x="35820" y="1"/>
                    </a:ln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4" name="Google Shape;1664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5" name="Google Shape;1665;p41"/>
              <p:cNvSpPr/>
              <p:nvPr/>
            </p:nvSpPr>
            <p:spPr>
              <a:xfrm>
                <a:off x="2162633" y="4125047"/>
                <a:ext cx="471304" cy="269346"/>
              </a:xfrm>
              <a:custGeom>
                <a:avLst/>
                <a:gdLst/>
                <a:ahLst/>
                <a:cxnLst/>
                <a:rect l="l" t="t" r="r" b="b"/>
                <a:pathLst>
                  <a:path w="24940" h="14253" extrusionOk="0">
                    <a:moveTo>
                      <a:pt x="973" y="1"/>
                    </a:moveTo>
                    <a:cubicBezTo>
                      <a:pt x="370" y="1"/>
                      <a:pt x="0" y="792"/>
                      <a:pt x="567" y="1217"/>
                    </a:cubicBezTo>
                    <a:lnTo>
                      <a:pt x="23680" y="14142"/>
                    </a:lnTo>
                    <a:cubicBezTo>
                      <a:pt x="23789" y="14197"/>
                      <a:pt x="23899" y="14197"/>
                      <a:pt x="24008" y="14252"/>
                    </a:cubicBezTo>
                    <a:cubicBezTo>
                      <a:pt x="24666" y="14197"/>
                      <a:pt x="24939" y="13321"/>
                      <a:pt x="24337" y="12992"/>
                    </a:cubicBezTo>
                    <a:lnTo>
                      <a:pt x="1279" y="67"/>
                    </a:lnTo>
                    <a:cubicBezTo>
                      <a:pt x="1173" y="21"/>
                      <a:pt x="1070" y="1"/>
                      <a:pt x="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6" name="Google Shape;1666;p41"/>
              <p:cNvSpPr/>
              <p:nvPr/>
            </p:nvSpPr>
            <p:spPr>
              <a:xfrm>
                <a:off x="2662887" y="4399735"/>
                <a:ext cx="156339" cy="89877"/>
              </a:xfrm>
              <a:custGeom>
                <a:avLst/>
                <a:gdLst/>
                <a:ahLst/>
                <a:cxnLst/>
                <a:rect l="l" t="t" r="r" b="b"/>
                <a:pathLst>
                  <a:path w="8273" h="4756" extrusionOk="0">
                    <a:moveTo>
                      <a:pt x="1001" y="0"/>
                    </a:moveTo>
                    <a:cubicBezTo>
                      <a:pt x="473" y="0"/>
                      <a:pt x="1" y="1117"/>
                      <a:pt x="659" y="1305"/>
                    </a:cubicBezTo>
                    <a:lnTo>
                      <a:pt x="7177" y="4701"/>
                    </a:lnTo>
                    <a:cubicBezTo>
                      <a:pt x="7286" y="4756"/>
                      <a:pt x="7396" y="4756"/>
                      <a:pt x="7505" y="4756"/>
                    </a:cubicBezTo>
                    <a:cubicBezTo>
                      <a:pt x="7724" y="4756"/>
                      <a:pt x="7944" y="4646"/>
                      <a:pt x="8108" y="4372"/>
                    </a:cubicBezTo>
                    <a:cubicBezTo>
                      <a:pt x="8272" y="4044"/>
                      <a:pt x="8108" y="3660"/>
                      <a:pt x="7779" y="3496"/>
                    </a:cubicBezTo>
                    <a:lnTo>
                      <a:pt x="1262" y="100"/>
                    </a:lnTo>
                    <a:cubicBezTo>
                      <a:pt x="1176" y="31"/>
                      <a:pt x="1088" y="0"/>
                      <a:pt x="10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5" name="Google Shape;1667;p41"/>
            <p:cNvGrpSpPr/>
            <p:nvPr/>
          </p:nvGrpSpPr>
          <p:grpSpPr>
            <a:xfrm>
              <a:off x="1752790" y="2693622"/>
              <a:ext cx="2277638" cy="1644161"/>
              <a:chOff x="-1307576" y="2693622"/>
              <a:chExt cx="2277638" cy="1644161"/>
            </a:xfrm>
          </p:grpSpPr>
          <p:sp>
            <p:nvSpPr>
              <p:cNvPr id="1668" name="Google Shape;1668;p41"/>
              <p:cNvSpPr/>
              <p:nvPr/>
            </p:nvSpPr>
            <p:spPr>
              <a:xfrm>
                <a:off x="-1292498" y="2963264"/>
                <a:ext cx="2246006" cy="1362094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72078" extrusionOk="0">
                    <a:moveTo>
                      <a:pt x="48910" y="0"/>
                    </a:moveTo>
                    <a:lnTo>
                      <a:pt x="1" y="34396"/>
                    </a:lnTo>
                    <a:lnTo>
                      <a:pt x="69942" y="72078"/>
                    </a:lnTo>
                    <a:lnTo>
                      <a:pt x="118851" y="42611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9" name="Google Shape;1669;p41"/>
              <p:cNvSpPr/>
              <p:nvPr/>
            </p:nvSpPr>
            <p:spPr>
              <a:xfrm>
                <a:off x="-1306993" y="2951622"/>
                <a:ext cx="2272916" cy="1386151"/>
              </a:xfrm>
              <a:custGeom>
                <a:avLst/>
                <a:gdLst/>
                <a:ahLst/>
                <a:cxnLst/>
                <a:rect l="l" t="t" r="r" b="b"/>
                <a:pathLst>
                  <a:path w="120276" h="73351" extrusionOk="0">
                    <a:moveTo>
                      <a:pt x="49677" y="1493"/>
                    </a:moveTo>
                    <a:lnTo>
                      <a:pt x="118304" y="43227"/>
                    </a:lnTo>
                    <a:lnTo>
                      <a:pt x="70654" y="71927"/>
                    </a:lnTo>
                    <a:lnTo>
                      <a:pt x="2027" y="34957"/>
                    </a:lnTo>
                    <a:lnTo>
                      <a:pt x="49677" y="1493"/>
                    </a:lnTo>
                    <a:close/>
                    <a:moveTo>
                      <a:pt x="49650" y="0"/>
                    </a:moveTo>
                    <a:cubicBezTo>
                      <a:pt x="49526" y="0"/>
                      <a:pt x="49403" y="41"/>
                      <a:pt x="49294" y="124"/>
                    </a:cubicBezTo>
                    <a:lnTo>
                      <a:pt x="384" y="34464"/>
                    </a:lnTo>
                    <a:cubicBezTo>
                      <a:pt x="1" y="34793"/>
                      <a:pt x="1" y="35395"/>
                      <a:pt x="439" y="35614"/>
                    </a:cubicBezTo>
                    <a:lnTo>
                      <a:pt x="70380" y="73296"/>
                    </a:lnTo>
                    <a:cubicBezTo>
                      <a:pt x="70435" y="73351"/>
                      <a:pt x="70544" y="73351"/>
                      <a:pt x="70709" y="73351"/>
                    </a:cubicBezTo>
                    <a:cubicBezTo>
                      <a:pt x="70818" y="73351"/>
                      <a:pt x="70928" y="73351"/>
                      <a:pt x="71037" y="73296"/>
                    </a:cubicBezTo>
                    <a:lnTo>
                      <a:pt x="119947" y="43885"/>
                    </a:lnTo>
                    <a:cubicBezTo>
                      <a:pt x="120166" y="43720"/>
                      <a:pt x="120275" y="43501"/>
                      <a:pt x="120275" y="43282"/>
                    </a:cubicBezTo>
                    <a:cubicBezTo>
                      <a:pt x="120275" y="43063"/>
                      <a:pt x="120166" y="42844"/>
                      <a:pt x="119947" y="42735"/>
                    </a:cubicBezTo>
                    <a:lnTo>
                      <a:pt x="50006" y="124"/>
                    </a:lnTo>
                    <a:cubicBezTo>
                      <a:pt x="49896" y="41"/>
                      <a:pt x="49773" y="0"/>
                      <a:pt x="49650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0" name="Google Shape;1670;p41"/>
              <p:cNvSpPr/>
              <p:nvPr/>
            </p:nvSpPr>
            <p:spPr>
              <a:xfrm>
                <a:off x="-61828" y="3371072"/>
                <a:ext cx="934651" cy="905663"/>
              </a:xfrm>
              <a:custGeom>
                <a:avLst/>
                <a:gdLst/>
                <a:ahLst/>
                <a:cxnLst/>
                <a:rect l="l" t="t" r="r" b="b"/>
                <a:pathLst>
                  <a:path w="49459" h="47925" extrusionOk="0">
                    <a:moveTo>
                      <a:pt x="49458" y="1"/>
                    </a:moveTo>
                    <a:lnTo>
                      <a:pt x="439" y="24647"/>
                    </a:lnTo>
                    <a:lnTo>
                      <a:pt x="1" y="47925"/>
                    </a:lnTo>
                    <a:lnTo>
                      <a:pt x="48636" y="17965"/>
                    </a:lnTo>
                    <a:lnTo>
                      <a:pt x="49458" y="1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1" name="Google Shape;1671;p41"/>
              <p:cNvSpPr/>
              <p:nvPr/>
            </p:nvSpPr>
            <p:spPr>
              <a:xfrm>
                <a:off x="-61828" y="3458023"/>
                <a:ext cx="930494" cy="818715"/>
              </a:xfrm>
              <a:custGeom>
                <a:avLst/>
                <a:gdLst/>
                <a:ahLst/>
                <a:cxnLst/>
                <a:rect l="l" t="t" r="r" b="b"/>
                <a:pathLst>
                  <a:path w="49239" h="43324" extrusionOk="0">
                    <a:moveTo>
                      <a:pt x="49239" y="0"/>
                    </a:moveTo>
                    <a:lnTo>
                      <a:pt x="10791" y="25414"/>
                    </a:lnTo>
                    <a:lnTo>
                      <a:pt x="1" y="43324"/>
                    </a:lnTo>
                    <a:lnTo>
                      <a:pt x="48636" y="13364"/>
                    </a:lnTo>
                    <a:lnTo>
                      <a:pt x="49239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2" name="Google Shape;1672;p41"/>
              <p:cNvSpPr/>
              <p:nvPr/>
            </p:nvSpPr>
            <p:spPr>
              <a:xfrm>
                <a:off x="-74244" y="3358391"/>
                <a:ext cx="960522" cy="930759"/>
              </a:xfrm>
              <a:custGeom>
                <a:avLst/>
                <a:gdLst/>
                <a:ahLst/>
                <a:cxnLst/>
                <a:rect l="l" t="t" r="r" b="b"/>
                <a:pathLst>
                  <a:path w="50828" h="49253" extrusionOk="0">
                    <a:moveTo>
                      <a:pt x="49403" y="1877"/>
                    </a:moveTo>
                    <a:lnTo>
                      <a:pt x="48636" y="18308"/>
                    </a:lnTo>
                    <a:lnTo>
                      <a:pt x="1370" y="47336"/>
                    </a:lnTo>
                    <a:lnTo>
                      <a:pt x="1370" y="47336"/>
                    </a:lnTo>
                    <a:lnTo>
                      <a:pt x="1753" y="25756"/>
                    </a:lnTo>
                    <a:lnTo>
                      <a:pt x="49403" y="1877"/>
                    </a:lnTo>
                    <a:close/>
                    <a:moveTo>
                      <a:pt x="50134" y="0"/>
                    </a:moveTo>
                    <a:cubicBezTo>
                      <a:pt x="50036" y="0"/>
                      <a:pt x="49936" y="22"/>
                      <a:pt x="49841" y="69"/>
                    </a:cubicBezTo>
                    <a:lnTo>
                      <a:pt x="822" y="24716"/>
                    </a:lnTo>
                    <a:cubicBezTo>
                      <a:pt x="603" y="24825"/>
                      <a:pt x="439" y="25044"/>
                      <a:pt x="439" y="25264"/>
                    </a:cubicBezTo>
                    <a:lnTo>
                      <a:pt x="1" y="48541"/>
                    </a:lnTo>
                    <a:cubicBezTo>
                      <a:pt x="1" y="48815"/>
                      <a:pt x="110" y="49034"/>
                      <a:pt x="329" y="49143"/>
                    </a:cubicBezTo>
                    <a:cubicBezTo>
                      <a:pt x="439" y="49198"/>
                      <a:pt x="548" y="49253"/>
                      <a:pt x="658" y="49253"/>
                    </a:cubicBezTo>
                    <a:cubicBezTo>
                      <a:pt x="767" y="49253"/>
                      <a:pt x="932" y="49198"/>
                      <a:pt x="986" y="49088"/>
                    </a:cubicBezTo>
                    <a:lnTo>
                      <a:pt x="49677" y="19184"/>
                    </a:lnTo>
                    <a:cubicBezTo>
                      <a:pt x="49841" y="19075"/>
                      <a:pt x="49951" y="18855"/>
                      <a:pt x="50005" y="18636"/>
                    </a:cubicBezTo>
                    <a:lnTo>
                      <a:pt x="50827" y="672"/>
                    </a:lnTo>
                    <a:cubicBezTo>
                      <a:pt x="50827" y="286"/>
                      <a:pt x="50491" y="0"/>
                      <a:pt x="50134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3" name="Google Shape;1673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C0B3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4" name="Google Shape;1674;p41"/>
              <p:cNvSpPr/>
              <p:nvPr/>
            </p:nvSpPr>
            <p:spPr>
              <a:xfrm>
                <a:off x="-1304914" y="3161716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5" name="Google Shape;1675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6" name="Google Shape;1676;p41"/>
              <p:cNvSpPr/>
              <p:nvPr/>
            </p:nvSpPr>
            <p:spPr>
              <a:xfrm>
                <a:off x="-1289398" y="3174415"/>
                <a:ext cx="1321729" cy="1042273"/>
              </a:xfrm>
              <a:custGeom>
                <a:avLst/>
                <a:gdLst/>
                <a:ahLst/>
                <a:cxnLst/>
                <a:rect l="l" t="t" r="r" b="b"/>
                <a:pathLst>
                  <a:path w="69942" h="55154" extrusionOk="0">
                    <a:moveTo>
                      <a:pt x="1" y="1"/>
                    </a:moveTo>
                    <a:lnTo>
                      <a:pt x="3068" y="19553"/>
                    </a:lnTo>
                    <a:lnTo>
                      <a:pt x="66546" y="55154"/>
                    </a:lnTo>
                    <a:lnTo>
                      <a:pt x="69942" y="37628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7" name="Google Shape;1677;p41"/>
              <p:cNvSpPr/>
              <p:nvPr/>
            </p:nvSpPr>
            <p:spPr>
              <a:xfrm>
                <a:off x="-312305" y="3702304"/>
                <a:ext cx="160440" cy="523725"/>
              </a:xfrm>
              <a:custGeom>
                <a:avLst/>
                <a:gdLst/>
                <a:ahLst/>
                <a:cxnLst/>
                <a:rect l="l" t="t" r="r" b="b"/>
                <a:pathLst>
                  <a:path w="8490" h="27714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490" y="449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8" name="Google Shape;1678;p41"/>
              <p:cNvSpPr/>
              <p:nvPr/>
            </p:nvSpPr>
            <p:spPr>
              <a:xfrm>
                <a:off x="-325761" y="3689604"/>
                <a:ext cx="186329" cy="548859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044" extrusionOk="0">
                    <a:moveTo>
                      <a:pt x="1534" y="1768"/>
                    </a:moveTo>
                    <a:lnTo>
                      <a:pt x="8545" y="5547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768"/>
                    </a:lnTo>
                    <a:close/>
                    <a:moveTo>
                      <a:pt x="891" y="1"/>
                    </a:moveTo>
                    <a:cubicBezTo>
                      <a:pt x="522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43"/>
                      <a:pt x="9038" y="29043"/>
                    </a:cubicBezTo>
                    <a:cubicBezTo>
                      <a:pt x="9147" y="29043"/>
                      <a:pt x="9257" y="29043"/>
                      <a:pt x="9366" y="28988"/>
                    </a:cubicBezTo>
                    <a:cubicBezTo>
                      <a:pt x="9531" y="28824"/>
                      <a:pt x="9695" y="28660"/>
                      <a:pt x="9695" y="28386"/>
                    </a:cubicBezTo>
                    <a:lnTo>
                      <a:pt x="9859" y="5163"/>
                    </a:lnTo>
                    <a:cubicBezTo>
                      <a:pt x="9859" y="4890"/>
                      <a:pt x="9750" y="4670"/>
                      <a:pt x="9531" y="4561"/>
                    </a:cubicBezTo>
                    <a:lnTo>
                      <a:pt x="1206" y="70"/>
                    </a:lnTo>
                    <a:cubicBezTo>
                      <a:pt x="1099" y="22"/>
                      <a:pt x="992" y="1"/>
                      <a:pt x="891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9" name="Google Shape;1679;p41"/>
              <p:cNvSpPr/>
              <p:nvPr/>
            </p:nvSpPr>
            <p:spPr>
              <a:xfrm>
                <a:off x="-1077210" y="3290338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0" name="Google Shape;1680;p41"/>
              <p:cNvSpPr/>
              <p:nvPr/>
            </p:nvSpPr>
            <p:spPr>
              <a:xfrm>
                <a:off x="-1090665" y="3277657"/>
                <a:ext cx="187350" cy="549879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98" extrusionOk="0">
                    <a:moveTo>
                      <a:pt x="1534" y="1822"/>
                    </a:moveTo>
                    <a:lnTo>
                      <a:pt x="8545" y="5546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822"/>
                    </a:lnTo>
                    <a:close/>
                    <a:moveTo>
                      <a:pt x="904" y="1"/>
                    </a:moveTo>
                    <a:cubicBezTo>
                      <a:pt x="781" y="1"/>
                      <a:pt x="658" y="42"/>
                      <a:pt x="548" y="124"/>
                    </a:cubicBezTo>
                    <a:cubicBezTo>
                      <a:pt x="329" y="234"/>
                      <a:pt x="220" y="453"/>
                      <a:pt x="220" y="672"/>
                    </a:cubicBezTo>
                    <a:lnTo>
                      <a:pt x="55" y="23894"/>
                    </a:lnTo>
                    <a:cubicBezTo>
                      <a:pt x="1" y="24168"/>
                      <a:pt x="165" y="24387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97"/>
                      <a:pt x="9038" y="29097"/>
                    </a:cubicBezTo>
                    <a:cubicBezTo>
                      <a:pt x="9421" y="29097"/>
                      <a:pt x="9750" y="28824"/>
                      <a:pt x="9750" y="28440"/>
                    </a:cubicBezTo>
                    <a:lnTo>
                      <a:pt x="9914" y="5218"/>
                    </a:lnTo>
                    <a:cubicBezTo>
                      <a:pt x="9914" y="4944"/>
                      <a:pt x="9804" y="4725"/>
                      <a:pt x="9585" y="4615"/>
                    </a:cubicBezTo>
                    <a:lnTo>
                      <a:pt x="1260" y="124"/>
                    </a:lnTo>
                    <a:cubicBezTo>
                      <a:pt x="1151" y="42"/>
                      <a:pt x="1028" y="1"/>
                      <a:pt x="90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1" name="Google Shape;1681;p41"/>
              <p:cNvSpPr/>
              <p:nvPr/>
            </p:nvSpPr>
            <p:spPr>
              <a:xfrm>
                <a:off x="-1289398" y="2705528"/>
                <a:ext cx="2246006" cy="1179941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62439" extrusionOk="0">
                    <a:moveTo>
                      <a:pt x="48910" y="1"/>
                    </a:moveTo>
                    <a:lnTo>
                      <a:pt x="1" y="24812"/>
                    </a:lnTo>
                    <a:lnTo>
                      <a:pt x="69942" y="62439"/>
                    </a:lnTo>
                    <a:lnTo>
                      <a:pt x="118851" y="342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2" name="Google Shape;1682;p41"/>
              <p:cNvSpPr/>
              <p:nvPr/>
            </p:nvSpPr>
            <p:spPr>
              <a:xfrm>
                <a:off x="-1289398" y="2787301"/>
                <a:ext cx="2246006" cy="1098172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58112" extrusionOk="0">
                    <a:moveTo>
                      <a:pt x="50006" y="1"/>
                    </a:moveTo>
                    <a:lnTo>
                      <a:pt x="1" y="20485"/>
                    </a:lnTo>
                    <a:lnTo>
                      <a:pt x="69942" y="58112"/>
                    </a:lnTo>
                    <a:lnTo>
                      <a:pt x="118851" y="29960"/>
                    </a:lnTo>
                    <a:lnTo>
                      <a:pt x="5000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3" name="Google Shape;1683;p41"/>
              <p:cNvSpPr/>
              <p:nvPr/>
            </p:nvSpPr>
            <p:spPr>
              <a:xfrm>
                <a:off x="-1301815" y="2693622"/>
                <a:ext cx="2271876" cy="1205301"/>
              </a:xfrm>
              <a:custGeom>
                <a:avLst/>
                <a:gdLst/>
                <a:ahLst/>
                <a:cxnLst/>
                <a:rect l="l" t="t" r="r" b="b"/>
                <a:pathLst>
                  <a:path w="120221" h="63781" extrusionOk="0">
                    <a:moveTo>
                      <a:pt x="49677" y="1397"/>
                    </a:moveTo>
                    <a:lnTo>
                      <a:pt x="118139" y="34917"/>
                    </a:lnTo>
                    <a:lnTo>
                      <a:pt x="70654" y="62302"/>
                    </a:lnTo>
                    <a:lnTo>
                      <a:pt x="2191" y="25496"/>
                    </a:lnTo>
                    <a:lnTo>
                      <a:pt x="49677" y="1397"/>
                    </a:lnTo>
                    <a:close/>
                    <a:moveTo>
                      <a:pt x="49574" y="1"/>
                    </a:moveTo>
                    <a:cubicBezTo>
                      <a:pt x="49471" y="1"/>
                      <a:pt x="49376" y="28"/>
                      <a:pt x="49293" y="83"/>
                    </a:cubicBezTo>
                    <a:lnTo>
                      <a:pt x="384" y="24894"/>
                    </a:lnTo>
                    <a:cubicBezTo>
                      <a:pt x="165" y="25003"/>
                      <a:pt x="1" y="25222"/>
                      <a:pt x="1" y="25496"/>
                    </a:cubicBezTo>
                    <a:cubicBezTo>
                      <a:pt x="1" y="25715"/>
                      <a:pt x="110" y="25934"/>
                      <a:pt x="384" y="26099"/>
                    </a:cubicBezTo>
                    <a:lnTo>
                      <a:pt x="70325" y="63671"/>
                    </a:lnTo>
                    <a:cubicBezTo>
                      <a:pt x="70435" y="63726"/>
                      <a:pt x="70544" y="63781"/>
                      <a:pt x="70654" y="63781"/>
                    </a:cubicBezTo>
                    <a:cubicBezTo>
                      <a:pt x="70708" y="63726"/>
                      <a:pt x="70818" y="63726"/>
                      <a:pt x="70928" y="63671"/>
                    </a:cubicBezTo>
                    <a:lnTo>
                      <a:pt x="119837" y="35464"/>
                    </a:lnTo>
                    <a:cubicBezTo>
                      <a:pt x="120056" y="35355"/>
                      <a:pt x="120220" y="35136"/>
                      <a:pt x="120166" y="34862"/>
                    </a:cubicBezTo>
                    <a:cubicBezTo>
                      <a:pt x="120166" y="34643"/>
                      <a:pt x="120056" y="34424"/>
                      <a:pt x="119837" y="34314"/>
                    </a:cubicBezTo>
                    <a:lnTo>
                      <a:pt x="49896" y="83"/>
                    </a:lnTo>
                    <a:cubicBezTo>
                      <a:pt x="49786" y="28"/>
                      <a:pt x="49677" y="1"/>
                      <a:pt x="4957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4" name="Google Shape;1684;p41"/>
              <p:cNvSpPr/>
              <p:nvPr/>
            </p:nvSpPr>
            <p:spPr>
              <a:xfrm>
                <a:off x="-702383" y="3578501"/>
                <a:ext cx="278303" cy="153826"/>
              </a:xfrm>
              <a:custGeom>
                <a:avLst/>
                <a:gdLst/>
                <a:ahLst/>
                <a:cxnLst/>
                <a:rect l="l" t="t" r="r" b="b"/>
                <a:pathLst>
                  <a:path w="14727" h="8140" extrusionOk="0">
                    <a:moveTo>
                      <a:pt x="932" y="1"/>
                    </a:moveTo>
                    <a:cubicBezTo>
                      <a:pt x="342" y="1"/>
                      <a:pt x="0" y="796"/>
                      <a:pt x="541" y="1239"/>
                    </a:cubicBezTo>
                    <a:lnTo>
                      <a:pt x="13631" y="8085"/>
                    </a:lnTo>
                    <a:cubicBezTo>
                      <a:pt x="13741" y="8140"/>
                      <a:pt x="13850" y="8140"/>
                      <a:pt x="13960" y="8140"/>
                    </a:cubicBezTo>
                    <a:cubicBezTo>
                      <a:pt x="14234" y="8140"/>
                      <a:pt x="14453" y="8030"/>
                      <a:pt x="14562" y="7811"/>
                    </a:cubicBezTo>
                    <a:cubicBezTo>
                      <a:pt x="14726" y="7482"/>
                      <a:pt x="14617" y="7044"/>
                      <a:pt x="14288" y="6880"/>
                    </a:cubicBezTo>
                    <a:lnTo>
                      <a:pt x="1144" y="34"/>
                    </a:lnTo>
                    <a:cubicBezTo>
                      <a:pt x="1071" y="11"/>
                      <a:pt x="1000" y="1"/>
                      <a:pt x="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5" name="Google Shape;1685;p41"/>
              <p:cNvSpPr/>
              <p:nvPr/>
            </p:nvSpPr>
            <p:spPr>
              <a:xfrm>
                <a:off x="-817416" y="3517667"/>
                <a:ext cx="80749" cy="53196"/>
              </a:xfrm>
              <a:custGeom>
                <a:avLst/>
                <a:gdLst/>
                <a:ahLst/>
                <a:cxnLst/>
                <a:rect l="l" t="t" r="r" b="b"/>
                <a:pathLst>
                  <a:path w="4273" h="2815" extrusionOk="0">
                    <a:moveTo>
                      <a:pt x="771" y="0"/>
                    </a:moveTo>
                    <a:cubicBezTo>
                      <a:pt x="523" y="0"/>
                      <a:pt x="279" y="123"/>
                      <a:pt x="165" y="350"/>
                    </a:cubicBezTo>
                    <a:cubicBezTo>
                      <a:pt x="1" y="678"/>
                      <a:pt x="165" y="1117"/>
                      <a:pt x="494" y="1281"/>
                    </a:cubicBezTo>
                    <a:lnTo>
                      <a:pt x="3232" y="2705"/>
                    </a:lnTo>
                    <a:cubicBezTo>
                      <a:pt x="3287" y="2760"/>
                      <a:pt x="3397" y="2760"/>
                      <a:pt x="3506" y="2814"/>
                    </a:cubicBezTo>
                    <a:cubicBezTo>
                      <a:pt x="3780" y="2760"/>
                      <a:pt x="3999" y="2650"/>
                      <a:pt x="4109" y="2431"/>
                    </a:cubicBezTo>
                    <a:cubicBezTo>
                      <a:pt x="4273" y="2102"/>
                      <a:pt x="4163" y="1664"/>
                      <a:pt x="3835" y="1500"/>
                    </a:cubicBezTo>
                    <a:lnTo>
                      <a:pt x="1096" y="76"/>
                    </a:lnTo>
                    <a:cubicBezTo>
                      <a:pt x="995" y="25"/>
                      <a:pt x="882" y="0"/>
                      <a:pt x="7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6" name="Google Shape;1686;p41"/>
              <p:cNvSpPr/>
              <p:nvPr/>
            </p:nvSpPr>
            <p:spPr>
              <a:xfrm>
                <a:off x="-1307576" y="3161460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6" name="Google Shape;1687;p41"/>
          <p:cNvGrpSpPr/>
          <p:nvPr/>
        </p:nvGrpSpPr>
        <p:grpSpPr>
          <a:xfrm>
            <a:off x="2561678" y="1709523"/>
            <a:ext cx="1994556" cy="529179"/>
            <a:chOff x="3102150" y="1530450"/>
            <a:chExt cx="1180800" cy="153000"/>
          </a:xfrm>
        </p:grpSpPr>
        <p:sp>
          <p:nvSpPr>
            <p:cNvPr id="1688" name="Google Shape;1688;p41"/>
            <p:cNvSpPr/>
            <p:nvPr/>
          </p:nvSpPr>
          <p:spPr>
            <a:xfrm>
              <a:off x="3102150" y="1530450"/>
              <a:ext cx="114000" cy="1140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689" name="Google Shape;1689;p41"/>
            <p:cNvCxnSpPr>
              <a:stCxn id="1688" idx="6"/>
            </p:cNvCxnSpPr>
            <p:nvPr/>
          </p:nvCxnSpPr>
          <p:spPr>
            <a:xfrm>
              <a:off x="3216150" y="1587450"/>
              <a:ext cx="1066800" cy="96000"/>
            </a:xfrm>
            <a:prstGeom prst="bentConnector3">
              <a:avLst>
                <a:gd name="adj1" fmla="val 50000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7" name="Google Shape;1695;p41"/>
          <p:cNvGrpSpPr/>
          <p:nvPr/>
        </p:nvGrpSpPr>
        <p:grpSpPr>
          <a:xfrm>
            <a:off x="2618946" y="3137837"/>
            <a:ext cx="1858462" cy="488232"/>
            <a:chOff x="4670414" y="3299309"/>
            <a:chExt cx="1180800" cy="153000"/>
          </a:xfrm>
        </p:grpSpPr>
        <p:sp>
          <p:nvSpPr>
            <p:cNvPr id="1696" name="Google Shape;1696;p41"/>
            <p:cNvSpPr/>
            <p:nvPr/>
          </p:nvSpPr>
          <p:spPr>
            <a:xfrm>
              <a:off x="4670414" y="3299309"/>
              <a:ext cx="114000" cy="114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697" name="Google Shape;1697;p41"/>
            <p:cNvCxnSpPr>
              <a:stCxn id="1696" idx="6"/>
              <a:endCxn id="1698" idx="1"/>
            </p:cNvCxnSpPr>
            <p:nvPr/>
          </p:nvCxnSpPr>
          <p:spPr>
            <a:xfrm>
              <a:off x="4784414" y="335630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8" name="Google Shape;1699;p41"/>
          <p:cNvGrpSpPr/>
          <p:nvPr/>
        </p:nvGrpSpPr>
        <p:grpSpPr>
          <a:xfrm>
            <a:off x="3675235" y="4443363"/>
            <a:ext cx="1590448" cy="475477"/>
            <a:chOff x="4670414" y="4183859"/>
            <a:chExt cx="1180800" cy="153000"/>
          </a:xfrm>
        </p:grpSpPr>
        <p:sp>
          <p:nvSpPr>
            <p:cNvPr id="1700" name="Google Shape;1700;p41"/>
            <p:cNvSpPr/>
            <p:nvPr/>
          </p:nvSpPr>
          <p:spPr>
            <a:xfrm>
              <a:off x="4670414" y="4183859"/>
              <a:ext cx="114000" cy="11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701" name="Google Shape;1701;p41"/>
            <p:cNvCxnSpPr>
              <a:stCxn id="1700" idx="6"/>
              <a:endCxn id="1702" idx="1"/>
            </p:cNvCxnSpPr>
            <p:nvPr/>
          </p:nvCxnSpPr>
          <p:spPr>
            <a:xfrm>
              <a:off x="4784414" y="424085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9" name="Google Shape;1703;p41"/>
          <p:cNvGrpSpPr/>
          <p:nvPr/>
        </p:nvGrpSpPr>
        <p:grpSpPr>
          <a:xfrm>
            <a:off x="4272456" y="1739925"/>
            <a:ext cx="7919544" cy="1223989"/>
            <a:chOff x="3939423" y="1288623"/>
            <a:chExt cx="3273301" cy="706800"/>
          </a:xfrm>
        </p:grpSpPr>
        <p:sp>
          <p:nvSpPr>
            <p:cNvPr id="1704" name="Google Shape;1704;p41"/>
            <p:cNvSpPr txBox="1"/>
            <p:nvPr/>
          </p:nvSpPr>
          <p:spPr>
            <a:xfrm>
              <a:off x="3939423" y="1622166"/>
              <a:ext cx="2456605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loyihalash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metodiga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tayangan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holda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uning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asosida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badiiy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izlanish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yotadi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705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0" name="Google Shape;1703;p41"/>
          <p:cNvGrpSpPr/>
          <p:nvPr/>
        </p:nvGrpSpPr>
        <p:grpSpPr>
          <a:xfrm>
            <a:off x="4288223" y="3279692"/>
            <a:ext cx="7903777" cy="1324689"/>
            <a:chOff x="3887059" y="1288623"/>
            <a:chExt cx="3325665" cy="706800"/>
          </a:xfrm>
        </p:grpSpPr>
        <p:sp>
          <p:nvSpPr>
            <p:cNvPr id="118" name="Google Shape;1704;p41"/>
            <p:cNvSpPr txBox="1"/>
            <p:nvPr/>
          </p:nvSpPr>
          <p:spPr>
            <a:xfrm>
              <a:off x="3887059" y="1507167"/>
              <a:ext cx="2480982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bolaning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rivojlanishini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tashqi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olam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bevosita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bog‘laydi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19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1" name="Google Shape;1703;p41"/>
          <p:cNvGrpSpPr/>
          <p:nvPr/>
        </p:nvGrpSpPr>
        <p:grpSpPr>
          <a:xfrm>
            <a:off x="3788979" y="4935070"/>
            <a:ext cx="8403021" cy="1471861"/>
            <a:chOff x="3868958" y="1288623"/>
            <a:chExt cx="3343766" cy="849935"/>
          </a:xfrm>
        </p:grpSpPr>
        <p:sp>
          <p:nvSpPr>
            <p:cNvPr id="121" name="Google Shape;1704;p41"/>
            <p:cNvSpPr txBox="1"/>
            <p:nvPr/>
          </p:nvSpPr>
          <p:spPr>
            <a:xfrm>
              <a:off x="3868958" y="1776933"/>
              <a:ext cx="2648907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mantiqiy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mushohada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qilishga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fanlardagi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o‘zaro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aloqani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anglab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yetishga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noodatiy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ochishga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imkon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beradi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22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33794" name="Picture 2" descr="STEAM ta&amp;#39;lim tizimi nima? Uning qanday afzalliklari bor?"/>
          <p:cNvPicPr>
            <a:picLocks noChangeAspect="1" noChangeArrowheads="1"/>
          </p:cNvPicPr>
          <p:nvPr/>
        </p:nvPicPr>
        <p:blipFill>
          <a:blip r:embed="rId3" cstate="print"/>
          <a:srcRect t="10932" r="3352" b="26014"/>
          <a:stretch>
            <a:fillRect/>
          </a:stretch>
        </p:blipFill>
        <p:spPr bwMode="auto">
          <a:xfrm>
            <a:off x="7816491" y="0"/>
            <a:ext cx="4375509" cy="1169233"/>
          </a:xfrm>
          <a:prstGeom prst="rect">
            <a:avLst/>
          </a:prstGeom>
          <a:noFill/>
        </p:spPr>
      </p:pic>
      <p:sp>
        <p:nvSpPr>
          <p:cNvPr id="108" name="Google Shape;1704;p41"/>
          <p:cNvSpPr txBox="1"/>
          <p:nvPr/>
        </p:nvSpPr>
        <p:spPr>
          <a:xfrm>
            <a:off x="2116370" y="446260"/>
            <a:ext cx="5943600" cy="842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XULOSA</a:t>
            </a:r>
          </a:p>
          <a:p>
            <a:pPr algn="ctr"/>
            <a:endParaRPr lang="en-US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3 TA ENG MUHIM FIKR</a:t>
            </a:r>
            <a:endParaRPr sz="2700" b="1" dirty="0">
              <a:solidFill>
                <a:schemeClr val="dk2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920240" y="609600"/>
            <a:ext cx="8884920" cy="58216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E’tiboringiz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uchun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rahmat</a:t>
            </a:r>
            <a:endParaRPr lang="ru-RU" sz="5400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6DFE22-F98F-4B8A-AB99-04F39511A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496" y="3581400"/>
            <a:ext cx="2716944" cy="206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34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dd714ba3d32324a9f07db216505a0de2ebe1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2432</TotalTime>
  <Words>269</Words>
  <Application>Microsoft Office PowerPoint</Application>
  <PresentationFormat>Широкоэкранный</PresentationFormat>
  <Paragraphs>82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Algerian</vt:lpstr>
      <vt:lpstr>Arial</vt:lpstr>
      <vt:lpstr>Calibri</vt:lpstr>
      <vt:lpstr>Calibri Light</vt:lpstr>
      <vt:lpstr>Fira Sans Extra Condensed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STEAM ta’limi ilgari surgan asosiy g‘oyalar: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O‘qituvchi faoliyati</vt:lpstr>
      <vt:lpstr>O‘quvchi faoliyati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Nargiza</cp:lastModifiedBy>
  <cp:revision>239</cp:revision>
  <cp:lastPrinted>2021-11-23T17:04:59Z</cp:lastPrinted>
  <dcterms:created xsi:type="dcterms:W3CDTF">2021-01-21T08:04:15Z</dcterms:created>
  <dcterms:modified xsi:type="dcterms:W3CDTF">2026-01-18T18:33:25Z</dcterms:modified>
</cp:coreProperties>
</file>