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91" r:id="rId1"/>
  </p:sldMasterIdLst>
  <p:notesMasterIdLst>
    <p:notesMasterId r:id="rId57"/>
  </p:notesMasterIdLst>
  <p:sldIdLst>
    <p:sldId id="256" r:id="rId2"/>
    <p:sldId id="258" r:id="rId3"/>
    <p:sldId id="339" r:id="rId4"/>
    <p:sldId id="340" r:id="rId5"/>
    <p:sldId id="341" r:id="rId6"/>
    <p:sldId id="342" r:id="rId7"/>
    <p:sldId id="259" r:id="rId8"/>
    <p:sldId id="260" r:id="rId9"/>
    <p:sldId id="261" r:id="rId10"/>
    <p:sldId id="262" r:id="rId11"/>
    <p:sldId id="263" r:id="rId12"/>
    <p:sldId id="343" r:id="rId13"/>
    <p:sldId id="356" r:id="rId14"/>
    <p:sldId id="326" r:id="rId15"/>
    <p:sldId id="264" r:id="rId16"/>
    <p:sldId id="312" r:id="rId17"/>
    <p:sldId id="344" r:id="rId18"/>
    <p:sldId id="347" r:id="rId19"/>
    <p:sldId id="313" r:id="rId20"/>
    <p:sldId id="352" r:id="rId21"/>
    <p:sldId id="314" r:id="rId22"/>
    <p:sldId id="350" r:id="rId23"/>
    <p:sldId id="315" r:id="rId24"/>
    <p:sldId id="357" r:id="rId25"/>
    <p:sldId id="316" r:id="rId26"/>
    <p:sldId id="358" r:id="rId27"/>
    <p:sldId id="359" r:id="rId28"/>
    <p:sldId id="317" r:id="rId29"/>
    <p:sldId id="265" r:id="rId30"/>
    <p:sldId id="267" r:id="rId31"/>
    <p:sldId id="268" r:id="rId32"/>
    <p:sldId id="319" r:id="rId33"/>
    <p:sldId id="320" r:id="rId34"/>
    <p:sldId id="321" r:id="rId35"/>
    <p:sldId id="274" r:id="rId36"/>
    <p:sldId id="275" r:id="rId37"/>
    <p:sldId id="276" r:id="rId38"/>
    <p:sldId id="322" r:id="rId39"/>
    <p:sldId id="323" r:id="rId40"/>
    <p:sldId id="324" r:id="rId41"/>
    <p:sldId id="325" r:id="rId42"/>
    <p:sldId id="289" r:id="rId43"/>
    <p:sldId id="292" r:id="rId44"/>
    <p:sldId id="327" r:id="rId45"/>
    <p:sldId id="334" r:id="rId46"/>
    <p:sldId id="337" r:id="rId47"/>
    <p:sldId id="335" r:id="rId48"/>
    <p:sldId id="336" r:id="rId49"/>
    <p:sldId id="338" r:id="rId50"/>
    <p:sldId id="328" r:id="rId51"/>
    <p:sldId id="330" r:id="rId52"/>
    <p:sldId id="331" r:id="rId53"/>
    <p:sldId id="332" r:id="rId54"/>
    <p:sldId id="333" r:id="rId55"/>
    <p:sldId id="290" r:id="rId56"/>
  </p:sldIdLst>
  <p:sldSz cx="9144000" cy="5143500" type="screen16x9"/>
  <p:notesSz cx="6858000" cy="9144000"/>
  <p:embeddedFontLst>
    <p:embeddedFont>
      <p:font typeface="Bebas Neue" panose="020B0604020202020204" charset="0"/>
      <p:regular r:id="rId58"/>
    </p:embeddedFont>
    <p:embeddedFont>
      <p:font typeface="Montagu Slab" panose="020B0604020202020204" charset="0"/>
      <p:regular r:id="rId59"/>
      <p:bold r:id="rId60"/>
    </p:embeddedFont>
    <p:embeddedFont>
      <p:font typeface="Tahoma" panose="020B0604030504040204" pitchFamily="34" charset="0"/>
      <p:regular r:id="rId61"/>
      <p:bold r:id="rId62"/>
    </p:embeddedFont>
    <p:embeddedFont>
      <p:font typeface="Patrick Hand" panose="020B0604020202020204" charset="0"/>
      <p:regular r:id="rId63"/>
    </p:embeddedFont>
    <p:embeddedFont>
      <p:font typeface="Montagu Slab SemiBold" panose="020B0604020202020204" charset="0"/>
      <p:regular r:id="rId64"/>
      <p:bold r:id="rId65"/>
    </p:embeddedFont>
    <p:embeddedFont>
      <p:font typeface="Bitter" panose="020B0604020202020204" charset="-52"/>
      <p:regular r:id="rId66"/>
      <p:bold r:id="rId67"/>
      <p:italic r:id="rId68"/>
      <p:boldItalic r:id="rId69"/>
    </p:embeddedFont>
    <p:embeddedFont>
      <p:font typeface="Calibri" panose="020F0502020204030204" pitchFamily="34" charset="0"/>
      <p:regular r:id="rId70"/>
      <p:bold r:id="rId71"/>
      <p:italic r:id="rId72"/>
      <p:boldItalic r:id="rId7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AFC42A4-BC70-44D1-9709-9B2D8F1953B9}">
  <a:tblStyle styleId="{FAFC42A4-BC70-44D1-9709-9B2D8F1953B9}"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D4835159-EA03-4D81-90CA-968EA9168A59}" styleName="Table_1">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706"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font" Target="fonts/font6.fntdata"/><Relationship Id="rId68" Type="http://schemas.openxmlformats.org/officeDocument/2006/relationships/font" Target="fonts/font11.fntdata"/><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font" Target="fonts/font14.fnt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font" Target="fonts/font1.fntdata"/><Relationship Id="rId66" Type="http://schemas.openxmlformats.org/officeDocument/2006/relationships/font" Target="fonts/font9.fntdata"/><Relationship Id="rId7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3.fntdata"/><Relationship Id="rId65" Type="http://schemas.openxmlformats.org/officeDocument/2006/relationships/font" Target="fonts/font8.fntdata"/><Relationship Id="rId73" Type="http://schemas.openxmlformats.org/officeDocument/2006/relationships/font" Target="fonts/font1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7.fntdata"/><Relationship Id="rId69" Type="http://schemas.openxmlformats.org/officeDocument/2006/relationships/font" Target="fonts/font12.fntdata"/><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15.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2.fntdata"/><Relationship Id="rId67" Type="http://schemas.openxmlformats.org/officeDocument/2006/relationships/font" Target="fonts/font10.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5.fntdata"/><Relationship Id="rId70" Type="http://schemas.openxmlformats.org/officeDocument/2006/relationships/font" Target="fonts/font13.fntdata"/><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403111508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4"/>
        <p:cNvGrpSpPr/>
        <p:nvPr/>
      </p:nvGrpSpPr>
      <p:grpSpPr>
        <a:xfrm>
          <a:off x="0" y="0"/>
          <a:ext cx="0" cy="0"/>
          <a:chOff x="0" y="0"/>
          <a:chExt cx="0" cy="0"/>
        </a:xfrm>
      </p:grpSpPr>
      <p:sp>
        <p:nvSpPr>
          <p:cNvPr id="625" name="Google Shape;625;g2a6d0fbab0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6" name="Google Shape;626;g2a6d0fbab0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713214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0"/>
        <p:cNvGrpSpPr/>
        <p:nvPr/>
      </p:nvGrpSpPr>
      <p:grpSpPr>
        <a:xfrm>
          <a:off x="0" y="0"/>
          <a:ext cx="0" cy="0"/>
          <a:chOff x="0" y="0"/>
          <a:chExt cx="0" cy="0"/>
        </a:xfrm>
      </p:grpSpPr>
      <p:sp>
        <p:nvSpPr>
          <p:cNvPr id="641" name="Google Shape;641;gd431007ba2_0_2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2" name="Google Shape;642;gd431007ba2_0_2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165717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1"/>
        <p:cNvGrpSpPr/>
        <p:nvPr/>
      </p:nvGrpSpPr>
      <p:grpSpPr>
        <a:xfrm>
          <a:off x="0" y="0"/>
          <a:ext cx="0" cy="0"/>
          <a:chOff x="0" y="0"/>
          <a:chExt cx="0" cy="0"/>
        </a:xfrm>
      </p:grpSpPr>
      <p:sp>
        <p:nvSpPr>
          <p:cNvPr id="662" name="Google Shape;662;g54dda1946d_6_2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3" name="Google Shape;663;g54dda1946d_6_2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707588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8"/>
        <p:cNvGrpSpPr/>
        <p:nvPr/>
      </p:nvGrpSpPr>
      <p:grpSpPr>
        <a:xfrm>
          <a:off x="0" y="0"/>
          <a:ext cx="0" cy="0"/>
          <a:chOff x="0" y="0"/>
          <a:chExt cx="0" cy="0"/>
        </a:xfrm>
      </p:grpSpPr>
      <p:sp>
        <p:nvSpPr>
          <p:cNvPr id="669" name="Google Shape;669;g54dda1946d_6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0" name="Google Shape;670;g54dda1946d_6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811856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6"/>
        <p:cNvGrpSpPr/>
        <p:nvPr/>
      </p:nvGrpSpPr>
      <p:grpSpPr>
        <a:xfrm>
          <a:off x="0" y="0"/>
          <a:ext cx="0" cy="0"/>
          <a:chOff x="0" y="0"/>
          <a:chExt cx="0" cy="0"/>
        </a:xfrm>
      </p:grpSpPr>
      <p:sp>
        <p:nvSpPr>
          <p:cNvPr id="677" name="Google Shape;677;g2a79f75d677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8" name="Google Shape;678;g2a79f75d677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008454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5"/>
        <p:cNvGrpSpPr/>
        <p:nvPr/>
      </p:nvGrpSpPr>
      <p:grpSpPr>
        <a:xfrm>
          <a:off x="0" y="0"/>
          <a:ext cx="0" cy="0"/>
          <a:chOff x="0" y="0"/>
          <a:chExt cx="0" cy="0"/>
        </a:xfrm>
      </p:grpSpPr>
      <p:sp>
        <p:nvSpPr>
          <p:cNvPr id="686" name="Google Shape;686;g2a79f75d677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7" name="Google Shape;687;g2a79f75d677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268088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2"/>
        <p:cNvGrpSpPr/>
        <p:nvPr/>
      </p:nvGrpSpPr>
      <p:grpSpPr>
        <a:xfrm>
          <a:off x="0" y="0"/>
          <a:ext cx="0" cy="0"/>
          <a:chOff x="0" y="0"/>
          <a:chExt cx="0" cy="0"/>
        </a:xfrm>
      </p:grpSpPr>
      <p:sp>
        <p:nvSpPr>
          <p:cNvPr id="693" name="Google Shape;693;g2a79f75d677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4" name="Google Shape;694;g2a79f75d677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323754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5"/>
        <p:cNvGrpSpPr/>
        <p:nvPr/>
      </p:nvGrpSpPr>
      <p:grpSpPr>
        <a:xfrm>
          <a:off x="0" y="0"/>
          <a:ext cx="0" cy="0"/>
          <a:chOff x="0" y="0"/>
          <a:chExt cx="0" cy="0"/>
        </a:xfrm>
      </p:grpSpPr>
      <p:sp>
        <p:nvSpPr>
          <p:cNvPr id="726" name="Google Shape;726;g2a79f75d677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7" name="Google Shape;727;g2a79f75d677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66523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8"/>
        <p:cNvGrpSpPr/>
        <p:nvPr/>
      </p:nvGrpSpPr>
      <p:grpSpPr>
        <a:xfrm>
          <a:off x="0" y="0"/>
          <a:ext cx="0" cy="0"/>
          <a:chOff x="0" y="0"/>
          <a:chExt cx="0" cy="0"/>
        </a:xfrm>
      </p:grpSpPr>
      <p:sp>
        <p:nvSpPr>
          <p:cNvPr id="669" name="Google Shape;669;g54dda1946d_6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0" name="Google Shape;670;g54dda1946d_6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293256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5"/>
        <p:cNvGrpSpPr/>
        <p:nvPr/>
      </p:nvGrpSpPr>
      <p:grpSpPr>
        <a:xfrm>
          <a:off x="0" y="0"/>
          <a:ext cx="0" cy="0"/>
          <a:chOff x="0" y="0"/>
          <a:chExt cx="0" cy="0"/>
        </a:xfrm>
      </p:grpSpPr>
      <p:sp>
        <p:nvSpPr>
          <p:cNvPr id="726" name="Google Shape;726;g2a79f75d677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7" name="Google Shape;727;g2a79f75d677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560058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8"/>
        <p:cNvGrpSpPr/>
        <p:nvPr/>
      </p:nvGrpSpPr>
      <p:grpSpPr>
        <a:xfrm>
          <a:off x="0" y="0"/>
          <a:ext cx="0" cy="0"/>
          <a:chOff x="0" y="0"/>
          <a:chExt cx="0" cy="0"/>
        </a:xfrm>
      </p:grpSpPr>
      <p:sp>
        <p:nvSpPr>
          <p:cNvPr id="669" name="Google Shape;669;g54dda1946d_6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0" name="Google Shape;670;g54dda1946d_6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824954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ru-RU" dirty="0"/>
              <a:t>--К физическому насилию также относятся все виды телесных наказаний и все другие формы пытки, жестокого, бесчеловечного или унижающего достоинство обращения или наказания, физическое запугивание и «дедовщина» со стороны взрослых и других детей.</a:t>
            </a:r>
          </a:p>
          <a:p>
            <a:r>
              <a:rPr lang="ru-RU" dirty="0"/>
              <a:t>--Физический вред может также быть нанесен в случаях, когда родитель или лицо, ухаживающее за ребенком, симулируют признаки, или сознательно вызывают недомогания ребенка.</a:t>
            </a:r>
            <a:endParaRPr lang="en-US" dirty="0"/>
          </a:p>
          <a:p>
            <a:r>
              <a:rPr lang="ru-RU" dirty="0"/>
              <a:t>--«Синдром тряски младенца».</a:t>
            </a:r>
          </a:p>
          <a:p>
            <a:r>
              <a:rPr lang="ru-RU" dirty="0"/>
              <a:t>--намеренного причинения инвалидности детям с целью их эксплуатации для попрошайничества на улицах или в других местах</a:t>
            </a:r>
            <a:endParaRPr lang="en-US" dirty="0"/>
          </a:p>
        </p:txBody>
      </p:sp>
      <p:sp>
        <p:nvSpPr>
          <p:cNvPr id="4" name="Slide Number Placeholder 3"/>
          <p:cNvSpPr>
            <a:spLocks noGrp="1"/>
          </p:cNvSpPr>
          <p:nvPr>
            <p:ph type="sldNum" sz="quarter" idx="5"/>
          </p:nvPr>
        </p:nvSpPr>
        <p:spPr>
          <a:xfrm>
            <a:off x="3884613" y="8685213"/>
            <a:ext cx="2971800" cy="458787"/>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647CDEB-4DBD-4A52-BAE4-1A6B7655025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533043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ru-RU" dirty="0"/>
              <a:t>Как отличить насилие от случайных повреждений?</a:t>
            </a:r>
          </a:p>
          <a:p>
            <a:endParaRPr lang="ru-RU" dirty="0"/>
          </a:p>
          <a:p>
            <a:r>
              <a:rPr lang="ru-RU" dirty="0"/>
              <a:t>•Порезы и синяки, вызванные несчастным случаем, обычно затрагивают кости тела (локти, коленки и т.д.)</a:t>
            </a:r>
          </a:p>
          <a:p>
            <a:r>
              <a:rPr lang="ru-RU" dirty="0"/>
              <a:t>•Случайные повреждения мягких тканей (желудка, ягодиц) маловероятны</a:t>
            </a:r>
          </a:p>
          <a:p>
            <a:r>
              <a:rPr lang="ru-RU" dirty="0"/>
              <a:t>•Если случайные повреждения слишком часты, скорее всего, они не случайны</a:t>
            </a:r>
          </a:p>
          <a:p>
            <a:r>
              <a:rPr lang="ru-RU" dirty="0"/>
              <a:t>•При наличии множественных повреждений, если они находятся в разной степени заживления, они вряд ли случайны.</a:t>
            </a:r>
          </a:p>
          <a:p>
            <a:r>
              <a:rPr lang="ru-RU" dirty="0"/>
              <a:t>•Если какие-то повреждения имеют определенную форму или напоминают своей формой предмет (электрошнур, деревянную ложку и т.д.), повреждение было нанесено намеренно.</a:t>
            </a:r>
          </a:p>
          <a:p>
            <a:r>
              <a:rPr lang="ru-RU" dirty="0"/>
              <a:t>•Если объяснение воспитателя ребенка противоречит фактам, это повреждение должно вызвать ваши подозрения.</a:t>
            </a:r>
          </a:p>
          <a:p>
            <a:endParaRPr lang="en-US" dirty="0"/>
          </a:p>
        </p:txBody>
      </p:sp>
      <p:sp>
        <p:nvSpPr>
          <p:cNvPr id="4" name="Slide Number Placeholder 3"/>
          <p:cNvSpPr>
            <a:spLocks noGrp="1"/>
          </p:cNvSpPr>
          <p:nvPr>
            <p:ph type="sldNum" sz="quarter" idx="5"/>
          </p:nvPr>
        </p:nvSpPr>
        <p:spPr>
          <a:xfrm>
            <a:off x="3884613" y="8685213"/>
            <a:ext cx="2971800" cy="458787"/>
          </a:xfrm>
          <a:prstGeom prst="rect">
            <a:avLst/>
          </a:prstGeom>
        </p:spPr>
        <p:txBody>
          <a:bodyPr/>
          <a:lstStyle/>
          <a:p>
            <a:fld id="{8478AD57-2B47-44E2-A1AD-6485D767B4E2}" type="slidenum">
              <a:rPr lang="en-US" smtClean="0"/>
              <a:t>18</a:t>
            </a:fld>
            <a:endParaRPr lang="en-US"/>
          </a:p>
        </p:txBody>
      </p:sp>
    </p:spTree>
    <p:extLst>
      <p:ext uri="{BB962C8B-B14F-4D97-AF65-F5344CB8AC3E}">
        <p14:creationId xmlns:p14="http://schemas.microsoft.com/office/powerpoint/2010/main" val="10709168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8"/>
        <p:cNvGrpSpPr/>
        <p:nvPr/>
      </p:nvGrpSpPr>
      <p:grpSpPr>
        <a:xfrm>
          <a:off x="0" y="0"/>
          <a:ext cx="0" cy="0"/>
          <a:chOff x="0" y="0"/>
          <a:chExt cx="0" cy="0"/>
        </a:xfrm>
      </p:grpSpPr>
      <p:sp>
        <p:nvSpPr>
          <p:cNvPr id="669" name="Google Shape;669;g54dda1946d_6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0" name="Google Shape;670;g54dda1946d_6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854215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ru-RU" b="0" u="none" dirty="0"/>
              <a:t>Страх раздевания</a:t>
            </a:r>
          </a:p>
          <a:p>
            <a:pPr marL="171450" indent="-171450">
              <a:buFont typeface="Arial" panose="020B0604020202020204" pitchFamily="34" charset="0"/>
              <a:buChar char="•"/>
            </a:pPr>
            <a:r>
              <a:rPr lang="ru-RU" b="0" u="none" dirty="0"/>
              <a:t>Чрезмерный страх прикосновений</a:t>
            </a:r>
          </a:p>
          <a:p>
            <a:pPr marL="171450" indent="-171450">
              <a:buFont typeface="Arial" panose="020B0604020202020204" pitchFamily="34" charset="0"/>
              <a:buChar char="•"/>
            </a:pPr>
            <a:r>
              <a:rPr lang="ru-RU" b="0" u="none" dirty="0"/>
              <a:t>Мастурбация</a:t>
            </a:r>
          </a:p>
          <a:p>
            <a:pPr marL="171450" indent="-171450">
              <a:buFont typeface="Arial" panose="020B0604020202020204" pitchFamily="34" charset="0"/>
              <a:buChar char="•"/>
            </a:pPr>
            <a:r>
              <a:rPr lang="ru-RU" b="0" u="none" dirty="0"/>
              <a:t>Уход в себя</a:t>
            </a:r>
          </a:p>
          <a:p>
            <a:pPr marL="171450" indent="-171450">
              <a:buFont typeface="Arial" panose="020B0604020202020204" pitchFamily="34" charset="0"/>
              <a:buChar char="•"/>
            </a:pPr>
            <a:r>
              <a:rPr lang="ru-RU" b="0" u="none" dirty="0"/>
              <a:t>Внезапные необъяснимые смены настроений, изменение личности, необъяснимый гнев и агрессия</a:t>
            </a:r>
          </a:p>
          <a:p>
            <a:pPr marL="171450" indent="-171450">
              <a:buFont typeface="Arial" panose="020B0604020202020204" pitchFamily="34" charset="0"/>
              <a:buChar char="•"/>
            </a:pPr>
            <a:endParaRPr lang="ru-RU" b="0" u="none" dirty="0"/>
          </a:p>
          <a:p>
            <a:endParaRPr lang="ru-RU" b="1" u="sng" dirty="0"/>
          </a:p>
          <a:p>
            <a:endParaRPr lang="ru-RU" b="1" u="sng" dirty="0"/>
          </a:p>
          <a:p>
            <a:r>
              <a:rPr lang="en-US" b="1" u="sng" dirty="0"/>
              <a:t>Consider the possibility of sexual abuse when the child:</a:t>
            </a:r>
          </a:p>
          <a:p>
            <a:r>
              <a:rPr lang="en-US" dirty="0"/>
              <a:t>• Has a sudden change in personality such as becoming isolated or not associating with known friends, or becomes reclusive</a:t>
            </a:r>
          </a:p>
          <a:p>
            <a:r>
              <a:rPr lang="en-US" dirty="0"/>
              <a:t>• Has difficulty walking or sitting</a:t>
            </a:r>
          </a:p>
          <a:p>
            <a:r>
              <a:rPr lang="en-US" dirty="0"/>
              <a:t>• Suddenly refuses to change for gym or to participate in physical activities</a:t>
            </a:r>
          </a:p>
          <a:p>
            <a:r>
              <a:rPr lang="en-US" dirty="0"/>
              <a:t>• Reports nightmares or bedwetting</a:t>
            </a:r>
          </a:p>
          <a:p>
            <a:r>
              <a:rPr lang="en-US" dirty="0"/>
              <a:t>• Experiences a sudden change in appetite</a:t>
            </a:r>
            <a:endParaRPr lang="ru-RU" dirty="0"/>
          </a:p>
          <a:p>
            <a:pPr marL="171450" indent="-171450">
              <a:buFont typeface="Arial" panose="020B0604020202020204" pitchFamily="34" charset="0"/>
              <a:buChar char="•"/>
            </a:pPr>
            <a:r>
              <a:rPr lang="en-US" dirty="0"/>
              <a:t>Demonstrates bizarre, sophisticated, or unusual sexual knowledge or</a:t>
            </a:r>
            <a:r>
              <a:rPr lang="ru-RU" dirty="0"/>
              <a:t> </a:t>
            </a:r>
            <a:r>
              <a:rPr lang="en-US" dirty="0"/>
              <a:t>behavior</a:t>
            </a:r>
          </a:p>
          <a:p>
            <a:pPr marL="171450" indent="-171450">
              <a:buFont typeface="Arial" panose="020B0604020202020204" pitchFamily="34" charset="0"/>
              <a:buChar char="•"/>
            </a:pPr>
            <a:r>
              <a:rPr lang="en-US" dirty="0"/>
              <a:t>Becomes pregnant or contracts a venereal disease, particularly if under</a:t>
            </a:r>
            <a:r>
              <a:rPr lang="ru-RU" dirty="0"/>
              <a:t> </a:t>
            </a:r>
            <a:r>
              <a:rPr lang="en-US" dirty="0"/>
              <a:t>age 14</a:t>
            </a:r>
          </a:p>
          <a:p>
            <a:pPr marL="171450" indent="-171450">
              <a:buFont typeface="Arial" panose="020B0604020202020204" pitchFamily="34" charset="0"/>
              <a:buChar char="•"/>
            </a:pPr>
            <a:r>
              <a:rPr lang="en-US" dirty="0"/>
              <a:t>Runs away</a:t>
            </a:r>
          </a:p>
          <a:p>
            <a:pPr marL="171450" indent="-171450">
              <a:buFont typeface="Arial" panose="020B0604020202020204" pitchFamily="34" charset="0"/>
              <a:buChar char="•"/>
            </a:pPr>
            <a:r>
              <a:rPr lang="en-US" dirty="0"/>
              <a:t>Reports sexual abuse by a parent or another adult caregiver</a:t>
            </a:r>
          </a:p>
          <a:p>
            <a:pPr marL="171450" indent="-171450">
              <a:buFont typeface="Arial" panose="020B0604020202020204" pitchFamily="34" charset="0"/>
              <a:buChar char="•"/>
            </a:pPr>
            <a:r>
              <a:rPr lang="en-US" dirty="0"/>
              <a:t>Attaches very quickly to strangers or new adults in their environment.</a:t>
            </a:r>
            <a:endParaRPr lang="ru-RU" dirty="0"/>
          </a:p>
          <a:p>
            <a:pPr marL="171450" indent="-171450">
              <a:buFont typeface="Arial" panose="020B0604020202020204" pitchFamily="34" charset="0"/>
              <a:buChar char="•"/>
            </a:pPr>
            <a:endParaRPr lang="ru-RU" dirty="0"/>
          </a:p>
          <a:p>
            <a:pPr marL="0" indent="0">
              <a:buFont typeface="Arial" panose="020B0604020202020204" pitchFamily="34" charset="0"/>
              <a:buNone/>
            </a:pPr>
            <a:r>
              <a:rPr lang="en-US" b="1" dirty="0"/>
              <a:t>Symptoms</a:t>
            </a:r>
          </a:p>
          <a:p>
            <a:pPr marL="0" indent="0">
              <a:buFont typeface="Arial" panose="020B0604020202020204" pitchFamily="34" charset="0"/>
              <a:buNone/>
            </a:pPr>
            <a:r>
              <a:rPr lang="en-US" dirty="0"/>
              <a:t>Symptoms of sexual abuse in children are similar to those of depression</a:t>
            </a:r>
            <a:r>
              <a:rPr lang="ru-RU" dirty="0"/>
              <a:t> </a:t>
            </a:r>
            <a:r>
              <a:rPr lang="en-US" dirty="0"/>
              <a:t>or severe anxiety and nervousness. They can include:</a:t>
            </a:r>
          </a:p>
          <a:p>
            <a:pPr marL="0" indent="0">
              <a:buFont typeface="Arial" panose="020B0604020202020204" pitchFamily="34" charset="0"/>
              <a:buNone/>
            </a:pPr>
            <a:r>
              <a:rPr lang="en-US" dirty="0"/>
              <a:t>• Bowel disorders, such as soiling oneself (encopresis)</a:t>
            </a:r>
          </a:p>
          <a:p>
            <a:pPr marL="0" indent="0">
              <a:buFont typeface="Arial" panose="020B0604020202020204" pitchFamily="34" charset="0"/>
              <a:buNone/>
            </a:pPr>
            <a:r>
              <a:rPr lang="en-US" dirty="0"/>
              <a:t>• Eating disorders, such as anorexia nervosa</a:t>
            </a:r>
          </a:p>
          <a:p>
            <a:pPr marL="0" indent="0">
              <a:buFont typeface="Arial" panose="020B0604020202020204" pitchFamily="34" charset="0"/>
              <a:buNone/>
            </a:pPr>
            <a:r>
              <a:rPr lang="en-US" dirty="0"/>
              <a:t>• Body image disorders, the child thinks they are fat or ugly</a:t>
            </a:r>
          </a:p>
          <a:p>
            <a:pPr marL="0" indent="0">
              <a:buFont typeface="Arial" panose="020B0604020202020204" pitchFamily="34" charset="0"/>
              <a:buNone/>
            </a:pPr>
            <a:r>
              <a:rPr lang="en-US" dirty="0"/>
              <a:t>• Genital or rectal symptoms, such as pain during a bowel movement or urination, or vaginal itch or discharge</a:t>
            </a:r>
          </a:p>
          <a:p>
            <a:pPr marL="0" indent="0">
              <a:buFont typeface="Arial" panose="020B0604020202020204" pitchFamily="34" charset="0"/>
              <a:buNone/>
            </a:pPr>
            <a:r>
              <a:rPr lang="en-US" dirty="0"/>
              <a:t>• Repeated headaches</a:t>
            </a:r>
          </a:p>
          <a:p>
            <a:pPr marL="0" indent="0">
              <a:buFont typeface="Arial" panose="020B0604020202020204" pitchFamily="34" charset="0"/>
              <a:buNone/>
            </a:pPr>
            <a:r>
              <a:rPr lang="en-US" dirty="0"/>
              <a:t>• Sleep problems</a:t>
            </a:r>
          </a:p>
          <a:p>
            <a:pPr marL="0" indent="0">
              <a:buFont typeface="Arial" panose="020B0604020202020204" pitchFamily="34" charset="0"/>
              <a:buNone/>
            </a:pPr>
            <a:r>
              <a:rPr lang="en-US" dirty="0"/>
              <a:t>• Stomach aches (vague complaints)</a:t>
            </a:r>
            <a:endParaRPr lang="ru-RU" dirty="0"/>
          </a:p>
          <a:p>
            <a:pPr marL="0" indent="0">
              <a:buFont typeface="Arial" panose="020B0604020202020204" pitchFamily="34" charset="0"/>
              <a:buNone/>
            </a:pPr>
            <a:endParaRPr lang="ru-RU" dirty="0"/>
          </a:p>
          <a:p>
            <a:pPr marL="0" indent="0">
              <a:buFont typeface="Arial" panose="020B0604020202020204" pitchFamily="34" charset="0"/>
              <a:buNone/>
            </a:pPr>
            <a:r>
              <a:rPr lang="en-US" dirty="0"/>
              <a:t>Children who are abused may:</a:t>
            </a:r>
            <a:endParaRPr lang="ru-RU" dirty="0"/>
          </a:p>
          <a:p>
            <a:pPr marL="0" indent="0">
              <a:buFont typeface="Arial" panose="020B0604020202020204" pitchFamily="34" charset="0"/>
              <a:buNone/>
            </a:pPr>
            <a:r>
              <a:rPr lang="en-US" dirty="0"/>
              <a:t> • Display disruptive behaviors such as using alcohol and street drugs or engaging in high-risk sexual behaviors</a:t>
            </a:r>
            <a:endParaRPr lang="ru-RU" dirty="0"/>
          </a:p>
          <a:p>
            <a:pPr marL="0" indent="0">
              <a:buFont typeface="Arial" panose="020B0604020202020204" pitchFamily="34" charset="0"/>
              <a:buNone/>
            </a:pPr>
            <a:r>
              <a:rPr lang="en-US" dirty="0"/>
              <a:t> • Do poorly in school </a:t>
            </a:r>
            <a:endParaRPr lang="ru-RU" dirty="0"/>
          </a:p>
          <a:p>
            <a:pPr marL="0" indent="0">
              <a:buFont typeface="Arial" panose="020B0604020202020204" pitchFamily="34" charset="0"/>
              <a:buNone/>
            </a:pPr>
            <a:r>
              <a:rPr lang="en-US" dirty="0"/>
              <a:t>• Have excessive fears </a:t>
            </a:r>
            <a:endParaRPr lang="ru-RU" dirty="0"/>
          </a:p>
          <a:p>
            <a:pPr marL="0" indent="0">
              <a:buFont typeface="Arial" panose="020B0604020202020204" pitchFamily="34" charset="0"/>
              <a:buNone/>
            </a:pPr>
            <a:r>
              <a:rPr lang="en-US" dirty="0"/>
              <a:t>• Withdraw from normal activities</a:t>
            </a:r>
          </a:p>
        </p:txBody>
      </p:sp>
      <p:sp>
        <p:nvSpPr>
          <p:cNvPr id="4" name="Slide Number Placeholder 3"/>
          <p:cNvSpPr>
            <a:spLocks noGrp="1"/>
          </p:cNvSpPr>
          <p:nvPr>
            <p:ph type="sldNum" sz="quarter" idx="5"/>
          </p:nvPr>
        </p:nvSpPr>
        <p:spPr>
          <a:xfrm>
            <a:off x="3884613" y="8685213"/>
            <a:ext cx="2971800" cy="458787"/>
          </a:xfrm>
          <a:prstGeom prst="rect">
            <a:avLst/>
          </a:prstGeom>
        </p:spPr>
        <p:txBody>
          <a:bodyPr/>
          <a:lstStyle/>
          <a:p>
            <a:fld id="{8478AD57-2B47-44E2-A1AD-6485D767B4E2}" type="slidenum">
              <a:rPr lang="en-US" smtClean="0"/>
              <a:t>20</a:t>
            </a:fld>
            <a:endParaRPr lang="en-US"/>
          </a:p>
        </p:txBody>
      </p:sp>
    </p:spTree>
    <p:extLst>
      <p:ext uri="{BB962C8B-B14F-4D97-AF65-F5344CB8AC3E}">
        <p14:creationId xmlns:p14="http://schemas.microsoft.com/office/powerpoint/2010/main" val="36794649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8"/>
        <p:cNvGrpSpPr/>
        <p:nvPr/>
      </p:nvGrpSpPr>
      <p:grpSpPr>
        <a:xfrm>
          <a:off x="0" y="0"/>
          <a:ext cx="0" cy="0"/>
          <a:chOff x="0" y="0"/>
          <a:chExt cx="0" cy="0"/>
        </a:xfrm>
      </p:grpSpPr>
      <p:sp>
        <p:nvSpPr>
          <p:cNvPr id="669" name="Google Shape;669;g54dda1946d_6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0" name="Google Shape;670;g54dda1946d_6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50367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ru-RU" dirty="0"/>
              <a:t>Обратите внимание, если ребенок боится неудачи</a:t>
            </a:r>
          </a:p>
          <a:p>
            <a:r>
              <a:rPr lang="en-US" sz="1200" dirty="0" err="1">
                <a:latin typeface="+mn-lt"/>
              </a:rPr>
              <a:t>Обратите</a:t>
            </a:r>
            <a:r>
              <a:rPr lang="en-US" sz="1200" dirty="0">
                <a:latin typeface="+mn-lt"/>
              </a:rPr>
              <a:t> </a:t>
            </a:r>
            <a:r>
              <a:rPr lang="en-US" sz="1200" dirty="0" err="1">
                <a:latin typeface="+mn-lt"/>
              </a:rPr>
              <a:t>внимание</a:t>
            </a:r>
            <a:r>
              <a:rPr lang="en-US" sz="1200" dirty="0">
                <a:latin typeface="+mn-lt"/>
              </a:rPr>
              <a:t>, </a:t>
            </a:r>
            <a:r>
              <a:rPr lang="en-US" sz="1200" dirty="0" err="1">
                <a:latin typeface="+mn-lt"/>
              </a:rPr>
              <a:t>если</a:t>
            </a:r>
            <a:r>
              <a:rPr lang="en-US" sz="1200" dirty="0">
                <a:latin typeface="+mn-lt"/>
              </a:rPr>
              <a:t> </a:t>
            </a:r>
            <a:r>
              <a:rPr lang="en-US" sz="1200" dirty="0" err="1">
                <a:latin typeface="+mn-lt"/>
              </a:rPr>
              <a:t>ребенок</a:t>
            </a:r>
            <a:r>
              <a:rPr lang="en-US" sz="1200" dirty="0">
                <a:latin typeface="+mn-lt"/>
              </a:rPr>
              <a:t> </a:t>
            </a:r>
            <a:r>
              <a:rPr lang="en-US" sz="1200" dirty="0" err="1">
                <a:latin typeface="+mn-lt"/>
              </a:rPr>
              <a:t>вдруг</a:t>
            </a:r>
            <a:r>
              <a:rPr lang="en-US" sz="1200" dirty="0">
                <a:latin typeface="+mn-lt"/>
              </a:rPr>
              <a:t> </a:t>
            </a:r>
            <a:r>
              <a:rPr lang="en-US" sz="1200" dirty="0" err="1">
                <a:latin typeface="+mn-lt"/>
              </a:rPr>
              <a:t>начинает</a:t>
            </a:r>
            <a:r>
              <a:rPr lang="en-US" sz="1200" dirty="0">
                <a:latin typeface="+mn-lt"/>
              </a:rPr>
              <a:t> </a:t>
            </a:r>
            <a:r>
              <a:rPr lang="en-US" sz="1200" dirty="0" err="1">
                <a:latin typeface="+mn-lt"/>
              </a:rPr>
              <a:t>воровать</a:t>
            </a:r>
            <a:endParaRPr lang="en-US" dirty="0"/>
          </a:p>
        </p:txBody>
      </p:sp>
      <p:sp>
        <p:nvSpPr>
          <p:cNvPr id="4" name="Slide Number Placeholder 3"/>
          <p:cNvSpPr>
            <a:spLocks noGrp="1"/>
          </p:cNvSpPr>
          <p:nvPr>
            <p:ph type="sldNum" sz="quarter" idx="5"/>
          </p:nvPr>
        </p:nvSpPr>
        <p:spPr>
          <a:xfrm>
            <a:off x="3884613" y="8685213"/>
            <a:ext cx="2971800" cy="458787"/>
          </a:xfrm>
          <a:prstGeom prst="rect">
            <a:avLst/>
          </a:prstGeom>
        </p:spPr>
        <p:txBody>
          <a:bodyPr/>
          <a:lstStyle/>
          <a:p>
            <a:fld id="{8478AD57-2B47-44E2-A1AD-6485D767B4E2}" type="slidenum">
              <a:rPr lang="en-US" smtClean="0"/>
              <a:t>22</a:t>
            </a:fld>
            <a:endParaRPr lang="en-US"/>
          </a:p>
        </p:txBody>
      </p:sp>
    </p:spTree>
    <p:extLst>
      <p:ext uri="{BB962C8B-B14F-4D97-AF65-F5344CB8AC3E}">
        <p14:creationId xmlns:p14="http://schemas.microsoft.com/office/powerpoint/2010/main" val="32651608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8"/>
        <p:cNvGrpSpPr/>
        <p:nvPr/>
      </p:nvGrpSpPr>
      <p:grpSpPr>
        <a:xfrm>
          <a:off x="0" y="0"/>
          <a:ext cx="0" cy="0"/>
          <a:chOff x="0" y="0"/>
          <a:chExt cx="0" cy="0"/>
        </a:xfrm>
      </p:grpSpPr>
      <p:sp>
        <p:nvSpPr>
          <p:cNvPr id="669" name="Google Shape;669;g54dda1946d_6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0" name="Google Shape;670;g54dda1946d_6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251304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8"/>
        <p:cNvGrpSpPr/>
        <p:nvPr/>
      </p:nvGrpSpPr>
      <p:grpSpPr>
        <a:xfrm>
          <a:off x="0" y="0"/>
          <a:ext cx="0" cy="0"/>
          <a:chOff x="0" y="0"/>
          <a:chExt cx="0" cy="0"/>
        </a:xfrm>
      </p:grpSpPr>
      <p:sp>
        <p:nvSpPr>
          <p:cNvPr id="669" name="Google Shape;669;g54dda1946d_6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0" name="Google Shape;670;g54dda1946d_6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006335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8"/>
        <p:cNvGrpSpPr/>
        <p:nvPr/>
      </p:nvGrpSpPr>
      <p:grpSpPr>
        <a:xfrm>
          <a:off x="0" y="0"/>
          <a:ext cx="0" cy="0"/>
          <a:chOff x="0" y="0"/>
          <a:chExt cx="0" cy="0"/>
        </a:xfrm>
      </p:grpSpPr>
      <p:sp>
        <p:nvSpPr>
          <p:cNvPr id="669" name="Google Shape;669;g54dda1946d_6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0" name="Google Shape;670;g54dda1946d_6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445650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9"/>
        <p:cNvGrpSpPr/>
        <p:nvPr/>
      </p:nvGrpSpPr>
      <p:grpSpPr>
        <a:xfrm>
          <a:off x="0" y="0"/>
          <a:ext cx="0" cy="0"/>
          <a:chOff x="0" y="0"/>
          <a:chExt cx="0" cy="0"/>
        </a:xfrm>
      </p:grpSpPr>
      <p:sp>
        <p:nvSpPr>
          <p:cNvPr id="740" name="Google Shape;740;g2a79f75d677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1" name="Google Shape;741;g2a79f75d677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729976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5"/>
        <p:cNvGrpSpPr/>
        <p:nvPr/>
      </p:nvGrpSpPr>
      <p:grpSpPr>
        <a:xfrm>
          <a:off x="0" y="0"/>
          <a:ext cx="0" cy="0"/>
          <a:chOff x="0" y="0"/>
          <a:chExt cx="0" cy="0"/>
        </a:xfrm>
      </p:grpSpPr>
      <p:sp>
        <p:nvSpPr>
          <p:cNvPr id="816" name="Google Shape;816;g2a79f75d677_0_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7" name="Google Shape;817;g2a79f75d677_0_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458758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1"/>
        <p:cNvGrpSpPr/>
        <p:nvPr/>
      </p:nvGrpSpPr>
      <p:grpSpPr>
        <a:xfrm>
          <a:off x="0" y="0"/>
          <a:ext cx="0" cy="0"/>
          <a:chOff x="0" y="0"/>
          <a:chExt cx="0" cy="0"/>
        </a:xfrm>
      </p:grpSpPr>
      <p:sp>
        <p:nvSpPr>
          <p:cNvPr id="822" name="Google Shape;822;g2a79f75d677_0_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3" name="Google Shape;823;g2a79f75d677_0_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4403373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8"/>
        <p:cNvGrpSpPr/>
        <p:nvPr/>
      </p:nvGrpSpPr>
      <p:grpSpPr>
        <a:xfrm>
          <a:off x="0" y="0"/>
          <a:ext cx="0" cy="0"/>
          <a:chOff x="0" y="0"/>
          <a:chExt cx="0" cy="0"/>
        </a:xfrm>
      </p:grpSpPr>
      <p:sp>
        <p:nvSpPr>
          <p:cNvPr id="899" name="Google Shape;899;g2a79f75d677_0_1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0" name="Google Shape;900;g2a79f75d677_0_1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383453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1"/>
        <p:cNvGrpSpPr/>
        <p:nvPr/>
      </p:nvGrpSpPr>
      <p:grpSpPr>
        <a:xfrm>
          <a:off x="0" y="0"/>
          <a:ext cx="0" cy="0"/>
          <a:chOff x="0" y="0"/>
          <a:chExt cx="0" cy="0"/>
        </a:xfrm>
      </p:grpSpPr>
      <p:sp>
        <p:nvSpPr>
          <p:cNvPr id="912" name="Google Shape;912;g2a79f75d677_0_1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3" name="Google Shape;913;g2a79f75d677_0_1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921796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2"/>
        <p:cNvGrpSpPr/>
        <p:nvPr/>
      </p:nvGrpSpPr>
      <p:grpSpPr>
        <a:xfrm>
          <a:off x="0" y="0"/>
          <a:ext cx="0" cy="0"/>
          <a:chOff x="0" y="0"/>
          <a:chExt cx="0" cy="0"/>
        </a:xfrm>
      </p:grpSpPr>
      <p:sp>
        <p:nvSpPr>
          <p:cNvPr id="923" name="Google Shape;923;g2a79f75d677_0_1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4" name="Google Shape;924;g2a79f75d677_0_1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778165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1"/>
        <p:cNvGrpSpPr/>
        <p:nvPr/>
      </p:nvGrpSpPr>
      <p:grpSpPr>
        <a:xfrm>
          <a:off x="0" y="0"/>
          <a:ext cx="0" cy="0"/>
          <a:chOff x="0" y="0"/>
          <a:chExt cx="0" cy="0"/>
        </a:xfrm>
      </p:grpSpPr>
      <p:sp>
        <p:nvSpPr>
          <p:cNvPr id="912" name="Google Shape;912;g2a79f75d677_0_1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3" name="Google Shape;913;g2a79f75d677_0_1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461214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8"/>
        <p:cNvGrpSpPr/>
        <p:nvPr/>
      </p:nvGrpSpPr>
      <p:grpSpPr>
        <a:xfrm>
          <a:off x="0" y="0"/>
          <a:ext cx="0" cy="0"/>
          <a:chOff x="0" y="0"/>
          <a:chExt cx="0" cy="0"/>
        </a:xfrm>
      </p:grpSpPr>
      <p:sp>
        <p:nvSpPr>
          <p:cNvPr id="669" name="Google Shape;669;g54dda1946d_6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0" name="Google Shape;670;g54dda1946d_6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227506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7"/>
        <p:cNvGrpSpPr/>
        <p:nvPr/>
      </p:nvGrpSpPr>
      <p:grpSpPr>
        <a:xfrm>
          <a:off x="0" y="0"/>
          <a:ext cx="0" cy="0"/>
          <a:chOff x="0" y="0"/>
          <a:chExt cx="0" cy="0"/>
        </a:xfrm>
      </p:grpSpPr>
      <p:sp>
        <p:nvSpPr>
          <p:cNvPr id="1228" name="Google Shape;1228;g2a79f75d677_0_5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9" name="Google Shape;1229;g2a79f75d677_0_5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2574194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9"/>
        <p:cNvGrpSpPr/>
        <p:nvPr/>
      </p:nvGrpSpPr>
      <p:grpSpPr>
        <a:xfrm>
          <a:off x="0" y="0"/>
          <a:ext cx="0" cy="0"/>
          <a:chOff x="0" y="0"/>
          <a:chExt cx="0" cy="0"/>
        </a:xfrm>
      </p:grpSpPr>
      <p:sp>
        <p:nvSpPr>
          <p:cNvPr id="1770" name="Google Shape;1770;g2a79f75d677_0_30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71" name="Google Shape;1771;g2a79f75d677_0_30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3658056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1"/>
        <p:cNvGrpSpPr/>
        <p:nvPr/>
      </p:nvGrpSpPr>
      <p:grpSpPr>
        <a:xfrm>
          <a:off x="0" y="0"/>
          <a:ext cx="0" cy="0"/>
          <a:chOff x="0" y="0"/>
          <a:chExt cx="0" cy="0"/>
        </a:xfrm>
      </p:grpSpPr>
      <p:sp>
        <p:nvSpPr>
          <p:cNvPr id="912" name="Google Shape;912;g2a79f75d677_0_1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3" name="Google Shape;913;g2a79f75d677_0_1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6385112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2"/>
        <p:cNvGrpSpPr/>
        <p:nvPr/>
      </p:nvGrpSpPr>
      <p:grpSpPr>
        <a:xfrm>
          <a:off x="0" y="0"/>
          <a:ext cx="0" cy="0"/>
          <a:chOff x="0" y="0"/>
          <a:chExt cx="0" cy="0"/>
        </a:xfrm>
      </p:grpSpPr>
      <p:sp>
        <p:nvSpPr>
          <p:cNvPr id="923" name="Google Shape;923;g2a79f75d677_0_1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4" name="Google Shape;924;g2a79f75d677_0_1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4538296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1"/>
        <p:cNvGrpSpPr/>
        <p:nvPr/>
      </p:nvGrpSpPr>
      <p:grpSpPr>
        <a:xfrm>
          <a:off x="0" y="0"/>
          <a:ext cx="0" cy="0"/>
          <a:chOff x="0" y="0"/>
          <a:chExt cx="0" cy="0"/>
        </a:xfrm>
      </p:grpSpPr>
      <p:sp>
        <p:nvSpPr>
          <p:cNvPr id="912" name="Google Shape;912;g2a79f75d677_0_1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3" name="Google Shape;913;g2a79f75d677_0_1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9830341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9"/>
        <p:cNvGrpSpPr/>
        <p:nvPr/>
      </p:nvGrpSpPr>
      <p:grpSpPr>
        <a:xfrm>
          <a:off x="0" y="0"/>
          <a:ext cx="0" cy="0"/>
          <a:chOff x="0" y="0"/>
          <a:chExt cx="0" cy="0"/>
        </a:xfrm>
      </p:grpSpPr>
      <p:sp>
        <p:nvSpPr>
          <p:cNvPr id="1100" name="Google Shape;1100;g2a79f75d677_0_3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1" name="Google Shape;1101;g2a79f75d677_0_3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5211060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4"/>
        <p:cNvGrpSpPr/>
        <p:nvPr/>
      </p:nvGrpSpPr>
      <p:grpSpPr>
        <a:xfrm>
          <a:off x="0" y="0"/>
          <a:ext cx="0" cy="0"/>
          <a:chOff x="0" y="0"/>
          <a:chExt cx="0" cy="0"/>
        </a:xfrm>
      </p:grpSpPr>
      <p:sp>
        <p:nvSpPr>
          <p:cNvPr id="1235" name="Google Shape;1235;g2a79f75d677_0_3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6" name="Google Shape;1236;g2a79f75d677_0_3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48880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hyperlink" Target="http://bit.ly/2TyoMsr" TargetMode="External"/><Relationship Id="rId2" Type="http://schemas.openxmlformats.org/officeDocument/2006/relationships/hyperlink" Target="https://bit.ly/3A1uf1Q" TargetMode="External"/><Relationship Id="rId1" Type="http://schemas.openxmlformats.org/officeDocument/2006/relationships/slideMaster" Target="../slideMasters/slideMaster1.xml"/><Relationship Id="rId4" Type="http://schemas.openxmlformats.org/officeDocument/2006/relationships/hyperlink" Target="http://bit.ly/2TtBDfr" TargetMode="Externa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p:nvPr/>
        </p:nvSpPr>
        <p:spPr>
          <a:xfrm rot="-3847955">
            <a:off x="6105655" y="-213595"/>
            <a:ext cx="1428545" cy="868712"/>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0" name="Google Shape;10;p2"/>
          <p:cNvSpPr/>
          <p:nvPr/>
        </p:nvSpPr>
        <p:spPr>
          <a:xfrm rot="-1147982">
            <a:off x="-398835" y="4197794"/>
            <a:ext cx="1428551" cy="868715"/>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1" name="Google Shape;11;p2"/>
          <p:cNvSpPr/>
          <p:nvPr/>
        </p:nvSpPr>
        <p:spPr>
          <a:xfrm>
            <a:off x="-1" y="8"/>
            <a:ext cx="1315544" cy="1161937"/>
          </a:xfrm>
          <a:custGeom>
            <a:avLst/>
            <a:gdLst/>
            <a:ahLst/>
            <a:cxnLst/>
            <a:rect l="l" t="t" r="r" b="b"/>
            <a:pathLst>
              <a:path w="12926" h="11417" extrusionOk="0">
                <a:moveTo>
                  <a:pt x="12926" y="2381"/>
                </a:moveTo>
                <a:cubicBezTo>
                  <a:pt x="12926" y="7371"/>
                  <a:pt x="8881" y="11417"/>
                  <a:pt x="3891" y="11417"/>
                </a:cubicBezTo>
                <a:cubicBezTo>
                  <a:pt x="2498" y="11417"/>
                  <a:pt x="1178" y="11101"/>
                  <a:pt x="0" y="10538"/>
                </a:cubicBezTo>
                <a:lnTo>
                  <a:pt x="0" y="0"/>
                </a:lnTo>
                <a:lnTo>
                  <a:pt x="12609" y="0"/>
                </a:lnTo>
                <a:cubicBezTo>
                  <a:pt x="12815" y="758"/>
                  <a:pt x="12926" y="1557"/>
                  <a:pt x="12926" y="2381"/>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nvGrpSpPr>
          <p:cNvPr id="12" name="Google Shape;12;p2"/>
          <p:cNvGrpSpPr/>
          <p:nvPr/>
        </p:nvGrpSpPr>
        <p:grpSpPr>
          <a:xfrm rot="-900295">
            <a:off x="7603791" y="1229481"/>
            <a:ext cx="1779926" cy="1081804"/>
            <a:chOff x="2544840" y="154440"/>
            <a:chExt cx="3692520" cy="2244240"/>
          </a:xfrm>
        </p:grpSpPr>
        <p:sp>
          <p:nvSpPr>
            <p:cNvPr id="13" name="Google Shape;13;p2"/>
            <p:cNvSpPr/>
            <p:nvPr/>
          </p:nvSpPr>
          <p:spPr>
            <a:xfrm>
              <a:off x="2544840" y="154440"/>
              <a:ext cx="3692520" cy="2244240"/>
            </a:xfrm>
            <a:custGeom>
              <a:avLst/>
              <a:gdLst/>
              <a:ahLst/>
              <a:cxnLst/>
              <a:rect l="l" t="t" r="r" b="b"/>
              <a:pathLst>
                <a:path w="10257" h="6234" extrusionOk="0">
                  <a:moveTo>
                    <a:pt x="309" y="3816"/>
                  </a:moveTo>
                  <a:cubicBezTo>
                    <a:pt x="685" y="4204"/>
                    <a:pt x="1175" y="4286"/>
                    <a:pt x="1651" y="4038"/>
                  </a:cubicBezTo>
                  <a:cubicBezTo>
                    <a:pt x="1739" y="3992"/>
                    <a:pt x="1824" y="3938"/>
                    <a:pt x="1911" y="3888"/>
                  </a:cubicBezTo>
                  <a:cubicBezTo>
                    <a:pt x="1995" y="3841"/>
                    <a:pt x="2012" y="3850"/>
                    <a:pt x="2013" y="3946"/>
                  </a:cubicBezTo>
                  <a:cubicBezTo>
                    <a:pt x="2015" y="4129"/>
                    <a:pt x="2013" y="4312"/>
                    <a:pt x="2013" y="4495"/>
                  </a:cubicBezTo>
                  <a:cubicBezTo>
                    <a:pt x="2013" y="4678"/>
                    <a:pt x="2013" y="4861"/>
                    <a:pt x="2013" y="5045"/>
                  </a:cubicBezTo>
                  <a:lnTo>
                    <a:pt x="2014" y="5045"/>
                  </a:lnTo>
                  <a:cubicBezTo>
                    <a:pt x="2014" y="5393"/>
                    <a:pt x="2013" y="5742"/>
                    <a:pt x="2014" y="6091"/>
                  </a:cubicBezTo>
                  <a:cubicBezTo>
                    <a:pt x="2014" y="6230"/>
                    <a:pt x="2016" y="6233"/>
                    <a:pt x="2150" y="6233"/>
                  </a:cubicBezTo>
                  <a:cubicBezTo>
                    <a:pt x="2595" y="6233"/>
                    <a:pt x="3041" y="6233"/>
                    <a:pt x="3486" y="6233"/>
                  </a:cubicBezTo>
                  <a:cubicBezTo>
                    <a:pt x="3623" y="6232"/>
                    <a:pt x="3625" y="6231"/>
                    <a:pt x="3597" y="6100"/>
                  </a:cubicBezTo>
                  <a:cubicBezTo>
                    <a:pt x="3507" y="5672"/>
                    <a:pt x="3588" y="5270"/>
                    <a:pt x="3831" y="4914"/>
                  </a:cubicBezTo>
                  <a:cubicBezTo>
                    <a:pt x="3837" y="4904"/>
                    <a:pt x="3843" y="4895"/>
                    <a:pt x="3850" y="4886"/>
                  </a:cubicBezTo>
                  <a:cubicBezTo>
                    <a:pt x="3937" y="4763"/>
                    <a:pt x="4040" y="4655"/>
                    <a:pt x="4153" y="4564"/>
                  </a:cubicBezTo>
                  <a:cubicBezTo>
                    <a:pt x="4528" y="4264"/>
                    <a:pt x="5026" y="4146"/>
                    <a:pt x="5511" y="4273"/>
                  </a:cubicBezTo>
                  <a:cubicBezTo>
                    <a:pt x="5531" y="4278"/>
                    <a:pt x="5551" y="4284"/>
                    <a:pt x="5570" y="4290"/>
                  </a:cubicBezTo>
                  <a:cubicBezTo>
                    <a:pt x="5742" y="4341"/>
                    <a:pt x="5899" y="4418"/>
                    <a:pt x="6037" y="4516"/>
                  </a:cubicBezTo>
                  <a:cubicBezTo>
                    <a:pt x="6426" y="4791"/>
                    <a:pt x="6671" y="5230"/>
                    <a:pt x="6695" y="5735"/>
                  </a:cubicBezTo>
                  <a:cubicBezTo>
                    <a:pt x="6701" y="5870"/>
                    <a:pt x="6681" y="6004"/>
                    <a:pt x="6651" y="6135"/>
                  </a:cubicBezTo>
                  <a:cubicBezTo>
                    <a:pt x="6633" y="6213"/>
                    <a:pt x="6661" y="6234"/>
                    <a:pt x="6733" y="6234"/>
                  </a:cubicBezTo>
                  <a:cubicBezTo>
                    <a:pt x="6917" y="6233"/>
                    <a:pt x="7100" y="6233"/>
                    <a:pt x="7284" y="6232"/>
                  </a:cubicBezTo>
                  <a:cubicBezTo>
                    <a:pt x="7361" y="6232"/>
                    <a:pt x="7438" y="6232"/>
                    <a:pt x="7515" y="6232"/>
                  </a:cubicBezTo>
                  <a:cubicBezTo>
                    <a:pt x="7724" y="6232"/>
                    <a:pt x="7933" y="6232"/>
                    <a:pt x="8142" y="6234"/>
                  </a:cubicBezTo>
                  <a:cubicBezTo>
                    <a:pt x="8237" y="6234"/>
                    <a:pt x="8246" y="6185"/>
                    <a:pt x="8246" y="6109"/>
                  </a:cubicBezTo>
                  <a:cubicBezTo>
                    <a:pt x="8246" y="5855"/>
                    <a:pt x="8245" y="5601"/>
                    <a:pt x="8245" y="5347"/>
                  </a:cubicBezTo>
                  <a:cubicBezTo>
                    <a:pt x="8245" y="4920"/>
                    <a:pt x="8245" y="4495"/>
                    <a:pt x="8246" y="4068"/>
                  </a:cubicBezTo>
                  <a:cubicBezTo>
                    <a:pt x="8246" y="4022"/>
                    <a:pt x="8223" y="3959"/>
                    <a:pt x="8268" y="3933"/>
                  </a:cubicBezTo>
                  <a:cubicBezTo>
                    <a:pt x="8320" y="3901"/>
                    <a:pt x="8361" y="3960"/>
                    <a:pt x="8402" y="3986"/>
                  </a:cubicBezTo>
                  <a:cubicBezTo>
                    <a:pt x="8493" y="4044"/>
                    <a:pt x="8585" y="4096"/>
                    <a:pt x="8681" y="4137"/>
                  </a:cubicBezTo>
                  <a:cubicBezTo>
                    <a:pt x="8841" y="4206"/>
                    <a:pt x="9010" y="4247"/>
                    <a:pt x="9197" y="4241"/>
                  </a:cubicBezTo>
                  <a:cubicBezTo>
                    <a:pt x="9220" y="4241"/>
                    <a:pt x="9244" y="4240"/>
                    <a:pt x="9266" y="4237"/>
                  </a:cubicBezTo>
                  <a:lnTo>
                    <a:pt x="9267" y="4237"/>
                  </a:lnTo>
                  <a:cubicBezTo>
                    <a:pt x="9392" y="4225"/>
                    <a:pt x="9510" y="4191"/>
                    <a:pt x="9618" y="4139"/>
                  </a:cubicBezTo>
                  <a:cubicBezTo>
                    <a:pt x="9846" y="4030"/>
                    <a:pt x="10028" y="3841"/>
                    <a:pt x="10138" y="3617"/>
                  </a:cubicBezTo>
                  <a:cubicBezTo>
                    <a:pt x="10179" y="3535"/>
                    <a:pt x="10210" y="3448"/>
                    <a:pt x="10230" y="3359"/>
                  </a:cubicBezTo>
                  <a:cubicBezTo>
                    <a:pt x="10283" y="3123"/>
                    <a:pt x="10260" y="2869"/>
                    <a:pt x="10140" y="2637"/>
                  </a:cubicBezTo>
                  <a:cubicBezTo>
                    <a:pt x="9888" y="2153"/>
                    <a:pt x="9349" y="1893"/>
                    <a:pt x="8821" y="2050"/>
                  </a:cubicBezTo>
                  <a:cubicBezTo>
                    <a:pt x="8800" y="2056"/>
                    <a:pt x="8778" y="2063"/>
                    <a:pt x="8757" y="2071"/>
                  </a:cubicBezTo>
                  <a:cubicBezTo>
                    <a:pt x="8623" y="2120"/>
                    <a:pt x="8507" y="2202"/>
                    <a:pt x="8382" y="2268"/>
                  </a:cubicBezTo>
                  <a:cubicBezTo>
                    <a:pt x="8345" y="2288"/>
                    <a:pt x="8309" y="2340"/>
                    <a:pt x="8264" y="2313"/>
                  </a:cubicBezTo>
                  <a:cubicBezTo>
                    <a:pt x="8226" y="2290"/>
                    <a:pt x="8246" y="2236"/>
                    <a:pt x="8246" y="2197"/>
                  </a:cubicBezTo>
                  <a:cubicBezTo>
                    <a:pt x="8246" y="2058"/>
                    <a:pt x="8246" y="1919"/>
                    <a:pt x="8246" y="1780"/>
                  </a:cubicBezTo>
                  <a:cubicBezTo>
                    <a:pt x="8245" y="1239"/>
                    <a:pt x="8245" y="697"/>
                    <a:pt x="8245" y="155"/>
                  </a:cubicBezTo>
                  <a:cubicBezTo>
                    <a:pt x="8245" y="1"/>
                    <a:pt x="8244" y="1"/>
                    <a:pt x="8090" y="1"/>
                  </a:cubicBezTo>
                  <a:cubicBezTo>
                    <a:pt x="7624" y="1"/>
                    <a:pt x="7158" y="5"/>
                    <a:pt x="6692" y="2"/>
                  </a:cubicBezTo>
                  <a:cubicBezTo>
                    <a:pt x="6598" y="1"/>
                    <a:pt x="6573" y="25"/>
                    <a:pt x="6591" y="122"/>
                  </a:cubicBezTo>
                  <a:cubicBezTo>
                    <a:pt x="6715" y="792"/>
                    <a:pt x="6498" y="1336"/>
                    <a:pt x="5951" y="1737"/>
                  </a:cubicBezTo>
                  <a:cubicBezTo>
                    <a:pt x="5027" y="2415"/>
                    <a:pt x="3663" y="1819"/>
                    <a:pt x="3516" y="681"/>
                  </a:cubicBezTo>
                  <a:cubicBezTo>
                    <a:pt x="3492" y="493"/>
                    <a:pt x="3499" y="310"/>
                    <a:pt x="3535" y="126"/>
                  </a:cubicBezTo>
                  <a:cubicBezTo>
                    <a:pt x="3558" y="9"/>
                    <a:pt x="3552" y="1"/>
                    <a:pt x="3431" y="1"/>
                  </a:cubicBezTo>
                  <a:cubicBezTo>
                    <a:pt x="3103" y="1"/>
                    <a:pt x="2775" y="-1"/>
                    <a:pt x="2447" y="1"/>
                  </a:cubicBezTo>
                  <a:cubicBezTo>
                    <a:pt x="2162" y="4"/>
                    <a:pt x="2014" y="155"/>
                    <a:pt x="2013" y="439"/>
                  </a:cubicBezTo>
                  <a:cubicBezTo>
                    <a:pt x="2013" y="1009"/>
                    <a:pt x="2014" y="1579"/>
                    <a:pt x="2014" y="2149"/>
                  </a:cubicBezTo>
                  <a:cubicBezTo>
                    <a:pt x="2014" y="2277"/>
                    <a:pt x="2009" y="2280"/>
                    <a:pt x="1898" y="2219"/>
                  </a:cubicBezTo>
                  <a:cubicBezTo>
                    <a:pt x="1714" y="2118"/>
                    <a:pt x="1541" y="1998"/>
                    <a:pt x="1328" y="1958"/>
                  </a:cubicBezTo>
                  <a:cubicBezTo>
                    <a:pt x="865" y="1871"/>
                    <a:pt x="369" y="2096"/>
                    <a:pt x="147" y="2504"/>
                  </a:cubicBezTo>
                  <a:cubicBezTo>
                    <a:pt x="-96" y="2952"/>
                    <a:pt x="-33" y="3462"/>
                    <a:pt x="309" y="3816"/>
                  </a:cubicBezTo>
                  <a:close/>
                </a:path>
              </a:pathLst>
            </a:custGeom>
            <a:solidFill>
              <a:srgbClr val="142A73"/>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4" name="Google Shape;14;p2"/>
            <p:cNvSpPr/>
            <p:nvPr/>
          </p:nvSpPr>
          <p:spPr>
            <a:xfrm>
              <a:off x="3929400" y="741960"/>
              <a:ext cx="2307960" cy="1656720"/>
            </a:xfrm>
            <a:custGeom>
              <a:avLst/>
              <a:gdLst/>
              <a:ahLst/>
              <a:cxnLst/>
              <a:rect l="l" t="t" r="r" b="b"/>
              <a:pathLst>
                <a:path w="6411" h="4602" extrusionOk="0">
                  <a:moveTo>
                    <a:pt x="4" y="3254"/>
                  </a:moveTo>
                  <a:cubicBezTo>
                    <a:pt x="91" y="3131"/>
                    <a:pt x="194" y="3023"/>
                    <a:pt x="307" y="2932"/>
                  </a:cubicBezTo>
                  <a:cubicBezTo>
                    <a:pt x="682" y="2632"/>
                    <a:pt x="1180" y="2514"/>
                    <a:pt x="1665" y="2641"/>
                  </a:cubicBezTo>
                  <a:cubicBezTo>
                    <a:pt x="1685" y="2646"/>
                    <a:pt x="1705" y="2652"/>
                    <a:pt x="1724" y="2658"/>
                  </a:cubicBezTo>
                  <a:cubicBezTo>
                    <a:pt x="1896" y="2709"/>
                    <a:pt x="2053" y="2786"/>
                    <a:pt x="2191" y="2884"/>
                  </a:cubicBezTo>
                  <a:cubicBezTo>
                    <a:pt x="2580" y="3159"/>
                    <a:pt x="2825" y="3598"/>
                    <a:pt x="2849" y="4103"/>
                  </a:cubicBezTo>
                  <a:cubicBezTo>
                    <a:pt x="2855" y="4238"/>
                    <a:pt x="2835" y="4372"/>
                    <a:pt x="2805" y="4503"/>
                  </a:cubicBezTo>
                  <a:cubicBezTo>
                    <a:pt x="2787" y="4581"/>
                    <a:pt x="2815" y="4602"/>
                    <a:pt x="2887" y="4602"/>
                  </a:cubicBezTo>
                  <a:cubicBezTo>
                    <a:pt x="3071" y="4601"/>
                    <a:pt x="3254" y="4601"/>
                    <a:pt x="3438" y="4600"/>
                  </a:cubicBezTo>
                  <a:cubicBezTo>
                    <a:pt x="3515" y="4600"/>
                    <a:pt x="3592" y="4600"/>
                    <a:pt x="3669" y="4600"/>
                  </a:cubicBezTo>
                  <a:cubicBezTo>
                    <a:pt x="3878" y="4600"/>
                    <a:pt x="4087" y="4600"/>
                    <a:pt x="4296" y="4602"/>
                  </a:cubicBezTo>
                  <a:cubicBezTo>
                    <a:pt x="4391" y="4602"/>
                    <a:pt x="4400" y="4553"/>
                    <a:pt x="4400" y="4477"/>
                  </a:cubicBezTo>
                  <a:cubicBezTo>
                    <a:pt x="4400" y="4223"/>
                    <a:pt x="4399" y="3969"/>
                    <a:pt x="4399" y="3715"/>
                  </a:cubicBezTo>
                  <a:cubicBezTo>
                    <a:pt x="4399" y="3288"/>
                    <a:pt x="4399" y="2863"/>
                    <a:pt x="4400" y="2436"/>
                  </a:cubicBezTo>
                  <a:cubicBezTo>
                    <a:pt x="4400" y="2390"/>
                    <a:pt x="4377" y="2327"/>
                    <a:pt x="4422" y="2301"/>
                  </a:cubicBezTo>
                  <a:cubicBezTo>
                    <a:pt x="4474" y="2269"/>
                    <a:pt x="4515" y="2328"/>
                    <a:pt x="4556" y="2354"/>
                  </a:cubicBezTo>
                  <a:cubicBezTo>
                    <a:pt x="4647" y="2412"/>
                    <a:pt x="4739" y="2464"/>
                    <a:pt x="4835" y="2505"/>
                  </a:cubicBezTo>
                  <a:cubicBezTo>
                    <a:pt x="4995" y="2574"/>
                    <a:pt x="5164" y="2615"/>
                    <a:pt x="5351" y="2609"/>
                  </a:cubicBezTo>
                  <a:cubicBezTo>
                    <a:pt x="5374" y="2609"/>
                    <a:pt x="5398" y="2608"/>
                    <a:pt x="5420" y="2605"/>
                  </a:cubicBezTo>
                  <a:lnTo>
                    <a:pt x="5421" y="2605"/>
                  </a:lnTo>
                  <a:cubicBezTo>
                    <a:pt x="5546" y="2593"/>
                    <a:pt x="5664" y="2559"/>
                    <a:pt x="5772" y="2507"/>
                  </a:cubicBezTo>
                  <a:cubicBezTo>
                    <a:pt x="6000" y="2398"/>
                    <a:pt x="6182" y="2209"/>
                    <a:pt x="6292" y="1985"/>
                  </a:cubicBezTo>
                  <a:cubicBezTo>
                    <a:pt x="6333" y="1903"/>
                    <a:pt x="6364" y="1816"/>
                    <a:pt x="6384" y="1727"/>
                  </a:cubicBezTo>
                  <a:cubicBezTo>
                    <a:pt x="6437" y="1491"/>
                    <a:pt x="6414" y="1237"/>
                    <a:pt x="6294" y="1005"/>
                  </a:cubicBezTo>
                  <a:cubicBezTo>
                    <a:pt x="6042" y="521"/>
                    <a:pt x="5503" y="261"/>
                    <a:pt x="4975" y="418"/>
                  </a:cubicBezTo>
                  <a:cubicBezTo>
                    <a:pt x="4954" y="424"/>
                    <a:pt x="4932" y="431"/>
                    <a:pt x="4911" y="439"/>
                  </a:cubicBezTo>
                  <a:cubicBezTo>
                    <a:pt x="4777" y="488"/>
                    <a:pt x="4661" y="570"/>
                    <a:pt x="4536" y="636"/>
                  </a:cubicBezTo>
                  <a:cubicBezTo>
                    <a:pt x="4499" y="656"/>
                    <a:pt x="4463" y="708"/>
                    <a:pt x="4419" y="681"/>
                  </a:cubicBezTo>
                  <a:cubicBezTo>
                    <a:pt x="4380" y="658"/>
                    <a:pt x="4400" y="604"/>
                    <a:pt x="4400" y="565"/>
                  </a:cubicBezTo>
                  <a:cubicBezTo>
                    <a:pt x="4400" y="426"/>
                    <a:pt x="4400" y="287"/>
                    <a:pt x="4400" y="148"/>
                  </a:cubicBezTo>
                  <a:cubicBezTo>
                    <a:pt x="4244" y="50"/>
                    <a:pt x="4082" y="26"/>
                    <a:pt x="4008" y="15"/>
                  </a:cubicBezTo>
                  <a:cubicBezTo>
                    <a:pt x="3943" y="5"/>
                    <a:pt x="3878" y="0"/>
                    <a:pt x="3815" y="0"/>
                  </a:cubicBezTo>
                  <a:lnTo>
                    <a:pt x="3814" y="0"/>
                  </a:lnTo>
                  <a:cubicBezTo>
                    <a:pt x="3496" y="0"/>
                    <a:pt x="3191" y="123"/>
                    <a:pt x="2906" y="364"/>
                  </a:cubicBezTo>
                  <a:cubicBezTo>
                    <a:pt x="2835" y="424"/>
                    <a:pt x="2769" y="492"/>
                    <a:pt x="2704" y="569"/>
                  </a:cubicBezTo>
                  <a:lnTo>
                    <a:pt x="2650" y="569"/>
                  </a:lnTo>
                  <a:cubicBezTo>
                    <a:pt x="2436" y="569"/>
                    <a:pt x="2172" y="656"/>
                    <a:pt x="2011" y="848"/>
                  </a:cubicBezTo>
                  <a:cubicBezTo>
                    <a:pt x="1979" y="840"/>
                    <a:pt x="1947" y="834"/>
                    <a:pt x="1913" y="829"/>
                  </a:cubicBezTo>
                  <a:cubicBezTo>
                    <a:pt x="1870" y="822"/>
                    <a:pt x="1827" y="819"/>
                    <a:pt x="1784" y="819"/>
                  </a:cubicBezTo>
                  <a:cubicBezTo>
                    <a:pt x="1518" y="819"/>
                    <a:pt x="1275" y="947"/>
                    <a:pt x="1100" y="1181"/>
                  </a:cubicBezTo>
                  <a:cubicBezTo>
                    <a:pt x="1015" y="1294"/>
                    <a:pt x="953" y="1423"/>
                    <a:pt x="913" y="1571"/>
                  </a:cubicBezTo>
                  <a:cubicBezTo>
                    <a:pt x="840" y="1595"/>
                    <a:pt x="770" y="1630"/>
                    <a:pt x="702" y="1675"/>
                  </a:cubicBezTo>
                  <a:cubicBezTo>
                    <a:pt x="478" y="1825"/>
                    <a:pt x="349" y="2093"/>
                    <a:pt x="367" y="2364"/>
                  </a:cubicBezTo>
                  <a:cubicBezTo>
                    <a:pt x="100" y="2592"/>
                    <a:pt x="-25" y="2896"/>
                    <a:pt x="4" y="3254"/>
                  </a:cubicBezTo>
                  <a:close/>
                </a:path>
              </a:pathLst>
            </a:custGeom>
            <a:solidFill>
              <a:srgbClr val="3E698C"/>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5" name="Google Shape;15;p2"/>
            <p:cNvSpPr/>
            <p:nvPr/>
          </p:nvSpPr>
          <p:spPr>
            <a:xfrm>
              <a:off x="5656320" y="875880"/>
              <a:ext cx="581040" cy="805680"/>
            </a:xfrm>
            <a:custGeom>
              <a:avLst/>
              <a:gdLst/>
              <a:ahLst/>
              <a:cxnLst/>
              <a:rect l="l" t="t" r="r" b="b"/>
              <a:pathLst>
                <a:path w="1614" h="2238" extrusionOk="0">
                  <a:moveTo>
                    <a:pt x="58" y="1951"/>
                  </a:moveTo>
                  <a:cubicBezTo>
                    <a:pt x="48" y="2011"/>
                    <a:pt x="42" y="2071"/>
                    <a:pt x="38" y="2133"/>
                  </a:cubicBezTo>
                  <a:cubicBezTo>
                    <a:pt x="198" y="2202"/>
                    <a:pt x="367" y="2243"/>
                    <a:pt x="554" y="2238"/>
                  </a:cubicBezTo>
                  <a:cubicBezTo>
                    <a:pt x="577" y="2237"/>
                    <a:pt x="601" y="2235"/>
                    <a:pt x="623" y="2233"/>
                  </a:cubicBezTo>
                  <a:lnTo>
                    <a:pt x="624" y="2233"/>
                  </a:lnTo>
                  <a:cubicBezTo>
                    <a:pt x="727" y="2174"/>
                    <a:pt x="781" y="2068"/>
                    <a:pt x="842" y="1949"/>
                  </a:cubicBezTo>
                  <a:cubicBezTo>
                    <a:pt x="850" y="1934"/>
                    <a:pt x="857" y="1919"/>
                    <a:pt x="865" y="1903"/>
                  </a:cubicBezTo>
                  <a:cubicBezTo>
                    <a:pt x="876" y="1883"/>
                    <a:pt x="886" y="1862"/>
                    <a:pt x="896" y="1841"/>
                  </a:cubicBezTo>
                  <a:cubicBezTo>
                    <a:pt x="910" y="1811"/>
                    <a:pt x="925" y="1780"/>
                    <a:pt x="942" y="1750"/>
                  </a:cubicBezTo>
                  <a:cubicBezTo>
                    <a:pt x="1007" y="1635"/>
                    <a:pt x="1087" y="1545"/>
                    <a:pt x="1180" y="1483"/>
                  </a:cubicBezTo>
                  <a:cubicBezTo>
                    <a:pt x="1298" y="1403"/>
                    <a:pt x="1442" y="1358"/>
                    <a:pt x="1587" y="1355"/>
                  </a:cubicBezTo>
                  <a:cubicBezTo>
                    <a:pt x="1640" y="1119"/>
                    <a:pt x="1617" y="865"/>
                    <a:pt x="1497" y="633"/>
                  </a:cubicBezTo>
                  <a:cubicBezTo>
                    <a:pt x="1245" y="149"/>
                    <a:pt x="706" y="-111"/>
                    <a:pt x="178" y="46"/>
                  </a:cubicBezTo>
                  <a:cubicBezTo>
                    <a:pt x="141" y="82"/>
                    <a:pt x="113" y="125"/>
                    <a:pt x="91" y="178"/>
                  </a:cubicBezTo>
                  <a:cubicBezTo>
                    <a:pt x="63" y="247"/>
                    <a:pt x="34" y="323"/>
                    <a:pt x="21" y="401"/>
                  </a:cubicBezTo>
                  <a:cubicBezTo>
                    <a:pt x="-29" y="689"/>
                    <a:pt x="10" y="982"/>
                    <a:pt x="139" y="1294"/>
                  </a:cubicBezTo>
                  <a:cubicBezTo>
                    <a:pt x="276" y="1167"/>
                    <a:pt x="446" y="1078"/>
                    <a:pt x="653" y="1024"/>
                  </a:cubicBezTo>
                  <a:cubicBezTo>
                    <a:pt x="551" y="769"/>
                    <a:pt x="522" y="598"/>
                    <a:pt x="648" y="491"/>
                  </a:cubicBezTo>
                  <a:cubicBezTo>
                    <a:pt x="659" y="482"/>
                    <a:pt x="673" y="477"/>
                    <a:pt x="687" y="477"/>
                  </a:cubicBezTo>
                  <a:cubicBezTo>
                    <a:pt x="696" y="477"/>
                    <a:pt x="706" y="479"/>
                    <a:pt x="715" y="484"/>
                  </a:cubicBezTo>
                  <a:cubicBezTo>
                    <a:pt x="737" y="496"/>
                    <a:pt x="749" y="521"/>
                    <a:pt x="746" y="545"/>
                  </a:cubicBezTo>
                  <a:cubicBezTo>
                    <a:pt x="727" y="673"/>
                    <a:pt x="761" y="793"/>
                    <a:pt x="861" y="948"/>
                  </a:cubicBezTo>
                  <a:cubicBezTo>
                    <a:pt x="890" y="992"/>
                    <a:pt x="908" y="1000"/>
                    <a:pt x="929" y="1000"/>
                  </a:cubicBezTo>
                  <a:cubicBezTo>
                    <a:pt x="935" y="1000"/>
                    <a:pt x="941" y="1000"/>
                    <a:pt x="947" y="999"/>
                  </a:cubicBezTo>
                  <a:cubicBezTo>
                    <a:pt x="961" y="996"/>
                    <a:pt x="975" y="995"/>
                    <a:pt x="992" y="995"/>
                  </a:cubicBezTo>
                  <a:cubicBezTo>
                    <a:pt x="1014" y="995"/>
                    <a:pt x="1035" y="997"/>
                    <a:pt x="1056" y="999"/>
                  </a:cubicBezTo>
                  <a:lnTo>
                    <a:pt x="1060" y="1000"/>
                  </a:lnTo>
                  <a:lnTo>
                    <a:pt x="1084" y="1002"/>
                  </a:lnTo>
                  <a:cubicBezTo>
                    <a:pt x="1175" y="1012"/>
                    <a:pt x="1269" y="1021"/>
                    <a:pt x="1360" y="1058"/>
                  </a:cubicBezTo>
                  <a:cubicBezTo>
                    <a:pt x="1385" y="1068"/>
                    <a:pt x="1400" y="1093"/>
                    <a:pt x="1397" y="1119"/>
                  </a:cubicBezTo>
                  <a:cubicBezTo>
                    <a:pt x="1394" y="1146"/>
                    <a:pt x="1374" y="1167"/>
                    <a:pt x="1348" y="1172"/>
                  </a:cubicBezTo>
                  <a:cubicBezTo>
                    <a:pt x="1320" y="1177"/>
                    <a:pt x="1294" y="1177"/>
                    <a:pt x="1274" y="1177"/>
                  </a:cubicBezTo>
                  <a:lnTo>
                    <a:pt x="1258" y="1177"/>
                  </a:lnTo>
                  <a:lnTo>
                    <a:pt x="1223" y="1177"/>
                  </a:lnTo>
                  <a:cubicBezTo>
                    <a:pt x="1006" y="1177"/>
                    <a:pt x="818" y="1207"/>
                    <a:pt x="649" y="1269"/>
                  </a:cubicBezTo>
                  <a:cubicBezTo>
                    <a:pt x="304" y="1395"/>
                    <a:pt x="110" y="1619"/>
                    <a:pt x="58" y="1951"/>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6" name="Google Shape;16;p2"/>
            <p:cNvSpPr/>
            <p:nvPr/>
          </p:nvSpPr>
          <p:spPr>
            <a:xfrm>
              <a:off x="4039920" y="842040"/>
              <a:ext cx="1482480" cy="1556640"/>
            </a:xfrm>
            <a:custGeom>
              <a:avLst/>
              <a:gdLst/>
              <a:ahLst/>
              <a:cxnLst/>
              <a:rect l="l" t="t" r="r" b="b"/>
              <a:pathLst>
                <a:path w="4118" h="4324" extrusionOk="0">
                  <a:moveTo>
                    <a:pt x="2001" y="1670"/>
                  </a:moveTo>
                  <a:cubicBezTo>
                    <a:pt x="2129" y="1527"/>
                    <a:pt x="2310" y="1448"/>
                    <a:pt x="2510" y="1448"/>
                  </a:cubicBezTo>
                  <a:cubicBezTo>
                    <a:pt x="2663" y="1448"/>
                    <a:pt x="2815" y="1494"/>
                    <a:pt x="2938" y="1577"/>
                  </a:cubicBezTo>
                  <a:cubicBezTo>
                    <a:pt x="3031" y="1639"/>
                    <a:pt x="3111" y="1729"/>
                    <a:pt x="3176" y="1844"/>
                  </a:cubicBezTo>
                  <a:cubicBezTo>
                    <a:pt x="3193" y="1874"/>
                    <a:pt x="3208" y="1905"/>
                    <a:pt x="3222" y="1935"/>
                  </a:cubicBezTo>
                  <a:cubicBezTo>
                    <a:pt x="3232" y="1956"/>
                    <a:pt x="3242" y="1977"/>
                    <a:pt x="3252" y="1998"/>
                  </a:cubicBezTo>
                  <a:cubicBezTo>
                    <a:pt x="3260" y="2013"/>
                    <a:pt x="3268" y="2028"/>
                    <a:pt x="3276" y="2043"/>
                  </a:cubicBezTo>
                  <a:cubicBezTo>
                    <a:pt x="3351" y="2190"/>
                    <a:pt x="3415" y="2316"/>
                    <a:pt x="3575" y="2360"/>
                  </a:cubicBezTo>
                  <a:cubicBezTo>
                    <a:pt x="3602" y="2367"/>
                    <a:pt x="3620" y="2392"/>
                    <a:pt x="3619" y="2420"/>
                  </a:cubicBezTo>
                  <a:cubicBezTo>
                    <a:pt x="3618" y="2448"/>
                    <a:pt x="3598" y="2471"/>
                    <a:pt x="3571" y="2476"/>
                  </a:cubicBezTo>
                  <a:cubicBezTo>
                    <a:pt x="3553" y="2480"/>
                    <a:pt x="3534" y="2482"/>
                    <a:pt x="3516" y="2482"/>
                  </a:cubicBezTo>
                  <a:cubicBezTo>
                    <a:pt x="3465" y="2482"/>
                    <a:pt x="3415" y="2468"/>
                    <a:pt x="3358" y="2440"/>
                  </a:cubicBezTo>
                  <a:cubicBezTo>
                    <a:pt x="3270" y="2395"/>
                    <a:pt x="3198" y="2323"/>
                    <a:pt x="3133" y="2213"/>
                  </a:cubicBezTo>
                  <a:lnTo>
                    <a:pt x="3111" y="2177"/>
                  </a:lnTo>
                  <a:cubicBezTo>
                    <a:pt x="3065" y="2100"/>
                    <a:pt x="3017" y="2021"/>
                    <a:pt x="2972" y="1942"/>
                  </a:cubicBezTo>
                  <a:cubicBezTo>
                    <a:pt x="2877" y="1779"/>
                    <a:pt x="2743" y="1703"/>
                    <a:pt x="2550" y="1703"/>
                  </a:cubicBezTo>
                  <a:cubicBezTo>
                    <a:pt x="2518" y="1703"/>
                    <a:pt x="2483" y="1706"/>
                    <a:pt x="2447" y="1710"/>
                  </a:cubicBezTo>
                  <a:cubicBezTo>
                    <a:pt x="2254" y="1734"/>
                    <a:pt x="2109" y="1840"/>
                    <a:pt x="2004" y="2034"/>
                  </a:cubicBezTo>
                  <a:cubicBezTo>
                    <a:pt x="1994" y="2053"/>
                    <a:pt x="1973" y="2065"/>
                    <a:pt x="1951" y="2065"/>
                  </a:cubicBezTo>
                  <a:cubicBezTo>
                    <a:pt x="1927" y="2065"/>
                    <a:pt x="1905" y="2051"/>
                    <a:pt x="1896" y="2029"/>
                  </a:cubicBezTo>
                  <a:cubicBezTo>
                    <a:pt x="1878" y="1990"/>
                    <a:pt x="1897" y="1785"/>
                    <a:pt x="2001" y="1670"/>
                  </a:cubicBezTo>
                  <a:moveTo>
                    <a:pt x="0" y="2654"/>
                  </a:moveTo>
                  <a:cubicBezTo>
                    <a:pt x="375" y="2354"/>
                    <a:pt x="873" y="2236"/>
                    <a:pt x="1358" y="2363"/>
                  </a:cubicBezTo>
                  <a:cubicBezTo>
                    <a:pt x="1378" y="2368"/>
                    <a:pt x="1398" y="2374"/>
                    <a:pt x="1417" y="2380"/>
                  </a:cubicBezTo>
                  <a:cubicBezTo>
                    <a:pt x="1474" y="2359"/>
                    <a:pt x="1536" y="2349"/>
                    <a:pt x="1602" y="2349"/>
                  </a:cubicBezTo>
                  <a:cubicBezTo>
                    <a:pt x="1731" y="2349"/>
                    <a:pt x="1846" y="2389"/>
                    <a:pt x="1879" y="2408"/>
                  </a:cubicBezTo>
                  <a:cubicBezTo>
                    <a:pt x="1998" y="2474"/>
                    <a:pt x="2096" y="2563"/>
                    <a:pt x="2169" y="2674"/>
                  </a:cubicBezTo>
                  <a:cubicBezTo>
                    <a:pt x="2186" y="2698"/>
                    <a:pt x="2181" y="2732"/>
                    <a:pt x="2159" y="2751"/>
                  </a:cubicBezTo>
                  <a:cubicBezTo>
                    <a:pt x="2148" y="2761"/>
                    <a:pt x="2134" y="2766"/>
                    <a:pt x="2119" y="2766"/>
                  </a:cubicBezTo>
                  <a:cubicBezTo>
                    <a:pt x="2106" y="2766"/>
                    <a:pt x="2092" y="2762"/>
                    <a:pt x="2081" y="2752"/>
                  </a:cubicBezTo>
                  <a:cubicBezTo>
                    <a:pt x="2024" y="2704"/>
                    <a:pt x="1957" y="2649"/>
                    <a:pt x="1884" y="2606"/>
                  </a:cubicBezTo>
                  <a:cubicBezTo>
                    <a:pt x="2273" y="2881"/>
                    <a:pt x="2518" y="3320"/>
                    <a:pt x="2542" y="3825"/>
                  </a:cubicBezTo>
                  <a:cubicBezTo>
                    <a:pt x="2548" y="3960"/>
                    <a:pt x="2528" y="4094"/>
                    <a:pt x="2498" y="4225"/>
                  </a:cubicBezTo>
                  <a:cubicBezTo>
                    <a:pt x="2480" y="4303"/>
                    <a:pt x="2508" y="4324"/>
                    <a:pt x="2580" y="4324"/>
                  </a:cubicBezTo>
                  <a:cubicBezTo>
                    <a:pt x="2764" y="4323"/>
                    <a:pt x="2947" y="4323"/>
                    <a:pt x="3131" y="4322"/>
                  </a:cubicBezTo>
                  <a:cubicBezTo>
                    <a:pt x="3134" y="4060"/>
                    <a:pt x="3074" y="3830"/>
                    <a:pt x="2957" y="3675"/>
                  </a:cubicBezTo>
                  <a:cubicBezTo>
                    <a:pt x="2943" y="3657"/>
                    <a:pt x="2941" y="3632"/>
                    <a:pt x="2952" y="3611"/>
                  </a:cubicBezTo>
                  <a:cubicBezTo>
                    <a:pt x="2963" y="3592"/>
                    <a:pt x="2983" y="3580"/>
                    <a:pt x="3005" y="3580"/>
                  </a:cubicBezTo>
                  <a:lnTo>
                    <a:pt x="3009" y="3580"/>
                  </a:lnTo>
                  <a:cubicBezTo>
                    <a:pt x="3054" y="3583"/>
                    <a:pt x="3080" y="3609"/>
                    <a:pt x="3094" y="3623"/>
                  </a:cubicBezTo>
                  <a:cubicBezTo>
                    <a:pt x="3096" y="3625"/>
                    <a:pt x="3098" y="3627"/>
                    <a:pt x="3100" y="3628"/>
                  </a:cubicBezTo>
                  <a:cubicBezTo>
                    <a:pt x="3280" y="3795"/>
                    <a:pt x="3329" y="4016"/>
                    <a:pt x="3352" y="4190"/>
                  </a:cubicBezTo>
                  <a:cubicBezTo>
                    <a:pt x="3357" y="4231"/>
                    <a:pt x="3360" y="4274"/>
                    <a:pt x="3362" y="4322"/>
                  </a:cubicBezTo>
                  <a:cubicBezTo>
                    <a:pt x="3571" y="4322"/>
                    <a:pt x="3780" y="4322"/>
                    <a:pt x="3989" y="4324"/>
                  </a:cubicBezTo>
                  <a:cubicBezTo>
                    <a:pt x="4084" y="4324"/>
                    <a:pt x="4093" y="4275"/>
                    <a:pt x="4093" y="4199"/>
                  </a:cubicBezTo>
                  <a:cubicBezTo>
                    <a:pt x="4093" y="3945"/>
                    <a:pt x="4092" y="3691"/>
                    <a:pt x="4092" y="3437"/>
                  </a:cubicBezTo>
                  <a:cubicBezTo>
                    <a:pt x="4089" y="3427"/>
                    <a:pt x="4085" y="3418"/>
                    <a:pt x="4082" y="3409"/>
                  </a:cubicBezTo>
                  <a:cubicBezTo>
                    <a:pt x="4005" y="3206"/>
                    <a:pt x="3859" y="3096"/>
                    <a:pt x="3648" y="3082"/>
                  </a:cubicBezTo>
                  <a:cubicBezTo>
                    <a:pt x="3625" y="3080"/>
                    <a:pt x="3605" y="3065"/>
                    <a:pt x="3596" y="3044"/>
                  </a:cubicBezTo>
                  <a:cubicBezTo>
                    <a:pt x="3588" y="3022"/>
                    <a:pt x="3592" y="2998"/>
                    <a:pt x="3608" y="2981"/>
                  </a:cubicBezTo>
                  <a:cubicBezTo>
                    <a:pt x="3649" y="2937"/>
                    <a:pt x="3707" y="2914"/>
                    <a:pt x="3775" y="2914"/>
                  </a:cubicBezTo>
                  <a:cubicBezTo>
                    <a:pt x="3844" y="2914"/>
                    <a:pt x="3924" y="2937"/>
                    <a:pt x="4013" y="2982"/>
                  </a:cubicBezTo>
                  <a:cubicBezTo>
                    <a:pt x="4020" y="2949"/>
                    <a:pt x="4026" y="2914"/>
                    <a:pt x="4032" y="2879"/>
                  </a:cubicBezTo>
                  <a:cubicBezTo>
                    <a:pt x="4034" y="2865"/>
                    <a:pt x="4036" y="2852"/>
                    <a:pt x="4038" y="2839"/>
                  </a:cubicBezTo>
                  <a:cubicBezTo>
                    <a:pt x="4091" y="2535"/>
                    <a:pt x="4098" y="2282"/>
                    <a:pt x="4060" y="2045"/>
                  </a:cubicBezTo>
                  <a:cubicBezTo>
                    <a:pt x="4008" y="1713"/>
                    <a:pt x="3814" y="1489"/>
                    <a:pt x="3469" y="1363"/>
                  </a:cubicBezTo>
                  <a:cubicBezTo>
                    <a:pt x="3300" y="1301"/>
                    <a:pt x="3112" y="1271"/>
                    <a:pt x="2895" y="1271"/>
                  </a:cubicBezTo>
                  <a:lnTo>
                    <a:pt x="2860" y="1271"/>
                  </a:lnTo>
                  <a:lnTo>
                    <a:pt x="2844" y="1271"/>
                  </a:lnTo>
                  <a:cubicBezTo>
                    <a:pt x="2825" y="1271"/>
                    <a:pt x="2799" y="1271"/>
                    <a:pt x="2771" y="1266"/>
                  </a:cubicBezTo>
                  <a:cubicBezTo>
                    <a:pt x="2744" y="1261"/>
                    <a:pt x="2724" y="1240"/>
                    <a:pt x="2721" y="1213"/>
                  </a:cubicBezTo>
                  <a:cubicBezTo>
                    <a:pt x="2718" y="1187"/>
                    <a:pt x="2734" y="1162"/>
                    <a:pt x="2758" y="1152"/>
                  </a:cubicBezTo>
                  <a:cubicBezTo>
                    <a:pt x="2849" y="1115"/>
                    <a:pt x="2943" y="1106"/>
                    <a:pt x="3034" y="1096"/>
                  </a:cubicBezTo>
                  <a:lnTo>
                    <a:pt x="3058" y="1094"/>
                  </a:lnTo>
                  <a:lnTo>
                    <a:pt x="3063" y="1093"/>
                  </a:lnTo>
                  <a:cubicBezTo>
                    <a:pt x="3083" y="1091"/>
                    <a:pt x="3104" y="1089"/>
                    <a:pt x="3126" y="1089"/>
                  </a:cubicBezTo>
                  <a:cubicBezTo>
                    <a:pt x="3142" y="1089"/>
                    <a:pt x="3157" y="1090"/>
                    <a:pt x="3171" y="1093"/>
                  </a:cubicBezTo>
                  <a:cubicBezTo>
                    <a:pt x="3177" y="1094"/>
                    <a:pt x="3183" y="1094"/>
                    <a:pt x="3188" y="1094"/>
                  </a:cubicBezTo>
                  <a:cubicBezTo>
                    <a:pt x="3210" y="1094"/>
                    <a:pt x="3228" y="1086"/>
                    <a:pt x="3257" y="1042"/>
                  </a:cubicBezTo>
                  <a:cubicBezTo>
                    <a:pt x="3356" y="887"/>
                    <a:pt x="3391" y="767"/>
                    <a:pt x="3372" y="639"/>
                  </a:cubicBezTo>
                  <a:cubicBezTo>
                    <a:pt x="3369" y="615"/>
                    <a:pt x="3381" y="590"/>
                    <a:pt x="3403" y="578"/>
                  </a:cubicBezTo>
                  <a:cubicBezTo>
                    <a:pt x="3412" y="573"/>
                    <a:pt x="3421" y="571"/>
                    <a:pt x="3432" y="571"/>
                  </a:cubicBezTo>
                  <a:cubicBezTo>
                    <a:pt x="3446" y="571"/>
                    <a:pt x="3459" y="576"/>
                    <a:pt x="3470" y="585"/>
                  </a:cubicBezTo>
                  <a:cubicBezTo>
                    <a:pt x="3596" y="692"/>
                    <a:pt x="3567" y="863"/>
                    <a:pt x="3465" y="1118"/>
                  </a:cubicBezTo>
                  <a:cubicBezTo>
                    <a:pt x="3673" y="1172"/>
                    <a:pt x="3842" y="1261"/>
                    <a:pt x="3979" y="1388"/>
                  </a:cubicBezTo>
                  <a:cubicBezTo>
                    <a:pt x="4108" y="1076"/>
                    <a:pt x="4147" y="783"/>
                    <a:pt x="4097" y="495"/>
                  </a:cubicBezTo>
                  <a:cubicBezTo>
                    <a:pt x="4084" y="417"/>
                    <a:pt x="4055" y="341"/>
                    <a:pt x="4026" y="271"/>
                  </a:cubicBezTo>
                  <a:cubicBezTo>
                    <a:pt x="3965" y="121"/>
                    <a:pt x="3846" y="44"/>
                    <a:pt x="3628" y="11"/>
                  </a:cubicBezTo>
                  <a:cubicBezTo>
                    <a:pt x="3581" y="4"/>
                    <a:pt x="3534" y="0"/>
                    <a:pt x="3489" y="0"/>
                  </a:cubicBezTo>
                  <a:cubicBezTo>
                    <a:pt x="3255" y="0"/>
                    <a:pt x="3034" y="92"/>
                    <a:pt x="2813" y="280"/>
                  </a:cubicBezTo>
                  <a:cubicBezTo>
                    <a:pt x="2718" y="361"/>
                    <a:pt x="2631" y="459"/>
                    <a:pt x="2540" y="591"/>
                  </a:cubicBezTo>
                  <a:cubicBezTo>
                    <a:pt x="2516" y="626"/>
                    <a:pt x="2501" y="669"/>
                    <a:pt x="2485" y="714"/>
                  </a:cubicBezTo>
                  <a:cubicBezTo>
                    <a:pt x="2474" y="746"/>
                    <a:pt x="2463" y="778"/>
                    <a:pt x="2448" y="809"/>
                  </a:cubicBezTo>
                  <a:lnTo>
                    <a:pt x="2447" y="813"/>
                  </a:lnTo>
                  <a:cubicBezTo>
                    <a:pt x="2442" y="829"/>
                    <a:pt x="2430" y="865"/>
                    <a:pt x="2385" y="881"/>
                  </a:cubicBezTo>
                  <a:cubicBezTo>
                    <a:pt x="2378" y="883"/>
                    <a:pt x="2372" y="884"/>
                    <a:pt x="2365" y="884"/>
                  </a:cubicBezTo>
                  <a:cubicBezTo>
                    <a:pt x="2356" y="884"/>
                    <a:pt x="2346" y="882"/>
                    <a:pt x="2338" y="878"/>
                  </a:cubicBezTo>
                  <a:cubicBezTo>
                    <a:pt x="2323" y="870"/>
                    <a:pt x="2313" y="857"/>
                    <a:pt x="2308" y="842"/>
                  </a:cubicBezTo>
                  <a:cubicBezTo>
                    <a:pt x="2283" y="759"/>
                    <a:pt x="2280" y="672"/>
                    <a:pt x="2298" y="583"/>
                  </a:cubicBezTo>
                  <a:lnTo>
                    <a:pt x="2296" y="583"/>
                  </a:lnTo>
                  <a:cubicBezTo>
                    <a:pt x="2163" y="583"/>
                    <a:pt x="1986" y="646"/>
                    <a:pt x="1919" y="763"/>
                  </a:cubicBezTo>
                  <a:cubicBezTo>
                    <a:pt x="1916" y="769"/>
                    <a:pt x="1914" y="773"/>
                    <a:pt x="1913" y="775"/>
                  </a:cubicBezTo>
                  <a:cubicBezTo>
                    <a:pt x="1914" y="777"/>
                    <a:pt x="1917" y="779"/>
                    <a:pt x="1920" y="782"/>
                  </a:cubicBezTo>
                  <a:cubicBezTo>
                    <a:pt x="2055" y="910"/>
                    <a:pt x="2117" y="1060"/>
                    <a:pt x="2106" y="1229"/>
                  </a:cubicBezTo>
                  <a:cubicBezTo>
                    <a:pt x="2105" y="1237"/>
                    <a:pt x="2105" y="1249"/>
                    <a:pt x="2102" y="1260"/>
                  </a:cubicBezTo>
                  <a:cubicBezTo>
                    <a:pt x="2098" y="1281"/>
                    <a:pt x="2086" y="1293"/>
                    <a:pt x="2082" y="1296"/>
                  </a:cubicBezTo>
                  <a:cubicBezTo>
                    <a:pt x="2071" y="1310"/>
                    <a:pt x="2054" y="1317"/>
                    <a:pt x="2037" y="1317"/>
                  </a:cubicBezTo>
                  <a:cubicBezTo>
                    <a:pt x="2033" y="1317"/>
                    <a:pt x="2030" y="1317"/>
                    <a:pt x="2026" y="1316"/>
                  </a:cubicBezTo>
                  <a:cubicBezTo>
                    <a:pt x="2005" y="1313"/>
                    <a:pt x="1968" y="1298"/>
                    <a:pt x="1960" y="1242"/>
                  </a:cubicBezTo>
                  <a:cubicBezTo>
                    <a:pt x="1878" y="1017"/>
                    <a:pt x="1713" y="879"/>
                    <a:pt x="1483" y="844"/>
                  </a:cubicBezTo>
                  <a:cubicBezTo>
                    <a:pt x="1458" y="840"/>
                    <a:pt x="1434" y="838"/>
                    <a:pt x="1411" y="838"/>
                  </a:cubicBezTo>
                  <a:cubicBezTo>
                    <a:pt x="1263" y="838"/>
                    <a:pt x="1129" y="912"/>
                    <a:pt x="1024" y="1053"/>
                  </a:cubicBezTo>
                  <a:cubicBezTo>
                    <a:pt x="947" y="1155"/>
                    <a:pt x="897" y="1281"/>
                    <a:pt x="872" y="1439"/>
                  </a:cubicBezTo>
                  <a:cubicBezTo>
                    <a:pt x="859" y="1519"/>
                    <a:pt x="817" y="1559"/>
                    <a:pt x="736" y="1568"/>
                  </a:cubicBezTo>
                  <a:cubicBezTo>
                    <a:pt x="662" y="1576"/>
                    <a:pt x="590" y="1603"/>
                    <a:pt x="521" y="1649"/>
                  </a:cubicBezTo>
                  <a:cubicBezTo>
                    <a:pt x="403" y="1729"/>
                    <a:pt x="337" y="1876"/>
                    <a:pt x="353" y="2018"/>
                  </a:cubicBezTo>
                  <a:cubicBezTo>
                    <a:pt x="539" y="2023"/>
                    <a:pt x="655" y="2052"/>
                    <a:pt x="752" y="2168"/>
                  </a:cubicBezTo>
                  <a:cubicBezTo>
                    <a:pt x="768" y="2188"/>
                    <a:pt x="770" y="2216"/>
                    <a:pt x="756" y="2238"/>
                  </a:cubicBezTo>
                  <a:cubicBezTo>
                    <a:pt x="745" y="2256"/>
                    <a:pt x="726" y="2266"/>
                    <a:pt x="706" y="2266"/>
                  </a:cubicBezTo>
                  <a:cubicBezTo>
                    <a:pt x="701" y="2266"/>
                    <a:pt x="696" y="2265"/>
                    <a:pt x="691" y="2264"/>
                  </a:cubicBezTo>
                  <a:cubicBezTo>
                    <a:pt x="595" y="2240"/>
                    <a:pt x="515" y="2229"/>
                    <a:pt x="441" y="2229"/>
                  </a:cubicBezTo>
                  <a:lnTo>
                    <a:pt x="427" y="2229"/>
                  </a:lnTo>
                  <a:cubicBezTo>
                    <a:pt x="370" y="2230"/>
                    <a:pt x="319" y="2248"/>
                    <a:pt x="270" y="2283"/>
                  </a:cubicBezTo>
                  <a:cubicBezTo>
                    <a:pt x="129" y="2386"/>
                    <a:pt x="39" y="2508"/>
                    <a:pt x="0" y="2654"/>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grpSp>
        <p:nvGrpSpPr>
          <p:cNvPr id="17" name="Google Shape;17;p2"/>
          <p:cNvGrpSpPr/>
          <p:nvPr/>
        </p:nvGrpSpPr>
        <p:grpSpPr>
          <a:xfrm rot="900295">
            <a:off x="8043889" y="2430959"/>
            <a:ext cx="1082151" cy="1779926"/>
            <a:chOff x="3268800" y="1836360"/>
            <a:chExt cx="2244960" cy="3692520"/>
          </a:xfrm>
        </p:grpSpPr>
        <p:sp>
          <p:nvSpPr>
            <p:cNvPr id="18" name="Google Shape;18;p2"/>
            <p:cNvSpPr/>
            <p:nvPr/>
          </p:nvSpPr>
          <p:spPr>
            <a:xfrm>
              <a:off x="3268800" y="1836360"/>
              <a:ext cx="2244960" cy="3692520"/>
            </a:xfrm>
            <a:custGeom>
              <a:avLst/>
              <a:gdLst/>
              <a:ahLst/>
              <a:cxnLst/>
              <a:rect l="l" t="t" r="r" b="b"/>
              <a:pathLst>
                <a:path w="6236" h="10257" extrusionOk="0">
                  <a:moveTo>
                    <a:pt x="1769" y="4357"/>
                  </a:moveTo>
                  <a:cubicBezTo>
                    <a:pt x="2125" y="4913"/>
                    <a:pt x="2094" y="5603"/>
                    <a:pt x="1691" y="6143"/>
                  </a:cubicBezTo>
                  <a:cubicBezTo>
                    <a:pt x="1334" y="6622"/>
                    <a:pt x="717" y="6846"/>
                    <a:pt x="138" y="6706"/>
                  </a:cubicBezTo>
                  <a:cubicBezTo>
                    <a:pt x="7" y="6674"/>
                    <a:pt x="3" y="6677"/>
                    <a:pt x="3" y="6811"/>
                  </a:cubicBezTo>
                  <a:cubicBezTo>
                    <a:pt x="2" y="7146"/>
                    <a:pt x="2" y="7481"/>
                    <a:pt x="3" y="7816"/>
                  </a:cubicBezTo>
                  <a:cubicBezTo>
                    <a:pt x="3" y="8094"/>
                    <a:pt x="151" y="8246"/>
                    <a:pt x="432" y="8247"/>
                  </a:cubicBezTo>
                  <a:cubicBezTo>
                    <a:pt x="902" y="8250"/>
                    <a:pt x="1372" y="8249"/>
                    <a:pt x="1841" y="8248"/>
                  </a:cubicBezTo>
                  <a:cubicBezTo>
                    <a:pt x="1962" y="8248"/>
                    <a:pt x="2083" y="8250"/>
                    <a:pt x="2204" y="8246"/>
                  </a:cubicBezTo>
                  <a:cubicBezTo>
                    <a:pt x="2271" y="8243"/>
                    <a:pt x="2276" y="8270"/>
                    <a:pt x="2248" y="8319"/>
                  </a:cubicBezTo>
                  <a:cubicBezTo>
                    <a:pt x="2198" y="8406"/>
                    <a:pt x="2146" y="8492"/>
                    <a:pt x="2095" y="8578"/>
                  </a:cubicBezTo>
                  <a:cubicBezTo>
                    <a:pt x="1700" y="9244"/>
                    <a:pt x="2120" y="10129"/>
                    <a:pt x="2885" y="10242"/>
                  </a:cubicBezTo>
                  <a:cubicBezTo>
                    <a:pt x="3357" y="10312"/>
                    <a:pt x="3730" y="10133"/>
                    <a:pt x="3991" y="9748"/>
                  </a:cubicBezTo>
                  <a:cubicBezTo>
                    <a:pt x="4247" y="9372"/>
                    <a:pt x="4252" y="8972"/>
                    <a:pt x="4026" y="8574"/>
                  </a:cubicBezTo>
                  <a:cubicBezTo>
                    <a:pt x="3980" y="8493"/>
                    <a:pt x="3937" y="8410"/>
                    <a:pt x="3884" y="8333"/>
                  </a:cubicBezTo>
                  <a:cubicBezTo>
                    <a:pt x="3838" y="8265"/>
                    <a:pt x="3849" y="8245"/>
                    <a:pt x="3930" y="8246"/>
                  </a:cubicBezTo>
                  <a:cubicBezTo>
                    <a:pt x="4265" y="8248"/>
                    <a:pt x="4600" y="8248"/>
                    <a:pt x="4935" y="8248"/>
                  </a:cubicBezTo>
                  <a:lnTo>
                    <a:pt x="5039" y="8248"/>
                  </a:lnTo>
                  <a:cubicBezTo>
                    <a:pt x="5398" y="8248"/>
                    <a:pt x="5757" y="8246"/>
                    <a:pt x="6116" y="8250"/>
                  </a:cubicBezTo>
                  <a:cubicBezTo>
                    <a:pt x="6205" y="8251"/>
                    <a:pt x="6237" y="8224"/>
                    <a:pt x="6236" y="8132"/>
                  </a:cubicBezTo>
                  <a:cubicBezTo>
                    <a:pt x="6232" y="7665"/>
                    <a:pt x="6232" y="7199"/>
                    <a:pt x="6236" y="6733"/>
                  </a:cubicBezTo>
                  <a:cubicBezTo>
                    <a:pt x="6236" y="6645"/>
                    <a:pt x="6212" y="6632"/>
                    <a:pt x="6128" y="6649"/>
                  </a:cubicBezTo>
                  <a:cubicBezTo>
                    <a:pt x="5613" y="6748"/>
                    <a:pt x="5161" y="6653"/>
                    <a:pt x="4799" y="6345"/>
                  </a:cubicBezTo>
                  <a:cubicBezTo>
                    <a:pt x="4705" y="6266"/>
                    <a:pt x="4617" y="6172"/>
                    <a:pt x="4536" y="6063"/>
                  </a:cubicBezTo>
                  <a:cubicBezTo>
                    <a:pt x="4533" y="6059"/>
                    <a:pt x="4530" y="6055"/>
                    <a:pt x="4527" y="6051"/>
                  </a:cubicBezTo>
                  <a:cubicBezTo>
                    <a:pt x="4411" y="5892"/>
                    <a:pt x="4326" y="5729"/>
                    <a:pt x="4273" y="5561"/>
                  </a:cubicBezTo>
                  <a:cubicBezTo>
                    <a:pt x="4254" y="5501"/>
                    <a:pt x="4239" y="5440"/>
                    <a:pt x="4229" y="5379"/>
                  </a:cubicBezTo>
                  <a:cubicBezTo>
                    <a:pt x="4172" y="5056"/>
                    <a:pt x="4231" y="4723"/>
                    <a:pt x="4407" y="4390"/>
                  </a:cubicBezTo>
                  <a:cubicBezTo>
                    <a:pt x="4473" y="4267"/>
                    <a:pt x="4550" y="4157"/>
                    <a:pt x="4637" y="4060"/>
                  </a:cubicBezTo>
                  <a:cubicBezTo>
                    <a:pt x="4709" y="3980"/>
                    <a:pt x="4788" y="3910"/>
                    <a:pt x="4872" y="3850"/>
                  </a:cubicBezTo>
                  <a:cubicBezTo>
                    <a:pt x="5220" y="3598"/>
                    <a:pt x="5662" y="3508"/>
                    <a:pt x="6116" y="3599"/>
                  </a:cubicBezTo>
                  <a:cubicBezTo>
                    <a:pt x="6135" y="3602"/>
                    <a:pt x="6151" y="3605"/>
                    <a:pt x="6165" y="3606"/>
                  </a:cubicBezTo>
                  <a:cubicBezTo>
                    <a:pt x="6218" y="3609"/>
                    <a:pt x="6237" y="3588"/>
                    <a:pt x="6236" y="3507"/>
                  </a:cubicBezTo>
                  <a:cubicBezTo>
                    <a:pt x="6235" y="3348"/>
                    <a:pt x="6234" y="3189"/>
                    <a:pt x="6233" y="3030"/>
                  </a:cubicBezTo>
                  <a:cubicBezTo>
                    <a:pt x="6232" y="2832"/>
                    <a:pt x="6233" y="2635"/>
                    <a:pt x="6234" y="2437"/>
                  </a:cubicBezTo>
                  <a:cubicBezTo>
                    <a:pt x="6234" y="2338"/>
                    <a:pt x="6235" y="2239"/>
                    <a:pt x="6236" y="2140"/>
                  </a:cubicBezTo>
                  <a:cubicBezTo>
                    <a:pt x="6237" y="2044"/>
                    <a:pt x="6205" y="2014"/>
                    <a:pt x="6111" y="2015"/>
                  </a:cubicBezTo>
                  <a:cubicBezTo>
                    <a:pt x="6021" y="2015"/>
                    <a:pt x="5932" y="2016"/>
                    <a:pt x="5842" y="2016"/>
                  </a:cubicBezTo>
                  <a:cubicBezTo>
                    <a:pt x="5533" y="2017"/>
                    <a:pt x="5225" y="2017"/>
                    <a:pt x="4917" y="2017"/>
                  </a:cubicBezTo>
                  <a:cubicBezTo>
                    <a:pt x="4828" y="2017"/>
                    <a:pt x="4740" y="2017"/>
                    <a:pt x="4652" y="2017"/>
                  </a:cubicBezTo>
                  <a:cubicBezTo>
                    <a:pt x="4468" y="2017"/>
                    <a:pt x="4285" y="2016"/>
                    <a:pt x="4101" y="2016"/>
                  </a:cubicBezTo>
                  <a:cubicBezTo>
                    <a:pt x="4082" y="2016"/>
                    <a:pt x="4066" y="2016"/>
                    <a:pt x="4051" y="2016"/>
                  </a:cubicBezTo>
                  <a:cubicBezTo>
                    <a:pt x="3904" y="2015"/>
                    <a:pt x="3897" y="2001"/>
                    <a:pt x="3973" y="1872"/>
                  </a:cubicBezTo>
                  <a:cubicBezTo>
                    <a:pt x="3980" y="1859"/>
                    <a:pt x="3988" y="1845"/>
                    <a:pt x="3997" y="1830"/>
                  </a:cubicBezTo>
                  <a:cubicBezTo>
                    <a:pt x="4102" y="1654"/>
                    <a:pt x="4194" y="1476"/>
                    <a:pt x="4225" y="1270"/>
                  </a:cubicBezTo>
                  <a:cubicBezTo>
                    <a:pt x="4227" y="1253"/>
                    <a:pt x="4230" y="1235"/>
                    <a:pt x="4231" y="1217"/>
                  </a:cubicBezTo>
                  <a:cubicBezTo>
                    <a:pt x="4237" y="1157"/>
                    <a:pt x="4238" y="1098"/>
                    <a:pt x="4233" y="1038"/>
                  </a:cubicBezTo>
                  <a:cubicBezTo>
                    <a:pt x="4206" y="668"/>
                    <a:pt x="3989" y="313"/>
                    <a:pt x="3658" y="137"/>
                  </a:cubicBezTo>
                  <a:cubicBezTo>
                    <a:pt x="3596" y="104"/>
                    <a:pt x="3532" y="77"/>
                    <a:pt x="3468" y="56"/>
                  </a:cubicBezTo>
                  <a:cubicBezTo>
                    <a:pt x="3391" y="31"/>
                    <a:pt x="3313" y="14"/>
                    <a:pt x="3235" y="6"/>
                  </a:cubicBezTo>
                  <a:cubicBezTo>
                    <a:pt x="2927" y="-27"/>
                    <a:pt x="2626" y="70"/>
                    <a:pt x="2398" y="261"/>
                  </a:cubicBezTo>
                  <a:cubicBezTo>
                    <a:pt x="2274" y="365"/>
                    <a:pt x="2172" y="497"/>
                    <a:pt x="2102" y="650"/>
                  </a:cubicBezTo>
                  <a:cubicBezTo>
                    <a:pt x="2101" y="650"/>
                    <a:pt x="2101" y="650"/>
                    <a:pt x="2101" y="650"/>
                  </a:cubicBezTo>
                  <a:cubicBezTo>
                    <a:pt x="2040" y="783"/>
                    <a:pt x="2003" y="932"/>
                    <a:pt x="1997" y="1094"/>
                  </a:cubicBezTo>
                  <a:cubicBezTo>
                    <a:pt x="1996" y="1124"/>
                    <a:pt x="1996" y="1154"/>
                    <a:pt x="1998" y="1183"/>
                  </a:cubicBezTo>
                  <a:cubicBezTo>
                    <a:pt x="2002" y="1272"/>
                    <a:pt x="2020" y="1357"/>
                    <a:pt x="2046" y="1439"/>
                  </a:cubicBezTo>
                  <a:cubicBezTo>
                    <a:pt x="2092" y="1583"/>
                    <a:pt x="2165" y="1718"/>
                    <a:pt x="2247" y="1850"/>
                  </a:cubicBezTo>
                  <a:cubicBezTo>
                    <a:pt x="2276" y="1897"/>
                    <a:pt x="2344" y="1946"/>
                    <a:pt x="2314" y="2000"/>
                  </a:cubicBezTo>
                  <a:cubicBezTo>
                    <a:pt x="2287" y="2048"/>
                    <a:pt x="2212" y="2015"/>
                    <a:pt x="2159" y="2015"/>
                  </a:cubicBezTo>
                  <a:cubicBezTo>
                    <a:pt x="2067" y="2016"/>
                    <a:pt x="1974" y="2016"/>
                    <a:pt x="1882" y="2016"/>
                  </a:cubicBezTo>
                  <a:cubicBezTo>
                    <a:pt x="1788" y="2016"/>
                    <a:pt x="1695" y="2016"/>
                    <a:pt x="1602" y="2017"/>
                  </a:cubicBezTo>
                  <a:cubicBezTo>
                    <a:pt x="1114" y="2017"/>
                    <a:pt x="626" y="2017"/>
                    <a:pt x="138" y="2015"/>
                  </a:cubicBezTo>
                  <a:cubicBezTo>
                    <a:pt x="37" y="2014"/>
                    <a:pt x="-1" y="2041"/>
                    <a:pt x="0" y="2148"/>
                  </a:cubicBezTo>
                  <a:cubicBezTo>
                    <a:pt x="5" y="2622"/>
                    <a:pt x="5" y="3095"/>
                    <a:pt x="1" y="3568"/>
                  </a:cubicBezTo>
                  <a:cubicBezTo>
                    <a:pt x="0" y="3667"/>
                    <a:pt x="29" y="3683"/>
                    <a:pt x="120" y="3664"/>
                  </a:cubicBezTo>
                  <a:cubicBezTo>
                    <a:pt x="771" y="3525"/>
                    <a:pt x="1411" y="3796"/>
                    <a:pt x="1769" y="4357"/>
                  </a:cubicBezTo>
                  <a:close/>
                </a:path>
              </a:pathLst>
            </a:custGeom>
            <a:solidFill>
              <a:srgbClr val="142A73"/>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9" name="Google Shape;19;p2"/>
            <p:cNvSpPr/>
            <p:nvPr/>
          </p:nvSpPr>
          <p:spPr>
            <a:xfrm>
              <a:off x="3843720" y="1836360"/>
              <a:ext cx="1670040" cy="2286720"/>
            </a:xfrm>
            <a:custGeom>
              <a:avLst/>
              <a:gdLst/>
              <a:ahLst/>
              <a:cxnLst/>
              <a:rect l="l" t="t" r="r" b="b"/>
              <a:pathLst>
                <a:path w="4639" h="6352" extrusionOk="0">
                  <a:moveTo>
                    <a:pt x="403" y="3148"/>
                  </a:moveTo>
                  <a:lnTo>
                    <a:pt x="410" y="3154"/>
                  </a:lnTo>
                  <a:lnTo>
                    <a:pt x="417" y="3161"/>
                  </a:lnTo>
                  <a:cubicBezTo>
                    <a:pt x="432" y="3176"/>
                    <a:pt x="454" y="3193"/>
                    <a:pt x="479" y="3210"/>
                  </a:cubicBezTo>
                  <a:cubicBezTo>
                    <a:pt x="438" y="3308"/>
                    <a:pt x="417" y="3413"/>
                    <a:pt x="420" y="3520"/>
                  </a:cubicBezTo>
                  <a:cubicBezTo>
                    <a:pt x="431" y="3889"/>
                    <a:pt x="521" y="4207"/>
                    <a:pt x="701" y="4523"/>
                  </a:cubicBezTo>
                  <a:cubicBezTo>
                    <a:pt x="782" y="4664"/>
                    <a:pt x="884" y="4787"/>
                    <a:pt x="1005" y="4887"/>
                  </a:cubicBezTo>
                  <a:lnTo>
                    <a:pt x="1125" y="4987"/>
                  </a:lnTo>
                  <a:cubicBezTo>
                    <a:pt x="1133" y="5017"/>
                    <a:pt x="1145" y="5046"/>
                    <a:pt x="1159" y="5073"/>
                  </a:cubicBezTo>
                  <a:cubicBezTo>
                    <a:pt x="1245" y="5239"/>
                    <a:pt x="1355" y="5433"/>
                    <a:pt x="1514" y="5606"/>
                  </a:cubicBezTo>
                  <a:cubicBezTo>
                    <a:pt x="1607" y="5706"/>
                    <a:pt x="1702" y="5780"/>
                    <a:pt x="1804" y="5832"/>
                  </a:cubicBezTo>
                  <a:cubicBezTo>
                    <a:pt x="1882" y="5871"/>
                    <a:pt x="1964" y="5893"/>
                    <a:pt x="2049" y="5899"/>
                  </a:cubicBezTo>
                  <a:cubicBezTo>
                    <a:pt x="2071" y="5901"/>
                    <a:pt x="2088" y="5901"/>
                    <a:pt x="2105" y="5901"/>
                  </a:cubicBezTo>
                  <a:cubicBezTo>
                    <a:pt x="2120" y="5901"/>
                    <a:pt x="2133" y="5901"/>
                    <a:pt x="2145" y="5900"/>
                  </a:cubicBezTo>
                  <a:lnTo>
                    <a:pt x="2154" y="5899"/>
                  </a:lnTo>
                  <a:cubicBezTo>
                    <a:pt x="2452" y="6269"/>
                    <a:pt x="2807" y="6352"/>
                    <a:pt x="3067" y="6352"/>
                  </a:cubicBezTo>
                  <a:cubicBezTo>
                    <a:pt x="3076" y="6352"/>
                    <a:pt x="3086" y="6352"/>
                    <a:pt x="3095" y="6352"/>
                  </a:cubicBezTo>
                  <a:cubicBezTo>
                    <a:pt x="3131" y="6351"/>
                    <a:pt x="3167" y="6349"/>
                    <a:pt x="3202" y="6345"/>
                  </a:cubicBezTo>
                  <a:cubicBezTo>
                    <a:pt x="3108" y="6266"/>
                    <a:pt x="3020" y="6172"/>
                    <a:pt x="2939" y="6063"/>
                  </a:cubicBezTo>
                  <a:cubicBezTo>
                    <a:pt x="2936" y="6059"/>
                    <a:pt x="2933" y="6055"/>
                    <a:pt x="2930" y="6051"/>
                  </a:cubicBezTo>
                  <a:cubicBezTo>
                    <a:pt x="2814" y="5892"/>
                    <a:pt x="2729" y="5729"/>
                    <a:pt x="2676" y="5561"/>
                  </a:cubicBezTo>
                  <a:cubicBezTo>
                    <a:pt x="2657" y="5501"/>
                    <a:pt x="2642" y="5440"/>
                    <a:pt x="2632" y="5379"/>
                  </a:cubicBezTo>
                  <a:cubicBezTo>
                    <a:pt x="2575" y="5056"/>
                    <a:pt x="2634" y="4723"/>
                    <a:pt x="2810" y="4390"/>
                  </a:cubicBezTo>
                  <a:cubicBezTo>
                    <a:pt x="2876" y="4267"/>
                    <a:pt x="2953" y="4157"/>
                    <a:pt x="3040" y="4060"/>
                  </a:cubicBezTo>
                  <a:cubicBezTo>
                    <a:pt x="3112" y="3980"/>
                    <a:pt x="3191" y="3910"/>
                    <a:pt x="3275" y="3850"/>
                  </a:cubicBezTo>
                  <a:cubicBezTo>
                    <a:pt x="3623" y="3598"/>
                    <a:pt x="4065" y="3508"/>
                    <a:pt x="4519" y="3599"/>
                  </a:cubicBezTo>
                  <a:cubicBezTo>
                    <a:pt x="4538" y="3602"/>
                    <a:pt x="4554" y="3605"/>
                    <a:pt x="4568" y="3606"/>
                  </a:cubicBezTo>
                  <a:cubicBezTo>
                    <a:pt x="4621" y="3609"/>
                    <a:pt x="4640" y="3588"/>
                    <a:pt x="4639" y="3507"/>
                  </a:cubicBezTo>
                  <a:cubicBezTo>
                    <a:pt x="4638" y="3348"/>
                    <a:pt x="4637" y="3189"/>
                    <a:pt x="4636" y="3030"/>
                  </a:cubicBezTo>
                  <a:cubicBezTo>
                    <a:pt x="4635" y="2832"/>
                    <a:pt x="4636" y="2635"/>
                    <a:pt x="4637" y="2437"/>
                  </a:cubicBezTo>
                  <a:cubicBezTo>
                    <a:pt x="4637" y="2338"/>
                    <a:pt x="4638" y="2239"/>
                    <a:pt x="4639" y="2140"/>
                  </a:cubicBezTo>
                  <a:cubicBezTo>
                    <a:pt x="4640" y="2044"/>
                    <a:pt x="4608" y="2014"/>
                    <a:pt x="4514" y="2015"/>
                  </a:cubicBezTo>
                  <a:cubicBezTo>
                    <a:pt x="4424" y="2015"/>
                    <a:pt x="4335" y="2016"/>
                    <a:pt x="4245" y="2016"/>
                  </a:cubicBezTo>
                  <a:cubicBezTo>
                    <a:pt x="3936" y="2017"/>
                    <a:pt x="3628" y="2017"/>
                    <a:pt x="3320" y="2017"/>
                  </a:cubicBezTo>
                  <a:cubicBezTo>
                    <a:pt x="3232" y="2017"/>
                    <a:pt x="3143" y="2017"/>
                    <a:pt x="3055" y="2017"/>
                  </a:cubicBezTo>
                  <a:cubicBezTo>
                    <a:pt x="2871" y="2017"/>
                    <a:pt x="2688" y="2016"/>
                    <a:pt x="2504" y="2016"/>
                  </a:cubicBezTo>
                  <a:cubicBezTo>
                    <a:pt x="2485" y="2016"/>
                    <a:pt x="2469" y="2016"/>
                    <a:pt x="2454" y="2016"/>
                  </a:cubicBezTo>
                  <a:cubicBezTo>
                    <a:pt x="2307" y="2015"/>
                    <a:pt x="2300" y="2001"/>
                    <a:pt x="2376" y="1872"/>
                  </a:cubicBezTo>
                  <a:cubicBezTo>
                    <a:pt x="2383" y="1859"/>
                    <a:pt x="2391" y="1845"/>
                    <a:pt x="2400" y="1830"/>
                  </a:cubicBezTo>
                  <a:cubicBezTo>
                    <a:pt x="2505" y="1654"/>
                    <a:pt x="2597" y="1476"/>
                    <a:pt x="2628" y="1270"/>
                  </a:cubicBezTo>
                  <a:cubicBezTo>
                    <a:pt x="2630" y="1253"/>
                    <a:pt x="2633" y="1235"/>
                    <a:pt x="2634" y="1217"/>
                  </a:cubicBezTo>
                  <a:cubicBezTo>
                    <a:pt x="2640" y="1157"/>
                    <a:pt x="2641" y="1098"/>
                    <a:pt x="2636" y="1038"/>
                  </a:cubicBezTo>
                  <a:cubicBezTo>
                    <a:pt x="2609" y="668"/>
                    <a:pt x="2392" y="313"/>
                    <a:pt x="2061" y="137"/>
                  </a:cubicBezTo>
                  <a:cubicBezTo>
                    <a:pt x="1999" y="104"/>
                    <a:pt x="1935" y="77"/>
                    <a:pt x="1871" y="56"/>
                  </a:cubicBezTo>
                  <a:cubicBezTo>
                    <a:pt x="1794" y="31"/>
                    <a:pt x="1716" y="14"/>
                    <a:pt x="1638" y="6"/>
                  </a:cubicBezTo>
                  <a:cubicBezTo>
                    <a:pt x="1330" y="-27"/>
                    <a:pt x="1029" y="70"/>
                    <a:pt x="801" y="262"/>
                  </a:cubicBezTo>
                  <a:cubicBezTo>
                    <a:pt x="677" y="365"/>
                    <a:pt x="575" y="497"/>
                    <a:pt x="505" y="650"/>
                  </a:cubicBezTo>
                  <a:cubicBezTo>
                    <a:pt x="504" y="650"/>
                    <a:pt x="504" y="650"/>
                    <a:pt x="504" y="650"/>
                  </a:cubicBezTo>
                  <a:cubicBezTo>
                    <a:pt x="443" y="783"/>
                    <a:pt x="406" y="932"/>
                    <a:pt x="400" y="1094"/>
                  </a:cubicBezTo>
                  <a:cubicBezTo>
                    <a:pt x="398" y="1124"/>
                    <a:pt x="399" y="1154"/>
                    <a:pt x="401" y="1183"/>
                  </a:cubicBezTo>
                  <a:cubicBezTo>
                    <a:pt x="406" y="1272"/>
                    <a:pt x="423" y="1357"/>
                    <a:pt x="449" y="1439"/>
                  </a:cubicBezTo>
                  <a:cubicBezTo>
                    <a:pt x="495" y="1583"/>
                    <a:pt x="568" y="1718"/>
                    <a:pt x="650" y="1850"/>
                  </a:cubicBezTo>
                  <a:cubicBezTo>
                    <a:pt x="679" y="1897"/>
                    <a:pt x="747" y="1946"/>
                    <a:pt x="717" y="2000"/>
                  </a:cubicBezTo>
                  <a:cubicBezTo>
                    <a:pt x="690" y="2048"/>
                    <a:pt x="615" y="2015"/>
                    <a:pt x="562" y="2015"/>
                  </a:cubicBezTo>
                  <a:cubicBezTo>
                    <a:pt x="470" y="2016"/>
                    <a:pt x="377" y="2016"/>
                    <a:pt x="285" y="2016"/>
                  </a:cubicBezTo>
                  <a:cubicBezTo>
                    <a:pt x="191" y="2016"/>
                    <a:pt x="98" y="2016"/>
                    <a:pt x="5" y="2017"/>
                  </a:cubicBezTo>
                  <a:cubicBezTo>
                    <a:pt x="-22" y="2375"/>
                    <a:pt x="37" y="2759"/>
                    <a:pt x="403" y="3148"/>
                  </a:cubicBezTo>
                  <a:close/>
                </a:path>
              </a:pathLst>
            </a:custGeom>
            <a:solidFill>
              <a:srgbClr val="3E698C"/>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0" name="Google Shape;20;p2"/>
            <p:cNvSpPr/>
            <p:nvPr/>
          </p:nvSpPr>
          <p:spPr>
            <a:xfrm>
              <a:off x="5018760" y="3092040"/>
              <a:ext cx="469440" cy="130320"/>
            </a:xfrm>
            <a:custGeom>
              <a:avLst/>
              <a:gdLst/>
              <a:ahLst/>
              <a:cxnLst/>
              <a:rect l="l" t="t" r="r" b="b"/>
              <a:pathLst>
                <a:path w="1304" h="362" extrusionOk="0">
                  <a:moveTo>
                    <a:pt x="1255" y="111"/>
                  </a:moveTo>
                  <a:cubicBezTo>
                    <a:pt x="1274" y="114"/>
                    <a:pt x="1290" y="117"/>
                    <a:pt x="1304" y="118"/>
                  </a:cubicBezTo>
                  <a:cubicBezTo>
                    <a:pt x="1268" y="90"/>
                    <a:pt x="1225" y="66"/>
                    <a:pt x="1174" y="48"/>
                  </a:cubicBezTo>
                  <a:cubicBezTo>
                    <a:pt x="1084" y="16"/>
                    <a:pt x="971" y="0"/>
                    <a:pt x="837" y="0"/>
                  </a:cubicBezTo>
                  <a:cubicBezTo>
                    <a:pt x="812" y="0"/>
                    <a:pt x="787" y="1"/>
                    <a:pt x="761" y="2"/>
                  </a:cubicBezTo>
                  <a:cubicBezTo>
                    <a:pt x="732" y="3"/>
                    <a:pt x="704" y="4"/>
                    <a:pt x="675" y="5"/>
                  </a:cubicBezTo>
                  <a:cubicBezTo>
                    <a:pt x="522" y="9"/>
                    <a:pt x="378" y="13"/>
                    <a:pt x="244" y="76"/>
                  </a:cubicBezTo>
                  <a:cubicBezTo>
                    <a:pt x="142" y="123"/>
                    <a:pt x="67" y="182"/>
                    <a:pt x="13" y="256"/>
                  </a:cubicBezTo>
                  <a:cubicBezTo>
                    <a:pt x="-1" y="276"/>
                    <a:pt x="-1" y="284"/>
                    <a:pt x="0" y="292"/>
                  </a:cubicBezTo>
                  <a:cubicBezTo>
                    <a:pt x="4" y="314"/>
                    <a:pt x="8" y="338"/>
                    <a:pt x="11" y="362"/>
                  </a:cubicBezTo>
                  <a:cubicBezTo>
                    <a:pt x="359" y="110"/>
                    <a:pt x="801" y="20"/>
                    <a:pt x="1255" y="111"/>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1" name="Google Shape;21;p2"/>
            <p:cNvSpPr/>
            <p:nvPr/>
          </p:nvSpPr>
          <p:spPr>
            <a:xfrm>
              <a:off x="4664880" y="3799440"/>
              <a:ext cx="236880" cy="219600"/>
            </a:xfrm>
            <a:custGeom>
              <a:avLst/>
              <a:gdLst/>
              <a:ahLst/>
              <a:cxnLst/>
              <a:rect l="l" t="t" r="r" b="b"/>
              <a:pathLst>
                <a:path w="658" h="610" extrusionOk="0">
                  <a:moveTo>
                    <a:pt x="20" y="0"/>
                  </a:moveTo>
                  <a:cubicBezTo>
                    <a:pt x="-6" y="54"/>
                    <a:pt x="-7" y="118"/>
                    <a:pt x="22" y="164"/>
                  </a:cubicBezTo>
                  <a:cubicBezTo>
                    <a:pt x="190" y="438"/>
                    <a:pt x="399" y="584"/>
                    <a:pt x="658" y="610"/>
                  </a:cubicBezTo>
                  <a:cubicBezTo>
                    <a:pt x="655" y="606"/>
                    <a:pt x="652" y="602"/>
                    <a:pt x="649" y="598"/>
                  </a:cubicBezTo>
                  <a:cubicBezTo>
                    <a:pt x="533" y="439"/>
                    <a:pt x="448" y="276"/>
                    <a:pt x="395" y="108"/>
                  </a:cubicBezTo>
                  <a:cubicBezTo>
                    <a:pt x="280" y="104"/>
                    <a:pt x="159" y="69"/>
                    <a:pt x="20" y="0"/>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2" name="Google Shape;22;p2"/>
            <p:cNvSpPr/>
            <p:nvPr/>
          </p:nvSpPr>
          <p:spPr>
            <a:xfrm>
              <a:off x="4442760" y="2997360"/>
              <a:ext cx="498240" cy="775440"/>
            </a:xfrm>
            <a:custGeom>
              <a:avLst/>
              <a:gdLst/>
              <a:ahLst/>
              <a:cxnLst/>
              <a:rect l="l" t="t" r="r" b="b"/>
              <a:pathLst>
                <a:path w="1384" h="2154" extrusionOk="0">
                  <a:moveTo>
                    <a:pt x="0" y="298"/>
                  </a:moveTo>
                  <a:cubicBezTo>
                    <a:pt x="9" y="573"/>
                    <a:pt x="89" y="752"/>
                    <a:pt x="261" y="877"/>
                  </a:cubicBezTo>
                  <a:cubicBezTo>
                    <a:pt x="353" y="943"/>
                    <a:pt x="449" y="977"/>
                    <a:pt x="547" y="977"/>
                  </a:cubicBezTo>
                  <a:cubicBezTo>
                    <a:pt x="635" y="977"/>
                    <a:pt x="724" y="950"/>
                    <a:pt x="812" y="895"/>
                  </a:cubicBezTo>
                  <a:cubicBezTo>
                    <a:pt x="841" y="877"/>
                    <a:pt x="870" y="856"/>
                    <a:pt x="901" y="835"/>
                  </a:cubicBezTo>
                  <a:cubicBezTo>
                    <a:pt x="915" y="824"/>
                    <a:pt x="930" y="814"/>
                    <a:pt x="945" y="803"/>
                  </a:cubicBezTo>
                  <a:cubicBezTo>
                    <a:pt x="955" y="796"/>
                    <a:pt x="967" y="792"/>
                    <a:pt x="979" y="792"/>
                  </a:cubicBezTo>
                  <a:cubicBezTo>
                    <a:pt x="993" y="792"/>
                    <a:pt x="1008" y="798"/>
                    <a:pt x="1019" y="807"/>
                  </a:cubicBezTo>
                  <a:cubicBezTo>
                    <a:pt x="1039" y="826"/>
                    <a:pt x="1045" y="856"/>
                    <a:pt x="1032" y="880"/>
                  </a:cubicBezTo>
                  <a:cubicBezTo>
                    <a:pt x="968" y="1000"/>
                    <a:pt x="838" y="1099"/>
                    <a:pt x="686" y="1143"/>
                  </a:cubicBezTo>
                  <a:cubicBezTo>
                    <a:pt x="471" y="1205"/>
                    <a:pt x="337" y="1433"/>
                    <a:pt x="395" y="1641"/>
                  </a:cubicBezTo>
                  <a:cubicBezTo>
                    <a:pt x="400" y="1661"/>
                    <a:pt x="407" y="1682"/>
                    <a:pt x="414" y="1703"/>
                  </a:cubicBezTo>
                  <a:cubicBezTo>
                    <a:pt x="496" y="1947"/>
                    <a:pt x="750" y="2101"/>
                    <a:pt x="968" y="2154"/>
                  </a:cubicBezTo>
                  <a:cubicBezTo>
                    <a:pt x="911" y="1831"/>
                    <a:pt x="970" y="1498"/>
                    <a:pt x="1146" y="1165"/>
                  </a:cubicBezTo>
                  <a:cubicBezTo>
                    <a:pt x="1212" y="1042"/>
                    <a:pt x="1289" y="932"/>
                    <a:pt x="1376" y="835"/>
                  </a:cubicBezTo>
                  <a:cubicBezTo>
                    <a:pt x="1378" y="807"/>
                    <a:pt x="1380" y="782"/>
                    <a:pt x="1381" y="761"/>
                  </a:cubicBezTo>
                  <a:cubicBezTo>
                    <a:pt x="1383" y="728"/>
                    <a:pt x="1385" y="699"/>
                    <a:pt x="1384" y="684"/>
                  </a:cubicBezTo>
                  <a:cubicBezTo>
                    <a:pt x="1375" y="455"/>
                    <a:pt x="1273" y="285"/>
                    <a:pt x="1070" y="162"/>
                  </a:cubicBezTo>
                  <a:cubicBezTo>
                    <a:pt x="945" y="86"/>
                    <a:pt x="802" y="35"/>
                    <a:pt x="620" y="0"/>
                  </a:cubicBezTo>
                  <a:cubicBezTo>
                    <a:pt x="618" y="0"/>
                    <a:pt x="616" y="0"/>
                    <a:pt x="614" y="0"/>
                  </a:cubicBezTo>
                  <a:cubicBezTo>
                    <a:pt x="611" y="0"/>
                    <a:pt x="609" y="0"/>
                    <a:pt x="604" y="5"/>
                  </a:cubicBezTo>
                  <a:cubicBezTo>
                    <a:pt x="457" y="162"/>
                    <a:pt x="265" y="254"/>
                    <a:pt x="18" y="286"/>
                  </a:cubicBezTo>
                  <a:cubicBezTo>
                    <a:pt x="7" y="287"/>
                    <a:pt x="2" y="289"/>
                    <a:pt x="1" y="289"/>
                  </a:cubicBezTo>
                  <a:cubicBezTo>
                    <a:pt x="1" y="289"/>
                    <a:pt x="0" y="292"/>
                    <a:pt x="0" y="298"/>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3" name="Google Shape;23;p2"/>
            <p:cNvSpPr/>
            <p:nvPr/>
          </p:nvSpPr>
          <p:spPr>
            <a:xfrm>
              <a:off x="4098600" y="2970000"/>
              <a:ext cx="518760" cy="884520"/>
            </a:xfrm>
            <a:custGeom>
              <a:avLst/>
              <a:gdLst/>
              <a:ahLst/>
              <a:cxnLst/>
              <a:rect l="l" t="t" r="r" b="b"/>
              <a:pathLst>
                <a:path w="1441" h="2457" extrusionOk="0">
                  <a:moveTo>
                    <a:pt x="236" y="1245"/>
                  </a:moveTo>
                  <a:cubicBezTo>
                    <a:pt x="82" y="975"/>
                    <a:pt x="9" y="715"/>
                    <a:pt x="0" y="400"/>
                  </a:cubicBezTo>
                  <a:cubicBezTo>
                    <a:pt x="-4" y="263"/>
                    <a:pt x="78" y="124"/>
                    <a:pt x="208" y="45"/>
                  </a:cubicBezTo>
                  <a:cubicBezTo>
                    <a:pt x="260" y="13"/>
                    <a:pt x="293" y="0"/>
                    <a:pt x="316" y="0"/>
                  </a:cubicBezTo>
                  <a:cubicBezTo>
                    <a:pt x="337" y="0"/>
                    <a:pt x="363" y="13"/>
                    <a:pt x="418" y="80"/>
                  </a:cubicBezTo>
                  <a:cubicBezTo>
                    <a:pt x="455" y="125"/>
                    <a:pt x="490" y="163"/>
                    <a:pt x="525" y="196"/>
                  </a:cubicBezTo>
                  <a:cubicBezTo>
                    <a:pt x="597" y="264"/>
                    <a:pt x="668" y="306"/>
                    <a:pt x="744" y="323"/>
                  </a:cubicBezTo>
                  <a:cubicBezTo>
                    <a:pt x="750" y="324"/>
                    <a:pt x="754" y="325"/>
                    <a:pt x="756" y="326"/>
                  </a:cubicBezTo>
                  <a:cubicBezTo>
                    <a:pt x="757" y="330"/>
                    <a:pt x="757" y="336"/>
                    <a:pt x="757" y="347"/>
                  </a:cubicBezTo>
                  <a:cubicBezTo>
                    <a:pt x="757" y="681"/>
                    <a:pt x="873" y="928"/>
                    <a:pt x="1110" y="1101"/>
                  </a:cubicBezTo>
                  <a:cubicBezTo>
                    <a:pt x="1113" y="1103"/>
                    <a:pt x="1114" y="1104"/>
                    <a:pt x="1114" y="1105"/>
                  </a:cubicBezTo>
                  <a:cubicBezTo>
                    <a:pt x="1114" y="1105"/>
                    <a:pt x="1116" y="1109"/>
                    <a:pt x="1114" y="1125"/>
                  </a:cubicBezTo>
                  <a:cubicBezTo>
                    <a:pt x="1102" y="1228"/>
                    <a:pt x="1098" y="1314"/>
                    <a:pt x="1100" y="1394"/>
                  </a:cubicBezTo>
                  <a:cubicBezTo>
                    <a:pt x="1107" y="1613"/>
                    <a:pt x="1143" y="1893"/>
                    <a:pt x="1367" y="2115"/>
                  </a:cubicBezTo>
                  <a:cubicBezTo>
                    <a:pt x="1391" y="2139"/>
                    <a:pt x="1417" y="2161"/>
                    <a:pt x="1441" y="2181"/>
                  </a:cubicBezTo>
                  <a:cubicBezTo>
                    <a:pt x="1385" y="2246"/>
                    <a:pt x="1354" y="2325"/>
                    <a:pt x="1348" y="2417"/>
                  </a:cubicBezTo>
                  <a:cubicBezTo>
                    <a:pt x="1346" y="2438"/>
                    <a:pt x="1345" y="2450"/>
                    <a:pt x="1343" y="2457"/>
                  </a:cubicBezTo>
                  <a:cubicBezTo>
                    <a:pt x="1341" y="2457"/>
                    <a:pt x="1337" y="2457"/>
                    <a:pt x="1332" y="2457"/>
                  </a:cubicBezTo>
                  <a:cubicBezTo>
                    <a:pt x="1323" y="2457"/>
                    <a:pt x="1313" y="2457"/>
                    <a:pt x="1301" y="2456"/>
                  </a:cubicBezTo>
                  <a:cubicBezTo>
                    <a:pt x="1267" y="2454"/>
                    <a:pt x="1234" y="2445"/>
                    <a:pt x="1202" y="2428"/>
                  </a:cubicBezTo>
                  <a:cubicBezTo>
                    <a:pt x="1138" y="2396"/>
                    <a:pt x="1079" y="2349"/>
                    <a:pt x="1016" y="2281"/>
                  </a:cubicBezTo>
                  <a:cubicBezTo>
                    <a:pt x="884" y="2138"/>
                    <a:pt x="788" y="1968"/>
                    <a:pt x="712" y="1821"/>
                  </a:cubicBezTo>
                  <a:cubicBezTo>
                    <a:pt x="708" y="1814"/>
                    <a:pt x="707" y="1806"/>
                    <a:pt x="706" y="1794"/>
                  </a:cubicBezTo>
                  <a:cubicBezTo>
                    <a:pt x="697" y="1497"/>
                    <a:pt x="637" y="1191"/>
                    <a:pt x="517" y="831"/>
                  </a:cubicBezTo>
                  <a:cubicBezTo>
                    <a:pt x="485" y="734"/>
                    <a:pt x="452" y="640"/>
                    <a:pt x="402" y="553"/>
                  </a:cubicBezTo>
                  <a:cubicBezTo>
                    <a:pt x="391" y="534"/>
                    <a:pt x="371" y="523"/>
                    <a:pt x="350" y="523"/>
                  </a:cubicBezTo>
                  <a:cubicBezTo>
                    <a:pt x="343" y="523"/>
                    <a:pt x="336" y="524"/>
                    <a:pt x="330" y="526"/>
                  </a:cubicBezTo>
                  <a:cubicBezTo>
                    <a:pt x="302" y="536"/>
                    <a:pt x="286" y="564"/>
                    <a:pt x="291" y="593"/>
                  </a:cubicBezTo>
                  <a:cubicBezTo>
                    <a:pt x="311" y="709"/>
                    <a:pt x="335" y="826"/>
                    <a:pt x="358" y="940"/>
                  </a:cubicBezTo>
                  <a:cubicBezTo>
                    <a:pt x="395" y="1126"/>
                    <a:pt x="434" y="1317"/>
                    <a:pt x="457" y="1509"/>
                  </a:cubicBezTo>
                  <a:cubicBezTo>
                    <a:pt x="369" y="1437"/>
                    <a:pt x="295" y="1348"/>
                    <a:pt x="236" y="1245"/>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4" name="Google Shape;24;p2"/>
            <p:cNvSpPr/>
            <p:nvPr/>
          </p:nvSpPr>
          <p:spPr>
            <a:xfrm>
              <a:off x="4717440" y="2562120"/>
              <a:ext cx="795600" cy="560160"/>
            </a:xfrm>
            <a:custGeom>
              <a:avLst/>
              <a:gdLst/>
              <a:ahLst/>
              <a:cxnLst/>
              <a:rect l="l" t="t" r="r" b="b"/>
              <a:pathLst>
                <a:path w="2210" h="1556" extrusionOk="0">
                  <a:moveTo>
                    <a:pt x="0" y="972"/>
                  </a:moveTo>
                  <a:cubicBezTo>
                    <a:pt x="312" y="1055"/>
                    <a:pt x="629" y="1199"/>
                    <a:pt x="782" y="1556"/>
                  </a:cubicBezTo>
                  <a:cubicBezTo>
                    <a:pt x="919" y="1374"/>
                    <a:pt x="1123" y="1272"/>
                    <a:pt x="1403" y="1246"/>
                  </a:cubicBezTo>
                  <a:cubicBezTo>
                    <a:pt x="1479" y="1239"/>
                    <a:pt x="1557" y="1238"/>
                    <a:pt x="1632" y="1237"/>
                  </a:cubicBezTo>
                  <a:cubicBezTo>
                    <a:pt x="1669" y="1236"/>
                    <a:pt x="1707" y="1235"/>
                    <a:pt x="1745" y="1234"/>
                  </a:cubicBezTo>
                  <a:cubicBezTo>
                    <a:pt x="1884" y="1229"/>
                    <a:pt x="1999" y="1194"/>
                    <a:pt x="2096" y="1127"/>
                  </a:cubicBezTo>
                  <a:cubicBezTo>
                    <a:pt x="2142" y="1095"/>
                    <a:pt x="2180" y="1057"/>
                    <a:pt x="2210" y="1014"/>
                  </a:cubicBezTo>
                  <a:cubicBezTo>
                    <a:pt x="2208" y="816"/>
                    <a:pt x="2209" y="619"/>
                    <a:pt x="2210" y="421"/>
                  </a:cubicBezTo>
                  <a:cubicBezTo>
                    <a:pt x="2164" y="313"/>
                    <a:pt x="2093" y="217"/>
                    <a:pt x="1999" y="131"/>
                  </a:cubicBezTo>
                  <a:cubicBezTo>
                    <a:pt x="1942" y="79"/>
                    <a:pt x="1882" y="35"/>
                    <a:pt x="1818" y="0"/>
                  </a:cubicBezTo>
                  <a:cubicBezTo>
                    <a:pt x="1509" y="1"/>
                    <a:pt x="1201" y="1"/>
                    <a:pt x="893" y="1"/>
                  </a:cubicBezTo>
                  <a:cubicBezTo>
                    <a:pt x="857" y="19"/>
                    <a:pt x="821" y="40"/>
                    <a:pt x="786" y="63"/>
                  </a:cubicBezTo>
                  <a:cubicBezTo>
                    <a:pt x="756" y="83"/>
                    <a:pt x="725" y="105"/>
                    <a:pt x="695" y="127"/>
                  </a:cubicBezTo>
                  <a:cubicBezTo>
                    <a:pt x="680" y="137"/>
                    <a:pt x="664" y="148"/>
                    <a:pt x="649" y="159"/>
                  </a:cubicBezTo>
                  <a:cubicBezTo>
                    <a:pt x="639" y="166"/>
                    <a:pt x="627" y="170"/>
                    <a:pt x="615" y="170"/>
                  </a:cubicBezTo>
                  <a:cubicBezTo>
                    <a:pt x="599" y="170"/>
                    <a:pt x="584" y="164"/>
                    <a:pt x="573" y="152"/>
                  </a:cubicBezTo>
                  <a:cubicBezTo>
                    <a:pt x="552" y="131"/>
                    <a:pt x="549" y="99"/>
                    <a:pt x="566" y="75"/>
                  </a:cubicBezTo>
                  <a:cubicBezTo>
                    <a:pt x="586" y="49"/>
                    <a:pt x="606" y="24"/>
                    <a:pt x="628" y="1"/>
                  </a:cubicBezTo>
                  <a:cubicBezTo>
                    <a:pt x="444" y="1"/>
                    <a:pt x="261" y="0"/>
                    <a:pt x="77" y="0"/>
                  </a:cubicBezTo>
                  <a:cubicBezTo>
                    <a:pt x="58" y="0"/>
                    <a:pt x="42" y="0"/>
                    <a:pt x="27" y="0"/>
                  </a:cubicBezTo>
                  <a:cubicBezTo>
                    <a:pt x="66" y="91"/>
                    <a:pt x="94" y="195"/>
                    <a:pt x="115" y="315"/>
                  </a:cubicBezTo>
                  <a:cubicBezTo>
                    <a:pt x="154" y="553"/>
                    <a:pt x="311" y="701"/>
                    <a:pt x="524" y="701"/>
                  </a:cubicBezTo>
                  <a:cubicBezTo>
                    <a:pt x="551" y="701"/>
                    <a:pt x="578" y="699"/>
                    <a:pt x="606" y="694"/>
                  </a:cubicBezTo>
                  <a:cubicBezTo>
                    <a:pt x="697" y="679"/>
                    <a:pt x="784" y="653"/>
                    <a:pt x="876" y="626"/>
                  </a:cubicBezTo>
                  <a:cubicBezTo>
                    <a:pt x="943" y="606"/>
                    <a:pt x="1012" y="585"/>
                    <a:pt x="1083" y="569"/>
                  </a:cubicBezTo>
                  <a:cubicBezTo>
                    <a:pt x="1098" y="566"/>
                    <a:pt x="1114" y="562"/>
                    <a:pt x="1129" y="558"/>
                  </a:cubicBezTo>
                  <a:cubicBezTo>
                    <a:pt x="1216" y="538"/>
                    <a:pt x="1306" y="518"/>
                    <a:pt x="1399" y="518"/>
                  </a:cubicBezTo>
                  <a:cubicBezTo>
                    <a:pt x="1439" y="518"/>
                    <a:pt x="1477" y="521"/>
                    <a:pt x="1514" y="529"/>
                  </a:cubicBezTo>
                  <a:cubicBezTo>
                    <a:pt x="1573" y="541"/>
                    <a:pt x="1620" y="561"/>
                    <a:pt x="1660" y="590"/>
                  </a:cubicBezTo>
                  <a:cubicBezTo>
                    <a:pt x="1683" y="607"/>
                    <a:pt x="1691" y="638"/>
                    <a:pt x="1679" y="663"/>
                  </a:cubicBezTo>
                  <a:cubicBezTo>
                    <a:pt x="1669" y="685"/>
                    <a:pt x="1648" y="698"/>
                    <a:pt x="1625" y="698"/>
                  </a:cubicBezTo>
                  <a:cubicBezTo>
                    <a:pt x="1620" y="698"/>
                    <a:pt x="1616" y="697"/>
                    <a:pt x="1611" y="696"/>
                  </a:cubicBezTo>
                  <a:cubicBezTo>
                    <a:pt x="1565" y="685"/>
                    <a:pt x="1519" y="680"/>
                    <a:pt x="1470" y="680"/>
                  </a:cubicBezTo>
                  <a:cubicBezTo>
                    <a:pt x="1325" y="680"/>
                    <a:pt x="1189" y="729"/>
                    <a:pt x="1045" y="780"/>
                  </a:cubicBezTo>
                  <a:cubicBezTo>
                    <a:pt x="993" y="799"/>
                    <a:pt x="939" y="818"/>
                    <a:pt x="885" y="835"/>
                  </a:cubicBezTo>
                  <a:cubicBezTo>
                    <a:pt x="868" y="840"/>
                    <a:pt x="851" y="846"/>
                    <a:pt x="834" y="851"/>
                  </a:cubicBezTo>
                  <a:cubicBezTo>
                    <a:pt x="746" y="879"/>
                    <a:pt x="654" y="909"/>
                    <a:pt x="556" y="917"/>
                  </a:cubicBezTo>
                  <a:cubicBezTo>
                    <a:pt x="538" y="918"/>
                    <a:pt x="520" y="919"/>
                    <a:pt x="503" y="919"/>
                  </a:cubicBezTo>
                  <a:cubicBezTo>
                    <a:pt x="346" y="919"/>
                    <a:pt x="207" y="860"/>
                    <a:pt x="86" y="744"/>
                  </a:cubicBezTo>
                  <a:cubicBezTo>
                    <a:pt x="80" y="777"/>
                    <a:pt x="73" y="811"/>
                    <a:pt x="60" y="844"/>
                  </a:cubicBezTo>
                  <a:cubicBezTo>
                    <a:pt x="43" y="888"/>
                    <a:pt x="22" y="930"/>
                    <a:pt x="0" y="972"/>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5" name="Google Shape;25;p2"/>
            <p:cNvSpPr/>
            <p:nvPr/>
          </p:nvSpPr>
          <p:spPr>
            <a:xfrm>
              <a:off x="4515840" y="1856520"/>
              <a:ext cx="276840" cy="353520"/>
            </a:xfrm>
            <a:custGeom>
              <a:avLst/>
              <a:gdLst/>
              <a:ahLst/>
              <a:cxnLst/>
              <a:rect l="l" t="t" r="r" b="b"/>
              <a:pathLst>
                <a:path w="769" h="982" extrusionOk="0">
                  <a:moveTo>
                    <a:pt x="0" y="66"/>
                  </a:moveTo>
                  <a:cubicBezTo>
                    <a:pt x="-3" y="300"/>
                    <a:pt x="81" y="507"/>
                    <a:pt x="166" y="680"/>
                  </a:cubicBezTo>
                  <a:cubicBezTo>
                    <a:pt x="197" y="675"/>
                    <a:pt x="229" y="672"/>
                    <a:pt x="259" y="672"/>
                  </a:cubicBezTo>
                  <a:cubicBezTo>
                    <a:pt x="417" y="672"/>
                    <a:pt x="557" y="742"/>
                    <a:pt x="690" y="887"/>
                  </a:cubicBezTo>
                  <a:cubicBezTo>
                    <a:pt x="719" y="919"/>
                    <a:pt x="745" y="951"/>
                    <a:pt x="769" y="982"/>
                  </a:cubicBezTo>
                  <a:cubicBezTo>
                    <a:pt x="742" y="612"/>
                    <a:pt x="525" y="257"/>
                    <a:pt x="194" y="81"/>
                  </a:cubicBezTo>
                  <a:cubicBezTo>
                    <a:pt x="132" y="48"/>
                    <a:pt x="68" y="21"/>
                    <a:pt x="4" y="0"/>
                  </a:cubicBezTo>
                  <a:cubicBezTo>
                    <a:pt x="2" y="21"/>
                    <a:pt x="0" y="43"/>
                    <a:pt x="0" y="66"/>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6" name="Google Shape;26;p2"/>
            <p:cNvSpPr/>
            <p:nvPr/>
          </p:nvSpPr>
          <p:spPr>
            <a:xfrm>
              <a:off x="4132080" y="1836360"/>
              <a:ext cx="358920" cy="310320"/>
            </a:xfrm>
            <a:custGeom>
              <a:avLst/>
              <a:gdLst/>
              <a:ahLst/>
              <a:cxnLst/>
              <a:rect l="l" t="t" r="r" b="b"/>
              <a:pathLst>
                <a:path w="997" h="862" extrusionOk="0">
                  <a:moveTo>
                    <a:pt x="0" y="261"/>
                  </a:moveTo>
                  <a:cubicBezTo>
                    <a:pt x="65" y="276"/>
                    <a:pt x="130" y="304"/>
                    <a:pt x="195" y="348"/>
                  </a:cubicBezTo>
                  <a:cubicBezTo>
                    <a:pt x="316" y="429"/>
                    <a:pt x="405" y="538"/>
                    <a:pt x="469" y="623"/>
                  </a:cubicBezTo>
                  <a:lnTo>
                    <a:pt x="484" y="644"/>
                  </a:lnTo>
                  <a:cubicBezTo>
                    <a:pt x="512" y="681"/>
                    <a:pt x="540" y="720"/>
                    <a:pt x="570" y="756"/>
                  </a:cubicBezTo>
                  <a:cubicBezTo>
                    <a:pt x="627" y="827"/>
                    <a:pt x="692" y="862"/>
                    <a:pt x="768" y="862"/>
                  </a:cubicBezTo>
                  <a:cubicBezTo>
                    <a:pt x="801" y="862"/>
                    <a:pt x="836" y="855"/>
                    <a:pt x="872" y="843"/>
                  </a:cubicBezTo>
                  <a:cubicBezTo>
                    <a:pt x="912" y="830"/>
                    <a:pt x="952" y="813"/>
                    <a:pt x="991" y="796"/>
                  </a:cubicBezTo>
                  <a:cubicBezTo>
                    <a:pt x="993" y="795"/>
                    <a:pt x="995" y="795"/>
                    <a:pt x="997" y="794"/>
                  </a:cubicBezTo>
                  <a:cubicBezTo>
                    <a:pt x="995" y="791"/>
                    <a:pt x="994" y="787"/>
                    <a:pt x="992" y="784"/>
                  </a:cubicBezTo>
                  <a:cubicBezTo>
                    <a:pt x="891" y="571"/>
                    <a:pt x="838" y="366"/>
                    <a:pt x="828" y="156"/>
                  </a:cubicBezTo>
                  <a:cubicBezTo>
                    <a:pt x="826" y="103"/>
                    <a:pt x="829" y="53"/>
                    <a:pt x="837" y="6"/>
                  </a:cubicBezTo>
                  <a:cubicBezTo>
                    <a:pt x="529" y="-27"/>
                    <a:pt x="228" y="70"/>
                    <a:pt x="0" y="261"/>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7" name="Google Shape;27;p2"/>
            <p:cNvSpPr/>
            <p:nvPr/>
          </p:nvSpPr>
          <p:spPr>
            <a:xfrm>
              <a:off x="3943800" y="2019240"/>
              <a:ext cx="846000" cy="984600"/>
            </a:xfrm>
            <a:custGeom>
              <a:avLst/>
              <a:gdLst/>
              <a:ahLst/>
              <a:cxnLst/>
              <a:rect l="l" t="t" r="r" b="b"/>
              <a:pathLst>
                <a:path w="2350" h="2735" extrusionOk="0">
                  <a:moveTo>
                    <a:pt x="306" y="2402"/>
                  </a:moveTo>
                  <a:cubicBezTo>
                    <a:pt x="322" y="2417"/>
                    <a:pt x="406" y="2466"/>
                    <a:pt x="480" y="2466"/>
                  </a:cubicBezTo>
                  <a:cubicBezTo>
                    <a:pt x="518" y="2466"/>
                    <a:pt x="546" y="2453"/>
                    <a:pt x="566" y="2425"/>
                  </a:cubicBezTo>
                  <a:cubicBezTo>
                    <a:pt x="614" y="2360"/>
                    <a:pt x="663" y="2156"/>
                    <a:pt x="457" y="1529"/>
                  </a:cubicBezTo>
                  <a:cubicBezTo>
                    <a:pt x="449" y="1505"/>
                    <a:pt x="456" y="1480"/>
                    <a:pt x="475" y="1464"/>
                  </a:cubicBezTo>
                  <a:cubicBezTo>
                    <a:pt x="486" y="1455"/>
                    <a:pt x="500" y="1450"/>
                    <a:pt x="513" y="1450"/>
                  </a:cubicBezTo>
                  <a:cubicBezTo>
                    <a:pt x="523" y="1450"/>
                    <a:pt x="533" y="1453"/>
                    <a:pt x="542" y="1457"/>
                  </a:cubicBezTo>
                  <a:cubicBezTo>
                    <a:pt x="589" y="1483"/>
                    <a:pt x="622" y="1520"/>
                    <a:pt x="649" y="1554"/>
                  </a:cubicBezTo>
                  <a:cubicBezTo>
                    <a:pt x="824" y="1765"/>
                    <a:pt x="906" y="2025"/>
                    <a:pt x="900" y="2350"/>
                  </a:cubicBezTo>
                  <a:cubicBezTo>
                    <a:pt x="900" y="2361"/>
                    <a:pt x="898" y="2373"/>
                    <a:pt x="897" y="2384"/>
                  </a:cubicBezTo>
                  <a:cubicBezTo>
                    <a:pt x="896" y="2394"/>
                    <a:pt x="895" y="2404"/>
                    <a:pt x="895" y="2411"/>
                  </a:cubicBezTo>
                  <a:cubicBezTo>
                    <a:pt x="908" y="2602"/>
                    <a:pt x="1186" y="2735"/>
                    <a:pt x="1427" y="2735"/>
                  </a:cubicBezTo>
                  <a:cubicBezTo>
                    <a:pt x="1508" y="2735"/>
                    <a:pt x="1584" y="2720"/>
                    <a:pt x="1647" y="2693"/>
                  </a:cubicBezTo>
                  <a:cubicBezTo>
                    <a:pt x="1900" y="2582"/>
                    <a:pt x="2039" y="2376"/>
                    <a:pt x="2071" y="2061"/>
                  </a:cubicBezTo>
                  <a:cubicBezTo>
                    <a:pt x="2083" y="1942"/>
                    <a:pt x="2072" y="1814"/>
                    <a:pt x="2036" y="1660"/>
                  </a:cubicBezTo>
                  <a:cubicBezTo>
                    <a:pt x="1985" y="1446"/>
                    <a:pt x="1874" y="1296"/>
                    <a:pt x="1697" y="1200"/>
                  </a:cubicBezTo>
                  <a:cubicBezTo>
                    <a:pt x="1672" y="1186"/>
                    <a:pt x="1660" y="1157"/>
                    <a:pt x="1669" y="1130"/>
                  </a:cubicBezTo>
                  <a:cubicBezTo>
                    <a:pt x="1676" y="1104"/>
                    <a:pt x="1700" y="1087"/>
                    <a:pt x="1726" y="1087"/>
                  </a:cubicBezTo>
                  <a:cubicBezTo>
                    <a:pt x="1728" y="1087"/>
                    <a:pt x="1729" y="1087"/>
                    <a:pt x="1731" y="1088"/>
                  </a:cubicBezTo>
                  <a:cubicBezTo>
                    <a:pt x="1798" y="1094"/>
                    <a:pt x="1888" y="1139"/>
                    <a:pt x="1959" y="1203"/>
                  </a:cubicBezTo>
                  <a:cubicBezTo>
                    <a:pt x="2012" y="1252"/>
                    <a:pt x="2059" y="1304"/>
                    <a:pt x="2098" y="1364"/>
                  </a:cubicBezTo>
                  <a:cubicBezTo>
                    <a:pt x="2105" y="1351"/>
                    <a:pt x="2113" y="1337"/>
                    <a:pt x="2122" y="1322"/>
                  </a:cubicBezTo>
                  <a:cubicBezTo>
                    <a:pt x="2227" y="1146"/>
                    <a:pt x="2319" y="968"/>
                    <a:pt x="2350" y="762"/>
                  </a:cubicBezTo>
                  <a:cubicBezTo>
                    <a:pt x="2340" y="751"/>
                    <a:pt x="2331" y="739"/>
                    <a:pt x="2322" y="727"/>
                  </a:cubicBezTo>
                  <a:cubicBezTo>
                    <a:pt x="2289" y="684"/>
                    <a:pt x="2258" y="644"/>
                    <a:pt x="2224" y="606"/>
                  </a:cubicBezTo>
                  <a:cubicBezTo>
                    <a:pt x="2163" y="539"/>
                    <a:pt x="2105" y="493"/>
                    <a:pt x="2043" y="458"/>
                  </a:cubicBezTo>
                  <a:cubicBezTo>
                    <a:pt x="1987" y="428"/>
                    <a:pt x="1933" y="413"/>
                    <a:pt x="1878" y="413"/>
                  </a:cubicBezTo>
                  <a:cubicBezTo>
                    <a:pt x="1828" y="413"/>
                    <a:pt x="1778" y="426"/>
                    <a:pt x="1726" y="451"/>
                  </a:cubicBezTo>
                  <a:cubicBezTo>
                    <a:pt x="1710" y="458"/>
                    <a:pt x="1693" y="467"/>
                    <a:pt x="1677" y="475"/>
                  </a:cubicBezTo>
                  <a:cubicBezTo>
                    <a:pt x="1629" y="498"/>
                    <a:pt x="1580" y="523"/>
                    <a:pt x="1527" y="542"/>
                  </a:cubicBezTo>
                  <a:cubicBezTo>
                    <a:pt x="1442" y="571"/>
                    <a:pt x="1368" y="586"/>
                    <a:pt x="1300" y="586"/>
                  </a:cubicBezTo>
                  <a:cubicBezTo>
                    <a:pt x="1153" y="586"/>
                    <a:pt x="1031" y="517"/>
                    <a:pt x="906" y="362"/>
                  </a:cubicBezTo>
                  <a:cubicBezTo>
                    <a:pt x="851" y="293"/>
                    <a:pt x="791" y="220"/>
                    <a:pt x="729" y="151"/>
                  </a:cubicBezTo>
                  <a:cubicBezTo>
                    <a:pt x="689" y="106"/>
                    <a:pt x="638" y="66"/>
                    <a:pt x="573" y="30"/>
                  </a:cubicBezTo>
                  <a:cubicBezTo>
                    <a:pt x="539" y="10"/>
                    <a:pt x="505" y="0"/>
                    <a:pt x="472" y="0"/>
                  </a:cubicBezTo>
                  <a:cubicBezTo>
                    <a:pt x="438" y="0"/>
                    <a:pt x="403" y="11"/>
                    <a:pt x="368" y="31"/>
                  </a:cubicBezTo>
                  <a:cubicBezTo>
                    <a:pt x="318" y="60"/>
                    <a:pt x="270" y="98"/>
                    <a:pt x="227" y="142"/>
                  </a:cubicBezTo>
                  <a:cubicBezTo>
                    <a:pt x="226" y="142"/>
                    <a:pt x="226" y="142"/>
                    <a:pt x="226" y="142"/>
                  </a:cubicBezTo>
                  <a:cubicBezTo>
                    <a:pt x="165" y="275"/>
                    <a:pt x="128" y="424"/>
                    <a:pt x="122" y="586"/>
                  </a:cubicBezTo>
                  <a:cubicBezTo>
                    <a:pt x="121" y="616"/>
                    <a:pt x="121" y="646"/>
                    <a:pt x="123" y="675"/>
                  </a:cubicBezTo>
                  <a:cubicBezTo>
                    <a:pt x="144" y="660"/>
                    <a:pt x="167" y="647"/>
                    <a:pt x="191" y="635"/>
                  </a:cubicBezTo>
                  <a:cubicBezTo>
                    <a:pt x="280" y="589"/>
                    <a:pt x="382" y="565"/>
                    <a:pt x="484" y="565"/>
                  </a:cubicBezTo>
                  <a:cubicBezTo>
                    <a:pt x="639" y="565"/>
                    <a:pt x="788" y="619"/>
                    <a:pt x="904" y="717"/>
                  </a:cubicBezTo>
                  <a:cubicBezTo>
                    <a:pt x="1034" y="827"/>
                    <a:pt x="1131" y="964"/>
                    <a:pt x="1199" y="1138"/>
                  </a:cubicBezTo>
                  <a:cubicBezTo>
                    <a:pt x="1280" y="1341"/>
                    <a:pt x="1350" y="1712"/>
                    <a:pt x="1349" y="1933"/>
                  </a:cubicBezTo>
                  <a:cubicBezTo>
                    <a:pt x="1349" y="1963"/>
                    <a:pt x="1326" y="1989"/>
                    <a:pt x="1296" y="1992"/>
                  </a:cubicBezTo>
                  <a:cubicBezTo>
                    <a:pt x="1294" y="1992"/>
                    <a:pt x="1292" y="1992"/>
                    <a:pt x="1290" y="1992"/>
                  </a:cubicBezTo>
                  <a:cubicBezTo>
                    <a:pt x="1262" y="1992"/>
                    <a:pt x="1237" y="1973"/>
                    <a:pt x="1231" y="1945"/>
                  </a:cubicBezTo>
                  <a:cubicBezTo>
                    <a:pt x="1222" y="1902"/>
                    <a:pt x="1213" y="1861"/>
                    <a:pt x="1205" y="1820"/>
                  </a:cubicBezTo>
                  <a:cubicBezTo>
                    <a:pt x="1187" y="1735"/>
                    <a:pt x="1170" y="1655"/>
                    <a:pt x="1151" y="1576"/>
                  </a:cubicBezTo>
                  <a:cubicBezTo>
                    <a:pt x="1086" y="1317"/>
                    <a:pt x="997" y="1123"/>
                    <a:pt x="872" y="966"/>
                  </a:cubicBezTo>
                  <a:cubicBezTo>
                    <a:pt x="780" y="852"/>
                    <a:pt x="641" y="783"/>
                    <a:pt x="498" y="783"/>
                  </a:cubicBezTo>
                  <a:cubicBezTo>
                    <a:pt x="370" y="783"/>
                    <a:pt x="256" y="836"/>
                    <a:pt x="171" y="931"/>
                  </a:cubicBezTo>
                  <a:cubicBezTo>
                    <a:pt x="217" y="1075"/>
                    <a:pt x="290" y="1210"/>
                    <a:pt x="372" y="1342"/>
                  </a:cubicBezTo>
                  <a:cubicBezTo>
                    <a:pt x="401" y="1389"/>
                    <a:pt x="469" y="1438"/>
                    <a:pt x="439" y="1492"/>
                  </a:cubicBezTo>
                  <a:cubicBezTo>
                    <a:pt x="412" y="1540"/>
                    <a:pt x="337" y="1507"/>
                    <a:pt x="284" y="1507"/>
                  </a:cubicBezTo>
                  <a:cubicBezTo>
                    <a:pt x="192" y="1508"/>
                    <a:pt x="99" y="1508"/>
                    <a:pt x="7" y="1508"/>
                  </a:cubicBezTo>
                  <a:cubicBezTo>
                    <a:pt x="-22" y="1814"/>
                    <a:pt x="22" y="2101"/>
                    <a:pt x="306" y="2402"/>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sp>
        <p:nvSpPr>
          <p:cNvPr id="28" name="Google Shape;28;p2"/>
          <p:cNvSpPr/>
          <p:nvPr/>
        </p:nvSpPr>
        <p:spPr>
          <a:xfrm rot="5400000">
            <a:off x="6236151" y="3810423"/>
            <a:ext cx="546148" cy="2133299"/>
          </a:xfrm>
          <a:custGeom>
            <a:avLst/>
            <a:gdLst/>
            <a:ahLst/>
            <a:cxnLst/>
            <a:rect l="l" t="t" r="r" b="b"/>
            <a:pathLst>
              <a:path w="2001" h="7816" extrusionOk="0">
                <a:moveTo>
                  <a:pt x="2001" y="0"/>
                </a:moveTo>
                <a:lnTo>
                  <a:pt x="2001" y="7816"/>
                </a:lnTo>
                <a:cubicBezTo>
                  <a:pt x="789" y="6941"/>
                  <a:pt x="0" y="5516"/>
                  <a:pt x="0" y="3908"/>
                </a:cubicBezTo>
                <a:cubicBezTo>
                  <a:pt x="0" y="2299"/>
                  <a:pt x="789" y="875"/>
                  <a:pt x="2001" y="0"/>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9" name="Google Shape;29;p2"/>
          <p:cNvSpPr txBox="1">
            <a:spLocks noGrp="1"/>
          </p:cNvSpPr>
          <p:nvPr>
            <p:ph type="ctrTitle"/>
          </p:nvPr>
        </p:nvSpPr>
        <p:spPr>
          <a:xfrm>
            <a:off x="1010075" y="1355000"/>
            <a:ext cx="5568900" cy="1687500"/>
          </a:xfrm>
          <a:prstGeom prst="rect">
            <a:avLst/>
          </a:prstGeom>
        </p:spPr>
        <p:txBody>
          <a:bodyPr spcFirstLastPara="1" wrap="square" lIns="91425" tIns="91425" rIns="91425" bIns="91425" anchor="b" anchorCtr="0">
            <a:noAutofit/>
          </a:bodyPr>
          <a:lstStyle>
            <a:lvl1pPr lvl="0">
              <a:spcBef>
                <a:spcPts val="0"/>
              </a:spcBef>
              <a:spcAft>
                <a:spcPts val="0"/>
              </a:spcAft>
              <a:buClr>
                <a:srgbClr val="191919"/>
              </a:buClr>
              <a:buSzPts val="5200"/>
              <a:buNone/>
              <a:defRPr sz="5000" b="1">
                <a:latin typeface="Montagu Slab"/>
                <a:ea typeface="Montagu Slab"/>
                <a:cs typeface="Montagu Slab"/>
                <a:sym typeface="Montagu Slab"/>
              </a:defRPr>
            </a:lvl1pPr>
            <a:lvl2pPr lvl="1" algn="ctr">
              <a:spcBef>
                <a:spcPts val="0"/>
              </a:spcBef>
              <a:spcAft>
                <a:spcPts val="0"/>
              </a:spcAft>
              <a:buClr>
                <a:srgbClr val="191919"/>
              </a:buClr>
              <a:buSzPts val="5200"/>
              <a:buNone/>
              <a:defRPr sz="5200">
                <a:solidFill>
                  <a:srgbClr val="191919"/>
                </a:solidFill>
              </a:defRPr>
            </a:lvl2pPr>
            <a:lvl3pPr lvl="2" algn="ctr">
              <a:spcBef>
                <a:spcPts val="0"/>
              </a:spcBef>
              <a:spcAft>
                <a:spcPts val="0"/>
              </a:spcAft>
              <a:buClr>
                <a:srgbClr val="191919"/>
              </a:buClr>
              <a:buSzPts val="5200"/>
              <a:buNone/>
              <a:defRPr sz="5200">
                <a:solidFill>
                  <a:srgbClr val="191919"/>
                </a:solidFill>
              </a:defRPr>
            </a:lvl3pPr>
            <a:lvl4pPr lvl="3" algn="ctr">
              <a:spcBef>
                <a:spcPts val="0"/>
              </a:spcBef>
              <a:spcAft>
                <a:spcPts val="0"/>
              </a:spcAft>
              <a:buClr>
                <a:srgbClr val="191919"/>
              </a:buClr>
              <a:buSzPts val="5200"/>
              <a:buNone/>
              <a:defRPr sz="5200">
                <a:solidFill>
                  <a:srgbClr val="191919"/>
                </a:solidFill>
              </a:defRPr>
            </a:lvl4pPr>
            <a:lvl5pPr lvl="4" algn="ctr">
              <a:spcBef>
                <a:spcPts val="0"/>
              </a:spcBef>
              <a:spcAft>
                <a:spcPts val="0"/>
              </a:spcAft>
              <a:buClr>
                <a:srgbClr val="191919"/>
              </a:buClr>
              <a:buSzPts val="5200"/>
              <a:buNone/>
              <a:defRPr sz="5200">
                <a:solidFill>
                  <a:srgbClr val="191919"/>
                </a:solidFill>
              </a:defRPr>
            </a:lvl5pPr>
            <a:lvl6pPr lvl="5" algn="ctr">
              <a:spcBef>
                <a:spcPts val="0"/>
              </a:spcBef>
              <a:spcAft>
                <a:spcPts val="0"/>
              </a:spcAft>
              <a:buClr>
                <a:srgbClr val="191919"/>
              </a:buClr>
              <a:buSzPts val="5200"/>
              <a:buNone/>
              <a:defRPr sz="5200">
                <a:solidFill>
                  <a:srgbClr val="191919"/>
                </a:solidFill>
              </a:defRPr>
            </a:lvl6pPr>
            <a:lvl7pPr lvl="6" algn="ctr">
              <a:spcBef>
                <a:spcPts val="0"/>
              </a:spcBef>
              <a:spcAft>
                <a:spcPts val="0"/>
              </a:spcAft>
              <a:buClr>
                <a:srgbClr val="191919"/>
              </a:buClr>
              <a:buSzPts val="5200"/>
              <a:buNone/>
              <a:defRPr sz="5200">
                <a:solidFill>
                  <a:srgbClr val="191919"/>
                </a:solidFill>
              </a:defRPr>
            </a:lvl7pPr>
            <a:lvl8pPr lvl="7" algn="ctr">
              <a:spcBef>
                <a:spcPts val="0"/>
              </a:spcBef>
              <a:spcAft>
                <a:spcPts val="0"/>
              </a:spcAft>
              <a:buClr>
                <a:srgbClr val="191919"/>
              </a:buClr>
              <a:buSzPts val="5200"/>
              <a:buNone/>
              <a:defRPr sz="5200">
                <a:solidFill>
                  <a:srgbClr val="191919"/>
                </a:solidFill>
              </a:defRPr>
            </a:lvl8pPr>
            <a:lvl9pPr lvl="8" algn="ctr">
              <a:spcBef>
                <a:spcPts val="0"/>
              </a:spcBef>
              <a:spcAft>
                <a:spcPts val="0"/>
              </a:spcAft>
              <a:buClr>
                <a:srgbClr val="191919"/>
              </a:buClr>
              <a:buSzPts val="5200"/>
              <a:buNone/>
              <a:defRPr sz="5200">
                <a:solidFill>
                  <a:srgbClr val="191919"/>
                </a:solidFill>
              </a:defRPr>
            </a:lvl9pPr>
          </a:lstStyle>
          <a:p>
            <a:endParaRPr/>
          </a:p>
        </p:txBody>
      </p:sp>
      <p:sp>
        <p:nvSpPr>
          <p:cNvPr id="30" name="Google Shape;30;p2"/>
          <p:cNvSpPr txBox="1">
            <a:spLocks noGrp="1"/>
          </p:cNvSpPr>
          <p:nvPr>
            <p:ph type="subTitle" idx="1"/>
          </p:nvPr>
        </p:nvSpPr>
        <p:spPr>
          <a:xfrm>
            <a:off x="1010141" y="3083025"/>
            <a:ext cx="5568900" cy="4758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1200"/>
              <a:buNone/>
              <a:defRPr sz="1600">
                <a:solidFill>
                  <a:srgbClr val="0D0D0D"/>
                </a:solidFill>
                <a:latin typeface="Bitter"/>
                <a:ea typeface="Bitter"/>
                <a:cs typeface="Bitter"/>
                <a:sym typeface="Bitter"/>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1"/>
        <p:cNvGrpSpPr/>
        <p:nvPr/>
      </p:nvGrpSpPr>
      <p:grpSpPr>
        <a:xfrm>
          <a:off x="0" y="0"/>
          <a:ext cx="0" cy="0"/>
          <a:chOff x="0" y="0"/>
          <a:chExt cx="0" cy="0"/>
        </a:xfrm>
      </p:grpSpPr>
      <p:sp>
        <p:nvSpPr>
          <p:cNvPr id="32" name="Google Shape;32;p3"/>
          <p:cNvSpPr/>
          <p:nvPr/>
        </p:nvSpPr>
        <p:spPr>
          <a:xfrm rot="-4255017">
            <a:off x="7558835" y="4655961"/>
            <a:ext cx="1428553" cy="868716"/>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nvGrpSpPr>
          <p:cNvPr id="33" name="Google Shape;33;p3"/>
          <p:cNvGrpSpPr/>
          <p:nvPr/>
        </p:nvGrpSpPr>
        <p:grpSpPr>
          <a:xfrm rot="900468">
            <a:off x="6198531" y="-241245"/>
            <a:ext cx="889486" cy="1463031"/>
            <a:chOff x="3268800" y="1836360"/>
            <a:chExt cx="2244960" cy="3692520"/>
          </a:xfrm>
        </p:grpSpPr>
        <p:sp>
          <p:nvSpPr>
            <p:cNvPr id="34" name="Google Shape;34;p3"/>
            <p:cNvSpPr/>
            <p:nvPr/>
          </p:nvSpPr>
          <p:spPr>
            <a:xfrm>
              <a:off x="3268800" y="1836360"/>
              <a:ext cx="2244960" cy="3692520"/>
            </a:xfrm>
            <a:custGeom>
              <a:avLst/>
              <a:gdLst/>
              <a:ahLst/>
              <a:cxnLst/>
              <a:rect l="l" t="t" r="r" b="b"/>
              <a:pathLst>
                <a:path w="6236" h="10257" extrusionOk="0">
                  <a:moveTo>
                    <a:pt x="1769" y="4357"/>
                  </a:moveTo>
                  <a:cubicBezTo>
                    <a:pt x="2125" y="4913"/>
                    <a:pt x="2094" y="5603"/>
                    <a:pt x="1691" y="6143"/>
                  </a:cubicBezTo>
                  <a:cubicBezTo>
                    <a:pt x="1334" y="6622"/>
                    <a:pt x="717" y="6846"/>
                    <a:pt x="138" y="6706"/>
                  </a:cubicBezTo>
                  <a:cubicBezTo>
                    <a:pt x="7" y="6674"/>
                    <a:pt x="3" y="6677"/>
                    <a:pt x="3" y="6811"/>
                  </a:cubicBezTo>
                  <a:cubicBezTo>
                    <a:pt x="2" y="7146"/>
                    <a:pt x="2" y="7481"/>
                    <a:pt x="3" y="7816"/>
                  </a:cubicBezTo>
                  <a:cubicBezTo>
                    <a:pt x="3" y="8094"/>
                    <a:pt x="151" y="8246"/>
                    <a:pt x="432" y="8247"/>
                  </a:cubicBezTo>
                  <a:cubicBezTo>
                    <a:pt x="902" y="8250"/>
                    <a:pt x="1372" y="8249"/>
                    <a:pt x="1841" y="8248"/>
                  </a:cubicBezTo>
                  <a:cubicBezTo>
                    <a:pt x="1962" y="8248"/>
                    <a:pt x="2083" y="8250"/>
                    <a:pt x="2204" y="8246"/>
                  </a:cubicBezTo>
                  <a:cubicBezTo>
                    <a:pt x="2271" y="8243"/>
                    <a:pt x="2276" y="8270"/>
                    <a:pt x="2248" y="8319"/>
                  </a:cubicBezTo>
                  <a:cubicBezTo>
                    <a:pt x="2198" y="8406"/>
                    <a:pt x="2146" y="8492"/>
                    <a:pt x="2095" y="8578"/>
                  </a:cubicBezTo>
                  <a:cubicBezTo>
                    <a:pt x="1700" y="9244"/>
                    <a:pt x="2120" y="10129"/>
                    <a:pt x="2885" y="10242"/>
                  </a:cubicBezTo>
                  <a:cubicBezTo>
                    <a:pt x="3357" y="10312"/>
                    <a:pt x="3730" y="10133"/>
                    <a:pt x="3991" y="9748"/>
                  </a:cubicBezTo>
                  <a:cubicBezTo>
                    <a:pt x="4247" y="9372"/>
                    <a:pt x="4252" y="8972"/>
                    <a:pt x="4026" y="8574"/>
                  </a:cubicBezTo>
                  <a:cubicBezTo>
                    <a:pt x="3980" y="8493"/>
                    <a:pt x="3937" y="8410"/>
                    <a:pt x="3884" y="8333"/>
                  </a:cubicBezTo>
                  <a:cubicBezTo>
                    <a:pt x="3838" y="8265"/>
                    <a:pt x="3849" y="8245"/>
                    <a:pt x="3930" y="8246"/>
                  </a:cubicBezTo>
                  <a:cubicBezTo>
                    <a:pt x="4265" y="8248"/>
                    <a:pt x="4600" y="8248"/>
                    <a:pt x="4935" y="8248"/>
                  </a:cubicBezTo>
                  <a:lnTo>
                    <a:pt x="5039" y="8248"/>
                  </a:lnTo>
                  <a:cubicBezTo>
                    <a:pt x="5398" y="8248"/>
                    <a:pt x="5757" y="8246"/>
                    <a:pt x="6116" y="8250"/>
                  </a:cubicBezTo>
                  <a:cubicBezTo>
                    <a:pt x="6205" y="8251"/>
                    <a:pt x="6237" y="8224"/>
                    <a:pt x="6236" y="8132"/>
                  </a:cubicBezTo>
                  <a:cubicBezTo>
                    <a:pt x="6232" y="7665"/>
                    <a:pt x="6232" y="7199"/>
                    <a:pt x="6236" y="6733"/>
                  </a:cubicBezTo>
                  <a:cubicBezTo>
                    <a:pt x="6236" y="6645"/>
                    <a:pt x="6212" y="6632"/>
                    <a:pt x="6128" y="6649"/>
                  </a:cubicBezTo>
                  <a:cubicBezTo>
                    <a:pt x="5613" y="6748"/>
                    <a:pt x="5161" y="6653"/>
                    <a:pt x="4799" y="6345"/>
                  </a:cubicBezTo>
                  <a:cubicBezTo>
                    <a:pt x="4705" y="6266"/>
                    <a:pt x="4617" y="6172"/>
                    <a:pt x="4536" y="6063"/>
                  </a:cubicBezTo>
                  <a:cubicBezTo>
                    <a:pt x="4533" y="6059"/>
                    <a:pt x="4530" y="6055"/>
                    <a:pt x="4527" y="6051"/>
                  </a:cubicBezTo>
                  <a:cubicBezTo>
                    <a:pt x="4411" y="5892"/>
                    <a:pt x="4326" y="5729"/>
                    <a:pt x="4273" y="5561"/>
                  </a:cubicBezTo>
                  <a:cubicBezTo>
                    <a:pt x="4254" y="5501"/>
                    <a:pt x="4239" y="5440"/>
                    <a:pt x="4229" y="5379"/>
                  </a:cubicBezTo>
                  <a:cubicBezTo>
                    <a:pt x="4172" y="5056"/>
                    <a:pt x="4231" y="4723"/>
                    <a:pt x="4407" y="4390"/>
                  </a:cubicBezTo>
                  <a:cubicBezTo>
                    <a:pt x="4473" y="4267"/>
                    <a:pt x="4550" y="4157"/>
                    <a:pt x="4637" y="4060"/>
                  </a:cubicBezTo>
                  <a:cubicBezTo>
                    <a:pt x="4709" y="3980"/>
                    <a:pt x="4788" y="3910"/>
                    <a:pt x="4872" y="3850"/>
                  </a:cubicBezTo>
                  <a:cubicBezTo>
                    <a:pt x="5220" y="3598"/>
                    <a:pt x="5662" y="3508"/>
                    <a:pt x="6116" y="3599"/>
                  </a:cubicBezTo>
                  <a:cubicBezTo>
                    <a:pt x="6135" y="3602"/>
                    <a:pt x="6151" y="3605"/>
                    <a:pt x="6165" y="3606"/>
                  </a:cubicBezTo>
                  <a:cubicBezTo>
                    <a:pt x="6218" y="3609"/>
                    <a:pt x="6237" y="3588"/>
                    <a:pt x="6236" y="3507"/>
                  </a:cubicBezTo>
                  <a:cubicBezTo>
                    <a:pt x="6235" y="3348"/>
                    <a:pt x="6234" y="3189"/>
                    <a:pt x="6233" y="3030"/>
                  </a:cubicBezTo>
                  <a:cubicBezTo>
                    <a:pt x="6232" y="2832"/>
                    <a:pt x="6233" y="2635"/>
                    <a:pt x="6234" y="2437"/>
                  </a:cubicBezTo>
                  <a:cubicBezTo>
                    <a:pt x="6234" y="2338"/>
                    <a:pt x="6235" y="2239"/>
                    <a:pt x="6236" y="2140"/>
                  </a:cubicBezTo>
                  <a:cubicBezTo>
                    <a:pt x="6237" y="2044"/>
                    <a:pt x="6205" y="2014"/>
                    <a:pt x="6111" y="2015"/>
                  </a:cubicBezTo>
                  <a:cubicBezTo>
                    <a:pt x="6021" y="2015"/>
                    <a:pt x="5932" y="2016"/>
                    <a:pt x="5842" y="2016"/>
                  </a:cubicBezTo>
                  <a:cubicBezTo>
                    <a:pt x="5533" y="2017"/>
                    <a:pt x="5225" y="2017"/>
                    <a:pt x="4917" y="2017"/>
                  </a:cubicBezTo>
                  <a:cubicBezTo>
                    <a:pt x="4828" y="2017"/>
                    <a:pt x="4740" y="2017"/>
                    <a:pt x="4652" y="2017"/>
                  </a:cubicBezTo>
                  <a:cubicBezTo>
                    <a:pt x="4468" y="2017"/>
                    <a:pt x="4285" y="2016"/>
                    <a:pt x="4101" y="2016"/>
                  </a:cubicBezTo>
                  <a:cubicBezTo>
                    <a:pt x="4082" y="2016"/>
                    <a:pt x="4066" y="2016"/>
                    <a:pt x="4051" y="2016"/>
                  </a:cubicBezTo>
                  <a:cubicBezTo>
                    <a:pt x="3904" y="2015"/>
                    <a:pt x="3897" y="2001"/>
                    <a:pt x="3973" y="1872"/>
                  </a:cubicBezTo>
                  <a:cubicBezTo>
                    <a:pt x="3980" y="1859"/>
                    <a:pt x="3988" y="1845"/>
                    <a:pt x="3997" y="1830"/>
                  </a:cubicBezTo>
                  <a:cubicBezTo>
                    <a:pt x="4102" y="1654"/>
                    <a:pt x="4194" y="1476"/>
                    <a:pt x="4225" y="1270"/>
                  </a:cubicBezTo>
                  <a:cubicBezTo>
                    <a:pt x="4227" y="1253"/>
                    <a:pt x="4230" y="1235"/>
                    <a:pt x="4231" y="1217"/>
                  </a:cubicBezTo>
                  <a:cubicBezTo>
                    <a:pt x="4237" y="1157"/>
                    <a:pt x="4238" y="1098"/>
                    <a:pt x="4233" y="1038"/>
                  </a:cubicBezTo>
                  <a:cubicBezTo>
                    <a:pt x="4206" y="668"/>
                    <a:pt x="3989" y="313"/>
                    <a:pt x="3658" y="137"/>
                  </a:cubicBezTo>
                  <a:cubicBezTo>
                    <a:pt x="3596" y="104"/>
                    <a:pt x="3532" y="77"/>
                    <a:pt x="3468" y="56"/>
                  </a:cubicBezTo>
                  <a:cubicBezTo>
                    <a:pt x="3391" y="31"/>
                    <a:pt x="3313" y="14"/>
                    <a:pt x="3235" y="6"/>
                  </a:cubicBezTo>
                  <a:cubicBezTo>
                    <a:pt x="2927" y="-27"/>
                    <a:pt x="2626" y="70"/>
                    <a:pt x="2398" y="261"/>
                  </a:cubicBezTo>
                  <a:cubicBezTo>
                    <a:pt x="2274" y="365"/>
                    <a:pt x="2172" y="497"/>
                    <a:pt x="2102" y="650"/>
                  </a:cubicBezTo>
                  <a:cubicBezTo>
                    <a:pt x="2101" y="650"/>
                    <a:pt x="2101" y="650"/>
                    <a:pt x="2101" y="650"/>
                  </a:cubicBezTo>
                  <a:cubicBezTo>
                    <a:pt x="2040" y="783"/>
                    <a:pt x="2003" y="932"/>
                    <a:pt x="1997" y="1094"/>
                  </a:cubicBezTo>
                  <a:cubicBezTo>
                    <a:pt x="1996" y="1124"/>
                    <a:pt x="1996" y="1154"/>
                    <a:pt x="1998" y="1183"/>
                  </a:cubicBezTo>
                  <a:cubicBezTo>
                    <a:pt x="2002" y="1272"/>
                    <a:pt x="2020" y="1357"/>
                    <a:pt x="2046" y="1439"/>
                  </a:cubicBezTo>
                  <a:cubicBezTo>
                    <a:pt x="2092" y="1583"/>
                    <a:pt x="2165" y="1718"/>
                    <a:pt x="2247" y="1850"/>
                  </a:cubicBezTo>
                  <a:cubicBezTo>
                    <a:pt x="2276" y="1897"/>
                    <a:pt x="2344" y="1946"/>
                    <a:pt x="2314" y="2000"/>
                  </a:cubicBezTo>
                  <a:cubicBezTo>
                    <a:pt x="2287" y="2048"/>
                    <a:pt x="2212" y="2015"/>
                    <a:pt x="2159" y="2015"/>
                  </a:cubicBezTo>
                  <a:cubicBezTo>
                    <a:pt x="2067" y="2016"/>
                    <a:pt x="1974" y="2016"/>
                    <a:pt x="1882" y="2016"/>
                  </a:cubicBezTo>
                  <a:cubicBezTo>
                    <a:pt x="1788" y="2016"/>
                    <a:pt x="1695" y="2016"/>
                    <a:pt x="1602" y="2017"/>
                  </a:cubicBezTo>
                  <a:cubicBezTo>
                    <a:pt x="1114" y="2017"/>
                    <a:pt x="626" y="2017"/>
                    <a:pt x="138" y="2015"/>
                  </a:cubicBezTo>
                  <a:cubicBezTo>
                    <a:pt x="37" y="2014"/>
                    <a:pt x="-1" y="2041"/>
                    <a:pt x="0" y="2148"/>
                  </a:cubicBezTo>
                  <a:cubicBezTo>
                    <a:pt x="5" y="2622"/>
                    <a:pt x="5" y="3095"/>
                    <a:pt x="1" y="3568"/>
                  </a:cubicBezTo>
                  <a:cubicBezTo>
                    <a:pt x="0" y="3667"/>
                    <a:pt x="29" y="3683"/>
                    <a:pt x="120" y="3664"/>
                  </a:cubicBezTo>
                  <a:cubicBezTo>
                    <a:pt x="771" y="3525"/>
                    <a:pt x="1411" y="3796"/>
                    <a:pt x="1769" y="4357"/>
                  </a:cubicBezTo>
                  <a:close/>
                </a:path>
              </a:pathLst>
            </a:custGeom>
            <a:solidFill>
              <a:schemeClr val="lt1"/>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35" name="Google Shape;35;p3"/>
            <p:cNvSpPr/>
            <p:nvPr/>
          </p:nvSpPr>
          <p:spPr>
            <a:xfrm>
              <a:off x="3843720" y="1836360"/>
              <a:ext cx="1670040" cy="2286720"/>
            </a:xfrm>
            <a:custGeom>
              <a:avLst/>
              <a:gdLst/>
              <a:ahLst/>
              <a:cxnLst/>
              <a:rect l="l" t="t" r="r" b="b"/>
              <a:pathLst>
                <a:path w="4639" h="6352" extrusionOk="0">
                  <a:moveTo>
                    <a:pt x="403" y="3148"/>
                  </a:moveTo>
                  <a:lnTo>
                    <a:pt x="410" y="3154"/>
                  </a:lnTo>
                  <a:lnTo>
                    <a:pt x="417" y="3161"/>
                  </a:lnTo>
                  <a:cubicBezTo>
                    <a:pt x="432" y="3176"/>
                    <a:pt x="454" y="3193"/>
                    <a:pt x="479" y="3210"/>
                  </a:cubicBezTo>
                  <a:cubicBezTo>
                    <a:pt x="438" y="3308"/>
                    <a:pt x="417" y="3413"/>
                    <a:pt x="420" y="3520"/>
                  </a:cubicBezTo>
                  <a:cubicBezTo>
                    <a:pt x="431" y="3889"/>
                    <a:pt x="521" y="4207"/>
                    <a:pt x="701" y="4523"/>
                  </a:cubicBezTo>
                  <a:cubicBezTo>
                    <a:pt x="782" y="4664"/>
                    <a:pt x="884" y="4787"/>
                    <a:pt x="1005" y="4887"/>
                  </a:cubicBezTo>
                  <a:lnTo>
                    <a:pt x="1125" y="4987"/>
                  </a:lnTo>
                  <a:cubicBezTo>
                    <a:pt x="1133" y="5017"/>
                    <a:pt x="1145" y="5046"/>
                    <a:pt x="1159" y="5073"/>
                  </a:cubicBezTo>
                  <a:cubicBezTo>
                    <a:pt x="1245" y="5239"/>
                    <a:pt x="1355" y="5433"/>
                    <a:pt x="1514" y="5606"/>
                  </a:cubicBezTo>
                  <a:cubicBezTo>
                    <a:pt x="1607" y="5706"/>
                    <a:pt x="1702" y="5780"/>
                    <a:pt x="1804" y="5832"/>
                  </a:cubicBezTo>
                  <a:cubicBezTo>
                    <a:pt x="1882" y="5871"/>
                    <a:pt x="1964" y="5893"/>
                    <a:pt x="2049" y="5899"/>
                  </a:cubicBezTo>
                  <a:cubicBezTo>
                    <a:pt x="2071" y="5901"/>
                    <a:pt x="2088" y="5901"/>
                    <a:pt x="2105" y="5901"/>
                  </a:cubicBezTo>
                  <a:cubicBezTo>
                    <a:pt x="2120" y="5901"/>
                    <a:pt x="2133" y="5901"/>
                    <a:pt x="2145" y="5900"/>
                  </a:cubicBezTo>
                  <a:lnTo>
                    <a:pt x="2154" y="5899"/>
                  </a:lnTo>
                  <a:cubicBezTo>
                    <a:pt x="2452" y="6269"/>
                    <a:pt x="2807" y="6352"/>
                    <a:pt x="3067" y="6352"/>
                  </a:cubicBezTo>
                  <a:cubicBezTo>
                    <a:pt x="3076" y="6352"/>
                    <a:pt x="3086" y="6352"/>
                    <a:pt x="3095" y="6352"/>
                  </a:cubicBezTo>
                  <a:cubicBezTo>
                    <a:pt x="3131" y="6351"/>
                    <a:pt x="3167" y="6349"/>
                    <a:pt x="3202" y="6345"/>
                  </a:cubicBezTo>
                  <a:cubicBezTo>
                    <a:pt x="3108" y="6266"/>
                    <a:pt x="3020" y="6172"/>
                    <a:pt x="2939" y="6063"/>
                  </a:cubicBezTo>
                  <a:cubicBezTo>
                    <a:pt x="2936" y="6059"/>
                    <a:pt x="2933" y="6055"/>
                    <a:pt x="2930" y="6051"/>
                  </a:cubicBezTo>
                  <a:cubicBezTo>
                    <a:pt x="2814" y="5892"/>
                    <a:pt x="2729" y="5729"/>
                    <a:pt x="2676" y="5561"/>
                  </a:cubicBezTo>
                  <a:cubicBezTo>
                    <a:pt x="2657" y="5501"/>
                    <a:pt x="2642" y="5440"/>
                    <a:pt x="2632" y="5379"/>
                  </a:cubicBezTo>
                  <a:cubicBezTo>
                    <a:pt x="2575" y="5056"/>
                    <a:pt x="2634" y="4723"/>
                    <a:pt x="2810" y="4390"/>
                  </a:cubicBezTo>
                  <a:cubicBezTo>
                    <a:pt x="2876" y="4267"/>
                    <a:pt x="2953" y="4157"/>
                    <a:pt x="3040" y="4060"/>
                  </a:cubicBezTo>
                  <a:cubicBezTo>
                    <a:pt x="3112" y="3980"/>
                    <a:pt x="3191" y="3910"/>
                    <a:pt x="3275" y="3850"/>
                  </a:cubicBezTo>
                  <a:cubicBezTo>
                    <a:pt x="3623" y="3598"/>
                    <a:pt x="4065" y="3508"/>
                    <a:pt x="4519" y="3599"/>
                  </a:cubicBezTo>
                  <a:cubicBezTo>
                    <a:pt x="4538" y="3602"/>
                    <a:pt x="4554" y="3605"/>
                    <a:pt x="4568" y="3606"/>
                  </a:cubicBezTo>
                  <a:cubicBezTo>
                    <a:pt x="4621" y="3609"/>
                    <a:pt x="4640" y="3588"/>
                    <a:pt x="4639" y="3507"/>
                  </a:cubicBezTo>
                  <a:cubicBezTo>
                    <a:pt x="4638" y="3348"/>
                    <a:pt x="4637" y="3189"/>
                    <a:pt x="4636" y="3030"/>
                  </a:cubicBezTo>
                  <a:cubicBezTo>
                    <a:pt x="4635" y="2832"/>
                    <a:pt x="4636" y="2635"/>
                    <a:pt x="4637" y="2437"/>
                  </a:cubicBezTo>
                  <a:cubicBezTo>
                    <a:pt x="4637" y="2338"/>
                    <a:pt x="4638" y="2239"/>
                    <a:pt x="4639" y="2140"/>
                  </a:cubicBezTo>
                  <a:cubicBezTo>
                    <a:pt x="4640" y="2044"/>
                    <a:pt x="4608" y="2014"/>
                    <a:pt x="4514" y="2015"/>
                  </a:cubicBezTo>
                  <a:cubicBezTo>
                    <a:pt x="4424" y="2015"/>
                    <a:pt x="4335" y="2016"/>
                    <a:pt x="4245" y="2016"/>
                  </a:cubicBezTo>
                  <a:cubicBezTo>
                    <a:pt x="3936" y="2017"/>
                    <a:pt x="3628" y="2017"/>
                    <a:pt x="3320" y="2017"/>
                  </a:cubicBezTo>
                  <a:cubicBezTo>
                    <a:pt x="3232" y="2017"/>
                    <a:pt x="3143" y="2017"/>
                    <a:pt x="3055" y="2017"/>
                  </a:cubicBezTo>
                  <a:cubicBezTo>
                    <a:pt x="2871" y="2017"/>
                    <a:pt x="2688" y="2016"/>
                    <a:pt x="2504" y="2016"/>
                  </a:cubicBezTo>
                  <a:cubicBezTo>
                    <a:pt x="2485" y="2016"/>
                    <a:pt x="2469" y="2016"/>
                    <a:pt x="2454" y="2016"/>
                  </a:cubicBezTo>
                  <a:cubicBezTo>
                    <a:pt x="2307" y="2015"/>
                    <a:pt x="2300" y="2001"/>
                    <a:pt x="2376" y="1872"/>
                  </a:cubicBezTo>
                  <a:cubicBezTo>
                    <a:pt x="2383" y="1859"/>
                    <a:pt x="2391" y="1845"/>
                    <a:pt x="2400" y="1830"/>
                  </a:cubicBezTo>
                  <a:cubicBezTo>
                    <a:pt x="2505" y="1654"/>
                    <a:pt x="2597" y="1476"/>
                    <a:pt x="2628" y="1270"/>
                  </a:cubicBezTo>
                  <a:cubicBezTo>
                    <a:pt x="2630" y="1253"/>
                    <a:pt x="2633" y="1235"/>
                    <a:pt x="2634" y="1217"/>
                  </a:cubicBezTo>
                  <a:cubicBezTo>
                    <a:pt x="2640" y="1157"/>
                    <a:pt x="2641" y="1098"/>
                    <a:pt x="2636" y="1038"/>
                  </a:cubicBezTo>
                  <a:cubicBezTo>
                    <a:pt x="2609" y="668"/>
                    <a:pt x="2392" y="313"/>
                    <a:pt x="2061" y="137"/>
                  </a:cubicBezTo>
                  <a:cubicBezTo>
                    <a:pt x="1999" y="104"/>
                    <a:pt x="1935" y="77"/>
                    <a:pt x="1871" y="56"/>
                  </a:cubicBezTo>
                  <a:cubicBezTo>
                    <a:pt x="1794" y="31"/>
                    <a:pt x="1716" y="14"/>
                    <a:pt x="1638" y="6"/>
                  </a:cubicBezTo>
                  <a:cubicBezTo>
                    <a:pt x="1330" y="-27"/>
                    <a:pt x="1029" y="70"/>
                    <a:pt x="801" y="262"/>
                  </a:cubicBezTo>
                  <a:cubicBezTo>
                    <a:pt x="677" y="365"/>
                    <a:pt x="575" y="497"/>
                    <a:pt x="505" y="650"/>
                  </a:cubicBezTo>
                  <a:cubicBezTo>
                    <a:pt x="504" y="650"/>
                    <a:pt x="504" y="650"/>
                    <a:pt x="504" y="650"/>
                  </a:cubicBezTo>
                  <a:cubicBezTo>
                    <a:pt x="443" y="783"/>
                    <a:pt x="406" y="932"/>
                    <a:pt x="400" y="1094"/>
                  </a:cubicBezTo>
                  <a:cubicBezTo>
                    <a:pt x="398" y="1124"/>
                    <a:pt x="399" y="1154"/>
                    <a:pt x="401" y="1183"/>
                  </a:cubicBezTo>
                  <a:cubicBezTo>
                    <a:pt x="406" y="1272"/>
                    <a:pt x="423" y="1357"/>
                    <a:pt x="449" y="1439"/>
                  </a:cubicBezTo>
                  <a:cubicBezTo>
                    <a:pt x="495" y="1583"/>
                    <a:pt x="568" y="1718"/>
                    <a:pt x="650" y="1850"/>
                  </a:cubicBezTo>
                  <a:cubicBezTo>
                    <a:pt x="679" y="1897"/>
                    <a:pt x="747" y="1946"/>
                    <a:pt x="717" y="2000"/>
                  </a:cubicBezTo>
                  <a:cubicBezTo>
                    <a:pt x="690" y="2048"/>
                    <a:pt x="615" y="2015"/>
                    <a:pt x="562" y="2015"/>
                  </a:cubicBezTo>
                  <a:cubicBezTo>
                    <a:pt x="470" y="2016"/>
                    <a:pt x="377" y="2016"/>
                    <a:pt x="285" y="2016"/>
                  </a:cubicBezTo>
                  <a:cubicBezTo>
                    <a:pt x="191" y="2016"/>
                    <a:pt x="98" y="2016"/>
                    <a:pt x="5" y="2017"/>
                  </a:cubicBezTo>
                  <a:cubicBezTo>
                    <a:pt x="-22" y="2375"/>
                    <a:pt x="37" y="2759"/>
                    <a:pt x="403" y="3148"/>
                  </a:cubicBezTo>
                  <a:close/>
                </a:path>
              </a:pathLst>
            </a:custGeom>
            <a:solidFill>
              <a:schemeClr val="dk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36" name="Google Shape;36;p3"/>
            <p:cNvSpPr/>
            <p:nvPr/>
          </p:nvSpPr>
          <p:spPr>
            <a:xfrm>
              <a:off x="5018760" y="3092040"/>
              <a:ext cx="469440" cy="130320"/>
            </a:xfrm>
            <a:custGeom>
              <a:avLst/>
              <a:gdLst/>
              <a:ahLst/>
              <a:cxnLst/>
              <a:rect l="l" t="t" r="r" b="b"/>
              <a:pathLst>
                <a:path w="1304" h="362" extrusionOk="0">
                  <a:moveTo>
                    <a:pt x="1255" y="111"/>
                  </a:moveTo>
                  <a:cubicBezTo>
                    <a:pt x="1274" y="114"/>
                    <a:pt x="1290" y="117"/>
                    <a:pt x="1304" y="118"/>
                  </a:cubicBezTo>
                  <a:cubicBezTo>
                    <a:pt x="1268" y="90"/>
                    <a:pt x="1225" y="66"/>
                    <a:pt x="1174" y="48"/>
                  </a:cubicBezTo>
                  <a:cubicBezTo>
                    <a:pt x="1084" y="16"/>
                    <a:pt x="971" y="0"/>
                    <a:pt x="837" y="0"/>
                  </a:cubicBezTo>
                  <a:cubicBezTo>
                    <a:pt x="812" y="0"/>
                    <a:pt x="787" y="1"/>
                    <a:pt x="761" y="2"/>
                  </a:cubicBezTo>
                  <a:cubicBezTo>
                    <a:pt x="732" y="3"/>
                    <a:pt x="704" y="4"/>
                    <a:pt x="675" y="5"/>
                  </a:cubicBezTo>
                  <a:cubicBezTo>
                    <a:pt x="522" y="9"/>
                    <a:pt x="378" y="13"/>
                    <a:pt x="244" y="76"/>
                  </a:cubicBezTo>
                  <a:cubicBezTo>
                    <a:pt x="142" y="123"/>
                    <a:pt x="67" y="182"/>
                    <a:pt x="13" y="256"/>
                  </a:cubicBezTo>
                  <a:cubicBezTo>
                    <a:pt x="-1" y="276"/>
                    <a:pt x="-1" y="284"/>
                    <a:pt x="0" y="292"/>
                  </a:cubicBezTo>
                  <a:cubicBezTo>
                    <a:pt x="4" y="314"/>
                    <a:pt x="8" y="338"/>
                    <a:pt x="11" y="362"/>
                  </a:cubicBezTo>
                  <a:cubicBezTo>
                    <a:pt x="359" y="110"/>
                    <a:pt x="801" y="20"/>
                    <a:pt x="1255" y="111"/>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37" name="Google Shape;37;p3"/>
            <p:cNvSpPr/>
            <p:nvPr/>
          </p:nvSpPr>
          <p:spPr>
            <a:xfrm>
              <a:off x="4664880" y="3799440"/>
              <a:ext cx="236880" cy="219600"/>
            </a:xfrm>
            <a:custGeom>
              <a:avLst/>
              <a:gdLst/>
              <a:ahLst/>
              <a:cxnLst/>
              <a:rect l="l" t="t" r="r" b="b"/>
              <a:pathLst>
                <a:path w="658" h="610" extrusionOk="0">
                  <a:moveTo>
                    <a:pt x="20" y="0"/>
                  </a:moveTo>
                  <a:cubicBezTo>
                    <a:pt x="-6" y="54"/>
                    <a:pt x="-7" y="118"/>
                    <a:pt x="22" y="164"/>
                  </a:cubicBezTo>
                  <a:cubicBezTo>
                    <a:pt x="190" y="438"/>
                    <a:pt x="399" y="584"/>
                    <a:pt x="658" y="610"/>
                  </a:cubicBezTo>
                  <a:cubicBezTo>
                    <a:pt x="655" y="606"/>
                    <a:pt x="652" y="602"/>
                    <a:pt x="649" y="598"/>
                  </a:cubicBezTo>
                  <a:cubicBezTo>
                    <a:pt x="533" y="439"/>
                    <a:pt x="448" y="276"/>
                    <a:pt x="395" y="108"/>
                  </a:cubicBezTo>
                  <a:cubicBezTo>
                    <a:pt x="280" y="104"/>
                    <a:pt x="159" y="69"/>
                    <a:pt x="20" y="0"/>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38" name="Google Shape;38;p3"/>
            <p:cNvSpPr/>
            <p:nvPr/>
          </p:nvSpPr>
          <p:spPr>
            <a:xfrm>
              <a:off x="4442760" y="2997360"/>
              <a:ext cx="498240" cy="775440"/>
            </a:xfrm>
            <a:custGeom>
              <a:avLst/>
              <a:gdLst/>
              <a:ahLst/>
              <a:cxnLst/>
              <a:rect l="l" t="t" r="r" b="b"/>
              <a:pathLst>
                <a:path w="1384" h="2154" extrusionOk="0">
                  <a:moveTo>
                    <a:pt x="0" y="298"/>
                  </a:moveTo>
                  <a:cubicBezTo>
                    <a:pt x="9" y="573"/>
                    <a:pt x="89" y="752"/>
                    <a:pt x="261" y="877"/>
                  </a:cubicBezTo>
                  <a:cubicBezTo>
                    <a:pt x="353" y="943"/>
                    <a:pt x="449" y="977"/>
                    <a:pt x="547" y="977"/>
                  </a:cubicBezTo>
                  <a:cubicBezTo>
                    <a:pt x="635" y="977"/>
                    <a:pt x="724" y="950"/>
                    <a:pt x="812" y="895"/>
                  </a:cubicBezTo>
                  <a:cubicBezTo>
                    <a:pt x="841" y="877"/>
                    <a:pt x="870" y="856"/>
                    <a:pt x="901" y="835"/>
                  </a:cubicBezTo>
                  <a:cubicBezTo>
                    <a:pt x="915" y="824"/>
                    <a:pt x="930" y="814"/>
                    <a:pt x="945" y="803"/>
                  </a:cubicBezTo>
                  <a:cubicBezTo>
                    <a:pt x="955" y="796"/>
                    <a:pt x="967" y="792"/>
                    <a:pt x="979" y="792"/>
                  </a:cubicBezTo>
                  <a:cubicBezTo>
                    <a:pt x="993" y="792"/>
                    <a:pt x="1008" y="798"/>
                    <a:pt x="1019" y="807"/>
                  </a:cubicBezTo>
                  <a:cubicBezTo>
                    <a:pt x="1039" y="826"/>
                    <a:pt x="1045" y="856"/>
                    <a:pt x="1032" y="880"/>
                  </a:cubicBezTo>
                  <a:cubicBezTo>
                    <a:pt x="968" y="1000"/>
                    <a:pt x="838" y="1099"/>
                    <a:pt x="686" y="1143"/>
                  </a:cubicBezTo>
                  <a:cubicBezTo>
                    <a:pt x="471" y="1205"/>
                    <a:pt x="337" y="1433"/>
                    <a:pt x="395" y="1641"/>
                  </a:cubicBezTo>
                  <a:cubicBezTo>
                    <a:pt x="400" y="1661"/>
                    <a:pt x="407" y="1682"/>
                    <a:pt x="414" y="1703"/>
                  </a:cubicBezTo>
                  <a:cubicBezTo>
                    <a:pt x="496" y="1947"/>
                    <a:pt x="750" y="2101"/>
                    <a:pt x="968" y="2154"/>
                  </a:cubicBezTo>
                  <a:cubicBezTo>
                    <a:pt x="911" y="1831"/>
                    <a:pt x="970" y="1498"/>
                    <a:pt x="1146" y="1165"/>
                  </a:cubicBezTo>
                  <a:cubicBezTo>
                    <a:pt x="1212" y="1042"/>
                    <a:pt x="1289" y="932"/>
                    <a:pt x="1376" y="835"/>
                  </a:cubicBezTo>
                  <a:cubicBezTo>
                    <a:pt x="1378" y="807"/>
                    <a:pt x="1380" y="782"/>
                    <a:pt x="1381" y="761"/>
                  </a:cubicBezTo>
                  <a:cubicBezTo>
                    <a:pt x="1383" y="728"/>
                    <a:pt x="1385" y="699"/>
                    <a:pt x="1384" y="684"/>
                  </a:cubicBezTo>
                  <a:cubicBezTo>
                    <a:pt x="1375" y="455"/>
                    <a:pt x="1273" y="285"/>
                    <a:pt x="1070" y="162"/>
                  </a:cubicBezTo>
                  <a:cubicBezTo>
                    <a:pt x="945" y="86"/>
                    <a:pt x="802" y="35"/>
                    <a:pt x="620" y="0"/>
                  </a:cubicBezTo>
                  <a:cubicBezTo>
                    <a:pt x="618" y="0"/>
                    <a:pt x="616" y="0"/>
                    <a:pt x="614" y="0"/>
                  </a:cubicBezTo>
                  <a:cubicBezTo>
                    <a:pt x="611" y="0"/>
                    <a:pt x="609" y="0"/>
                    <a:pt x="604" y="5"/>
                  </a:cubicBezTo>
                  <a:cubicBezTo>
                    <a:pt x="457" y="162"/>
                    <a:pt x="265" y="254"/>
                    <a:pt x="18" y="286"/>
                  </a:cubicBezTo>
                  <a:cubicBezTo>
                    <a:pt x="7" y="287"/>
                    <a:pt x="2" y="289"/>
                    <a:pt x="1" y="289"/>
                  </a:cubicBezTo>
                  <a:cubicBezTo>
                    <a:pt x="1" y="289"/>
                    <a:pt x="0" y="292"/>
                    <a:pt x="0" y="298"/>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39" name="Google Shape;39;p3"/>
            <p:cNvSpPr/>
            <p:nvPr/>
          </p:nvSpPr>
          <p:spPr>
            <a:xfrm>
              <a:off x="4098600" y="2970000"/>
              <a:ext cx="518760" cy="884520"/>
            </a:xfrm>
            <a:custGeom>
              <a:avLst/>
              <a:gdLst/>
              <a:ahLst/>
              <a:cxnLst/>
              <a:rect l="l" t="t" r="r" b="b"/>
              <a:pathLst>
                <a:path w="1441" h="2457" extrusionOk="0">
                  <a:moveTo>
                    <a:pt x="236" y="1245"/>
                  </a:moveTo>
                  <a:cubicBezTo>
                    <a:pt x="82" y="975"/>
                    <a:pt x="9" y="715"/>
                    <a:pt x="0" y="400"/>
                  </a:cubicBezTo>
                  <a:cubicBezTo>
                    <a:pt x="-4" y="263"/>
                    <a:pt x="78" y="124"/>
                    <a:pt x="208" y="45"/>
                  </a:cubicBezTo>
                  <a:cubicBezTo>
                    <a:pt x="260" y="13"/>
                    <a:pt x="293" y="0"/>
                    <a:pt x="316" y="0"/>
                  </a:cubicBezTo>
                  <a:cubicBezTo>
                    <a:pt x="337" y="0"/>
                    <a:pt x="363" y="13"/>
                    <a:pt x="418" y="80"/>
                  </a:cubicBezTo>
                  <a:cubicBezTo>
                    <a:pt x="455" y="125"/>
                    <a:pt x="490" y="163"/>
                    <a:pt x="525" y="196"/>
                  </a:cubicBezTo>
                  <a:cubicBezTo>
                    <a:pt x="597" y="264"/>
                    <a:pt x="668" y="306"/>
                    <a:pt x="744" y="323"/>
                  </a:cubicBezTo>
                  <a:cubicBezTo>
                    <a:pt x="750" y="324"/>
                    <a:pt x="754" y="325"/>
                    <a:pt x="756" y="326"/>
                  </a:cubicBezTo>
                  <a:cubicBezTo>
                    <a:pt x="757" y="330"/>
                    <a:pt x="757" y="336"/>
                    <a:pt x="757" y="347"/>
                  </a:cubicBezTo>
                  <a:cubicBezTo>
                    <a:pt x="757" y="681"/>
                    <a:pt x="873" y="928"/>
                    <a:pt x="1110" y="1101"/>
                  </a:cubicBezTo>
                  <a:cubicBezTo>
                    <a:pt x="1113" y="1103"/>
                    <a:pt x="1114" y="1104"/>
                    <a:pt x="1114" y="1105"/>
                  </a:cubicBezTo>
                  <a:cubicBezTo>
                    <a:pt x="1114" y="1105"/>
                    <a:pt x="1116" y="1109"/>
                    <a:pt x="1114" y="1125"/>
                  </a:cubicBezTo>
                  <a:cubicBezTo>
                    <a:pt x="1102" y="1228"/>
                    <a:pt x="1098" y="1314"/>
                    <a:pt x="1100" y="1394"/>
                  </a:cubicBezTo>
                  <a:cubicBezTo>
                    <a:pt x="1107" y="1613"/>
                    <a:pt x="1143" y="1893"/>
                    <a:pt x="1367" y="2115"/>
                  </a:cubicBezTo>
                  <a:cubicBezTo>
                    <a:pt x="1391" y="2139"/>
                    <a:pt x="1417" y="2161"/>
                    <a:pt x="1441" y="2181"/>
                  </a:cubicBezTo>
                  <a:cubicBezTo>
                    <a:pt x="1385" y="2246"/>
                    <a:pt x="1354" y="2325"/>
                    <a:pt x="1348" y="2417"/>
                  </a:cubicBezTo>
                  <a:cubicBezTo>
                    <a:pt x="1346" y="2438"/>
                    <a:pt x="1345" y="2450"/>
                    <a:pt x="1343" y="2457"/>
                  </a:cubicBezTo>
                  <a:cubicBezTo>
                    <a:pt x="1341" y="2457"/>
                    <a:pt x="1337" y="2457"/>
                    <a:pt x="1332" y="2457"/>
                  </a:cubicBezTo>
                  <a:cubicBezTo>
                    <a:pt x="1323" y="2457"/>
                    <a:pt x="1313" y="2457"/>
                    <a:pt x="1301" y="2456"/>
                  </a:cubicBezTo>
                  <a:cubicBezTo>
                    <a:pt x="1267" y="2454"/>
                    <a:pt x="1234" y="2445"/>
                    <a:pt x="1202" y="2428"/>
                  </a:cubicBezTo>
                  <a:cubicBezTo>
                    <a:pt x="1138" y="2396"/>
                    <a:pt x="1079" y="2349"/>
                    <a:pt x="1016" y="2281"/>
                  </a:cubicBezTo>
                  <a:cubicBezTo>
                    <a:pt x="884" y="2138"/>
                    <a:pt x="788" y="1968"/>
                    <a:pt x="712" y="1821"/>
                  </a:cubicBezTo>
                  <a:cubicBezTo>
                    <a:pt x="708" y="1814"/>
                    <a:pt x="707" y="1806"/>
                    <a:pt x="706" y="1794"/>
                  </a:cubicBezTo>
                  <a:cubicBezTo>
                    <a:pt x="697" y="1497"/>
                    <a:pt x="637" y="1191"/>
                    <a:pt x="517" y="831"/>
                  </a:cubicBezTo>
                  <a:cubicBezTo>
                    <a:pt x="485" y="734"/>
                    <a:pt x="452" y="640"/>
                    <a:pt x="402" y="553"/>
                  </a:cubicBezTo>
                  <a:cubicBezTo>
                    <a:pt x="391" y="534"/>
                    <a:pt x="371" y="523"/>
                    <a:pt x="350" y="523"/>
                  </a:cubicBezTo>
                  <a:cubicBezTo>
                    <a:pt x="343" y="523"/>
                    <a:pt x="336" y="524"/>
                    <a:pt x="330" y="526"/>
                  </a:cubicBezTo>
                  <a:cubicBezTo>
                    <a:pt x="302" y="536"/>
                    <a:pt x="286" y="564"/>
                    <a:pt x="291" y="593"/>
                  </a:cubicBezTo>
                  <a:cubicBezTo>
                    <a:pt x="311" y="709"/>
                    <a:pt x="335" y="826"/>
                    <a:pt x="358" y="940"/>
                  </a:cubicBezTo>
                  <a:cubicBezTo>
                    <a:pt x="395" y="1126"/>
                    <a:pt x="434" y="1317"/>
                    <a:pt x="457" y="1509"/>
                  </a:cubicBezTo>
                  <a:cubicBezTo>
                    <a:pt x="369" y="1437"/>
                    <a:pt x="295" y="1348"/>
                    <a:pt x="236" y="1245"/>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40" name="Google Shape;40;p3"/>
            <p:cNvSpPr/>
            <p:nvPr/>
          </p:nvSpPr>
          <p:spPr>
            <a:xfrm>
              <a:off x="4717440" y="2562120"/>
              <a:ext cx="795600" cy="560160"/>
            </a:xfrm>
            <a:custGeom>
              <a:avLst/>
              <a:gdLst/>
              <a:ahLst/>
              <a:cxnLst/>
              <a:rect l="l" t="t" r="r" b="b"/>
              <a:pathLst>
                <a:path w="2210" h="1556" extrusionOk="0">
                  <a:moveTo>
                    <a:pt x="0" y="972"/>
                  </a:moveTo>
                  <a:cubicBezTo>
                    <a:pt x="312" y="1055"/>
                    <a:pt x="629" y="1199"/>
                    <a:pt x="782" y="1556"/>
                  </a:cubicBezTo>
                  <a:cubicBezTo>
                    <a:pt x="919" y="1374"/>
                    <a:pt x="1123" y="1272"/>
                    <a:pt x="1403" y="1246"/>
                  </a:cubicBezTo>
                  <a:cubicBezTo>
                    <a:pt x="1479" y="1239"/>
                    <a:pt x="1557" y="1238"/>
                    <a:pt x="1632" y="1237"/>
                  </a:cubicBezTo>
                  <a:cubicBezTo>
                    <a:pt x="1669" y="1236"/>
                    <a:pt x="1707" y="1235"/>
                    <a:pt x="1745" y="1234"/>
                  </a:cubicBezTo>
                  <a:cubicBezTo>
                    <a:pt x="1884" y="1229"/>
                    <a:pt x="1999" y="1194"/>
                    <a:pt x="2096" y="1127"/>
                  </a:cubicBezTo>
                  <a:cubicBezTo>
                    <a:pt x="2142" y="1095"/>
                    <a:pt x="2180" y="1057"/>
                    <a:pt x="2210" y="1014"/>
                  </a:cubicBezTo>
                  <a:cubicBezTo>
                    <a:pt x="2208" y="816"/>
                    <a:pt x="2209" y="619"/>
                    <a:pt x="2210" y="421"/>
                  </a:cubicBezTo>
                  <a:cubicBezTo>
                    <a:pt x="2164" y="313"/>
                    <a:pt x="2093" y="217"/>
                    <a:pt x="1999" y="131"/>
                  </a:cubicBezTo>
                  <a:cubicBezTo>
                    <a:pt x="1942" y="79"/>
                    <a:pt x="1882" y="35"/>
                    <a:pt x="1818" y="0"/>
                  </a:cubicBezTo>
                  <a:cubicBezTo>
                    <a:pt x="1509" y="1"/>
                    <a:pt x="1201" y="1"/>
                    <a:pt x="893" y="1"/>
                  </a:cubicBezTo>
                  <a:cubicBezTo>
                    <a:pt x="857" y="19"/>
                    <a:pt x="821" y="40"/>
                    <a:pt x="786" y="63"/>
                  </a:cubicBezTo>
                  <a:cubicBezTo>
                    <a:pt x="756" y="83"/>
                    <a:pt x="725" y="105"/>
                    <a:pt x="695" y="127"/>
                  </a:cubicBezTo>
                  <a:cubicBezTo>
                    <a:pt x="680" y="137"/>
                    <a:pt x="664" y="148"/>
                    <a:pt x="649" y="159"/>
                  </a:cubicBezTo>
                  <a:cubicBezTo>
                    <a:pt x="639" y="166"/>
                    <a:pt x="627" y="170"/>
                    <a:pt x="615" y="170"/>
                  </a:cubicBezTo>
                  <a:cubicBezTo>
                    <a:pt x="599" y="170"/>
                    <a:pt x="584" y="164"/>
                    <a:pt x="573" y="152"/>
                  </a:cubicBezTo>
                  <a:cubicBezTo>
                    <a:pt x="552" y="131"/>
                    <a:pt x="549" y="99"/>
                    <a:pt x="566" y="75"/>
                  </a:cubicBezTo>
                  <a:cubicBezTo>
                    <a:pt x="586" y="49"/>
                    <a:pt x="606" y="24"/>
                    <a:pt x="628" y="1"/>
                  </a:cubicBezTo>
                  <a:cubicBezTo>
                    <a:pt x="444" y="1"/>
                    <a:pt x="261" y="0"/>
                    <a:pt x="77" y="0"/>
                  </a:cubicBezTo>
                  <a:cubicBezTo>
                    <a:pt x="58" y="0"/>
                    <a:pt x="42" y="0"/>
                    <a:pt x="27" y="0"/>
                  </a:cubicBezTo>
                  <a:cubicBezTo>
                    <a:pt x="66" y="91"/>
                    <a:pt x="94" y="195"/>
                    <a:pt x="115" y="315"/>
                  </a:cubicBezTo>
                  <a:cubicBezTo>
                    <a:pt x="154" y="553"/>
                    <a:pt x="311" y="701"/>
                    <a:pt x="524" y="701"/>
                  </a:cubicBezTo>
                  <a:cubicBezTo>
                    <a:pt x="551" y="701"/>
                    <a:pt x="578" y="699"/>
                    <a:pt x="606" y="694"/>
                  </a:cubicBezTo>
                  <a:cubicBezTo>
                    <a:pt x="697" y="679"/>
                    <a:pt x="784" y="653"/>
                    <a:pt x="876" y="626"/>
                  </a:cubicBezTo>
                  <a:cubicBezTo>
                    <a:pt x="943" y="606"/>
                    <a:pt x="1012" y="585"/>
                    <a:pt x="1083" y="569"/>
                  </a:cubicBezTo>
                  <a:cubicBezTo>
                    <a:pt x="1098" y="566"/>
                    <a:pt x="1114" y="562"/>
                    <a:pt x="1129" y="558"/>
                  </a:cubicBezTo>
                  <a:cubicBezTo>
                    <a:pt x="1216" y="538"/>
                    <a:pt x="1306" y="518"/>
                    <a:pt x="1399" y="518"/>
                  </a:cubicBezTo>
                  <a:cubicBezTo>
                    <a:pt x="1439" y="518"/>
                    <a:pt x="1477" y="521"/>
                    <a:pt x="1514" y="529"/>
                  </a:cubicBezTo>
                  <a:cubicBezTo>
                    <a:pt x="1573" y="541"/>
                    <a:pt x="1620" y="561"/>
                    <a:pt x="1660" y="590"/>
                  </a:cubicBezTo>
                  <a:cubicBezTo>
                    <a:pt x="1683" y="607"/>
                    <a:pt x="1691" y="638"/>
                    <a:pt x="1679" y="663"/>
                  </a:cubicBezTo>
                  <a:cubicBezTo>
                    <a:pt x="1669" y="685"/>
                    <a:pt x="1648" y="698"/>
                    <a:pt x="1625" y="698"/>
                  </a:cubicBezTo>
                  <a:cubicBezTo>
                    <a:pt x="1620" y="698"/>
                    <a:pt x="1616" y="697"/>
                    <a:pt x="1611" y="696"/>
                  </a:cubicBezTo>
                  <a:cubicBezTo>
                    <a:pt x="1565" y="685"/>
                    <a:pt x="1519" y="680"/>
                    <a:pt x="1470" y="680"/>
                  </a:cubicBezTo>
                  <a:cubicBezTo>
                    <a:pt x="1325" y="680"/>
                    <a:pt x="1189" y="729"/>
                    <a:pt x="1045" y="780"/>
                  </a:cubicBezTo>
                  <a:cubicBezTo>
                    <a:pt x="993" y="799"/>
                    <a:pt x="939" y="818"/>
                    <a:pt x="885" y="835"/>
                  </a:cubicBezTo>
                  <a:cubicBezTo>
                    <a:pt x="868" y="840"/>
                    <a:pt x="851" y="846"/>
                    <a:pt x="834" y="851"/>
                  </a:cubicBezTo>
                  <a:cubicBezTo>
                    <a:pt x="746" y="879"/>
                    <a:pt x="654" y="909"/>
                    <a:pt x="556" y="917"/>
                  </a:cubicBezTo>
                  <a:cubicBezTo>
                    <a:pt x="538" y="918"/>
                    <a:pt x="520" y="919"/>
                    <a:pt x="503" y="919"/>
                  </a:cubicBezTo>
                  <a:cubicBezTo>
                    <a:pt x="346" y="919"/>
                    <a:pt x="207" y="860"/>
                    <a:pt x="86" y="744"/>
                  </a:cubicBezTo>
                  <a:cubicBezTo>
                    <a:pt x="80" y="777"/>
                    <a:pt x="73" y="811"/>
                    <a:pt x="60" y="844"/>
                  </a:cubicBezTo>
                  <a:cubicBezTo>
                    <a:pt x="43" y="888"/>
                    <a:pt x="22" y="930"/>
                    <a:pt x="0" y="972"/>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41" name="Google Shape;41;p3"/>
            <p:cNvSpPr/>
            <p:nvPr/>
          </p:nvSpPr>
          <p:spPr>
            <a:xfrm>
              <a:off x="4515840" y="1856520"/>
              <a:ext cx="276840" cy="353520"/>
            </a:xfrm>
            <a:custGeom>
              <a:avLst/>
              <a:gdLst/>
              <a:ahLst/>
              <a:cxnLst/>
              <a:rect l="l" t="t" r="r" b="b"/>
              <a:pathLst>
                <a:path w="769" h="982" extrusionOk="0">
                  <a:moveTo>
                    <a:pt x="0" y="66"/>
                  </a:moveTo>
                  <a:cubicBezTo>
                    <a:pt x="-3" y="300"/>
                    <a:pt x="81" y="507"/>
                    <a:pt x="166" y="680"/>
                  </a:cubicBezTo>
                  <a:cubicBezTo>
                    <a:pt x="197" y="675"/>
                    <a:pt x="229" y="672"/>
                    <a:pt x="259" y="672"/>
                  </a:cubicBezTo>
                  <a:cubicBezTo>
                    <a:pt x="417" y="672"/>
                    <a:pt x="557" y="742"/>
                    <a:pt x="690" y="887"/>
                  </a:cubicBezTo>
                  <a:cubicBezTo>
                    <a:pt x="719" y="919"/>
                    <a:pt x="745" y="951"/>
                    <a:pt x="769" y="982"/>
                  </a:cubicBezTo>
                  <a:cubicBezTo>
                    <a:pt x="742" y="612"/>
                    <a:pt x="525" y="257"/>
                    <a:pt x="194" y="81"/>
                  </a:cubicBezTo>
                  <a:cubicBezTo>
                    <a:pt x="132" y="48"/>
                    <a:pt x="68" y="21"/>
                    <a:pt x="4" y="0"/>
                  </a:cubicBezTo>
                  <a:cubicBezTo>
                    <a:pt x="2" y="21"/>
                    <a:pt x="0" y="43"/>
                    <a:pt x="0" y="66"/>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42" name="Google Shape;42;p3"/>
            <p:cNvSpPr/>
            <p:nvPr/>
          </p:nvSpPr>
          <p:spPr>
            <a:xfrm>
              <a:off x="4132080" y="1836360"/>
              <a:ext cx="358920" cy="310320"/>
            </a:xfrm>
            <a:custGeom>
              <a:avLst/>
              <a:gdLst/>
              <a:ahLst/>
              <a:cxnLst/>
              <a:rect l="l" t="t" r="r" b="b"/>
              <a:pathLst>
                <a:path w="997" h="862" extrusionOk="0">
                  <a:moveTo>
                    <a:pt x="0" y="261"/>
                  </a:moveTo>
                  <a:cubicBezTo>
                    <a:pt x="65" y="276"/>
                    <a:pt x="130" y="304"/>
                    <a:pt x="195" y="348"/>
                  </a:cubicBezTo>
                  <a:cubicBezTo>
                    <a:pt x="316" y="429"/>
                    <a:pt x="405" y="538"/>
                    <a:pt x="469" y="623"/>
                  </a:cubicBezTo>
                  <a:lnTo>
                    <a:pt x="484" y="644"/>
                  </a:lnTo>
                  <a:cubicBezTo>
                    <a:pt x="512" y="681"/>
                    <a:pt x="540" y="720"/>
                    <a:pt x="570" y="756"/>
                  </a:cubicBezTo>
                  <a:cubicBezTo>
                    <a:pt x="627" y="827"/>
                    <a:pt x="692" y="862"/>
                    <a:pt x="768" y="862"/>
                  </a:cubicBezTo>
                  <a:cubicBezTo>
                    <a:pt x="801" y="862"/>
                    <a:pt x="836" y="855"/>
                    <a:pt x="872" y="843"/>
                  </a:cubicBezTo>
                  <a:cubicBezTo>
                    <a:pt x="912" y="830"/>
                    <a:pt x="952" y="813"/>
                    <a:pt x="991" y="796"/>
                  </a:cubicBezTo>
                  <a:cubicBezTo>
                    <a:pt x="993" y="795"/>
                    <a:pt x="995" y="795"/>
                    <a:pt x="997" y="794"/>
                  </a:cubicBezTo>
                  <a:cubicBezTo>
                    <a:pt x="995" y="791"/>
                    <a:pt x="994" y="787"/>
                    <a:pt x="992" y="784"/>
                  </a:cubicBezTo>
                  <a:cubicBezTo>
                    <a:pt x="891" y="571"/>
                    <a:pt x="838" y="366"/>
                    <a:pt x="828" y="156"/>
                  </a:cubicBezTo>
                  <a:cubicBezTo>
                    <a:pt x="826" y="103"/>
                    <a:pt x="829" y="53"/>
                    <a:pt x="837" y="6"/>
                  </a:cubicBezTo>
                  <a:cubicBezTo>
                    <a:pt x="529" y="-27"/>
                    <a:pt x="228" y="70"/>
                    <a:pt x="0" y="261"/>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43" name="Google Shape;43;p3"/>
            <p:cNvSpPr/>
            <p:nvPr/>
          </p:nvSpPr>
          <p:spPr>
            <a:xfrm>
              <a:off x="3943800" y="2019240"/>
              <a:ext cx="846000" cy="984600"/>
            </a:xfrm>
            <a:custGeom>
              <a:avLst/>
              <a:gdLst/>
              <a:ahLst/>
              <a:cxnLst/>
              <a:rect l="l" t="t" r="r" b="b"/>
              <a:pathLst>
                <a:path w="2350" h="2735" extrusionOk="0">
                  <a:moveTo>
                    <a:pt x="306" y="2402"/>
                  </a:moveTo>
                  <a:cubicBezTo>
                    <a:pt x="322" y="2417"/>
                    <a:pt x="406" y="2466"/>
                    <a:pt x="480" y="2466"/>
                  </a:cubicBezTo>
                  <a:cubicBezTo>
                    <a:pt x="518" y="2466"/>
                    <a:pt x="546" y="2453"/>
                    <a:pt x="566" y="2425"/>
                  </a:cubicBezTo>
                  <a:cubicBezTo>
                    <a:pt x="614" y="2360"/>
                    <a:pt x="663" y="2156"/>
                    <a:pt x="457" y="1529"/>
                  </a:cubicBezTo>
                  <a:cubicBezTo>
                    <a:pt x="449" y="1505"/>
                    <a:pt x="456" y="1480"/>
                    <a:pt x="475" y="1464"/>
                  </a:cubicBezTo>
                  <a:cubicBezTo>
                    <a:pt x="486" y="1455"/>
                    <a:pt x="500" y="1450"/>
                    <a:pt x="513" y="1450"/>
                  </a:cubicBezTo>
                  <a:cubicBezTo>
                    <a:pt x="523" y="1450"/>
                    <a:pt x="533" y="1453"/>
                    <a:pt x="542" y="1457"/>
                  </a:cubicBezTo>
                  <a:cubicBezTo>
                    <a:pt x="589" y="1483"/>
                    <a:pt x="622" y="1520"/>
                    <a:pt x="649" y="1554"/>
                  </a:cubicBezTo>
                  <a:cubicBezTo>
                    <a:pt x="824" y="1765"/>
                    <a:pt x="906" y="2025"/>
                    <a:pt x="900" y="2350"/>
                  </a:cubicBezTo>
                  <a:cubicBezTo>
                    <a:pt x="900" y="2361"/>
                    <a:pt x="898" y="2373"/>
                    <a:pt x="897" y="2384"/>
                  </a:cubicBezTo>
                  <a:cubicBezTo>
                    <a:pt x="896" y="2394"/>
                    <a:pt x="895" y="2404"/>
                    <a:pt x="895" y="2411"/>
                  </a:cubicBezTo>
                  <a:cubicBezTo>
                    <a:pt x="908" y="2602"/>
                    <a:pt x="1186" y="2735"/>
                    <a:pt x="1427" y="2735"/>
                  </a:cubicBezTo>
                  <a:cubicBezTo>
                    <a:pt x="1508" y="2735"/>
                    <a:pt x="1584" y="2720"/>
                    <a:pt x="1647" y="2693"/>
                  </a:cubicBezTo>
                  <a:cubicBezTo>
                    <a:pt x="1900" y="2582"/>
                    <a:pt x="2039" y="2376"/>
                    <a:pt x="2071" y="2061"/>
                  </a:cubicBezTo>
                  <a:cubicBezTo>
                    <a:pt x="2083" y="1942"/>
                    <a:pt x="2072" y="1814"/>
                    <a:pt x="2036" y="1660"/>
                  </a:cubicBezTo>
                  <a:cubicBezTo>
                    <a:pt x="1985" y="1446"/>
                    <a:pt x="1874" y="1296"/>
                    <a:pt x="1697" y="1200"/>
                  </a:cubicBezTo>
                  <a:cubicBezTo>
                    <a:pt x="1672" y="1186"/>
                    <a:pt x="1660" y="1157"/>
                    <a:pt x="1669" y="1130"/>
                  </a:cubicBezTo>
                  <a:cubicBezTo>
                    <a:pt x="1676" y="1104"/>
                    <a:pt x="1700" y="1087"/>
                    <a:pt x="1726" y="1087"/>
                  </a:cubicBezTo>
                  <a:cubicBezTo>
                    <a:pt x="1728" y="1087"/>
                    <a:pt x="1729" y="1087"/>
                    <a:pt x="1731" y="1088"/>
                  </a:cubicBezTo>
                  <a:cubicBezTo>
                    <a:pt x="1798" y="1094"/>
                    <a:pt x="1888" y="1139"/>
                    <a:pt x="1959" y="1203"/>
                  </a:cubicBezTo>
                  <a:cubicBezTo>
                    <a:pt x="2012" y="1252"/>
                    <a:pt x="2059" y="1304"/>
                    <a:pt x="2098" y="1364"/>
                  </a:cubicBezTo>
                  <a:cubicBezTo>
                    <a:pt x="2105" y="1351"/>
                    <a:pt x="2113" y="1337"/>
                    <a:pt x="2122" y="1322"/>
                  </a:cubicBezTo>
                  <a:cubicBezTo>
                    <a:pt x="2227" y="1146"/>
                    <a:pt x="2319" y="968"/>
                    <a:pt x="2350" y="762"/>
                  </a:cubicBezTo>
                  <a:cubicBezTo>
                    <a:pt x="2340" y="751"/>
                    <a:pt x="2331" y="739"/>
                    <a:pt x="2322" y="727"/>
                  </a:cubicBezTo>
                  <a:cubicBezTo>
                    <a:pt x="2289" y="684"/>
                    <a:pt x="2258" y="644"/>
                    <a:pt x="2224" y="606"/>
                  </a:cubicBezTo>
                  <a:cubicBezTo>
                    <a:pt x="2163" y="539"/>
                    <a:pt x="2105" y="493"/>
                    <a:pt x="2043" y="458"/>
                  </a:cubicBezTo>
                  <a:cubicBezTo>
                    <a:pt x="1987" y="428"/>
                    <a:pt x="1933" y="413"/>
                    <a:pt x="1878" y="413"/>
                  </a:cubicBezTo>
                  <a:cubicBezTo>
                    <a:pt x="1828" y="413"/>
                    <a:pt x="1778" y="426"/>
                    <a:pt x="1726" y="451"/>
                  </a:cubicBezTo>
                  <a:cubicBezTo>
                    <a:pt x="1710" y="458"/>
                    <a:pt x="1693" y="467"/>
                    <a:pt x="1677" y="475"/>
                  </a:cubicBezTo>
                  <a:cubicBezTo>
                    <a:pt x="1629" y="498"/>
                    <a:pt x="1580" y="523"/>
                    <a:pt x="1527" y="542"/>
                  </a:cubicBezTo>
                  <a:cubicBezTo>
                    <a:pt x="1442" y="571"/>
                    <a:pt x="1368" y="586"/>
                    <a:pt x="1300" y="586"/>
                  </a:cubicBezTo>
                  <a:cubicBezTo>
                    <a:pt x="1153" y="586"/>
                    <a:pt x="1031" y="517"/>
                    <a:pt x="906" y="362"/>
                  </a:cubicBezTo>
                  <a:cubicBezTo>
                    <a:pt x="851" y="293"/>
                    <a:pt x="791" y="220"/>
                    <a:pt x="729" y="151"/>
                  </a:cubicBezTo>
                  <a:cubicBezTo>
                    <a:pt x="689" y="106"/>
                    <a:pt x="638" y="66"/>
                    <a:pt x="573" y="30"/>
                  </a:cubicBezTo>
                  <a:cubicBezTo>
                    <a:pt x="539" y="10"/>
                    <a:pt x="505" y="0"/>
                    <a:pt x="472" y="0"/>
                  </a:cubicBezTo>
                  <a:cubicBezTo>
                    <a:pt x="438" y="0"/>
                    <a:pt x="403" y="11"/>
                    <a:pt x="368" y="31"/>
                  </a:cubicBezTo>
                  <a:cubicBezTo>
                    <a:pt x="318" y="60"/>
                    <a:pt x="270" y="98"/>
                    <a:pt x="227" y="142"/>
                  </a:cubicBezTo>
                  <a:cubicBezTo>
                    <a:pt x="226" y="142"/>
                    <a:pt x="226" y="142"/>
                    <a:pt x="226" y="142"/>
                  </a:cubicBezTo>
                  <a:cubicBezTo>
                    <a:pt x="165" y="275"/>
                    <a:pt x="128" y="424"/>
                    <a:pt x="122" y="586"/>
                  </a:cubicBezTo>
                  <a:cubicBezTo>
                    <a:pt x="121" y="616"/>
                    <a:pt x="121" y="646"/>
                    <a:pt x="123" y="675"/>
                  </a:cubicBezTo>
                  <a:cubicBezTo>
                    <a:pt x="144" y="660"/>
                    <a:pt x="167" y="647"/>
                    <a:pt x="191" y="635"/>
                  </a:cubicBezTo>
                  <a:cubicBezTo>
                    <a:pt x="280" y="589"/>
                    <a:pt x="382" y="565"/>
                    <a:pt x="484" y="565"/>
                  </a:cubicBezTo>
                  <a:cubicBezTo>
                    <a:pt x="639" y="565"/>
                    <a:pt x="788" y="619"/>
                    <a:pt x="904" y="717"/>
                  </a:cubicBezTo>
                  <a:cubicBezTo>
                    <a:pt x="1034" y="827"/>
                    <a:pt x="1131" y="964"/>
                    <a:pt x="1199" y="1138"/>
                  </a:cubicBezTo>
                  <a:cubicBezTo>
                    <a:pt x="1280" y="1341"/>
                    <a:pt x="1350" y="1712"/>
                    <a:pt x="1349" y="1933"/>
                  </a:cubicBezTo>
                  <a:cubicBezTo>
                    <a:pt x="1349" y="1963"/>
                    <a:pt x="1326" y="1989"/>
                    <a:pt x="1296" y="1992"/>
                  </a:cubicBezTo>
                  <a:cubicBezTo>
                    <a:pt x="1294" y="1992"/>
                    <a:pt x="1292" y="1992"/>
                    <a:pt x="1290" y="1992"/>
                  </a:cubicBezTo>
                  <a:cubicBezTo>
                    <a:pt x="1262" y="1992"/>
                    <a:pt x="1237" y="1973"/>
                    <a:pt x="1231" y="1945"/>
                  </a:cubicBezTo>
                  <a:cubicBezTo>
                    <a:pt x="1222" y="1902"/>
                    <a:pt x="1213" y="1861"/>
                    <a:pt x="1205" y="1820"/>
                  </a:cubicBezTo>
                  <a:cubicBezTo>
                    <a:pt x="1187" y="1735"/>
                    <a:pt x="1170" y="1655"/>
                    <a:pt x="1151" y="1576"/>
                  </a:cubicBezTo>
                  <a:cubicBezTo>
                    <a:pt x="1086" y="1317"/>
                    <a:pt x="997" y="1123"/>
                    <a:pt x="872" y="966"/>
                  </a:cubicBezTo>
                  <a:cubicBezTo>
                    <a:pt x="780" y="852"/>
                    <a:pt x="641" y="783"/>
                    <a:pt x="498" y="783"/>
                  </a:cubicBezTo>
                  <a:cubicBezTo>
                    <a:pt x="370" y="783"/>
                    <a:pt x="256" y="836"/>
                    <a:pt x="171" y="931"/>
                  </a:cubicBezTo>
                  <a:cubicBezTo>
                    <a:pt x="217" y="1075"/>
                    <a:pt x="290" y="1210"/>
                    <a:pt x="372" y="1342"/>
                  </a:cubicBezTo>
                  <a:cubicBezTo>
                    <a:pt x="401" y="1389"/>
                    <a:pt x="469" y="1438"/>
                    <a:pt x="439" y="1492"/>
                  </a:cubicBezTo>
                  <a:cubicBezTo>
                    <a:pt x="412" y="1540"/>
                    <a:pt x="337" y="1507"/>
                    <a:pt x="284" y="1507"/>
                  </a:cubicBezTo>
                  <a:cubicBezTo>
                    <a:pt x="192" y="1508"/>
                    <a:pt x="99" y="1508"/>
                    <a:pt x="7" y="1508"/>
                  </a:cubicBezTo>
                  <a:cubicBezTo>
                    <a:pt x="-22" y="1814"/>
                    <a:pt x="22" y="2101"/>
                    <a:pt x="306" y="2402"/>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grpSp>
        <p:nvGrpSpPr>
          <p:cNvPr id="44" name="Google Shape;44;p3"/>
          <p:cNvGrpSpPr/>
          <p:nvPr/>
        </p:nvGrpSpPr>
        <p:grpSpPr>
          <a:xfrm rot="-1800564">
            <a:off x="7607821" y="235007"/>
            <a:ext cx="1494786" cy="908993"/>
            <a:chOff x="4949280" y="2561760"/>
            <a:chExt cx="3684600" cy="2240640"/>
          </a:xfrm>
        </p:grpSpPr>
        <p:sp>
          <p:nvSpPr>
            <p:cNvPr id="45" name="Google Shape;45;p3"/>
            <p:cNvSpPr/>
            <p:nvPr/>
          </p:nvSpPr>
          <p:spPr>
            <a:xfrm>
              <a:off x="4949280" y="2561760"/>
              <a:ext cx="3684600" cy="2240640"/>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1"/>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46" name="Google Shape;46;p3"/>
            <p:cNvSpPr/>
            <p:nvPr/>
          </p:nvSpPr>
          <p:spPr>
            <a:xfrm>
              <a:off x="4949280" y="2561760"/>
              <a:ext cx="2233080" cy="1655640"/>
            </a:xfrm>
            <a:custGeom>
              <a:avLst/>
              <a:gdLst/>
              <a:ahLst/>
              <a:cxnLst/>
              <a:rect l="l" t="t" r="r" b="b"/>
              <a:pathLst>
                <a:path w="6203" h="4599"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64" y="3978"/>
                    <a:pt x="1984" y="4028"/>
                    <a:pt x="2010" y="4073"/>
                  </a:cubicBezTo>
                  <a:cubicBezTo>
                    <a:pt x="2009" y="4210"/>
                    <a:pt x="2009" y="4348"/>
                    <a:pt x="2010" y="4485"/>
                  </a:cubicBezTo>
                  <a:cubicBezTo>
                    <a:pt x="2074" y="4519"/>
                    <a:pt x="2145" y="4545"/>
                    <a:pt x="2221" y="4564"/>
                  </a:cubicBezTo>
                  <a:cubicBezTo>
                    <a:pt x="2315" y="4587"/>
                    <a:pt x="2409" y="4599"/>
                    <a:pt x="2501" y="4599"/>
                  </a:cubicBezTo>
                  <a:cubicBezTo>
                    <a:pt x="2525" y="4599"/>
                    <a:pt x="2550" y="4598"/>
                    <a:pt x="2573" y="4596"/>
                  </a:cubicBezTo>
                  <a:cubicBezTo>
                    <a:pt x="2830" y="4579"/>
                    <a:pt x="3053" y="4478"/>
                    <a:pt x="3237" y="4297"/>
                  </a:cubicBezTo>
                  <a:cubicBezTo>
                    <a:pt x="3333" y="4321"/>
                    <a:pt x="3431" y="4334"/>
                    <a:pt x="3531" y="4337"/>
                  </a:cubicBezTo>
                  <a:cubicBezTo>
                    <a:pt x="3541" y="4337"/>
                    <a:pt x="3551" y="4337"/>
                    <a:pt x="3560" y="4337"/>
                  </a:cubicBezTo>
                  <a:cubicBezTo>
                    <a:pt x="3820" y="4337"/>
                    <a:pt x="4175" y="4254"/>
                    <a:pt x="4473" y="3884"/>
                  </a:cubicBezTo>
                  <a:lnTo>
                    <a:pt x="4482" y="3885"/>
                  </a:lnTo>
                  <a:cubicBezTo>
                    <a:pt x="4495" y="3886"/>
                    <a:pt x="4508" y="3886"/>
                    <a:pt x="4522" y="3886"/>
                  </a:cubicBezTo>
                  <a:cubicBezTo>
                    <a:pt x="4539" y="3886"/>
                    <a:pt x="4556" y="3886"/>
                    <a:pt x="4578" y="3884"/>
                  </a:cubicBezTo>
                  <a:cubicBezTo>
                    <a:pt x="4663" y="3878"/>
                    <a:pt x="4745" y="3856"/>
                    <a:pt x="4822" y="3817"/>
                  </a:cubicBezTo>
                  <a:cubicBezTo>
                    <a:pt x="4925" y="3765"/>
                    <a:pt x="5020" y="3691"/>
                    <a:pt x="5113" y="3591"/>
                  </a:cubicBezTo>
                  <a:cubicBezTo>
                    <a:pt x="5272" y="3418"/>
                    <a:pt x="5382" y="3225"/>
                    <a:pt x="5468" y="3058"/>
                  </a:cubicBezTo>
                  <a:cubicBezTo>
                    <a:pt x="5483" y="3031"/>
                    <a:pt x="5494" y="3002"/>
                    <a:pt x="5502" y="2972"/>
                  </a:cubicBezTo>
                  <a:lnTo>
                    <a:pt x="5622" y="2872"/>
                  </a:lnTo>
                  <a:cubicBezTo>
                    <a:pt x="5742" y="2772"/>
                    <a:pt x="5844" y="2649"/>
                    <a:pt x="5925" y="2509"/>
                  </a:cubicBezTo>
                  <a:cubicBezTo>
                    <a:pt x="6094" y="2213"/>
                    <a:pt x="6183" y="1915"/>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dk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47" name="Google Shape;47;p3"/>
            <p:cNvSpPr/>
            <p:nvPr/>
          </p:nvSpPr>
          <p:spPr>
            <a:xfrm>
              <a:off x="5634720" y="3060000"/>
              <a:ext cx="1047600" cy="1056960"/>
            </a:xfrm>
            <a:custGeom>
              <a:avLst/>
              <a:gdLst/>
              <a:ahLst/>
              <a:cxnLst/>
              <a:rect l="l" t="t" r="r" b="b"/>
              <a:pathLst>
                <a:path w="2910" h="2936" extrusionOk="0">
                  <a:moveTo>
                    <a:pt x="29" y="2455"/>
                  </a:moveTo>
                  <a:cubicBezTo>
                    <a:pt x="33" y="2484"/>
                    <a:pt x="39" y="2512"/>
                    <a:pt x="46" y="2538"/>
                  </a:cubicBezTo>
                  <a:cubicBezTo>
                    <a:pt x="60" y="2594"/>
                    <a:pt x="80" y="2644"/>
                    <a:pt x="106" y="2689"/>
                  </a:cubicBezTo>
                  <a:cubicBezTo>
                    <a:pt x="172" y="2803"/>
                    <a:pt x="277" y="2876"/>
                    <a:pt x="422" y="2912"/>
                  </a:cubicBezTo>
                  <a:cubicBezTo>
                    <a:pt x="487" y="2928"/>
                    <a:pt x="552" y="2936"/>
                    <a:pt x="614" y="2936"/>
                  </a:cubicBezTo>
                  <a:cubicBezTo>
                    <a:pt x="630" y="2936"/>
                    <a:pt x="646" y="2936"/>
                    <a:pt x="662" y="2935"/>
                  </a:cubicBezTo>
                  <a:cubicBezTo>
                    <a:pt x="831" y="2923"/>
                    <a:pt x="973" y="2859"/>
                    <a:pt x="1095" y="2737"/>
                  </a:cubicBezTo>
                  <a:cubicBezTo>
                    <a:pt x="1016" y="2685"/>
                    <a:pt x="951" y="2634"/>
                    <a:pt x="894" y="2580"/>
                  </a:cubicBezTo>
                  <a:cubicBezTo>
                    <a:pt x="800" y="2632"/>
                    <a:pt x="722" y="2656"/>
                    <a:pt x="645" y="2656"/>
                  </a:cubicBezTo>
                  <a:cubicBezTo>
                    <a:pt x="570" y="2656"/>
                    <a:pt x="495" y="2633"/>
                    <a:pt x="408" y="2584"/>
                  </a:cubicBezTo>
                  <a:cubicBezTo>
                    <a:pt x="297" y="2520"/>
                    <a:pt x="248" y="2407"/>
                    <a:pt x="284" y="2295"/>
                  </a:cubicBezTo>
                  <a:cubicBezTo>
                    <a:pt x="292" y="2271"/>
                    <a:pt x="315" y="2254"/>
                    <a:pt x="341" y="2254"/>
                  </a:cubicBezTo>
                  <a:lnTo>
                    <a:pt x="341" y="2254"/>
                  </a:lnTo>
                  <a:cubicBezTo>
                    <a:pt x="367" y="2254"/>
                    <a:pt x="389" y="2270"/>
                    <a:pt x="398" y="2294"/>
                  </a:cubicBezTo>
                  <a:cubicBezTo>
                    <a:pt x="441" y="2419"/>
                    <a:pt x="534" y="2445"/>
                    <a:pt x="691" y="2449"/>
                  </a:cubicBezTo>
                  <a:lnTo>
                    <a:pt x="695" y="2449"/>
                  </a:lnTo>
                  <a:cubicBezTo>
                    <a:pt x="723" y="2449"/>
                    <a:pt x="743" y="2442"/>
                    <a:pt x="750" y="2432"/>
                  </a:cubicBezTo>
                  <a:cubicBezTo>
                    <a:pt x="756" y="2422"/>
                    <a:pt x="756" y="2401"/>
                    <a:pt x="740" y="2369"/>
                  </a:cubicBezTo>
                  <a:cubicBezTo>
                    <a:pt x="685" y="2256"/>
                    <a:pt x="667" y="2138"/>
                    <a:pt x="685" y="2010"/>
                  </a:cubicBezTo>
                  <a:cubicBezTo>
                    <a:pt x="688" y="1988"/>
                    <a:pt x="703" y="1970"/>
                    <a:pt x="724" y="1963"/>
                  </a:cubicBezTo>
                  <a:cubicBezTo>
                    <a:pt x="731" y="1960"/>
                    <a:pt x="737" y="1959"/>
                    <a:pt x="744" y="1959"/>
                  </a:cubicBezTo>
                  <a:cubicBezTo>
                    <a:pt x="759" y="1959"/>
                    <a:pt x="774" y="1965"/>
                    <a:pt x="785" y="1976"/>
                  </a:cubicBezTo>
                  <a:cubicBezTo>
                    <a:pt x="817" y="2007"/>
                    <a:pt x="820" y="2042"/>
                    <a:pt x="822" y="2061"/>
                  </a:cubicBezTo>
                  <a:cubicBezTo>
                    <a:pt x="822" y="2064"/>
                    <a:pt x="822" y="2066"/>
                    <a:pt x="823" y="2069"/>
                  </a:cubicBezTo>
                  <a:cubicBezTo>
                    <a:pt x="844" y="2193"/>
                    <a:pt x="894" y="2293"/>
                    <a:pt x="972" y="2365"/>
                  </a:cubicBezTo>
                  <a:cubicBezTo>
                    <a:pt x="1181" y="2560"/>
                    <a:pt x="1418" y="2662"/>
                    <a:pt x="1678" y="2668"/>
                  </a:cubicBezTo>
                  <a:lnTo>
                    <a:pt x="1698" y="2668"/>
                  </a:lnTo>
                  <a:cubicBezTo>
                    <a:pt x="1997" y="2668"/>
                    <a:pt x="2234" y="2521"/>
                    <a:pt x="2420" y="2218"/>
                  </a:cubicBezTo>
                  <a:cubicBezTo>
                    <a:pt x="2449" y="2172"/>
                    <a:pt x="2448" y="2108"/>
                    <a:pt x="2421" y="2054"/>
                  </a:cubicBezTo>
                  <a:cubicBezTo>
                    <a:pt x="2271" y="2128"/>
                    <a:pt x="2142" y="2163"/>
                    <a:pt x="2019" y="2163"/>
                  </a:cubicBezTo>
                  <a:cubicBezTo>
                    <a:pt x="1908" y="2163"/>
                    <a:pt x="1799" y="2134"/>
                    <a:pt x="1697" y="2076"/>
                  </a:cubicBezTo>
                  <a:cubicBezTo>
                    <a:pt x="1672" y="2061"/>
                    <a:pt x="1660" y="2030"/>
                    <a:pt x="1671" y="2003"/>
                  </a:cubicBezTo>
                  <a:cubicBezTo>
                    <a:pt x="1680" y="1979"/>
                    <a:pt x="1702" y="1964"/>
                    <a:pt x="1727" y="1964"/>
                  </a:cubicBezTo>
                  <a:cubicBezTo>
                    <a:pt x="1731" y="1964"/>
                    <a:pt x="1735" y="1964"/>
                    <a:pt x="1739" y="1965"/>
                  </a:cubicBezTo>
                  <a:cubicBezTo>
                    <a:pt x="1758" y="1969"/>
                    <a:pt x="1777" y="1974"/>
                    <a:pt x="1796" y="1979"/>
                  </a:cubicBezTo>
                  <a:cubicBezTo>
                    <a:pt x="1830" y="1988"/>
                    <a:pt x="1862" y="1997"/>
                    <a:pt x="1894" y="1999"/>
                  </a:cubicBezTo>
                  <a:cubicBezTo>
                    <a:pt x="1906" y="2000"/>
                    <a:pt x="1919" y="2001"/>
                    <a:pt x="1933" y="2001"/>
                  </a:cubicBezTo>
                  <a:cubicBezTo>
                    <a:pt x="2165" y="2001"/>
                    <a:pt x="2542" y="1837"/>
                    <a:pt x="2646" y="1529"/>
                  </a:cubicBezTo>
                  <a:cubicBezTo>
                    <a:pt x="2653" y="1508"/>
                    <a:pt x="2659" y="1487"/>
                    <a:pt x="2664" y="1467"/>
                  </a:cubicBezTo>
                  <a:cubicBezTo>
                    <a:pt x="2722" y="1259"/>
                    <a:pt x="2589" y="1031"/>
                    <a:pt x="2373" y="969"/>
                  </a:cubicBezTo>
                  <a:cubicBezTo>
                    <a:pt x="2221" y="925"/>
                    <a:pt x="2091" y="826"/>
                    <a:pt x="2027" y="706"/>
                  </a:cubicBezTo>
                  <a:cubicBezTo>
                    <a:pt x="2014" y="682"/>
                    <a:pt x="2020" y="652"/>
                    <a:pt x="2040" y="633"/>
                  </a:cubicBezTo>
                  <a:cubicBezTo>
                    <a:pt x="2052" y="624"/>
                    <a:pt x="2066" y="618"/>
                    <a:pt x="2080" y="618"/>
                  </a:cubicBezTo>
                  <a:cubicBezTo>
                    <a:pt x="2092" y="618"/>
                    <a:pt x="2104" y="622"/>
                    <a:pt x="2114" y="629"/>
                  </a:cubicBezTo>
                  <a:cubicBezTo>
                    <a:pt x="2129" y="640"/>
                    <a:pt x="2144" y="650"/>
                    <a:pt x="2158" y="661"/>
                  </a:cubicBezTo>
                  <a:cubicBezTo>
                    <a:pt x="2189" y="682"/>
                    <a:pt x="2217" y="703"/>
                    <a:pt x="2247" y="721"/>
                  </a:cubicBezTo>
                  <a:cubicBezTo>
                    <a:pt x="2335" y="776"/>
                    <a:pt x="2424" y="803"/>
                    <a:pt x="2512" y="803"/>
                  </a:cubicBezTo>
                  <a:cubicBezTo>
                    <a:pt x="2610" y="803"/>
                    <a:pt x="2707" y="769"/>
                    <a:pt x="2798" y="703"/>
                  </a:cubicBezTo>
                  <a:cubicBezTo>
                    <a:pt x="2841" y="671"/>
                    <a:pt x="2879" y="637"/>
                    <a:pt x="2910" y="598"/>
                  </a:cubicBezTo>
                  <a:cubicBezTo>
                    <a:pt x="2539" y="522"/>
                    <a:pt x="2201" y="311"/>
                    <a:pt x="1969" y="0"/>
                  </a:cubicBezTo>
                  <a:cubicBezTo>
                    <a:pt x="1779" y="122"/>
                    <a:pt x="1683" y="289"/>
                    <a:pt x="1674" y="510"/>
                  </a:cubicBezTo>
                  <a:cubicBezTo>
                    <a:pt x="1674" y="525"/>
                    <a:pt x="1676" y="554"/>
                    <a:pt x="1678" y="587"/>
                  </a:cubicBezTo>
                  <a:cubicBezTo>
                    <a:pt x="1693" y="810"/>
                    <a:pt x="1732" y="1402"/>
                    <a:pt x="1163" y="1543"/>
                  </a:cubicBezTo>
                  <a:cubicBezTo>
                    <a:pt x="1043" y="1573"/>
                    <a:pt x="863" y="1605"/>
                    <a:pt x="716" y="1605"/>
                  </a:cubicBezTo>
                  <a:cubicBezTo>
                    <a:pt x="631" y="1605"/>
                    <a:pt x="569" y="1594"/>
                    <a:pt x="526" y="1573"/>
                  </a:cubicBezTo>
                  <a:cubicBezTo>
                    <a:pt x="501" y="1560"/>
                    <a:pt x="488" y="1532"/>
                    <a:pt x="495" y="1505"/>
                  </a:cubicBezTo>
                  <a:cubicBezTo>
                    <a:pt x="502" y="1478"/>
                    <a:pt x="525" y="1460"/>
                    <a:pt x="553" y="1460"/>
                  </a:cubicBezTo>
                  <a:lnTo>
                    <a:pt x="554" y="1460"/>
                  </a:lnTo>
                  <a:cubicBezTo>
                    <a:pt x="564" y="1460"/>
                    <a:pt x="573" y="1460"/>
                    <a:pt x="582" y="1460"/>
                  </a:cubicBezTo>
                  <a:cubicBezTo>
                    <a:pt x="658" y="1460"/>
                    <a:pt x="736" y="1452"/>
                    <a:pt x="836" y="1434"/>
                  </a:cubicBezTo>
                  <a:cubicBezTo>
                    <a:pt x="1017" y="1402"/>
                    <a:pt x="1157" y="1333"/>
                    <a:pt x="1263" y="1224"/>
                  </a:cubicBezTo>
                  <a:cubicBezTo>
                    <a:pt x="1418" y="1063"/>
                    <a:pt x="1476" y="907"/>
                    <a:pt x="1447" y="731"/>
                  </a:cubicBezTo>
                  <a:cubicBezTo>
                    <a:pt x="1425" y="606"/>
                    <a:pt x="1441" y="484"/>
                    <a:pt x="1459" y="381"/>
                  </a:cubicBezTo>
                  <a:cubicBezTo>
                    <a:pt x="1460" y="373"/>
                    <a:pt x="1460" y="365"/>
                    <a:pt x="1446" y="345"/>
                  </a:cubicBezTo>
                  <a:cubicBezTo>
                    <a:pt x="1392" y="271"/>
                    <a:pt x="1317" y="212"/>
                    <a:pt x="1215" y="165"/>
                  </a:cubicBezTo>
                  <a:cubicBezTo>
                    <a:pt x="1081" y="102"/>
                    <a:pt x="937" y="98"/>
                    <a:pt x="784" y="94"/>
                  </a:cubicBezTo>
                  <a:cubicBezTo>
                    <a:pt x="756" y="93"/>
                    <a:pt x="727" y="92"/>
                    <a:pt x="698" y="91"/>
                  </a:cubicBezTo>
                  <a:cubicBezTo>
                    <a:pt x="672" y="90"/>
                    <a:pt x="647" y="89"/>
                    <a:pt x="623" y="89"/>
                  </a:cubicBezTo>
                  <a:cubicBezTo>
                    <a:pt x="374" y="89"/>
                    <a:pt x="201" y="144"/>
                    <a:pt x="106" y="253"/>
                  </a:cubicBezTo>
                  <a:cubicBezTo>
                    <a:pt x="106" y="444"/>
                    <a:pt x="106" y="636"/>
                    <a:pt x="105" y="827"/>
                  </a:cubicBezTo>
                  <a:cubicBezTo>
                    <a:pt x="105" y="844"/>
                    <a:pt x="105" y="859"/>
                    <a:pt x="104" y="871"/>
                  </a:cubicBezTo>
                  <a:cubicBezTo>
                    <a:pt x="134" y="925"/>
                    <a:pt x="172" y="958"/>
                    <a:pt x="225" y="978"/>
                  </a:cubicBezTo>
                  <a:cubicBezTo>
                    <a:pt x="297" y="1005"/>
                    <a:pt x="371" y="1018"/>
                    <a:pt x="453" y="1018"/>
                  </a:cubicBezTo>
                  <a:cubicBezTo>
                    <a:pt x="492" y="1018"/>
                    <a:pt x="534" y="1015"/>
                    <a:pt x="577" y="1008"/>
                  </a:cubicBezTo>
                  <a:cubicBezTo>
                    <a:pt x="727" y="986"/>
                    <a:pt x="784" y="922"/>
                    <a:pt x="795" y="762"/>
                  </a:cubicBezTo>
                  <a:cubicBezTo>
                    <a:pt x="798" y="721"/>
                    <a:pt x="794" y="663"/>
                    <a:pt x="761" y="627"/>
                  </a:cubicBezTo>
                  <a:cubicBezTo>
                    <a:pt x="737" y="602"/>
                    <a:pt x="701" y="589"/>
                    <a:pt x="653" y="589"/>
                  </a:cubicBezTo>
                  <a:cubicBezTo>
                    <a:pt x="637" y="589"/>
                    <a:pt x="620" y="591"/>
                    <a:pt x="603" y="593"/>
                  </a:cubicBezTo>
                  <a:cubicBezTo>
                    <a:pt x="600" y="594"/>
                    <a:pt x="596" y="594"/>
                    <a:pt x="593" y="594"/>
                  </a:cubicBezTo>
                  <a:cubicBezTo>
                    <a:pt x="568" y="594"/>
                    <a:pt x="545" y="578"/>
                    <a:pt x="537" y="553"/>
                  </a:cubicBezTo>
                  <a:cubicBezTo>
                    <a:pt x="528" y="525"/>
                    <a:pt x="540" y="495"/>
                    <a:pt x="566" y="482"/>
                  </a:cubicBezTo>
                  <a:cubicBezTo>
                    <a:pt x="608" y="459"/>
                    <a:pt x="656" y="447"/>
                    <a:pt x="704" y="447"/>
                  </a:cubicBezTo>
                  <a:cubicBezTo>
                    <a:pt x="782" y="447"/>
                    <a:pt x="852" y="479"/>
                    <a:pt x="894" y="534"/>
                  </a:cubicBezTo>
                  <a:cubicBezTo>
                    <a:pt x="994" y="666"/>
                    <a:pt x="1023" y="824"/>
                    <a:pt x="973" y="978"/>
                  </a:cubicBezTo>
                  <a:cubicBezTo>
                    <a:pt x="928" y="1116"/>
                    <a:pt x="821" y="1207"/>
                    <a:pt x="662" y="1240"/>
                  </a:cubicBezTo>
                  <a:cubicBezTo>
                    <a:pt x="601" y="1254"/>
                    <a:pt x="537" y="1260"/>
                    <a:pt x="467" y="1260"/>
                  </a:cubicBezTo>
                  <a:cubicBezTo>
                    <a:pt x="389" y="1260"/>
                    <a:pt x="307" y="1252"/>
                    <a:pt x="201" y="1235"/>
                  </a:cubicBezTo>
                  <a:cubicBezTo>
                    <a:pt x="198" y="1234"/>
                    <a:pt x="196" y="1234"/>
                    <a:pt x="193" y="1234"/>
                  </a:cubicBezTo>
                  <a:cubicBezTo>
                    <a:pt x="192" y="1235"/>
                    <a:pt x="191" y="1237"/>
                    <a:pt x="189" y="1240"/>
                  </a:cubicBezTo>
                  <a:cubicBezTo>
                    <a:pt x="142" y="1305"/>
                    <a:pt x="107" y="1376"/>
                    <a:pt x="87" y="1449"/>
                  </a:cubicBezTo>
                  <a:cubicBezTo>
                    <a:pt x="-4" y="1765"/>
                    <a:pt x="-23" y="2104"/>
                    <a:pt x="29" y="2455"/>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48" name="Google Shape;48;p3"/>
            <p:cNvSpPr/>
            <p:nvPr/>
          </p:nvSpPr>
          <p:spPr>
            <a:xfrm>
              <a:off x="6915600" y="3211920"/>
              <a:ext cx="154800" cy="301680"/>
            </a:xfrm>
            <a:custGeom>
              <a:avLst/>
              <a:gdLst/>
              <a:ahLst/>
              <a:cxnLst/>
              <a:rect l="l" t="t" r="r" b="b"/>
              <a:pathLst>
                <a:path w="430" h="838" extrusionOk="0">
                  <a:moveTo>
                    <a:pt x="99" y="268"/>
                  </a:moveTo>
                  <a:cubicBezTo>
                    <a:pt x="62" y="454"/>
                    <a:pt x="23" y="645"/>
                    <a:pt x="0" y="838"/>
                  </a:cubicBezTo>
                  <a:cubicBezTo>
                    <a:pt x="88" y="765"/>
                    <a:pt x="162" y="676"/>
                    <a:pt x="220" y="572"/>
                  </a:cubicBezTo>
                  <a:cubicBezTo>
                    <a:pt x="327" y="385"/>
                    <a:pt x="395" y="201"/>
                    <a:pt x="430" y="0"/>
                  </a:cubicBezTo>
                  <a:cubicBezTo>
                    <a:pt x="330" y="57"/>
                    <a:pt x="228" y="102"/>
                    <a:pt x="126" y="135"/>
                  </a:cubicBezTo>
                  <a:cubicBezTo>
                    <a:pt x="117" y="180"/>
                    <a:pt x="108" y="224"/>
                    <a:pt x="99" y="268"/>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49" name="Google Shape;49;p3"/>
            <p:cNvSpPr/>
            <p:nvPr/>
          </p:nvSpPr>
          <p:spPr>
            <a:xfrm>
              <a:off x="6561360" y="3277800"/>
              <a:ext cx="329760" cy="576720"/>
            </a:xfrm>
            <a:custGeom>
              <a:avLst/>
              <a:gdLst/>
              <a:ahLst/>
              <a:cxnLst/>
              <a:rect l="l" t="t" r="r" b="b"/>
              <a:pathLst>
                <a:path w="916" h="1602" extrusionOk="0">
                  <a:moveTo>
                    <a:pt x="0" y="1326"/>
                  </a:moveTo>
                  <a:cubicBezTo>
                    <a:pt x="56" y="1391"/>
                    <a:pt x="87" y="1470"/>
                    <a:pt x="93" y="1562"/>
                  </a:cubicBezTo>
                  <a:cubicBezTo>
                    <a:pt x="95" y="1583"/>
                    <a:pt x="96" y="1595"/>
                    <a:pt x="98" y="1602"/>
                  </a:cubicBezTo>
                  <a:cubicBezTo>
                    <a:pt x="100" y="1602"/>
                    <a:pt x="104" y="1602"/>
                    <a:pt x="109" y="1602"/>
                  </a:cubicBezTo>
                  <a:cubicBezTo>
                    <a:pt x="118" y="1602"/>
                    <a:pt x="128" y="1602"/>
                    <a:pt x="140" y="1601"/>
                  </a:cubicBezTo>
                  <a:cubicBezTo>
                    <a:pt x="175" y="1599"/>
                    <a:pt x="207" y="1590"/>
                    <a:pt x="239" y="1573"/>
                  </a:cubicBezTo>
                  <a:cubicBezTo>
                    <a:pt x="303" y="1541"/>
                    <a:pt x="362" y="1494"/>
                    <a:pt x="425" y="1426"/>
                  </a:cubicBezTo>
                  <a:cubicBezTo>
                    <a:pt x="557" y="1283"/>
                    <a:pt x="652" y="1113"/>
                    <a:pt x="729" y="966"/>
                  </a:cubicBezTo>
                  <a:cubicBezTo>
                    <a:pt x="733" y="959"/>
                    <a:pt x="734" y="951"/>
                    <a:pt x="735" y="939"/>
                  </a:cubicBezTo>
                  <a:cubicBezTo>
                    <a:pt x="744" y="649"/>
                    <a:pt x="802" y="350"/>
                    <a:pt x="916" y="0"/>
                  </a:cubicBezTo>
                  <a:cubicBezTo>
                    <a:pt x="792" y="23"/>
                    <a:pt x="668" y="30"/>
                    <a:pt x="546" y="21"/>
                  </a:cubicBezTo>
                  <a:cubicBezTo>
                    <a:pt x="491" y="107"/>
                    <a:pt x="420" y="182"/>
                    <a:pt x="331" y="246"/>
                  </a:cubicBezTo>
                  <a:cubicBezTo>
                    <a:pt x="328" y="248"/>
                    <a:pt x="327" y="249"/>
                    <a:pt x="327" y="250"/>
                  </a:cubicBezTo>
                  <a:cubicBezTo>
                    <a:pt x="327" y="250"/>
                    <a:pt x="325" y="254"/>
                    <a:pt x="327" y="270"/>
                  </a:cubicBezTo>
                  <a:cubicBezTo>
                    <a:pt x="339" y="373"/>
                    <a:pt x="343" y="458"/>
                    <a:pt x="341" y="539"/>
                  </a:cubicBezTo>
                  <a:cubicBezTo>
                    <a:pt x="334" y="758"/>
                    <a:pt x="298" y="1038"/>
                    <a:pt x="74" y="1261"/>
                  </a:cubicBezTo>
                  <a:cubicBezTo>
                    <a:pt x="50" y="1284"/>
                    <a:pt x="25" y="1306"/>
                    <a:pt x="0" y="1326"/>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0" name="Google Shape;50;p3"/>
            <p:cNvSpPr/>
            <p:nvPr/>
          </p:nvSpPr>
          <p:spPr>
            <a:xfrm>
              <a:off x="5672520" y="2562120"/>
              <a:ext cx="622800" cy="560160"/>
            </a:xfrm>
            <a:custGeom>
              <a:avLst/>
              <a:gdLst/>
              <a:ahLst/>
              <a:cxnLst/>
              <a:rect l="l" t="t" r="r" b="b"/>
              <a:pathLst>
                <a:path w="1730" h="1556" extrusionOk="0">
                  <a:moveTo>
                    <a:pt x="1" y="379"/>
                  </a:moveTo>
                  <a:cubicBezTo>
                    <a:pt x="0" y="599"/>
                    <a:pt x="1" y="820"/>
                    <a:pt x="1" y="1040"/>
                  </a:cubicBezTo>
                  <a:cubicBezTo>
                    <a:pt x="26" y="1072"/>
                    <a:pt x="58" y="1101"/>
                    <a:pt x="95" y="1127"/>
                  </a:cubicBezTo>
                  <a:cubicBezTo>
                    <a:pt x="192" y="1194"/>
                    <a:pt x="307" y="1229"/>
                    <a:pt x="446" y="1234"/>
                  </a:cubicBezTo>
                  <a:cubicBezTo>
                    <a:pt x="484" y="1235"/>
                    <a:pt x="522" y="1236"/>
                    <a:pt x="560" y="1237"/>
                  </a:cubicBezTo>
                  <a:cubicBezTo>
                    <a:pt x="634" y="1238"/>
                    <a:pt x="712" y="1239"/>
                    <a:pt x="788" y="1246"/>
                  </a:cubicBezTo>
                  <a:cubicBezTo>
                    <a:pt x="1068" y="1272"/>
                    <a:pt x="1272" y="1374"/>
                    <a:pt x="1408" y="1556"/>
                  </a:cubicBezTo>
                  <a:cubicBezTo>
                    <a:pt x="1483" y="1382"/>
                    <a:pt x="1597" y="1259"/>
                    <a:pt x="1730" y="1169"/>
                  </a:cubicBezTo>
                  <a:cubicBezTo>
                    <a:pt x="1688" y="1089"/>
                    <a:pt x="1653" y="1004"/>
                    <a:pt x="1626" y="916"/>
                  </a:cubicBezTo>
                  <a:cubicBezTo>
                    <a:pt x="1531" y="907"/>
                    <a:pt x="1442" y="878"/>
                    <a:pt x="1357" y="851"/>
                  </a:cubicBezTo>
                  <a:cubicBezTo>
                    <a:pt x="1340" y="846"/>
                    <a:pt x="1323" y="840"/>
                    <a:pt x="1306" y="835"/>
                  </a:cubicBezTo>
                  <a:cubicBezTo>
                    <a:pt x="1252" y="818"/>
                    <a:pt x="1199" y="799"/>
                    <a:pt x="1147" y="780"/>
                  </a:cubicBezTo>
                  <a:cubicBezTo>
                    <a:pt x="1002" y="729"/>
                    <a:pt x="866" y="680"/>
                    <a:pt x="721" y="680"/>
                  </a:cubicBezTo>
                  <a:cubicBezTo>
                    <a:pt x="672" y="680"/>
                    <a:pt x="626" y="685"/>
                    <a:pt x="580" y="696"/>
                  </a:cubicBezTo>
                  <a:cubicBezTo>
                    <a:pt x="575" y="697"/>
                    <a:pt x="571" y="698"/>
                    <a:pt x="566" y="698"/>
                  </a:cubicBezTo>
                  <a:cubicBezTo>
                    <a:pt x="543" y="698"/>
                    <a:pt x="522" y="685"/>
                    <a:pt x="512" y="663"/>
                  </a:cubicBezTo>
                  <a:cubicBezTo>
                    <a:pt x="500" y="638"/>
                    <a:pt x="508" y="607"/>
                    <a:pt x="531" y="590"/>
                  </a:cubicBezTo>
                  <a:cubicBezTo>
                    <a:pt x="571" y="561"/>
                    <a:pt x="618" y="541"/>
                    <a:pt x="677" y="529"/>
                  </a:cubicBezTo>
                  <a:cubicBezTo>
                    <a:pt x="714" y="521"/>
                    <a:pt x="751" y="518"/>
                    <a:pt x="792" y="518"/>
                  </a:cubicBezTo>
                  <a:cubicBezTo>
                    <a:pt x="885" y="518"/>
                    <a:pt x="975" y="538"/>
                    <a:pt x="1062" y="558"/>
                  </a:cubicBezTo>
                  <a:cubicBezTo>
                    <a:pt x="1077" y="562"/>
                    <a:pt x="1093" y="566"/>
                    <a:pt x="1109" y="569"/>
                  </a:cubicBezTo>
                  <a:cubicBezTo>
                    <a:pt x="1179" y="585"/>
                    <a:pt x="1248" y="606"/>
                    <a:pt x="1315" y="626"/>
                  </a:cubicBezTo>
                  <a:cubicBezTo>
                    <a:pt x="1403" y="652"/>
                    <a:pt x="1486" y="677"/>
                    <a:pt x="1572" y="692"/>
                  </a:cubicBezTo>
                  <a:cubicBezTo>
                    <a:pt x="1543" y="519"/>
                    <a:pt x="1544" y="345"/>
                    <a:pt x="1578" y="170"/>
                  </a:cubicBezTo>
                  <a:lnTo>
                    <a:pt x="1576" y="170"/>
                  </a:lnTo>
                  <a:cubicBezTo>
                    <a:pt x="1564" y="170"/>
                    <a:pt x="1552" y="166"/>
                    <a:pt x="1542" y="159"/>
                  </a:cubicBezTo>
                  <a:cubicBezTo>
                    <a:pt x="1526" y="148"/>
                    <a:pt x="1511" y="137"/>
                    <a:pt x="1496" y="127"/>
                  </a:cubicBezTo>
                  <a:cubicBezTo>
                    <a:pt x="1466" y="105"/>
                    <a:pt x="1435" y="83"/>
                    <a:pt x="1405" y="63"/>
                  </a:cubicBezTo>
                  <a:cubicBezTo>
                    <a:pt x="1369" y="40"/>
                    <a:pt x="1333" y="19"/>
                    <a:pt x="1297" y="0"/>
                  </a:cubicBezTo>
                  <a:cubicBezTo>
                    <a:pt x="988" y="2"/>
                    <a:pt x="680" y="1"/>
                    <a:pt x="371" y="1"/>
                  </a:cubicBezTo>
                  <a:cubicBezTo>
                    <a:pt x="308" y="36"/>
                    <a:pt x="248" y="80"/>
                    <a:pt x="192" y="131"/>
                  </a:cubicBezTo>
                  <a:cubicBezTo>
                    <a:pt x="110" y="206"/>
                    <a:pt x="46" y="288"/>
                    <a:pt x="1" y="379"/>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1" name="Google Shape;51;p3"/>
            <p:cNvSpPr/>
            <p:nvPr/>
          </p:nvSpPr>
          <p:spPr>
            <a:xfrm>
              <a:off x="5257440" y="3279600"/>
              <a:ext cx="268920" cy="146880"/>
            </a:xfrm>
            <a:custGeom>
              <a:avLst/>
              <a:gdLst/>
              <a:ahLst/>
              <a:cxnLst/>
              <a:rect l="l" t="t" r="r" b="b"/>
              <a:pathLst>
                <a:path w="747" h="408" extrusionOk="0">
                  <a:moveTo>
                    <a:pt x="714" y="211"/>
                  </a:moveTo>
                  <a:cubicBezTo>
                    <a:pt x="724" y="186"/>
                    <a:pt x="736" y="153"/>
                    <a:pt x="747" y="113"/>
                  </a:cubicBezTo>
                  <a:cubicBezTo>
                    <a:pt x="725" y="102"/>
                    <a:pt x="703" y="93"/>
                    <a:pt x="681" y="83"/>
                  </a:cubicBezTo>
                  <a:cubicBezTo>
                    <a:pt x="470" y="-4"/>
                    <a:pt x="243" y="-20"/>
                    <a:pt x="30" y="24"/>
                  </a:cubicBezTo>
                  <a:cubicBezTo>
                    <a:pt x="1" y="60"/>
                    <a:pt x="-2" y="113"/>
                    <a:pt x="1" y="152"/>
                  </a:cubicBezTo>
                  <a:cubicBezTo>
                    <a:pt x="12" y="312"/>
                    <a:pt x="69" y="376"/>
                    <a:pt x="219" y="398"/>
                  </a:cubicBezTo>
                  <a:cubicBezTo>
                    <a:pt x="262" y="405"/>
                    <a:pt x="304" y="408"/>
                    <a:pt x="343" y="408"/>
                  </a:cubicBezTo>
                  <a:cubicBezTo>
                    <a:pt x="424" y="408"/>
                    <a:pt x="499" y="395"/>
                    <a:pt x="570" y="368"/>
                  </a:cubicBezTo>
                  <a:cubicBezTo>
                    <a:pt x="639" y="343"/>
                    <a:pt x="682" y="296"/>
                    <a:pt x="714" y="211"/>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2" name="Google Shape;52;p3"/>
            <p:cNvSpPr/>
            <p:nvPr/>
          </p:nvSpPr>
          <p:spPr>
            <a:xfrm>
              <a:off x="4949280" y="3311640"/>
              <a:ext cx="594360" cy="773640"/>
            </a:xfrm>
            <a:custGeom>
              <a:avLst/>
              <a:gdLst/>
              <a:ahLst/>
              <a:cxnLst/>
              <a:rect l="l" t="t" r="r" b="b"/>
              <a:pathLst>
                <a:path w="1651" h="2149" extrusionOk="0">
                  <a:moveTo>
                    <a:pt x="379" y="1874"/>
                  </a:moveTo>
                  <a:cubicBezTo>
                    <a:pt x="485" y="1824"/>
                    <a:pt x="585" y="1754"/>
                    <a:pt x="680" y="1666"/>
                  </a:cubicBezTo>
                  <a:cubicBezTo>
                    <a:pt x="758" y="1594"/>
                    <a:pt x="808" y="1494"/>
                    <a:pt x="829" y="1370"/>
                  </a:cubicBezTo>
                  <a:cubicBezTo>
                    <a:pt x="830" y="1367"/>
                    <a:pt x="830" y="1365"/>
                    <a:pt x="830" y="1362"/>
                  </a:cubicBezTo>
                  <a:cubicBezTo>
                    <a:pt x="832" y="1343"/>
                    <a:pt x="834" y="1308"/>
                    <a:pt x="867" y="1277"/>
                  </a:cubicBezTo>
                  <a:cubicBezTo>
                    <a:pt x="878" y="1266"/>
                    <a:pt x="893" y="1260"/>
                    <a:pt x="908" y="1260"/>
                  </a:cubicBezTo>
                  <a:cubicBezTo>
                    <a:pt x="915" y="1260"/>
                    <a:pt x="921" y="1261"/>
                    <a:pt x="928" y="1264"/>
                  </a:cubicBezTo>
                  <a:cubicBezTo>
                    <a:pt x="949" y="1271"/>
                    <a:pt x="964" y="1289"/>
                    <a:pt x="967" y="1311"/>
                  </a:cubicBezTo>
                  <a:cubicBezTo>
                    <a:pt x="986" y="1439"/>
                    <a:pt x="968" y="1557"/>
                    <a:pt x="912" y="1670"/>
                  </a:cubicBezTo>
                  <a:cubicBezTo>
                    <a:pt x="896" y="1702"/>
                    <a:pt x="897" y="1723"/>
                    <a:pt x="902" y="1733"/>
                  </a:cubicBezTo>
                  <a:cubicBezTo>
                    <a:pt x="909" y="1743"/>
                    <a:pt x="929" y="1750"/>
                    <a:pt x="957" y="1750"/>
                  </a:cubicBezTo>
                  <a:lnTo>
                    <a:pt x="961" y="1750"/>
                  </a:lnTo>
                  <a:cubicBezTo>
                    <a:pt x="1118" y="1746"/>
                    <a:pt x="1211" y="1720"/>
                    <a:pt x="1254" y="1595"/>
                  </a:cubicBezTo>
                  <a:cubicBezTo>
                    <a:pt x="1262" y="1571"/>
                    <a:pt x="1285" y="1555"/>
                    <a:pt x="1311" y="1555"/>
                  </a:cubicBezTo>
                  <a:lnTo>
                    <a:pt x="1311" y="1555"/>
                  </a:lnTo>
                  <a:cubicBezTo>
                    <a:pt x="1337" y="1555"/>
                    <a:pt x="1359" y="1572"/>
                    <a:pt x="1367" y="1596"/>
                  </a:cubicBezTo>
                  <a:cubicBezTo>
                    <a:pt x="1404" y="1708"/>
                    <a:pt x="1355" y="1821"/>
                    <a:pt x="1244" y="1885"/>
                  </a:cubicBezTo>
                  <a:cubicBezTo>
                    <a:pt x="1157" y="1934"/>
                    <a:pt x="1082" y="1957"/>
                    <a:pt x="1007" y="1957"/>
                  </a:cubicBezTo>
                  <a:cubicBezTo>
                    <a:pt x="930" y="1957"/>
                    <a:pt x="852" y="1933"/>
                    <a:pt x="758" y="1881"/>
                  </a:cubicBezTo>
                  <a:cubicBezTo>
                    <a:pt x="709" y="1927"/>
                    <a:pt x="654" y="1972"/>
                    <a:pt x="589" y="2017"/>
                  </a:cubicBezTo>
                  <a:cubicBezTo>
                    <a:pt x="618" y="2032"/>
                    <a:pt x="647" y="2045"/>
                    <a:pt x="677" y="2058"/>
                  </a:cubicBezTo>
                  <a:cubicBezTo>
                    <a:pt x="948" y="2169"/>
                    <a:pt x="1212" y="2178"/>
                    <a:pt x="1470" y="2088"/>
                  </a:cubicBezTo>
                  <a:cubicBezTo>
                    <a:pt x="1551" y="2009"/>
                    <a:pt x="1602" y="1900"/>
                    <a:pt x="1623" y="1756"/>
                  </a:cubicBezTo>
                  <a:cubicBezTo>
                    <a:pt x="1675" y="1405"/>
                    <a:pt x="1656" y="1066"/>
                    <a:pt x="1565" y="750"/>
                  </a:cubicBezTo>
                  <a:cubicBezTo>
                    <a:pt x="1544" y="677"/>
                    <a:pt x="1510" y="606"/>
                    <a:pt x="1463" y="541"/>
                  </a:cubicBezTo>
                  <a:cubicBezTo>
                    <a:pt x="1461" y="538"/>
                    <a:pt x="1460" y="536"/>
                    <a:pt x="1459" y="535"/>
                  </a:cubicBezTo>
                  <a:cubicBezTo>
                    <a:pt x="1456" y="535"/>
                    <a:pt x="1454" y="535"/>
                    <a:pt x="1451" y="536"/>
                  </a:cubicBezTo>
                  <a:cubicBezTo>
                    <a:pt x="1345" y="553"/>
                    <a:pt x="1262" y="561"/>
                    <a:pt x="1185" y="561"/>
                  </a:cubicBezTo>
                  <a:cubicBezTo>
                    <a:pt x="1115" y="561"/>
                    <a:pt x="1052" y="555"/>
                    <a:pt x="990" y="541"/>
                  </a:cubicBezTo>
                  <a:cubicBezTo>
                    <a:pt x="831" y="508"/>
                    <a:pt x="724" y="417"/>
                    <a:pt x="679" y="279"/>
                  </a:cubicBezTo>
                  <a:cubicBezTo>
                    <a:pt x="649" y="185"/>
                    <a:pt x="647" y="90"/>
                    <a:pt x="674" y="0"/>
                  </a:cubicBezTo>
                  <a:cubicBezTo>
                    <a:pt x="507" y="70"/>
                    <a:pt x="357" y="179"/>
                    <a:pt x="243" y="320"/>
                  </a:cubicBezTo>
                  <a:cubicBezTo>
                    <a:pt x="274" y="388"/>
                    <a:pt x="323" y="456"/>
                    <a:pt x="389" y="525"/>
                  </a:cubicBezTo>
                  <a:cubicBezTo>
                    <a:pt x="495" y="634"/>
                    <a:pt x="635" y="703"/>
                    <a:pt x="816" y="735"/>
                  </a:cubicBezTo>
                  <a:cubicBezTo>
                    <a:pt x="916" y="753"/>
                    <a:pt x="994" y="761"/>
                    <a:pt x="1070" y="761"/>
                  </a:cubicBezTo>
                  <a:cubicBezTo>
                    <a:pt x="1079" y="761"/>
                    <a:pt x="1088" y="761"/>
                    <a:pt x="1098" y="761"/>
                  </a:cubicBezTo>
                  <a:lnTo>
                    <a:pt x="1099" y="761"/>
                  </a:lnTo>
                  <a:cubicBezTo>
                    <a:pt x="1127" y="761"/>
                    <a:pt x="1151" y="779"/>
                    <a:pt x="1157" y="806"/>
                  </a:cubicBezTo>
                  <a:cubicBezTo>
                    <a:pt x="1164" y="833"/>
                    <a:pt x="1151" y="861"/>
                    <a:pt x="1126" y="874"/>
                  </a:cubicBezTo>
                  <a:cubicBezTo>
                    <a:pt x="1083" y="895"/>
                    <a:pt x="1021" y="906"/>
                    <a:pt x="936" y="906"/>
                  </a:cubicBezTo>
                  <a:cubicBezTo>
                    <a:pt x="788" y="906"/>
                    <a:pt x="609" y="874"/>
                    <a:pt x="489" y="844"/>
                  </a:cubicBezTo>
                  <a:cubicBezTo>
                    <a:pt x="293" y="796"/>
                    <a:pt x="170" y="694"/>
                    <a:pt x="92" y="572"/>
                  </a:cubicBezTo>
                  <a:cubicBezTo>
                    <a:pt x="-105" y="1046"/>
                    <a:pt x="23" y="1566"/>
                    <a:pt x="379" y="1874"/>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sp>
        <p:nvSpPr>
          <p:cNvPr id="53" name="Google Shape;53;p3"/>
          <p:cNvSpPr/>
          <p:nvPr/>
        </p:nvSpPr>
        <p:spPr>
          <a:xfrm rot="-10799969">
            <a:off x="-152401" y="1785371"/>
            <a:ext cx="546148" cy="2133299"/>
          </a:xfrm>
          <a:custGeom>
            <a:avLst/>
            <a:gdLst/>
            <a:ahLst/>
            <a:cxnLst/>
            <a:rect l="l" t="t" r="r" b="b"/>
            <a:pathLst>
              <a:path w="2001" h="7816" extrusionOk="0">
                <a:moveTo>
                  <a:pt x="2001" y="0"/>
                </a:moveTo>
                <a:lnTo>
                  <a:pt x="2001" y="7816"/>
                </a:lnTo>
                <a:cubicBezTo>
                  <a:pt x="789" y="6941"/>
                  <a:pt x="0" y="5516"/>
                  <a:pt x="0" y="3908"/>
                </a:cubicBezTo>
                <a:cubicBezTo>
                  <a:pt x="0" y="2299"/>
                  <a:pt x="789" y="875"/>
                  <a:pt x="2001" y="0"/>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4" name="Google Shape;54;p3"/>
          <p:cNvSpPr txBox="1">
            <a:spLocks noGrp="1"/>
          </p:cNvSpPr>
          <p:nvPr>
            <p:ph type="title"/>
          </p:nvPr>
        </p:nvSpPr>
        <p:spPr>
          <a:xfrm>
            <a:off x="2583625" y="2497725"/>
            <a:ext cx="5653200" cy="841800"/>
          </a:xfrm>
          <a:prstGeom prst="rect">
            <a:avLst/>
          </a:prstGeom>
        </p:spPr>
        <p:txBody>
          <a:bodyPr spcFirstLastPara="1" wrap="square" lIns="91425" tIns="91425" rIns="91425" bIns="91425" anchor="b" anchorCtr="0">
            <a:noAutofit/>
          </a:bodyPr>
          <a:lstStyle>
            <a:lvl1pPr lvl="0">
              <a:spcBef>
                <a:spcPts val="0"/>
              </a:spcBef>
              <a:spcAft>
                <a:spcPts val="0"/>
              </a:spcAft>
              <a:buSzPts val="3600"/>
              <a:buNone/>
              <a:defRPr sz="40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55" name="Google Shape;55;p3"/>
          <p:cNvSpPr txBox="1">
            <a:spLocks noGrp="1"/>
          </p:cNvSpPr>
          <p:nvPr>
            <p:ph type="title" idx="2" hasCustomPrompt="1"/>
          </p:nvPr>
        </p:nvSpPr>
        <p:spPr>
          <a:xfrm>
            <a:off x="907176" y="1249850"/>
            <a:ext cx="1305900" cy="8418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chemeClr val="lt1"/>
              </a:buClr>
              <a:buSzPts val="6000"/>
              <a:buNone/>
              <a:defRPr sz="6000">
                <a:solidFill>
                  <a:schemeClr val="lt1"/>
                </a:solidFill>
              </a:defRPr>
            </a:lvl1pPr>
            <a:lvl2pPr lvl="1" algn="ctr" rtl="0">
              <a:spcBef>
                <a:spcPts val="0"/>
              </a:spcBef>
              <a:spcAft>
                <a:spcPts val="0"/>
              </a:spcAft>
              <a:buClr>
                <a:schemeClr val="lt1"/>
              </a:buClr>
              <a:buSzPts val="6000"/>
              <a:buNone/>
              <a:defRPr sz="6000">
                <a:solidFill>
                  <a:schemeClr val="lt1"/>
                </a:solidFill>
              </a:defRPr>
            </a:lvl2pPr>
            <a:lvl3pPr lvl="2" algn="ctr" rtl="0">
              <a:spcBef>
                <a:spcPts val="0"/>
              </a:spcBef>
              <a:spcAft>
                <a:spcPts val="0"/>
              </a:spcAft>
              <a:buClr>
                <a:schemeClr val="lt1"/>
              </a:buClr>
              <a:buSzPts val="6000"/>
              <a:buNone/>
              <a:defRPr sz="6000">
                <a:solidFill>
                  <a:schemeClr val="lt1"/>
                </a:solidFill>
              </a:defRPr>
            </a:lvl3pPr>
            <a:lvl4pPr lvl="3" algn="ctr" rtl="0">
              <a:spcBef>
                <a:spcPts val="0"/>
              </a:spcBef>
              <a:spcAft>
                <a:spcPts val="0"/>
              </a:spcAft>
              <a:buClr>
                <a:schemeClr val="lt1"/>
              </a:buClr>
              <a:buSzPts val="6000"/>
              <a:buNone/>
              <a:defRPr sz="6000">
                <a:solidFill>
                  <a:schemeClr val="lt1"/>
                </a:solidFill>
              </a:defRPr>
            </a:lvl4pPr>
            <a:lvl5pPr lvl="4" algn="ctr" rtl="0">
              <a:spcBef>
                <a:spcPts val="0"/>
              </a:spcBef>
              <a:spcAft>
                <a:spcPts val="0"/>
              </a:spcAft>
              <a:buClr>
                <a:schemeClr val="lt1"/>
              </a:buClr>
              <a:buSzPts val="6000"/>
              <a:buNone/>
              <a:defRPr sz="6000">
                <a:solidFill>
                  <a:schemeClr val="lt1"/>
                </a:solidFill>
              </a:defRPr>
            </a:lvl5pPr>
            <a:lvl6pPr lvl="5" algn="ctr" rtl="0">
              <a:spcBef>
                <a:spcPts val="0"/>
              </a:spcBef>
              <a:spcAft>
                <a:spcPts val="0"/>
              </a:spcAft>
              <a:buClr>
                <a:schemeClr val="lt1"/>
              </a:buClr>
              <a:buSzPts val="6000"/>
              <a:buNone/>
              <a:defRPr sz="6000">
                <a:solidFill>
                  <a:schemeClr val="lt1"/>
                </a:solidFill>
              </a:defRPr>
            </a:lvl6pPr>
            <a:lvl7pPr lvl="6" algn="ctr" rtl="0">
              <a:spcBef>
                <a:spcPts val="0"/>
              </a:spcBef>
              <a:spcAft>
                <a:spcPts val="0"/>
              </a:spcAft>
              <a:buClr>
                <a:schemeClr val="lt1"/>
              </a:buClr>
              <a:buSzPts val="6000"/>
              <a:buNone/>
              <a:defRPr sz="6000">
                <a:solidFill>
                  <a:schemeClr val="lt1"/>
                </a:solidFill>
              </a:defRPr>
            </a:lvl7pPr>
            <a:lvl8pPr lvl="7" algn="ctr" rtl="0">
              <a:spcBef>
                <a:spcPts val="0"/>
              </a:spcBef>
              <a:spcAft>
                <a:spcPts val="0"/>
              </a:spcAft>
              <a:buClr>
                <a:schemeClr val="lt1"/>
              </a:buClr>
              <a:buSzPts val="6000"/>
              <a:buNone/>
              <a:defRPr sz="6000">
                <a:solidFill>
                  <a:schemeClr val="lt1"/>
                </a:solidFill>
              </a:defRPr>
            </a:lvl8pPr>
            <a:lvl9pPr lvl="8" algn="ctr" rtl="0">
              <a:spcBef>
                <a:spcPts val="0"/>
              </a:spcBef>
              <a:spcAft>
                <a:spcPts val="0"/>
              </a:spcAft>
              <a:buClr>
                <a:schemeClr val="lt1"/>
              </a:buClr>
              <a:buSzPts val="6000"/>
              <a:buNone/>
              <a:defRPr sz="6000">
                <a:solidFill>
                  <a:schemeClr val="lt1"/>
                </a:solidFill>
              </a:defRPr>
            </a:lvl9pPr>
          </a:lstStyle>
          <a:p>
            <a:r>
              <a:t>xx%</a:t>
            </a:r>
          </a:p>
        </p:txBody>
      </p:sp>
      <p:sp>
        <p:nvSpPr>
          <p:cNvPr id="56" name="Google Shape;56;p3"/>
          <p:cNvSpPr txBox="1">
            <a:spLocks noGrp="1"/>
          </p:cNvSpPr>
          <p:nvPr>
            <p:ph type="subTitle" idx="1"/>
          </p:nvPr>
        </p:nvSpPr>
        <p:spPr>
          <a:xfrm>
            <a:off x="2583625" y="3479050"/>
            <a:ext cx="5653200" cy="375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sz="160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57"/>
        <p:cNvGrpSpPr/>
        <p:nvPr/>
      </p:nvGrpSpPr>
      <p:grpSpPr>
        <a:xfrm>
          <a:off x="0" y="0"/>
          <a:ext cx="0" cy="0"/>
          <a:chOff x="0" y="0"/>
          <a:chExt cx="0" cy="0"/>
        </a:xfrm>
      </p:grpSpPr>
      <p:sp>
        <p:nvSpPr>
          <p:cNvPr id="58" name="Google Shape;58;p4"/>
          <p:cNvSpPr/>
          <p:nvPr/>
        </p:nvSpPr>
        <p:spPr>
          <a:xfrm rot="5399969" flipH="1">
            <a:off x="1506800" y="-1021005"/>
            <a:ext cx="546153" cy="2133299"/>
          </a:xfrm>
          <a:custGeom>
            <a:avLst/>
            <a:gdLst/>
            <a:ahLst/>
            <a:cxnLst/>
            <a:rect l="l" t="t" r="r" b="b"/>
            <a:pathLst>
              <a:path w="2001" h="7816" extrusionOk="0">
                <a:moveTo>
                  <a:pt x="2001" y="0"/>
                </a:moveTo>
                <a:lnTo>
                  <a:pt x="2001" y="7816"/>
                </a:lnTo>
                <a:cubicBezTo>
                  <a:pt x="789" y="6941"/>
                  <a:pt x="0" y="5516"/>
                  <a:pt x="0" y="3908"/>
                </a:cubicBezTo>
                <a:cubicBezTo>
                  <a:pt x="0" y="2299"/>
                  <a:pt x="789" y="875"/>
                  <a:pt x="2001" y="0"/>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9" name="Google Shape;59;p4"/>
          <p:cNvSpPr/>
          <p:nvPr/>
        </p:nvSpPr>
        <p:spPr>
          <a:xfrm rot="-7200640">
            <a:off x="2093181" y="4554907"/>
            <a:ext cx="1428550" cy="868715"/>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60" name="Google Shape;60;p4"/>
          <p:cNvSpPr txBox="1">
            <a:spLocks noGrp="1"/>
          </p:cNvSpPr>
          <p:nvPr>
            <p:ph type="body" idx="1"/>
          </p:nvPr>
        </p:nvSpPr>
        <p:spPr>
          <a:xfrm>
            <a:off x="865625" y="1975588"/>
            <a:ext cx="4852500" cy="1437300"/>
          </a:xfrm>
          <a:prstGeom prst="rect">
            <a:avLst/>
          </a:prstGeom>
        </p:spPr>
        <p:txBody>
          <a:bodyPr spcFirstLastPara="1" wrap="square" lIns="91425" tIns="91425" rIns="91425" bIns="91425" anchor="t" anchorCtr="0">
            <a:noAutofit/>
          </a:bodyPr>
          <a:lstStyle>
            <a:lvl1pPr marL="457200" lvl="0" indent="-304800" rtl="0">
              <a:lnSpc>
                <a:spcPct val="100000"/>
              </a:lnSpc>
              <a:spcBef>
                <a:spcPts val="0"/>
              </a:spcBef>
              <a:spcAft>
                <a:spcPts val="0"/>
              </a:spcAft>
              <a:buSzPts val="1200"/>
              <a:buFont typeface="Nunito Light"/>
              <a:buChar char="●"/>
              <a:defRPr sz="1400"/>
            </a:lvl1pPr>
            <a:lvl2pPr marL="914400" lvl="1" indent="-304800" rtl="0">
              <a:lnSpc>
                <a:spcPct val="100000"/>
              </a:lnSpc>
              <a:spcBef>
                <a:spcPts val="0"/>
              </a:spcBef>
              <a:spcAft>
                <a:spcPts val="0"/>
              </a:spcAft>
              <a:buSzPts val="1200"/>
              <a:buFont typeface="Nunito Light"/>
              <a:buChar char="○"/>
              <a:defRPr/>
            </a:lvl2pPr>
            <a:lvl3pPr marL="1371600" lvl="2" indent="-304800" rtl="0">
              <a:lnSpc>
                <a:spcPct val="100000"/>
              </a:lnSpc>
              <a:spcBef>
                <a:spcPts val="0"/>
              </a:spcBef>
              <a:spcAft>
                <a:spcPts val="0"/>
              </a:spcAft>
              <a:buSzPts val="1200"/>
              <a:buFont typeface="Nunito Light"/>
              <a:buChar char="■"/>
              <a:defRPr/>
            </a:lvl3pPr>
            <a:lvl4pPr marL="1828800" lvl="3" indent="-304800" rtl="0">
              <a:lnSpc>
                <a:spcPct val="100000"/>
              </a:lnSpc>
              <a:spcBef>
                <a:spcPts val="0"/>
              </a:spcBef>
              <a:spcAft>
                <a:spcPts val="0"/>
              </a:spcAft>
              <a:buSzPts val="1200"/>
              <a:buFont typeface="Nunito Light"/>
              <a:buChar char="●"/>
              <a:defRPr/>
            </a:lvl4pPr>
            <a:lvl5pPr marL="2286000" lvl="4" indent="-304800" rtl="0">
              <a:lnSpc>
                <a:spcPct val="100000"/>
              </a:lnSpc>
              <a:spcBef>
                <a:spcPts val="0"/>
              </a:spcBef>
              <a:spcAft>
                <a:spcPts val="0"/>
              </a:spcAft>
              <a:buSzPts val="1200"/>
              <a:buFont typeface="Nunito Light"/>
              <a:buChar char="○"/>
              <a:defRPr/>
            </a:lvl5pPr>
            <a:lvl6pPr marL="2743200" lvl="5" indent="-304800" rtl="0">
              <a:lnSpc>
                <a:spcPct val="100000"/>
              </a:lnSpc>
              <a:spcBef>
                <a:spcPts val="0"/>
              </a:spcBef>
              <a:spcAft>
                <a:spcPts val="0"/>
              </a:spcAft>
              <a:buSzPts val="1200"/>
              <a:buFont typeface="Nunito Light"/>
              <a:buChar char="■"/>
              <a:defRPr/>
            </a:lvl6pPr>
            <a:lvl7pPr marL="3200400" lvl="6" indent="-304800" rtl="0">
              <a:lnSpc>
                <a:spcPct val="100000"/>
              </a:lnSpc>
              <a:spcBef>
                <a:spcPts val="0"/>
              </a:spcBef>
              <a:spcAft>
                <a:spcPts val="0"/>
              </a:spcAft>
              <a:buSzPts val="1200"/>
              <a:buFont typeface="Nunito Light"/>
              <a:buChar char="●"/>
              <a:defRPr/>
            </a:lvl7pPr>
            <a:lvl8pPr marL="3657600" lvl="7" indent="-304800" rtl="0">
              <a:lnSpc>
                <a:spcPct val="100000"/>
              </a:lnSpc>
              <a:spcBef>
                <a:spcPts val="0"/>
              </a:spcBef>
              <a:spcAft>
                <a:spcPts val="0"/>
              </a:spcAft>
              <a:buSzPts val="1200"/>
              <a:buFont typeface="Nunito Light"/>
              <a:buChar char="○"/>
              <a:defRPr/>
            </a:lvl8pPr>
            <a:lvl9pPr marL="4114800" lvl="8" indent="-304800" rtl="0">
              <a:lnSpc>
                <a:spcPct val="100000"/>
              </a:lnSpc>
              <a:spcBef>
                <a:spcPts val="0"/>
              </a:spcBef>
              <a:spcAft>
                <a:spcPts val="0"/>
              </a:spcAft>
              <a:buSzPts val="1200"/>
              <a:buFont typeface="Nunito Light"/>
              <a:buChar char="■"/>
              <a:defRPr/>
            </a:lvl9pPr>
          </a:lstStyle>
          <a:p>
            <a:endParaRPr/>
          </a:p>
        </p:txBody>
      </p:sp>
      <p:sp>
        <p:nvSpPr>
          <p:cNvPr id="61" name="Google Shape;61;p4"/>
          <p:cNvSpPr txBox="1">
            <a:spLocks noGrp="1"/>
          </p:cNvSpPr>
          <p:nvPr>
            <p:ph type="title"/>
          </p:nvPr>
        </p:nvSpPr>
        <p:spPr>
          <a:xfrm>
            <a:off x="865625" y="1121013"/>
            <a:ext cx="4852500" cy="6762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sz="4000" b="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grpSp>
        <p:nvGrpSpPr>
          <p:cNvPr id="62" name="Google Shape;62;p4"/>
          <p:cNvGrpSpPr/>
          <p:nvPr/>
        </p:nvGrpSpPr>
        <p:grpSpPr>
          <a:xfrm rot="-2701008">
            <a:off x="7068087" y="1010506"/>
            <a:ext cx="1780184" cy="1081960"/>
            <a:chOff x="2544840" y="154440"/>
            <a:chExt cx="3692520" cy="2244240"/>
          </a:xfrm>
        </p:grpSpPr>
        <p:sp>
          <p:nvSpPr>
            <p:cNvPr id="63" name="Google Shape;63;p4"/>
            <p:cNvSpPr/>
            <p:nvPr/>
          </p:nvSpPr>
          <p:spPr>
            <a:xfrm>
              <a:off x="2544840" y="154440"/>
              <a:ext cx="3692520" cy="2244240"/>
            </a:xfrm>
            <a:custGeom>
              <a:avLst/>
              <a:gdLst/>
              <a:ahLst/>
              <a:cxnLst/>
              <a:rect l="l" t="t" r="r" b="b"/>
              <a:pathLst>
                <a:path w="10257" h="6234" extrusionOk="0">
                  <a:moveTo>
                    <a:pt x="309" y="3816"/>
                  </a:moveTo>
                  <a:cubicBezTo>
                    <a:pt x="685" y="4204"/>
                    <a:pt x="1175" y="4286"/>
                    <a:pt x="1651" y="4038"/>
                  </a:cubicBezTo>
                  <a:cubicBezTo>
                    <a:pt x="1739" y="3992"/>
                    <a:pt x="1824" y="3938"/>
                    <a:pt x="1911" y="3888"/>
                  </a:cubicBezTo>
                  <a:cubicBezTo>
                    <a:pt x="1995" y="3841"/>
                    <a:pt x="2012" y="3850"/>
                    <a:pt x="2013" y="3946"/>
                  </a:cubicBezTo>
                  <a:cubicBezTo>
                    <a:pt x="2015" y="4129"/>
                    <a:pt x="2013" y="4312"/>
                    <a:pt x="2013" y="4495"/>
                  </a:cubicBezTo>
                  <a:cubicBezTo>
                    <a:pt x="2013" y="4678"/>
                    <a:pt x="2013" y="4861"/>
                    <a:pt x="2013" y="5045"/>
                  </a:cubicBezTo>
                  <a:lnTo>
                    <a:pt x="2014" y="5045"/>
                  </a:lnTo>
                  <a:cubicBezTo>
                    <a:pt x="2014" y="5393"/>
                    <a:pt x="2013" y="5742"/>
                    <a:pt x="2014" y="6091"/>
                  </a:cubicBezTo>
                  <a:cubicBezTo>
                    <a:pt x="2014" y="6230"/>
                    <a:pt x="2016" y="6233"/>
                    <a:pt x="2150" y="6233"/>
                  </a:cubicBezTo>
                  <a:cubicBezTo>
                    <a:pt x="2595" y="6233"/>
                    <a:pt x="3041" y="6233"/>
                    <a:pt x="3486" y="6233"/>
                  </a:cubicBezTo>
                  <a:cubicBezTo>
                    <a:pt x="3623" y="6232"/>
                    <a:pt x="3625" y="6231"/>
                    <a:pt x="3597" y="6100"/>
                  </a:cubicBezTo>
                  <a:cubicBezTo>
                    <a:pt x="3507" y="5672"/>
                    <a:pt x="3588" y="5270"/>
                    <a:pt x="3831" y="4914"/>
                  </a:cubicBezTo>
                  <a:cubicBezTo>
                    <a:pt x="3837" y="4904"/>
                    <a:pt x="3843" y="4895"/>
                    <a:pt x="3850" y="4886"/>
                  </a:cubicBezTo>
                  <a:cubicBezTo>
                    <a:pt x="3937" y="4763"/>
                    <a:pt x="4040" y="4655"/>
                    <a:pt x="4153" y="4564"/>
                  </a:cubicBezTo>
                  <a:cubicBezTo>
                    <a:pt x="4528" y="4264"/>
                    <a:pt x="5026" y="4146"/>
                    <a:pt x="5511" y="4273"/>
                  </a:cubicBezTo>
                  <a:cubicBezTo>
                    <a:pt x="5531" y="4278"/>
                    <a:pt x="5551" y="4284"/>
                    <a:pt x="5570" y="4290"/>
                  </a:cubicBezTo>
                  <a:cubicBezTo>
                    <a:pt x="5742" y="4341"/>
                    <a:pt x="5899" y="4418"/>
                    <a:pt x="6037" y="4516"/>
                  </a:cubicBezTo>
                  <a:cubicBezTo>
                    <a:pt x="6426" y="4791"/>
                    <a:pt x="6671" y="5230"/>
                    <a:pt x="6695" y="5735"/>
                  </a:cubicBezTo>
                  <a:cubicBezTo>
                    <a:pt x="6701" y="5870"/>
                    <a:pt x="6681" y="6004"/>
                    <a:pt x="6651" y="6135"/>
                  </a:cubicBezTo>
                  <a:cubicBezTo>
                    <a:pt x="6633" y="6213"/>
                    <a:pt x="6661" y="6234"/>
                    <a:pt x="6733" y="6234"/>
                  </a:cubicBezTo>
                  <a:cubicBezTo>
                    <a:pt x="6917" y="6233"/>
                    <a:pt x="7100" y="6233"/>
                    <a:pt x="7284" y="6232"/>
                  </a:cubicBezTo>
                  <a:cubicBezTo>
                    <a:pt x="7361" y="6232"/>
                    <a:pt x="7438" y="6232"/>
                    <a:pt x="7515" y="6232"/>
                  </a:cubicBezTo>
                  <a:cubicBezTo>
                    <a:pt x="7724" y="6232"/>
                    <a:pt x="7933" y="6232"/>
                    <a:pt x="8142" y="6234"/>
                  </a:cubicBezTo>
                  <a:cubicBezTo>
                    <a:pt x="8237" y="6234"/>
                    <a:pt x="8246" y="6185"/>
                    <a:pt x="8246" y="6109"/>
                  </a:cubicBezTo>
                  <a:cubicBezTo>
                    <a:pt x="8246" y="5855"/>
                    <a:pt x="8245" y="5601"/>
                    <a:pt x="8245" y="5347"/>
                  </a:cubicBezTo>
                  <a:cubicBezTo>
                    <a:pt x="8245" y="4920"/>
                    <a:pt x="8245" y="4495"/>
                    <a:pt x="8246" y="4068"/>
                  </a:cubicBezTo>
                  <a:cubicBezTo>
                    <a:pt x="8246" y="4022"/>
                    <a:pt x="8223" y="3959"/>
                    <a:pt x="8268" y="3933"/>
                  </a:cubicBezTo>
                  <a:cubicBezTo>
                    <a:pt x="8320" y="3901"/>
                    <a:pt x="8361" y="3960"/>
                    <a:pt x="8402" y="3986"/>
                  </a:cubicBezTo>
                  <a:cubicBezTo>
                    <a:pt x="8493" y="4044"/>
                    <a:pt x="8585" y="4096"/>
                    <a:pt x="8681" y="4137"/>
                  </a:cubicBezTo>
                  <a:cubicBezTo>
                    <a:pt x="8841" y="4206"/>
                    <a:pt x="9010" y="4247"/>
                    <a:pt x="9197" y="4241"/>
                  </a:cubicBezTo>
                  <a:cubicBezTo>
                    <a:pt x="9220" y="4241"/>
                    <a:pt x="9244" y="4240"/>
                    <a:pt x="9266" y="4237"/>
                  </a:cubicBezTo>
                  <a:lnTo>
                    <a:pt x="9267" y="4237"/>
                  </a:lnTo>
                  <a:cubicBezTo>
                    <a:pt x="9392" y="4225"/>
                    <a:pt x="9510" y="4191"/>
                    <a:pt x="9618" y="4139"/>
                  </a:cubicBezTo>
                  <a:cubicBezTo>
                    <a:pt x="9846" y="4030"/>
                    <a:pt x="10028" y="3841"/>
                    <a:pt x="10138" y="3617"/>
                  </a:cubicBezTo>
                  <a:cubicBezTo>
                    <a:pt x="10179" y="3535"/>
                    <a:pt x="10210" y="3448"/>
                    <a:pt x="10230" y="3359"/>
                  </a:cubicBezTo>
                  <a:cubicBezTo>
                    <a:pt x="10283" y="3123"/>
                    <a:pt x="10260" y="2869"/>
                    <a:pt x="10140" y="2637"/>
                  </a:cubicBezTo>
                  <a:cubicBezTo>
                    <a:pt x="9888" y="2153"/>
                    <a:pt x="9349" y="1893"/>
                    <a:pt x="8821" y="2050"/>
                  </a:cubicBezTo>
                  <a:cubicBezTo>
                    <a:pt x="8800" y="2056"/>
                    <a:pt x="8778" y="2063"/>
                    <a:pt x="8757" y="2071"/>
                  </a:cubicBezTo>
                  <a:cubicBezTo>
                    <a:pt x="8623" y="2120"/>
                    <a:pt x="8507" y="2202"/>
                    <a:pt x="8382" y="2268"/>
                  </a:cubicBezTo>
                  <a:cubicBezTo>
                    <a:pt x="8345" y="2288"/>
                    <a:pt x="8309" y="2340"/>
                    <a:pt x="8264" y="2313"/>
                  </a:cubicBezTo>
                  <a:cubicBezTo>
                    <a:pt x="8226" y="2290"/>
                    <a:pt x="8246" y="2236"/>
                    <a:pt x="8246" y="2197"/>
                  </a:cubicBezTo>
                  <a:cubicBezTo>
                    <a:pt x="8246" y="2058"/>
                    <a:pt x="8246" y="1919"/>
                    <a:pt x="8246" y="1780"/>
                  </a:cubicBezTo>
                  <a:cubicBezTo>
                    <a:pt x="8245" y="1239"/>
                    <a:pt x="8245" y="697"/>
                    <a:pt x="8245" y="155"/>
                  </a:cubicBezTo>
                  <a:cubicBezTo>
                    <a:pt x="8245" y="1"/>
                    <a:pt x="8244" y="1"/>
                    <a:pt x="8090" y="1"/>
                  </a:cubicBezTo>
                  <a:cubicBezTo>
                    <a:pt x="7624" y="1"/>
                    <a:pt x="7158" y="5"/>
                    <a:pt x="6692" y="2"/>
                  </a:cubicBezTo>
                  <a:cubicBezTo>
                    <a:pt x="6598" y="1"/>
                    <a:pt x="6573" y="25"/>
                    <a:pt x="6591" y="122"/>
                  </a:cubicBezTo>
                  <a:cubicBezTo>
                    <a:pt x="6715" y="792"/>
                    <a:pt x="6498" y="1336"/>
                    <a:pt x="5951" y="1737"/>
                  </a:cubicBezTo>
                  <a:cubicBezTo>
                    <a:pt x="5027" y="2415"/>
                    <a:pt x="3663" y="1819"/>
                    <a:pt x="3516" y="681"/>
                  </a:cubicBezTo>
                  <a:cubicBezTo>
                    <a:pt x="3492" y="493"/>
                    <a:pt x="3499" y="310"/>
                    <a:pt x="3535" y="126"/>
                  </a:cubicBezTo>
                  <a:cubicBezTo>
                    <a:pt x="3558" y="9"/>
                    <a:pt x="3552" y="1"/>
                    <a:pt x="3431" y="1"/>
                  </a:cubicBezTo>
                  <a:cubicBezTo>
                    <a:pt x="3103" y="1"/>
                    <a:pt x="2775" y="-1"/>
                    <a:pt x="2447" y="1"/>
                  </a:cubicBezTo>
                  <a:cubicBezTo>
                    <a:pt x="2162" y="4"/>
                    <a:pt x="2014" y="155"/>
                    <a:pt x="2013" y="439"/>
                  </a:cubicBezTo>
                  <a:cubicBezTo>
                    <a:pt x="2013" y="1009"/>
                    <a:pt x="2014" y="1579"/>
                    <a:pt x="2014" y="2149"/>
                  </a:cubicBezTo>
                  <a:cubicBezTo>
                    <a:pt x="2014" y="2277"/>
                    <a:pt x="2009" y="2280"/>
                    <a:pt x="1898" y="2219"/>
                  </a:cubicBezTo>
                  <a:cubicBezTo>
                    <a:pt x="1714" y="2118"/>
                    <a:pt x="1541" y="1998"/>
                    <a:pt x="1328" y="1958"/>
                  </a:cubicBezTo>
                  <a:cubicBezTo>
                    <a:pt x="865" y="1871"/>
                    <a:pt x="369" y="2096"/>
                    <a:pt x="147" y="2504"/>
                  </a:cubicBezTo>
                  <a:cubicBezTo>
                    <a:pt x="-96" y="2952"/>
                    <a:pt x="-33" y="3462"/>
                    <a:pt x="309" y="3816"/>
                  </a:cubicBezTo>
                  <a:close/>
                </a:path>
              </a:pathLst>
            </a:custGeom>
            <a:solidFill>
              <a:srgbClr val="142A73"/>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64" name="Google Shape;64;p4"/>
            <p:cNvSpPr/>
            <p:nvPr/>
          </p:nvSpPr>
          <p:spPr>
            <a:xfrm>
              <a:off x="3929400" y="741960"/>
              <a:ext cx="2307960" cy="1656720"/>
            </a:xfrm>
            <a:custGeom>
              <a:avLst/>
              <a:gdLst/>
              <a:ahLst/>
              <a:cxnLst/>
              <a:rect l="l" t="t" r="r" b="b"/>
              <a:pathLst>
                <a:path w="6411" h="4602" extrusionOk="0">
                  <a:moveTo>
                    <a:pt x="4" y="3254"/>
                  </a:moveTo>
                  <a:cubicBezTo>
                    <a:pt x="91" y="3131"/>
                    <a:pt x="194" y="3023"/>
                    <a:pt x="307" y="2932"/>
                  </a:cubicBezTo>
                  <a:cubicBezTo>
                    <a:pt x="682" y="2632"/>
                    <a:pt x="1180" y="2514"/>
                    <a:pt x="1665" y="2641"/>
                  </a:cubicBezTo>
                  <a:cubicBezTo>
                    <a:pt x="1685" y="2646"/>
                    <a:pt x="1705" y="2652"/>
                    <a:pt x="1724" y="2658"/>
                  </a:cubicBezTo>
                  <a:cubicBezTo>
                    <a:pt x="1896" y="2709"/>
                    <a:pt x="2053" y="2786"/>
                    <a:pt x="2191" y="2884"/>
                  </a:cubicBezTo>
                  <a:cubicBezTo>
                    <a:pt x="2580" y="3159"/>
                    <a:pt x="2825" y="3598"/>
                    <a:pt x="2849" y="4103"/>
                  </a:cubicBezTo>
                  <a:cubicBezTo>
                    <a:pt x="2855" y="4238"/>
                    <a:pt x="2835" y="4372"/>
                    <a:pt x="2805" y="4503"/>
                  </a:cubicBezTo>
                  <a:cubicBezTo>
                    <a:pt x="2787" y="4581"/>
                    <a:pt x="2815" y="4602"/>
                    <a:pt x="2887" y="4602"/>
                  </a:cubicBezTo>
                  <a:cubicBezTo>
                    <a:pt x="3071" y="4601"/>
                    <a:pt x="3254" y="4601"/>
                    <a:pt x="3438" y="4600"/>
                  </a:cubicBezTo>
                  <a:cubicBezTo>
                    <a:pt x="3515" y="4600"/>
                    <a:pt x="3592" y="4600"/>
                    <a:pt x="3669" y="4600"/>
                  </a:cubicBezTo>
                  <a:cubicBezTo>
                    <a:pt x="3878" y="4600"/>
                    <a:pt x="4087" y="4600"/>
                    <a:pt x="4296" y="4602"/>
                  </a:cubicBezTo>
                  <a:cubicBezTo>
                    <a:pt x="4391" y="4602"/>
                    <a:pt x="4400" y="4553"/>
                    <a:pt x="4400" y="4477"/>
                  </a:cubicBezTo>
                  <a:cubicBezTo>
                    <a:pt x="4400" y="4223"/>
                    <a:pt x="4399" y="3969"/>
                    <a:pt x="4399" y="3715"/>
                  </a:cubicBezTo>
                  <a:cubicBezTo>
                    <a:pt x="4399" y="3288"/>
                    <a:pt x="4399" y="2863"/>
                    <a:pt x="4400" y="2436"/>
                  </a:cubicBezTo>
                  <a:cubicBezTo>
                    <a:pt x="4400" y="2390"/>
                    <a:pt x="4377" y="2327"/>
                    <a:pt x="4422" y="2301"/>
                  </a:cubicBezTo>
                  <a:cubicBezTo>
                    <a:pt x="4474" y="2269"/>
                    <a:pt x="4515" y="2328"/>
                    <a:pt x="4556" y="2354"/>
                  </a:cubicBezTo>
                  <a:cubicBezTo>
                    <a:pt x="4647" y="2412"/>
                    <a:pt x="4739" y="2464"/>
                    <a:pt x="4835" y="2505"/>
                  </a:cubicBezTo>
                  <a:cubicBezTo>
                    <a:pt x="4995" y="2574"/>
                    <a:pt x="5164" y="2615"/>
                    <a:pt x="5351" y="2609"/>
                  </a:cubicBezTo>
                  <a:cubicBezTo>
                    <a:pt x="5374" y="2609"/>
                    <a:pt x="5398" y="2608"/>
                    <a:pt x="5420" y="2605"/>
                  </a:cubicBezTo>
                  <a:lnTo>
                    <a:pt x="5421" y="2605"/>
                  </a:lnTo>
                  <a:cubicBezTo>
                    <a:pt x="5546" y="2593"/>
                    <a:pt x="5664" y="2559"/>
                    <a:pt x="5772" y="2507"/>
                  </a:cubicBezTo>
                  <a:cubicBezTo>
                    <a:pt x="6000" y="2398"/>
                    <a:pt x="6182" y="2209"/>
                    <a:pt x="6292" y="1985"/>
                  </a:cubicBezTo>
                  <a:cubicBezTo>
                    <a:pt x="6333" y="1903"/>
                    <a:pt x="6364" y="1816"/>
                    <a:pt x="6384" y="1727"/>
                  </a:cubicBezTo>
                  <a:cubicBezTo>
                    <a:pt x="6437" y="1491"/>
                    <a:pt x="6414" y="1237"/>
                    <a:pt x="6294" y="1005"/>
                  </a:cubicBezTo>
                  <a:cubicBezTo>
                    <a:pt x="6042" y="521"/>
                    <a:pt x="5503" y="261"/>
                    <a:pt x="4975" y="418"/>
                  </a:cubicBezTo>
                  <a:cubicBezTo>
                    <a:pt x="4954" y="424"/>
                    <a:pt x="4932" y="431"/>
                    <a:pt x="4911" y="439"/>
                  </a:cubicBezTo>
                  <a:cubicBezTo>
                    <a:pt x="4777" y="488"/>
                    <a:pt x="4661" y="570"/>
                    <a:pt x="4536" y="636"/>
                  </a:cubicBezTo>
                  <a:cubicBezTo>
                    <a:pt x="4499" y="656"/>
                    <a:pt x="4463" y="708"/>
                    <a:pt x="4419" y="681"/>
                  </a:cubicBezTo>
                  <a:cubicBezTo>
                    <a:pt x="4380" y="658"/>
                    <a:pt x="4400" y="604"/>
                    <a:pt x="4400" y="565"/>
                  </a:cubicBezTo>
                  <a:cubicBezTo>
                    <a:pt x="4400" y="426"/>
                    <a:pt x="4400" y="287"/>
                    <a:pt x="4400" y="148"/>
                  </a:cubicBezTo>
                  <a:cubicBezTo>
                    <a:pt x="4244" y="50"/>
                    <a:pt x="4082" y="26"/>
                    <a:pt x="4008" y="15"/>
                  </a:cubicBezTo>
                  <a:cubicBezTo>
                    <a:pt x="3943" y="5"/>
                    <a:pt x="3878" y="0"/>
                    <a:pt x="3815" y="0"/>
                  </a:cubicBezTo>
                  <a:lnTo>
                    <a:pt x="3814" y="0"/>
                  </a:lnTo>
                  <a:cubicBezTo>
                    <a:pt x="3496" y="0"/>
                    <a:pt x="3191" y="123"/>
                    <a:pt x="2906" y="364"/>
                  </a:cubicBezTo>
                  <a:cubicBezTo>
                    <a:pt x="2835" y="424"/>
                    <a:pt x="2769" y="492"/>
                    <a:pt x="2704" y="569"/>
                  </a:cubicBezTo>
                  <a:lnTo>
                    <a:pt x="2650" y="569"/>
                  </a:lnTo>
                  <a:cubicBezTo>
                    <a:pt x="2436" y="569"/>
                    <a:pt x="2172" y="656"/>
                    <a:pt x="2011" y="848"/>
                  </a:cubicBezTo>
                  <a:cubicBezTo>
                    <a:pt x="1979" y="840"/>
                    <a:pt x="1947" y="834"/>
                    <a:pt x="1913" y="829"/>
                  </a:cubicBezTo>
                  <a:cubicBezTo>
                    <a:pt x="1870" y="822"/>
                    <a:pt x="1827" y="819"/>
                    <a:pt x="1784" y="819"/>
                  </a:cubicBezTo>
                  <a:cubicBezTo>
                    <a:pt x="1518" y="819"/>
                    <a:pt x="1275" y="947"/>
                    <a:pt x="1100" y="1181"/>
                  </a:cubicBezTo>
                  <a:cubicBezTo>
                    <a:pt x="1015" y="1294"/>
                    <a:pt x="953" y="1423"/>
                    <a:pt x="913" y="1571"/>
                  </a:cubicBezTo>
                  <a:cubicBezTo>
                    <a:pt x="840" y="1595"/>
                    <a:pt x="770" y="1630"/>
                    <a:pt x="702" y="1675"/>
                  </a:cubicBezTo>
                  <a:cubicBezTo>
                    <a:pt x="478" y="1825"/>
                    <a:pt x="349" y="2093"/>
                    <a:pt x="367" y="2364"/>
                  </a:cubicBezTo>
                  <a:cubicBezTo>
                    <a:pt x="100" y="2592"/>
                    <a:pt x="-25" y="2896"/>
                    <a:pt x="4" y="3254"/>
                  </a:cubicBezTo>
                  <a:close/>
                </a:path>
              </a:pathLst>
            </a:custGeom>
            <a:solidFill>
              <a:srgbClr val="3E698C"/>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65" name="Google Shape;65;p4"/>
            <p:cNvSpPr/>
            <p:nvPr/>
          </p:nvSpPr>
          <p:spPr>
            <a:xfrm>
              <a:off x="5656320" y="875880"/>
              <a:ext cx="581040" cy="805680"/>
            </a:xfrm>
            <a:custGeom>
              <a:avLst/>
              <a:gdLst/>
              <a:ahLst/>
              <a:cxnLst/>
              <a:rect l="l" t="t" r="r" b="b"/>
              <a:pathLst>
                <a:path w="1614" h="2238" extrusionOk="0">
                  <a:moveTo>
                    <a:pt x="58" y="1951"/>
                  </a:moveTo>
                  <a:cubicBezTo>
                    <a:pt x="48" y="2011"/>
                    <a:pt x="42" y="2071"/>
                    <a:pt x="38" y="2133"/>
                  </a:cubicBezTo>
                  <a:cubicBezTo>
                    <a:pt x="198" y="2202"/>
                    <a:pt x="367" y="2243"/>
                    <a:pt x="554" y="2238"/>
                  </a:cubicBezTo>
                  <a:cubicBezTo>
                    <a:pt x="577" y="2237"/>
                    <a:pt x="601" y="2235"/>
                    <a:pt x="623" y="2233"/>
                  </a:cubicBezTo>
                  <a:lnTo>
                    <a:pt x="624" y="2233"/>
                  </a:lnTo>
                  <a:cubicBezTo>
                    <a:pt x="727" y="2174"/>
                    <a:pt x="781" y="2068"/>
                    <a:pt x="842" y="1949"/>
                  </a:cubicBezTo>
                  <a:cubicBezTo>
                    <a:pt x="850" y="1934"/>
                    <a:pt x="857" y="1919"/>
                    <a:pt x="865" y="1903"/>
                  </a:cubicBezTo>
                  <a:cubicBezTo>
                    <a:pt x="876" y="1883"/>
                    <a:pt x="886" y="1862"/>
                    <a:pt x="896" y="1841"/>
                  </a:cubicBezTo>
                  <a:cubicBezTo>
                    <a:pt x="910" y="1811"/>
                    <a:pt x="925" y="1780"/>
                    <a:pt x="942" y="1750"/>
                  </a:cubicBezTo>
                  <a:cubicBezTo>
                    <a:pt x="1007" y="1635"/>
                    <a:pt x="1087" y="1545"/>
                    <a:pt x="1180" y="1483"/>
                  </a:cubicBezTo>
                  <a:cubicBezTo>
                    <a:pt x="1298" y="1403"/>
                    <a:pt x="1442" y="1358"/>
                    <a:pt x="1587" y="1355"/>
                  </a:cubicBezTo>
                  <a:cubicBezTo>
                    <a:pt x="1640" y="1119"/>
                    <a:pt x="1617" y="865"/>
                    <a:pt x="1497" y="633"/>
                  </a:cubicBezTo>
                  <a:cubicBezTo>
                    <a:pt x="1245" y="149"/>
                    <a:pt x="706" y="-111"/>
                    <a:pt x="178" y="46"/>
                  </a:cubicBezTo>
                  <a:cubicBezTo>
                    <a:pt x="141" y="82"/>
                    <a:pt x="113" y="125"/>
                    <a:pt x="91" y="178"/>
                  </a:cubicBezTo>
                  <a:cubicBezTo>
                    <a:pt x="63" y="247"/>
                    <a:pt x="34" y="323"/>
                    <a:pt x="21" y="401"/>
                  </a:cubicBezTo>
                  <a:cubicBezTo>
                    <a:pt x="-29" y="689"/>
                    <a:pt x="10" y="982"/>
                    <a:pt x="139" y="1294"/>
                  </a:cubicBezTo>
                  <a:cubicBezTo>
                    <a:pt x="276" y="1167"/>
                    <a:pt x="446" y="1078"/>
                    <a:pt x="653" y="1024"/>
                  </a:cubicBezTo>
                  <a:cubicBezTo>
                    <a:pt x="551" y="769"/>
                    <a:pt x="522" y="598"/>
                    <a:pt x="648" y="491"/>
                  </a:cubicBezTo>
                  <a:cubicBezTo>
                    <a:pt x="659" y="482"/>
                    <a:pt x="673" y="477"/>
                    <a:pt x="687" y="477"/>
                  </a:cubicBezTo>
                  <a:cubicBezTo>
                    <a:pt x="696" y="477"/>
                    <a:pt x="706" y="479"/>
                    <a:pt x="715" y="484"/>
                  </a:cubicBezTo>
                  <a:cubicBezTo>
                    <a:pt x="737" y="496"/>
                    <a:pt x="749" y="521"/>
                    <a:pt x="746" y="545"/>
                  </a:cubicBezTo>
                  <a:cubicBezTo>
                    <a:pt x="727" y="673"/>
                    <a:pt x="761" y="793"/>
                    <a:pt x="861" y="948"/>
                  </a:cubicBezTo>
                  <a:cubicBezTo>
                    <a:pt x="890" y="992"/>
                    <a:pt x="908" y="1000"/>
                    <a:pt x="929" y="1000"/>
                  </a:cubicBezTo>
                  <a:cubicBezTo>
                    <a:pt x="935" y="1000"/>
                    <a:pt x="941" y="1000"/>
                    <a:pt x="947" y="999"/>
                  </a:cubicBezTo>
                  <a:cubicBezTo>
                    <a:pt x="961" y="996"/>
                    <a:pt x="975" y="995"/>
                    <a:pt x="992" y="995"/>
                  </a:cubicBezTo>
                  <a:cubicBezTo>
                    <a:pt x="1014" y="995"/>
                    <a:pt x="1035" y="997"/>
                    <a:pt x="1056" y="999"/>
                  </a:cubicBezTo>
                  <a:lnTo>
                    <a:pt x="1060" y="1000"/>
                  </a:lnTo>
                  <a:lnTo>
                    <a:pt x="1084" y="1002"/>
                  </a:lnTo>
                  <a:cubicBezTo>
                    <a:pt x="1175" y="1012"/>
                    <a:pt x="1269" y="1021"/>
                    <a:pt x="1360" y="1058"/>
                  </a:cubicBezTo>
                  <a:cubicBezTo>
                    <a:pt x="1385" y="1068"/>
                    <a:pt x="1400" y="1093"/>
                    <a:pt x="1397" y="1119"/>
                  </a:cubicBezTo>
                  <a:cubicBezTo>
                    <a:pt x="1394" y="1146"/>
                    <a:pt x="1374" y="1167"/>
                    <a:pt x="1348" y="1172"/>
                  </a:cubicBezTo>
                  <a:cubicBezTo>
                    <a:pt x="1320" y="1177"/>
                    <a:pt x="1294" y="1177"/>
                    <a:pt x="1274" y="1177"/>
                  </a:cubicBezTo>
                  <a:lnTo>
                    <a:pt x="1258" y="1177"/>
                  </a:lnTo>
                  <a:lnTo>
                    <a:pt x="1223" y="1177"/>
                  </a:lnTo>
                  <a:cubicBezTo>
                    <a:pt x="1006" y="1177"/>
                    <a:pt x="818" y="1207"/>
                    <a:pt x="649" y="1269"/>
                  </a:cubicBezTo>
                  <a:cubicBezTo>
                    <a:pt x="304" y="1395"/>
                    <a:pt x="110" y="1619"/>
                    <a:pt x="58" y="1951"/>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66" name="Google Shape;66;p4"/>
            <p:cNvSpPr/>
            <p:nvPr/>
          </p:nvSpPr>
          <p:spPr>
            <a:xfrm>
              <a:off x="4039920" y="842040"/>
              <a:ext cx="1482480" cy="1556640"/>
            </a:xfrm>
            <a:custGeom>
              <a:avLst/>
              <a:gdLst/>
              <a:ahLst/>
              <a:cxnLst/>
              <a:rect l="l" t="t" r="r" b="b"/>
              <a:pathLst>
                <a:path w="4118" h="4324" extrusionOk="0">
                  <a:moveTo>
                    <a:pt x="2001" y="1670"/>
                  </a:moveTo>
                  <a:cubicBezTo>
                    <a:pt x="2129" y="1527"/>
                    <a:pt x="2310" y="1448"/>
                    <a:pt x="2510" y="1448"/>
                  </a:cubicBezTo>
                  <a:cubicBezTo>
                    <a:pt x="2663" y="1448"/>
                    <a:pt x="2815" y="1494"/>
                    <a:pt x="2938" y="1577"/>
                  </a:cubicBezTo>
                  <a:cubicBezTo>
                    <a:pt x="3031" y="1639"/>
                    <a:pt x="3111" y="1729"/>
                    <a:pt x="3176" y="1844"/>
                  </a:cubicBezTo>
                  <a:cubicBezTo>
                    <a:pt x="3193" y="1874"/>
                    <a:pt x="3208" y="1905"/>
                    <a:pt x="3222" y="1935"/>
                  </a:cubicBezTo>
                  <a:cubicBezTo>
                    <a:pt x="3232" y="1956"/>
                    <a:pt x="3242" y="1977"/>
                    <a:pt x="3252" y="1998"/>
                  </a:cubicBezTo>
                  <a:cubicBezTo>
                    <a:pt x="3260" y="2013"/>
                    <a:pt x="3268" y="2028"/>
                    <a:pt x="3276" y="2043"/>
                  </a:cubicBezTo>
                  <a:cubicBezTo>
                    <a:pt x="3351" y="2190"/>
                    <a:pt x="3415" y="2316"/>
                    <a:pt x="3575" y="2360"/>
                  </a:cubicBezTo>
                  <a:cubicBezTo>
                    <a:pt x="3602" y="2367"/>
                    <a:pt x="3620" y="2392"/>
                    <a:pt x="3619" y="2420"/>
                  </a:cubicBezTo>
                  <a:cubicBezTo>
                    <a:pt x="3618" y="2448"/>
                    <a:pt x="3598" y="2471"/>
                    <a:pt x="3571" y="2476"/>
                  </a:cubicBezTo>
                  <a:cubicBezTo>
                    <a:pt x="3553" y="2480"/>
                    <a:pt x="3534" y="2482"/>
                    <a:pt x="3516" y="2482"/>
                  </a:cubicBezTo>
                  <a:cubicBezTo>
                    <a:pt x="3465" y="2482"/>
                    <a:pt x="3415" y="2468"/>
                    <a:pt x="3358" y="2440"/>
                  </a:cubicBezTo>
                  <a:cubicBezTo>
                    <a:pt x="3270" y="2395"/>
                    <a:pt x="3198" y="2323"/>
                    <a:pt x="3133" y="2213"/>
                  </a:cubicBezTo>
                  <a:lnTo>
                    <a:pt x="3111" y="2177"/>
                  </a:lnTo>
                  <a:cubicBezTo>
                    <a:pt x="3065" y="2100"/>
                    <a:pt x="3017" y="2021"/>
                    <a:pt x="2972" y="1942"/>
                  </a:cubicBezTo>
                  <a:cubicBezTo>
                    <a:pt x="2877" y="1779"/>
                    <a:pt x="2743" y="1703"/>
                    <a:pt x="2550" y="1703"/>
                  </a:cubicBezTo>
                  <a:cubicBezTo>
                    <a:pt x="2518" y="1703"/>
                    <a:pt x="2483" y="1706"/>
                    <a:pt x="2447" y="1710"/>
                  </a:cubicBezTo>
                  <a:cubicBezTo>
                    <a:pt x="2254" y="1734"/>
                    <a:pt x="2109" y="1840"/>
                    <a:pt x="2004" y="2034"/>
                  </a:cubicBezTo>
                  <a:cubicBezTo>
                    <a:pt x="1994" y="2053"/>
                    <a:pt x="1973" y="2065"/>
                    <a:pt x="1951" y="2065"/>
                  </a:cubicBezTo>
                  <a:cubicBezTo>
                    <a:pt x="1927" y="2065"/>
                    <a:pt x="1905" y="2051"/>
                    <a:pt x="1896" y="2029"/>
                  </a:cubicBezTo>
                  <a:cubicBezTo>
                    <a:pt x="1878" y="1990"/>
                    <a:pt x="1897" y="1785"/>
                    <a:pt x="2001" y="1670"/>
                  </a:cubicBezTo>
                  <a:moveTo>
                    <a:pt x="0" y="2654"/>
                  </a:moveTo>
                  <a:cubicBezTo>
                    <a:pt x="375" y="2354"/>
                    <a:pt x="873" y="2236"/>
                    <a:pt x="1358" y="2363"/>
                  </a:cubicBezTo>
                  <a:cubicBezTo>
                    <a:pt x="1378" y="2368"/>
                    <a:pt x="1398" y="2374"/>
                    <a:pt x="1417" y="2380"/>
                  </a:cubicBezTo>
                  <a:cubicBezTo>
                    <a:pt x="1474" y="2359"/>
                    <a:pt x="1536" y="2349"/>
                    <a:pt x="1602" y="2349"/>
                  </a:cubicBezTo>
                  <a:cubicBezTo>
                    <a:pt x="1731" y="2349"/>
                    <a:pt x="1846" y="2389"/>
                    <a:pt x="1879" y="2408"/>
                  </a:cubicBezTo>
                  <a:cubicBezTo>
                    <a:pt x="1998" y="2474"/>
                    <a:pt x="2096" y="2563"/>
                    <a:pt x="2169" y="2674"/>
                  </a:cubicBezTo>
                  <a:cubicBezTo>
                    <a:pt x="2186" y="2698"/>
                    <a:pt x="2181" y="2732"/>
                    <a:pt x="2159" y="2751"/>
                  </a:cubicBezTo>
                  <a:cubicBezTo>
                    <a:pt x="2148" y="2761"/>
                    <a:pt x="2134" y="2766"/>
                    <a:pt x="2119" y="2766"/>
                  </a:cubicBezTo>
                  <a:cubicBezTo>
                    <a:pt x="2106" y="2766"/>
                    <a:pt x="2092" y="2762"/>
                    <a:pt x="2081" y="2752"/>
                  </a:cubicBezTo>
                  <a:cubicBezTo>
                    <a:pt x="2024" y="2704"/>
                    <a:pt x="1957" y="2649"/>
                    <a:pt x="1884" y="2606"/>
                  </a:cubicBezTo>
                  <a:cubicBezTo>
                    <a:pt x="2273" y="2881"/>
                    <a:pt x="2518" y="3320"/>
                    <a:pt x="2542" y="3825"/>
                  </a:cubicBezTo>
                  <a:cubicBezTo>
                    <a:pt x="2548" y="3960"/>
                    <a:pt x="2528" y="4094"/>
                    <a:pt x="2498" y="4225"/>
                  </a:cubicBezTo>
                  <a:cubicBezTo>
                    <a:pt x="2480" y="4303"/>
                    <a:pt x="2508" y="4324"/>
                    <a:pt x="2580" y="4324"/>
                  </a:cubicBezTo>
                  <a:cubicBezTo>
                    <a:pt x="2764" y="4323"/>
                    <a:pt x="2947" y="4323"/>
                    <a:pt x="3131" y="4322"/>
                  </a:cubicBezTo>
                  <a:cubicBezTo>
                    <a:pt x="3134" y="4060"/>
                    <a:pt x="3074" y="3830"/>
                    <a:pt x="2957" y="3675"/>
                  </a:cubicBezTo>
                  <a:cubicBezTo>
                    <a:pt x="2943" y="3657"/>
                    <a:pt x="2941" y="3632"/>
                    <a:pt x="2952" y="3611"/>
                  </a:cubicBezTo>
                  <a:cubicBezTo>
                    <a:pt x="2963" y="3592"/>
                    <a:pt x="2983" y="3580"/>
                    <a:pt x="3005" y="3580"/>
                  </a:cubicBezTo>
                  <a:lnTo>
                    <a:pt x="3009" y="3580"/>
                  </a:lnTo>
                  <a:cubicBezTo>
                    <a:pt x="3054" y="3583"/>
                    <a:pt x="3080" y="3609"/>
                    <a:pt x="3094" y="3623"/>
                  </a:cubicBezTo>
                  <a:cubicBezTo>
                    <a:pt x="3096" y="3625"/>
                    <a:pt x="3098" y="3627"/>
                    <a:pt x="3100" y="3628"/>
                  </a:cubicBezTo>
                  <a:cubicBezTo>
                    <a:pt x="3280" y="3795"/>
                    <a:pt x="3329" y="4016"/>
                    <a:pt x="3352" y="4190"/>
                  </a:cubicBezTo>
                  <a:cubicBezTo>
                    <a:pt x="3357" y="4231"/>
                    <a:pt x="3360" y="4274"/>
                    <a:pt x="3362" y="4322"/>
                  </a:cubicBezTo>
                  <a:cubicBezTo>
                    <a:pt x="3571" y="4322"/>
                    <a:pt x="3780" y="4322"/>
                    <a:pt x="3989" y="4324"/>
                  </a:cubicBezTo>
                  <a:cubicBezTo>
                    <a:pt x="4084" y="4324"/>
                    <a:pt x="4093" y="4275"/>
                    <a:pt x="4093" y="4199"/>
                  </a:cubicBezTo>
                  <a:cubicBezTo>
                    <a:pt x="4093" y="3945"/>
                    <a:pt x="4092" y="3691"/>
                    <a:pt x="4092" y="3437"/>
                  </a:cubicBezTo>
                  <a:cubicBezTo>
                    <a:pt x="4089" y="3427"/>
                    <a:pt x="4085" y="3418"/>
                    <a:pt x="4082" y="3409"/>
                  </a:cubicBezTo>
                  <a:cubicBezTo>
                    <a:pt x="4005" y="3206"/>
                    <a:pt x="3859" y="3096"/>
                    <a:pt x="3648" y="3082"/>
                  </a:cubicBezTo>
                  <a:cubicBezTo>
                    <a:pt x="3625" y="3080"/>
                    <a:pt x="3605" y="3065"/>
                    <a:pt x="3596" y="3044"/>
                  </a:cubicBezTo>
                  <a:cubicBezTo>
                    <a:pt x="3588" y="3022"/>
                    <a:pt x="3592" y="2998"/>
                    <a:pt x="3608" y="2981"/>
                  </a:cubicBezTo>
                  <a:cubicBezTo>
                    <a:pt x="3649" y="2937"/>
                    <a:pt x="3707" y="2914"/>
                    <a:pt x="3775" y="2914"/>
                  </a:cubicBezTo>
                  <a:cubicBezTo>
                    <a:pt x="3844" y="2914"/>
                    <a:pt x="3924" y="2937"/>
                    <a:pt x="4013" y="2982"/>
                  </a:cubicBezTo>
                  <a:cubicBezTo>
                    <a:pt x="4020" y="2949"/>
                    <a:pt x="4026" y="2914"/>
                    <a:pt x="4032" y="2879"/>
                  </a:cubicBezTo>
                  <a:cubicBezTo>
                    <a:pt x="4034" y="2865"/>
                    <a:pt x="4036" y="2852"/>
                    <a:pt x="4038" y="2839"/>
                  </a:cubicBezTo>
                  <a:cubicBezTo>
                    <a:pt x="4091" y="2535"/>
                    <a:pt x="4098" y="2282"/>
                    <a:pt x="4060" y="2045"/>
                  </a:cubicBezTo>
                  <a:cubicBezTo>
                    <a:pt x="4008" y="1713"/>
                    <a:pt x="3814" y="1489"/>
                    <a:pt x="3469" y="1363"/>
                  </a:cubicBezTo>
                  <a:cubicBezTo>
                    <a:pt x="3300" y="1301"/>
                    <a:pt x="3112" y="1271"/>
                    <a:pt x="2895" y="1271"/>
                  </a:cubicBezTo>
                  <a:lnTo>
                    <a:pt x="2860" y="1271"/>
                  </a:lnTo>
                  <a:lnTo>
                    <a:pt x="2844" y="1271"/>
                  </a:lnTo>
                  <a:cubicBezTo>
                    <a:pt x="2825" y="1271"/>
                    <a:pt x="2799" y="1271"/>
                    <a:pt x="2771" y="1266"/>
                  </a:cubicBezTo>
                  <a:cubicBezTo>
                    <a:pt x="2744" y="1261"/>
                    <a:pt x="2724" y="1240"/>
                    <a:pt x="2721" y="1213"/>
                  </a:cubicBezTo>
                  <a:cubicBezTo>
                    <a:pt x="2718" y="1187"/>
                    <a:pt x="2734" y="1162"/>
                    <a:pt x="2758" y="1152"/>
                  </a:cubicBezTo>
                  <a:cubicBezTo>
                    <a:pt x="2849" y="1115"/>
                    <a:pt x="2943" y="1106"/>
                    <a:pt x="3034" y="1096"/>
                  </a:cubicBezTo>
                  <a:lnTo>
                    <a:pt x="3058" y="1094"/>
                  </a:lnTo>
                  <a:lnTo>
                    <a:pt x="3063" y="1093"/>
                  </a:lnTo>
                  <a:cubicBezTo>
                    <a:pt x="3083" y="1091"/>
                    <a:pt x="3104" y="1089"/>
                    <a:pt x="3126" y="1089"/>
                  </a:cubicBezTo>
                  <a:cubicBezTo>
                    <a:pt x="3142" y="1089"/>
                    <a:pt x="3157" y="1090"/>
                    <a:pt x="3171" y="1093"/>
                  </a:cubicBezTo>
                  <a:cubicBezTo>
                    <a:pt x="3177" y="1094"/>
                    <a:pt x="3183" y="1094"/>
                    <a:pt x="3188" y="1094"/>
                  </a:cubicBezTo>
                  <a:cubicBezTo>
                    <a:pt x="3210" y="1094"/>
                    <a:pt x="3228" y="1086"/>
                    <a:pt x="3257" y="1042"/>
                  </a:cubicBezTo>
                  <a:cubicBezTo>
                    <a:pt x="3356" y="887"/>
                    <a:pt x="3391" y="767"/>
                    <a:pt x="3372" y="639"/>
                  </a:cubicBezTo>
                  <a:cubicBezTo>
                    <a:pt x="3369" y="615"/>
                    <a:pt x="3381" y="590"/>
                    <a:pt x="3403" y="578"/>
                  </a:cubicBezTo>
                  <a:cubicBezTo>
                    <a:pt x="3412" y="573"/>
                    <a:pt x="3421" y="571"/>
                    <a:pt x="3432" y="571"/>
                  </a:cubicBezTo>
                  <a:cubicBezTo>
                    <a:pt x="3446" y="571"/>
                    <a:pt x="3459" y="576"/>
                    <a:pt x="3470" y="585"/>
                  </a:cubicBezTo>
                  <a:cubicBezTo>
                    <a:pt x="3596" y="692"/>
                    <a:pt x="3567" y="863"/>
                    <a:pt x="3465" y="1118"/>
                  </a:cubicBezTo>
                  <a:cubicBezTo>
                    <a:pt x="3673" y="1172"/>
                    <a:pt x="3842" y="1261"/>
                    <a:pt x="3979" y="1388"/>
                  </a:cubicBezTo>
                  <a:cubicBezTo>
                    <a:pt x="4108" y="1076"/>
                    <a:pt x="4147" y="783"/>
                    <a:pt x="4097" y="495"/>
                  </a:cubicBezTo>
                  <a:cubicBezTo>
                    <a:pt x="4084" y="417"/>
                    <a:pt x="4055" y="341"/>
                    <a:pt x="4026" y="271"/>
                  </a:cubicBezTo>
                  <a:cubicBezTo>
                    <a:pt x="3965" y="121"/>
                    <a:pt x="3846" y="44"/>
                    <a:pt x="3628" y="11"/>
                  </a:cubicBezTo>
                  <a:cubicBezTo>
                    <a:pt x="3581" y="4"/>
                    <a:pt x="3534" y="0"/>
                    <a:pt x="3489" y="0"/>
                  </a:cubicBezTo>
                  <a:cubicBezTo>
                    <a:pt x="3255" y="0"/>
                    <a:pt x="3034" y="92"/>
                    <a:pt x="2813" y="280"/>
                  </a:cubicBezTo>
                  <a:cubicBezTo>
                    <a:pt x="2718" y="361"/>
                    <a:pt x="2631" y="459"/>
                    <a:pt x="2540" y="591"/>
                  </a:cubicBezTo>
                  <a:cubicBezTo>
                    <a:pt x="2516" y="626"/>
                    <a:pt x="2501" y="669"/>
                    <a:pt x="2485" y="714"/>
                  </a:cubicBezTo>
                  <a:cubicBezTo>
                    <a:pt x="2474" y="746"/>
                    <a:pt x="2463" y="778"/>
                    <a:pt x="2448" y="809"/>
                  </a:cubicBezTo>
                  <a:lnTo>
                    <a:pt x="2447" y="813"/>
                  </a:lnTo>
                  <a:cubicBezTo>
                    <a:pt x="2442" y="829"/>
                    <a:pt x="2430" y="865"/>
                    <a:pt x="2385" y="881"/>
                  </a:cubicBezTo>
                  <a:cubicBezTo>
                    <a:pt x="2378" y="883"/>
                    <a:pt x="2372" y="884"/>
                    <a:pt x="2365" y="884"/>
                  </a:cubicBezTo>
                  <a:cubicBezTo>
                    <a:pt x="2356" y="884"/>
                    <a:pt x="2346" y="882"/>
                    <a:pt x="2338" y="878"/>
                  </a:cubicBezTo>
                  <a:cubicBezTo>
                    <a:pt x="2323" y="870"/>
                    <a:pt x="2313" y="857"/>
                    <a:pt x="2308" y="842"/>
                  </a:cubicBezTo>
                  <a:cubicBezTo>
                    <a:pt x="2283" y="759"/>
                    <a:pt x="2280" y="672"/>
                    <a:pt x="2298" y="583"/>
                  </a:cubicBezTo>
                  <a:lnTo>
                    <a:pt x="2296" y="583"/>
                  </a:lnTo>
                  <a:cubicBezTo>
                    <a:pt x="2163" y="583"/>
                    <a:pt x="1986" y="646"/>
                    <a:pt x="1919" y="763"/>
                  </a:cubicBezTo>
                  <a:cubicBezTo>
                    <a:pt x="1916" y="769"/>
                    <a:pt x="1914" y="773"/>
                    <a:pt x="1913" y="775"/>
                  </a:cubicBezTo>
                  <a:cubicBezTo>
                    <a:pt x="1914" y="777"/>
                    <a:pt x="1917" y="779"/>
                    <a:pt x="1920" y="782"/>
                  </a:cubicBezTo>
                  <a:cubicBezTo>
                    <a:pt x="2055" y="910"/>
                    <a:pt x="2117" y="1060"/>
                    <a:pt x="2106" y="1229"/>
                  </a:cubicBezTo>
                  <a:cubicBezTo>
                    <a:pt x="2105" y="1237"/>
                    <a:pt x="2105" y="1249"/>
                    <a:pt x="2102" y="1260"/>
                  </a:cubicBezTo>
                  <a:cubicBezTo>
                    <a:pt x="2098" y="1281"/>
                    <a:pt x="2086" y="1293"/>
                    <a:pt x="2082" y="1296"/>
                  </a:cubicBezTo>
                  <a:cubicBezTo>
                    <a:pt x="2071" y="1310"/>
                    <a:pt x="2054" y="1317"/>
                    <a:pt x="2037" y="1317"/>
                  </a:cubicBezTo>
                  <a:cubicBezTo>
                    <a:pt x="2033" y="1317"/>
                    <a:pt x="2030" y="1317"/>
                    <a:pt x="2026" y="1316"/>
                  </a:cubicBezTo>
                  <a:cubicBezTo>
                    <a:pt x="2005" y="1313"/>
                    <a:pt x="1968" y="1298"/>
                    <a:pt x="1960" y="1242"/>
                  </a:cubicBezTo>
                  <a:cubicBezTo>
                    <a:pt x="1878" y="1017"/>
                    <a:pt x="1713" y="879"/>
                    <a:pt x="1483" y="844"/>
                  </a:cubicBezTo>
                  <a:cubicBezTo>
                    <a:pt x="1458" y="840"/>
                    <a:pt x="1434" y="838"/>
                    <a:pt x="1411" y="838"/>
                  </a:cubicBezTo>
                  <a:cubicBezTo>
                    <a:pt x="1263" y="838"/>
                    <a:pt x="1129" y="912"/>
                    <a:pt x="1024" y="1053"/>
                  </a:cubicBezTo>
                  <a:cubicBezTo>
                    <a:pt x="947" y="1155"/>
                    <a:pt x="897" y="1281"/>
                    <a:pt x="872" y="1439"/>
                  </a:cubicBezTo>
                  <a:cubicBezTo>
                    <a:pt x="859" y="1519"/>
                    <a:pt x="817" y="1559"/>
                    <a:pt x="736" y="1568"/>
                  </a:cubicBezTo>
                  <a:cubicBezTo>
                    <a:pt x="662" y="1576"/>
                    <a:pt x="590" y="1603"/>
                    <a:pt x="521" y="1649"/>
                  </a:cubicBezTo>
                  <a:cubicBezTo>
                    <a:pt x="403" y="1729"/>
                    <a:pt x="337" y="1876"/>
                    <a:pt x="353" y="2018"/>
                  </a:cubicBezTo>
                  <a:cubicBezTo>
                    <a:pt x="539" y="2023"/>
                    <a:pt x="655" y="2052"/>
                    <a:pt x="752" y="2168"/>
                  </a:cubicBezTo>
                  <a:cubicBezTo>
                    <a:pt x="768" y="2188"/>
                    <a:pt x="770" y="2216"/>
                    <a:pt x="756" y="2238"/>
                  </a:cubicBezTo>
                  <a:cubicBezTo>
                    <a:pt x="745" y="2256"/>
                    <a:pt x="726" y="2266"/>
                    <a:pt x="706" y="2266"/>
                  </a:cubicBezTo>
                  <a:cubicBezTo>
                    <a:pt x="701" y="2266"/>
                    <a:pt x="696" y="2265"/>
                    <a:pt x="691" y="2264"/>
                  </a:cubicBezTo>
                  <a:cubicBezTo>
                    <a:pt x="595" y="2240"/>
                    <a:pt x="515" y="2229"/>
                    <a:pt x="441" y="2229"/>
                  </a:cubicBezTo>
                  <a:lnTo>
                    <a:pt x="427" y="2229"/>
                  </a:lnTo>
                  <a:cubicBezTo>
                    <a:pt x="370" y="2230"/>
                    <a:pt x="319" y="2248"/>
                    <a:pt x="270" y="2283"/>
                  </a:cubicBezTo>
                  <a:cubicBezTo>
                    <a:pt x="129" y="2386"/>
                    <a:pt x="39" y="2508"/>
                    <a:pt x="0" y="2654"/>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grpSp>
        <p:nvGrpSpPr>
          <p:cNvPr id="67" name="Google Shape;67;p4"/>
          <p:cNvGrpSpPr/>
          <p:nvPr/>
        </p:nvGrpSpPr>
        <p:grpSpPr>
          <a:xfrm rot="9900027">
            <a:off x="7062017" y="3104765"/>
            <a:ext cx="1876387" cy="1141049"/>
            <a:chOff x="4949280" y="2561760"/>
            <a:chExt cx="3684600" cy="2240640"/>
          </a:xfrm>
        </p:grpSpPr>
        <p:sp>
          <p:nvSpPr>
            <p:cNvPr id="68" name="Google Shape;68;p4"/>
            <p:cNvSpPr/>
            <p:nvPr/>
          </p:nvSpPr>
          <p:spPr>
            <a:xfrm>
              <a:off x="4949280" y="2561760"/>
              <a:ext cx="3684600" cy="2240640"/>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1"/>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69" name="Google Shape;69;p4"/>
            <p:cNvSpPr/>
            <p:nvPr/>
          </p:nvSpPr>
          <p:spPr>
            <a:xfrm>
              <a:off x="4949280" y="2561760"/>
              <a:ext cx="2233080" cy="1655640"/>
            </a:xfrm>
            <a:custGeom>
              <a:avLst/>
              <a:gdLst/>
              <a:ahLst/>
              <a:cxnLst/>
              <a:rect l="l" t="t" r="r" b="b"/>
              <a:pathLst>
                <a:path w="6203" h="4599"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64" y="3978"/>
                    <a:pt x="1984" y="4028"/>
                    <a:pt x="2010" y="4073"/>
                  </a:cubicBezTo>
                  <a:cubicBezTo>
                    <a:pt x="2009" y="4210"/>
                    <a:pt x="2009" y="4348"/>
                    <a:pt x="2010" y="4485"/>
                  </a:cubicBezTo>
                  <a:cubicBezTo>
                    <a:pt x="2074" y="4519"/>
                    <a:pt x="2145" y="4545"/>
                    <a:pt x="2221" y="4564"/>
                  </a:cubicBezTo>
                  <a:cubicBezTo>
                    <a:pt x="2315" y="4587"/>
                    <a:pt x="2409" y="4599"/>
                    <a:pt x="2501" y="4599"/>
                  </a:cubicBezTo>
                  <a:cubicBezTo>
                    <a:pt x="2525" y="4599"/>
                    <a:pt x="2550" y="4598"/>
                    <a:pt x="2573" y="4596"/>
                  </a:cubicBezTo>
                  <a:cubicBezTo>
                    <a:pt x="2830" y="4579"/>
                    <a:pt x="3053" y="4478"/>
                    <a:pt x="3237" y="4297"/>
                  </a:cubicBezTo>
                  <a:cubicBezTo>
                    <a:pt x="3333" y="4321"/>
                    <a:pt x="3431" y="4334"/>
                    <a:pt x="3531" y="4337"/>
                  </a:cubicBezTo>
                  <a:cubicBezTo>
                    <a:pt x="3541" y="4337"/>
                    <a:pt x="3551" y="4337"/>
                    <a:pt x="3560" y="4337"/>
                  </a:cubicBezTo>
                  <a:cubicBezTo>
                    <a:pt x="3820" y="4337"/>
                    <a:pt x="4175" y="4254"/>
                    <a:pt x="4473" y="3884"/>
                  </a:cubicBezTo>
                  <a:lnTo>
                    <a:pt x="4482" y="3885"/>
                  </a:lnTo>
                  <a:cubicBezTo>
                    <a:pt x="4495" y="3886"/>
                    <a:pt x="4508" y="3886"/>
                    <a:pt x="4522" y="3886"/>
                  </a:cubicBezTo>
                  <a:cubicBezTo>
                    <a:pt x="4539" y="3886"/>
                    <a:pt x="4556" y="3886"/>
                    <a:pt x="4578" y="3884"/>
                  </a:cubicBezTo>
                  <a:cubicBezTo>
                    <a:pt x="4663" y="3878"/>
                    <a:pt x="4745" y="3856"/>
                    <a:pt x="4822" y="3817"/>
                  </a:cubicBezTo>
                  <a:cubicBezTo>
                    <a:pt x="4925" y="3765"/>
                    <a:pt x="5020" y="3691"/>
                    <a:pt x="5113" y="3591"/>
                  </a:cubicBezTo>
                  <a:cubicBezTo>
                    <a:pt x="5272" y="3418"/>
                    <a:pt x="5382" y="3225"/>
                    <a:pt x="5468" y="3058"/>
                  </a:cubicBezTo>
                  <a:cubicBezTo>
                    <a:pt x="5483" y="3031"/>
                    <a:pt x="5494" y="3002"/>
                    <a:pt x="5502" y="2972"/>
                  </a:cubicBezTo>
                  <a:lnTo>
                    <a:pt x="5622" y="2872"/>
                  </a:lnTo>
                  <a:cubicBezTo>
                    <a:pt x="5742" y="2772"/>
                    <a:pt x="5844" y="2649"/>
                    <a:pt x="5925" y="2509"/>
                  </a:cubicBezTo>
                  <a:cubicBezTo>
                    <a:pt x="6094" y="2213"/>
                    <a:pt x="6183" y="1915"/>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dk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70" name="Google Shape;70;p4"/>
            <p:cNvSpPr/>
            <p:nvPr/>
          </p:nvSpPr>
          <p:spPr>
            <a:xfrm>
              <a:off x="5634720" y="3060000"/>
              <a:ext cx="1047600" cy="1056960"/>
            </a:xfrm>
            <a:custGeom>
              <a:avLst/>
              <a:gdLst/>
              <a:ahLst/>
              <a:cxnLst/>
              <a:rect l="l" t="t" r="r" b="b"/>
              <a:pathLst>
                <a:path w="2910" h="2936" extrusionOk="0">
                  <a:moveTo>
                    <a:pt x="29" y="2455"/>
                  </a:moveTo>
                  <a:cubicBezTo>
                    <a:pt x="33" y="2484"/>
                    <a:pt x="39" y="2512"/>
                    <a:pt x="46" y="2538"/>
                  </a:cubicBezTo>
                  <a:cubicBezTo>
                    <a:pt x="60" y="2594"/>
                    <a:pt x="80" y="2644"/>
                    <a:pt x="106" y="2689"/>
                  </a:cubicBezTo>
                  <a:cubicBezTo>
                    <a:pt x="172" y="2803"/>
                    <a:pt x="277" y="2876"/>
                    <a:pt x="422" y="2912"/>
                  </a:cubicBezTo>
                  <a:cubicBezTo>
                    <a:pt x="487" y="2928"/>
                    <a:pt x="552" y="2936"/>
                    <a:pt x="614" y="2936"/>
                  </a:cubicBezTo>
                  <a:cubicBezTo>
                    <a:pt x="630" y="2936"/>
                    <a:pt x="646" y="2936"/>
                    <a:pt x="662" y="2935"/>
                  </a:cubicBezTo>
                  <a:cubicBezTo>
                    <a:pt x="831" y="2923"/>
                    <a:pt x="973" y="2859"/>
                    <a:pt x="1095" y="2737"/>
                  </a:cubicBezTo>
                  <a:cubicBezTo>
                    <a:pt x="1016" y="2685"/>
                    <a:pt x="951" y="2634"/>
                    <a:pt x="894" y="2580"/>
                  </a:cubicBezTo>
                  <a:cubicBezTo>
                    <a:pt x="800" y="2632"/>
                    <a:pt x="722" y="2656"/>
                    <a:pt x="645" y="2656"/>
                  </a:cubicBezTo>
                  <a:cubicBezTo>
                    <a:pt x="570" y="2656"/>
                    <a:pt x="495" y="2633"/>
                    <a:pt x="408" y="2584"/>
                  </a:cubicBezTo>
                  <a:cubicBezTo>
                    <a:pt x="297" y="2520"/>
                    <a:pt x="248" y="2407"/>
                    <a:pt x="284" y="2295"/>
                  </a:cubicBezTo>
                  <a:cubicBezTo>
                    <a:pt x="292" y="2271"/>
                    <a:pt x="315" y="2254"/>
                    <a:pt x="341" y="2254"/>
                  </a:cubicBezTo>
                  <a:lnTo>
                    <a:pt x="341" y="2254"/>
                  </a:lnTo>
                  <a:cubicBezTo>
                    <a:pt x="367" y="2254"/>
                    <a:pt x="389" y="2270"/>
                    <a:pt x="398" y="2294"/>
                  </a:cubicBezTo>
                  <a:cubicBezTo>
                    <a:pt x="441" y="2419"/>
                    <a:pt x="534" y="2445"/>
                    <a:pt x="691" y="2449"/>
                  </a:cubicBezTo>
                  <a:lnTo>
                    <a:pt x="695" y="2449"/>
                  </a:lnTo>
                  <a:cubicBezTo>
                    <a:pt x="723" y="2449"/>
                    <a:pt x="743" y="2442"/>
                    <a:pt x="750" y="2432"/>
                  </a:cubicBezTo>
                  <a:cubicBezTo>
                    <a:pt x="756" y="2422"/>
                    <a:pt x="756" y="2401"/>
                    <a:pt x="740" y="2369"/>
                  </a:cubicBezTo>
                  <a:cubicBezTo>
                    <a:pt x="685" y="2256"/>
                    <a:pt x="667" y="2138"/>
                    <a:pt x="685" y="2010"/>
                  </a:cubicBezTo>
                  <a:cubicBezTo>
                    <a:pt x="688" y="1988"/>
                    <a:pt x="703" y="1970"/>
                    <a:pt x="724" y="1963"/>
                  </a:cubicBezTo>
                  <a:cubicBezTo>
                    <a:pt x="731" y="1960"/>
                    <a:pt x="737" y="1959"/>
                    <a:pt x="744" y="1959"/>
                  </a:cubicBezTo>
                  <a:cubicBezTo>
                    <a:pt x="759" y="1959"/>
                    <a:pt x="774" y="1965"/>
                    <a:pt x="785" y="1976"/>
                  </a:cubicBezTo>
                  <a:cubicBezTo>
                    <a:pt x="817" y="2007"/>
                    <a:pt x="820" y="2042"/>
                    <a:pt x="822" y="2061"/>
                  </a:cubicBezTo>
                  <a:cubicBezTo>
                    <a:pt x="822" y="2064"/>
                    <a:pt x="822" y="2066"/>
                    <a:pt x="823" y="2069"/>
                  </a:cubicBezTo>
                  <a:cubicBezTo>
                    <a:pt x="844" y="2193"/>
                    <a:pt x="894" y="2293"/>
                    <a:pt x="972" y="2365"/>
                  </a:cubicBezTo>
                  <a:cubicBezTo>
                    <a:pt x="1181" y="2560"/>
                    <a:pt x="1418" y="2662"/>
                    <a:pt x="1678" y="2668"/>
                  </a:cubicBezTo>
                  <a:lnTo>
                    <a:pt x="1698" y="2668"/>
                  </a:lnTo>
                  <a:cubicBezTo>
                    <a:pt x="1997" y="2668"/>
                    <a:pt x="2234" y="2521"/>
                    <a:pt x="2420" y="2218"/>
                  </a:cubicBezTo>
                  <a:cubicBezTo>
                    <a:pt x="2449" y="2172"/>
                    <a:pt x="2448" y="2108"/>
                    <a:pt x="2421" y="2054"/>
                  </a:cubicBezTo>
                  <a:cubicBezTo>
                    <a:pt x="2271" y="2128"/>
                    <a:pt x="2142" y="2163"/>
                    <a:pt x="2019" y="2163"/>
                  </a:cubicBezTo>
                  <a:cubicBezTo>
                    <a:pt x="1908" y="2163"/>
                    <a:pt x="1799" y="2134"/>
                    <a:pt x="1697" y="2076"/>
                  </a:cubicBezTo>
                  <a:cubicBezTo>
                    <a:pt x="1672" y="2061"/>
                    <a:pt x="1660" y="2030"/>
                    <a:pt x="1671" y="2003"/>
                  </a:cubicBezTo>
                  <a:cubicBezTo>
                    <a:pt x="1680" y="1979"/>
                    <a:pt x="1702" y="1964"/>
                    <a:pt x="1727" y="1964"/>
                  </a:cubicBezTo>
                  <a:cubicBezTo>
                    <a:pt x="1731" y="1964"/>
                    <a:pt x="1735" y="1964"/>
                    <a:pt x="1739" y="1965"/>
                  </a:cubicBezTo>
                  <a:cubicBezTo>
                    <a:pt x="1758" y="1969"/>
                    <a:pt x="1777" y="1974"/>
                    <a:pt x="1796" y="1979"/>
                  </a:cubicBezTo>
                  <a:cubicBezTo>
                    <a:pt x="1830" y="1988"/>
                    <a:pt x="1862" y="1997"/>
                    <a:pt x="1894" y="1999"/>
                  </a:cubicBezTo>
                  <a:cubicBezTo>
                    <a:pt x="1906" y="2000"/>
                    <a:pt x="1919" y="2001"/>
                    <a:pt x="1933" y="2001"/>
                  </a:cubicBezTo>
                  <a:cubicBezTo>
                    <a:pt x="2165" y="2001"/>
                    <a:pt x="2542" y="1837"/>
                    <a:pt x="2646" y="1529"/>
                  </a:cubicBezTo>
                  <a:cubicBezTo>
                    <a:pt x="2653" y="1508"/>
                    <a:pt x="2659" y="1487"/>
                    <a:pt x="2664" y="1467"/>
                  </a:cubicBezTo>
                  <a:cubicBezTo>
                    <a:pt x="2722" y="1259"/>
                    <a:pt x="2589" y="1031"/>
                    <a:pt x="2373" y="969"/>
                  </a:cubicBezTo>
                  <a:cubicBezTo>
                    <a:pt x="2221" y="925"/>
                    <a:pt x="2091" y="826"/>
                    <a:pt x="2027" y="706"/>
                  </a:cubicBezTo>
                  <a:cubicBezTo>
                    <a:pt x="2014" y="682"/>
                    <a:pt x="2020" y="652"/>
                    <a:pt x="2040" y="633"/>
                  </a:cubicBezTo>
                  <a:cubicBezTo>
                    <a:pt x="2052" y="624"/>
                    <a:pt x="2066" y="618"/>
                    <a:pt x="2080" y="618"/>
                  </a:cubicBezTo>
                  <a:cubicBezTo>
                    <a:pt x="2092" y="618"/>
                    <a:pt x="2104" y="622"/>
                    <a:pt x="2114" y="629"/>
                  </a:cubicBezTo>
                  <a:cubicBezTo>
                    <a:pt x="2129" y="640"/>
                    <a:pt x="2144" y="650"/>
                    <a:pt x="2158" y="661"/>
                  </a:cubicBezTo>
                  <a:cubicBezTo>
                    <a:pt x="2189" y="682"/>
                    <a:pt x="2217" y="703"/>
                    <a:pt x="2247" y="721"/>
                  </a:cubicBezTo>
                  <a:cubicBezTo>
                    <a:pt x="2335" y="776"/>
                    <a:pt x="2424" y="803"/>
                    <a:pt x="2512" y="803"/>
                  </a:cubicBezTo>
                  <a:cubicBezTo>
                    <a:pt x="2610" y="803"/>
                    <a:pt x="2707" y="769"/>
                    <a:pt x="2798" y="703"/>
                  </a:cubicBezTo>
                  <a:cubicBezTo>
                    <a:pt x="2841" y="671"/>
                    <a:pt x="2879" y="637"/>
                    <a:pt x="2910" y="598"/>
                  </a:cubicBezTo>
                  <a:cubicBezTo>
                    <a:pt x="2539" y="522"/>
                    <a:pt x="2201" y="311"/>
                    <a:pt x="1969" y="0"/>
                  </a:cubicBezTo>
                  <a:cubicBezTo>
                    <a:pt x="1779" y="122"/>
                    <a:pt x="1683" y="289"/>
                    <a:pt x="1674" y="510"/>
                  </a:cubicBezTo>
                  <a:cubicBezTo>
                    <a:pt x="1674" y="525"/>
                    <a:pt x="1676" y="554"/>
                    <a:pt x="1678" y="587"/>
                  </a:cubicBezTo>
                  <a:cubicBezTo>
                    <a:pt x="1693" y="810"/>
                    <a:pt x="1732" y="1402"/>
                    <a:pt x="1163" y="1543"/>
                  </a:cubicBezTo>
                  <a:cubicBezTo>
                    <a:pt x="1043" y="1573"/>
                    <a:pt x="863" y="1605"/>
                    <a:pt x="716" y="1605"/>
                  </a:cubicBezTo>
                  <a:cubicBezTo>
                    <a:pt x="631" y="1605"/>
                    <a:pt x="569" y="1594"/>
                    <a:pt x="526" y="1573"/>
                  </a:cubicBezTo>
                  <a:cubicBezTo>
                    <a:pt x="501" y="1560"/>
                    <a:pt x="488" y="1532"/>
                    <a:pt x="495" y="1505"/>
                  </a:cubicBezTo>
                  <a:cubicBezTo>
                    <a:pt x="502" y="1478"/>
                    <a:pt x="525" y="1460"/>
                    <a:pt x="553" y="1460"/>
                  </a:cubicBezTo>
                  <a:lnTo>
                    <a:pt x="554" y="1460"/>
                  </a:lnTo>
                  <a:cubicBezTo>
                    <a:pt x="564" y="1460"/>
                    <a:pt x="573" y="1460"/>
                    <a:pt x="582" y="1460"/>
                  </a:cubicBezTo>
                  <a:cubicBezTo>
                    <a:pt x="658" y="1460"/>
                    <a:pt x="736" y="1452"/>
                    <a:pt x="836" y="1434"/>
                  </a:cubicBezTo>
                  <a:cubicBezTo>
                    <a:pt x="1017" y="1402"/>
                    <a:pt x="1157" y="1333"/>
                    <a:pt x="1263" y="1224"/>
                  </a:cubicBezTo>
                  <a:cubicBezTo>
                    <a:pt x="1418" y="1063"/>
                    <a:pt x="1476" y="907"/>
                    <a:pt x="1447" y="731"/>
                  </a:cubicBezTo>
                  <a:cubicBezTo>
                    <a:pt x="1425" y="606"/>
                    <a:pt x="1441" y="484"/>
                    <a:pt x="1459" y="381"/>
                  </a:cubicBezTo>
                  <a:cubicBezTo>
                    <a:pt x="1460" y="373"/>
                    <a:pt x="1460" y="365"/>
                    <a:pt x="1446" y="345"/>
                  </a:cubicBezTo>
                  <a:cubicBezTo>
                    <a:pt x="1392" y="271"/>
                    <a:pt x="1317" y="212"/>
                    <a:pt x="1215" y="165"/>
                  </a:cubicBezTo>
                  <a:cubicBezTo>
                    <a:pt x="1081" y="102"/>
                    <a:pt x="937" y="98"/>
                    <a:pt x="784" y="94"/>
                  </a:cubicBezTo>
                  <a:cubicBezTo>
                    <a:pt x="756" y="93"/>
                    <a:pt x="727" y="92"/>
                    <a:pt x="698" y="91"/>
                  </a:cubicBezTo>
                  <a:cubicBezTo>
                    <a:pt x="672" y="90"/>
                    <a:pt x="647" y="89"/>
                    <a:pt x="623" y="89"/>
                  </a:cubicBezTo>
                  <a:cubicBezTo>
                    <a:pt x="374" y="89"/>
                    <a:pt x="201" y="144"/>
                    <a:pt x="106" y="253"/>
                  </a:cubicBezTo>
                  <a:cubicBezTo>
                    <a:pt x="106" y="444"/>
                    <a:pt x="106" y="636"/>
                    <a:pt x="105" y="827"/>
                  </a:cubicBezTo>
                  <a:cubicBezTo>
                    <a:pt x="105" y="844"/>
                    <a:pt x="105" y="859"/>
                    <a:pt x="104" y="871"/>
                  </a:cubicBezTo>
                  <a:cubicBezTo>
                    <a:pt x="134" y="925"/>
                    <a:pt x="172" y="958"/>
                    <a:pt x="225" y="978"/>
                  </a:cubicBezTo>
                  <a:cubicBezTo>
                    <a:pt x="297" y="1005"/>
                    <a:pt x="371" y="1018"/>
                    <a:pt x="453" y="1018"/>
                  </a:cubicBezTo>
                  <a:cubicBezTo>
                    <a:pt x="492" y="1018"/>
                    <a:pt x="534" y="1015"/>
                    <a:pt x="577" y="1008"/>
                  </a:cubicBezTo>
                  <a:cubicBezTo>
                    <a:pt x="727" y="986"/>
                    <a:pt x="784" y="922"/>
                    <a:pt x="795" y="762"/>
                  </a:cubicBezTo>
                  <a:cubicBezTo>
                    <a:pt x="798" y="721"/>
                    <a:pt x="794" y="663"/>
                    <a:pt x="761" y="627"/>
                  </a:cubicBezTo>
                  <a:cubicBezTo>
                    <a:pt x="737" y="602"/>
                    <a:pt x="701" y="589"/>
                    <a:pt x="653" y="589"/>
                  </a:cubicBezTo>
                  <a:cubicBezTo>
                    <a:pt x="637" y="589"/>
                    <a:pt x="620" y="591"/>
                    <a:pt x="603" y="593"/>
                  </a:cubicBezTo>
                  <a:cubicBezTo>
                    <a:pt x="600" y="594"/>
                    <a:pt x="596" y="594"/>
                    <a:pt x="593" y="594"/>
                  </a:cubicBezTo>
                  <a:cubicBezTo>
                    <a:pt x="568" y="594"/>
                    <a:pt x="545" y="578"/>
                    <a:pt x="537" y="553"/>
                  </a:cubicBezTo>
                  <a:cubicBezTo>
                    <a:pt x="528" y="525"/>
                    <a:pt x="540" y="495"/>
                    <a:pt x="566" y="482"/>
                  </a:cubicBezTo>
                  <a:cubicBezTo>
                    <a:pt x="608" y="459"/>
                    <a:pt x="656" y="447"/>
                    <a:pt x="704" y="447"/>
                  </a:cubicBezTo>
                  <a:cubicBezTo>
                    <a:pt x="782" y="447"/>
                    <a:pt x="852" y="479"/>
                    <a:pt x="894" y="534"/>
                  </a:cubicBezTo>
                  <a:cubicBezTo>
                    <a:pt x="994" y="666"/>
                    <a:pt x="1023" y="824"/>
                    <a:pt x="973" y="978"/>
                  </a:cubicBezTo>
                  <a:cubicBezTo>
                    <a:pt x="928" y="1116"/>
                    <a:pt x="821" y="1207"/>
                    <a:pt x="662" y="1240"/>
                  </a:cubicBezTo>
                  <a:cubicBezTo>
                    <a:pt x="601" y="1254"/>
                    <a:pt x="537" y="1260"/>
                    <a:pt x="467" y="1260"/>
                  </a:cubicBezTo>
                  <a:cubicBezTo>
                    <a:pt x="389" y="1260"/>
                    <a:pt x="307" y="1252"/>
                    <a:pt x="201" y="1235"/>
                  </a:cubicBezTo>
                  <a:cubicBezTo>
                    <a:pt x="198" y="1234"/>
                    <a:pt x="196" y="1234"/>
                    <a:pt x="193" y="1234"/>
                  </a:cubicBezTo>
                  <a:cubicBezTo>
                    <a:pt x="192" y="1235"/>
                    <a:pt x="191" y="1237"/>
                    <a:pt x="189" y="1240"/>
                  </a:cubicBezTo>
                  <a:cubicBezTo>
                    <a:pt x="142" y="1305"/>
                    <a:pt x="107" y="1376"/>
                    <a:pt x="87" y="1449"/>
                  </a:cubicBezTo>
                  <a:cubicBezTo>
                    <a:pt x="-4" y="1765"/>
                    <a:pt x="-23" y="2104"/>
                    <a:pt x="29" y="2455"/>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71" name="Google Shape;71;p4"/>
            <p:cNvSpPr/>
            <p:nvPr/>
          </p:nvSpPr>
          <p:spPr>
            <a:xfrm>
              <a:off x="6915600" y="3211920"/>
              <a:ext cx="154800" cy="301680"/>
            </a:xfrm>
            <a:custGeom>
              <a:avLst/>
              <a:gdLst/>
              <a:ahLst/>
              <a:cxnLst/>
              <a:rect l="l" t="t" r="r" b="b"/>
              <a:pathLst>
                <a:path w="430" h="838" extrusionOk="0">
                  <a:moveTo>
                    <a:pt x="99" y="268"/>
                  </a:moveTo>
                  <a:cubicBezTo>
                    <a:pt x="62" y="454"/>
                    <a:pt x="23" y="645"/>
                    <a:pt x="0" y="838"/>
                  </a:cubicBezTo>
                  <a:cubicBezTo>
                    <a:pt x="88" y="765"/>
                    <a:pt x="162" y="676"/>
                    <a:pt x="220" y="572"/>
                  </a:cubicBezTo>
                  <a:cubicBezTo>
                    <a:pt x="327" y="385"/>
                    <a:pt x="395" y="201"/>
                    <a:pt x="430" y="0"/>
                  </a:cubicBezTo>
                  <a:cubicBezTo>
                    <a:pt x="330" y="57"/>
                    <a:pt x="228" y="102"/>
                    <a:pt x="126" y="135"/>
                  </a:cubicBezTo>
                  <a:cubicBezTo>
                    <a:pt x="117" y="180"/>
                    <a:pt x="108" y="224"/>
                    <a:pt x="99" y="268"/>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72" name="Google Shape;72;p4"/>
            <p:cNvSpPr/>
            <p:nvPr/>
          </p:nvSpPr>
          <p:spPr>
            <a:xfrm>
              <a:off x="6561360" y="3277800"/>
              <a:ext cx="329760" cy="576720"/>
            </a:xfrm>
            <a:custGeom>
              <a:avLst/>
              <a:gdLst/>
              <a:ahLst/>
              <a:cxnLst/>
              <a:rect l="l" t="t" r="r" b="b"/>
              <a:pathLst>
                <a:path w="916" h="1602" extrusionOk="0">
                  <a:moveTo>
                    <a:pt x="0" y="1326"/>
                  </a:moveTo>
                  <a:cubicBezTo>
                    <a:pt x="56" y="1391"/>
                    <a:pt x="87" y="1470"/>
                    <a:pt x="93" y="1562"/>
                  </a:cubicBezTo>
                  <a:cubicBezTo>
                    <a:pt x="95" y="1583"/>
                    <a:pt x="96" y="1595"/>
                    <a:pt x="98" y="1602"/>
                  </a:cubicBezTo>
                  <a:cubicBezTo>
                    <a:pt x="100" y="1602"/>
                    <a:pt x="104" y="1602"/>
                    <a:pt x="109" y="1602"/>
                  </a:cubicBezTo>
                  <a:cubicBezTo>
                    <a:pt x="118" y="1602"/>
                    <a:pt x="128" y="1602"/>
                    <a:pt x="140" y="1601"/>
                  </a:cubicBezTo>
                  <a:cubicBezTo>
                    <a:pt x="175" y="1599"/>
                    <a:pt x="207" y="1590"/>
                    <a:pt x="239" y="1573"/>
                  </a:cubicBezTo>
                  <a:cubicBezTo>
                    <a:pt x="303" y="1541"/>
                    <a:pt x="362" y="1494"/>
                    <a:pt x="425" y="1426"/>
                  </a:cubicBezTo>
                  <a:cubicBezTo>
                    <a:pt x="557" y="1283"/>
                    <a:pt x="652" y="1113"/>
                    <a:pt x="729" y="966"/>
                  </a:cubicBezTo>
                  <a:cubicBezTo>
                    <a:pt x="733" y="959"/>
                    <a:pt x="734" y="951"/>
                    <a:pt x="735" y="939"/>
                  </a:cubicBezTo>
                  <a:cubicBezTo>
                    <a:pt x="744" y="649"/>
                    <a:pt x="802" y="350"/>
                    <a:pt x="916" y="0"/>
                  </a:cubicBezTo>
                  <a:cubicBezTo>
                    <a:pt x="792" y="23"/>
                    <a:pt x="668" y="30"/>
                    <a:pt x="546" y="21"/>
                  </a:cubicBezTo>
                  <a:cubicBezTo>
                    <a:pt x="491" y="107"/>
                    <a:pt x="420" y="182"/>
                    <a:pt x="331" y="246"/>
                  </a:cubicBezTo>
                  <a:cubicBezTo>
                    <a:pt x="328" y="248"/>
                    <a:pt x="327" y="249"/>
                    <a:pt x="327" y="250"/>
                  </a:cubicBezTo>
                  <a:cubicBezTo>
                    <a:pt x="327" y="250"/>
                    <a:pt x="325" y="254"/>
                    <a:pt x="327" y="270"/>
                  </a:cubicBezTo>
                  <a:cubicBezTo>
                    <a:pt x="339" y="373"/>
                    <a:pt x="343" y="458"/>
                    <a:pt x="341" y="539"/>
                  </a:cubicBezTo>
                  <a:cubicBezTo>
                    <a:pt x="334" y="758"/>
                    <a:pt x="298" y="1038"/>
                    <a:pt x="74" y="1261"/>
                  </a:cubicBezTo>
                  <a:cubicBezTo>
                    <a:pt x="50" y="1284"/>
                    <a:pt x="25" y="1306"/>
                    <a:pt x="0" y="1326"/>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73" name="Google Shape;73;p4"/>
            <p:cNvSpPr/>
            <p:nvPr/>
          </p:nvSpPr>
          <p:spPr>
            <a:xfrm>
              <a:off x="5672520" y="2562120"/>
              <a:ext cx="622800" cy="560160"/>
            </a:xfrm>
            <a:custGeom>
              <a:avLst/>
              <a:gdLst/>
              <a:ahLst/>
              <a:cxnLst/>
              <a:rect l="l" t="t" r="r" b="b"/>
              <a:pathLst>
                <a:path w="1730" h="1556" extrusionOk="0">
                  <a:moveTo>
                    <a:pt x="1" y="379"/>
                  </a:moveTo>
                  <a:cubicBezTo>
                    <a:pt x="0" y="599"/>
                    <a:pt x="1" y="820"/>
                    <a:pt x="1" y="1040"/>
                  </a:cubicBezTo>
                  <a:cubicBezTo>
                    <a:pt x="26" y="1072"/>
                    <a:pt x="58" y="1101"/>
                    <a:pt x="95" y="1127"/>
                  </a:cubicBezTo>
                  <a:cubicBezTo>
                    <a:pt x="192" y="1194"/>
                    <a:pt x="307" y="1229"/>
                    <a:pt x="446" y="1234"/>
                  </a:cubicBezTo>
                  <a:cubicBezTo>
                    <a:pt x="484" y="1235"/>
                    <a:pt x="522" y="1236"/>
                    <a:pt x="560" y="1237"/>
                  </a:cubicBezTo>
                  <a:cubicBezTo>
                    <a:pt x="634" y="1238"/>
                    <a:pt x="712" y="1239"/>
                    <a:pt x="788" y="1246"/>
                  </a:cubicBezTo>
                  <a:cubicBezTo>
                    <a:pt x="1068" y="1272"/>
                    <a:pt x="1272" y="1374"/>
                    <a:pt x="1408" y="1556"/>
                  </a:cubicBezTo>
                  <a:cubicBezTo>
                    <a:pt x="1483" y="1382"/>
                    <a:pt x="1597" y="1259"/>
                    <a:pt x="1730" y="1169"/>
                  </a:cubicBezTo>
                  <a:cubicBezTo>
                    <a:pt x="1688" y="1089"/>
                    <a:pt x="1653" y="1004"/>
                    <a:pt x="1626" y="916"/>
                  </a:cubicBezTo>
                  <a:cubicBezTo>
                    <a:pt x="1531" y="907"/>
                    <a:pt x="1442" y="878"/>
                    <a:pt x="1357" y="851"/>
                  </a:cubicBezTo>
                  <a:cubicBezTo>
                    <a:pt x="1340" y="846"/>
                    <a:pt x="1323" y="840"/>
                    <a:pt x="1306" y="835"/>
                  </a:cubicBezTo>
                  <a:cubicBezTo>
                    <a:pt x="1252" y="818"/>
                    <a:pt x="1199" y="799"/>
                    <a:pt x="1147" y="780"/>
                  </a:cubicBezTo>
                  <a:cubicBezTo>
                    <a:pt x="1002" y="729"/>
                    <a:pt x="866" y="680"/>
                    <a:pt x="721" y="680"/>
                  </a:cubicBezTo>
                  <a:cubicBezTo>
                    <a:pt x="672" y="680"/>
                    <a:pt x="626" y="685"/>
                    <a:pt x="580" y="696"/>
                  </a:cubicBezTo>
                  <a:cubicBezTo>
                    <a:pt x="575" y="697"/>
                    <a:pt x="571" y="698"/>
                    <a:pt x="566" y="698"/>
                  </a:cubicBezTo>
                  <a:cubicBezTo>
                    <a:pt x="543" y="698"/>
                    <a:pt x="522" y="685"/>
                    <a:pt x="512" y="663"/>
                  </a:cubicBezTo>
                  <a:cubicBezTo>
                    <a:pt x="500" y="638"/>
                    <a:pt x="508" y="607"/>
                    <a:pt x="531" y="590"/>
                  </a:cubicBezTo>
                  <a:cubicBezTo>
                    <a:pt x="571" y="561"/>
                    <a:pt x="618" y="541"/>
                    <a:pt x="677" y="529"/>
                  </a:cubicBezTo>
                  <a:cubicBezTo>
                    <a:pt x="714" y="521"/>
                    <a:pt x="751" y="518"/>
                    <a:pt x="792" y="518"/>
                  </a:cubicBezTo>
                  <a:cubicBezTo>
                    <a:pt x="885" y="518"/>
                    <a:pt x="975" y="538"/>
                    <a:pt x="1062" y="558"/>
                  </a:cubicBezTo>
                  <a:cubicBezTo>
                    <a:pt x="1077" y="562"/>
                    <a:pt x="1093" y="566"/>
                    <a:pt x="1109" y="569"/>
                  </a:cubicBezTo>
                  <a:cubicBezTo>
                    <a:pt x="1179" y="585"/>
                    <a:pt x="1248" y="606"/>
                    <a:pt x="1315" y="626"/>
                  </a:cubicBezTo>
                  <a:cubicBezTo>
                    <a:pt x="1403" y="652"/>
                    <a:pt x="1486" y="677"/>
                    <a:pt x="1572" y="692"/>
                  </a:cubicBezTo>
                  <a:cubicBezTo>
                    <a:pt x="1543" y="519"/>
                    <a:pt x="1544" y="345"/>
                    <a:pt x="1578" y="170"/>
                  </a:cubicBezTo>
                  <a:lnTo>
                    <a:pt x="1576" y="170"/>
                  </a:lnTo>
                  <a:cubicBezTo>
                    <a:pt x="1564" y="170"/>
                    <a:pt x="1552" y="166"/>
                    <a:pt x="1542" y="159"/>
                  </a:cubicBezTo>
                  <a:cubicBezTo>
                    <a:pt x="1526" y="148"/>
                    <a:pt x="1511" y="137"/>
                    <a:pt x="1496" y="127"/>
                  </a:cubicBezTo>
                  <a:cubicBezTo>
                    <a:pt x="1466" y="105"/>
                    <a:pt x="1435" y="83"/>
                    <a:pt x="1405" y="63"/>
                  </a:cubicBezTo>
                  <a:cubicBezTo>
                    <a:pt x="1369" y="40"/>
                    <a:pt x="1333" y="19"/>
                    <a:pt x="1297" y="0"/>
                  </a:cubicBezTo>
                  <a:cubicBezTo>
                    <a:pt x="988" y="2"/>
                    <a:pt x="680" y="1"/>
                    <a:pt x="371" y="1"/>
                  </a:cubicBezTo>
                  <a:cubicBezTo>
                    <a:pt x="308" y="36"/>
                    <a:pt x="248" y="80"/>
                    <a:pt x="192" y="131"/>
                  </a:cubicBezTo>
                  <a:cubicBezTo>
                    <a:pt x="110" y="206"/>
                    <a:pt x="46" y="288"/>
                    <a:pt x="1" y="379"/>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74" name="Google Shape;74;p4"/>
            <p:cNvSpPr/>
            <p:nvPr/>
          </p:nvSpPr>
          <p:spPr>
            <a:xfrm>
              <a:off x="5257440" y="3279600"/>
              <a:ext cx="268920" cy="146880"/>
            </a:xfrm>
            <a:custGeom>
              <a:avLst/>
              <a:gdLst/>
              <a:ahLst/>
              <a:cxnLst/>
              <a:rect l="l" t="t" r="r" b="b"/>
              <a:pathLst>
                <a:path w="747" h="408" extrusionOk="0">
                  <a:moveTo>
                    <a:pt x="714" y="211"/>
                  </a:moveTo>
                  <a:cubicBezTo>
                    <a:pt x="724" y="186"/>
                    <a:pt x="736" y="153"/>
                    <a:pt x="747" y="113"/>
                  </a:cubicBezTo>
                  <a:cubicBezTo>
                    <a:pt x="725" y="102"/>
                    <a:pt x="703" y="93"/>
                    <a:pt x="681" y="83"/>
                  </a:cubicBezTo>
                  <a:cubicBezTo>
                    <a:pt x="470" y="-4"/>
                    <a:pt x="243" y="-20"/>
                    <a:pt x="30" y="24"/>
                  </a:cubicBezTo>
                  <a:cubicBezTo>
                    <a:pt x="1" y="60"/>
                    <a:pt x="-2" y="113"/>
                    <a:pt x="1" y="152"/>
                  </a:cubicBezTo>
                  <a:cubicBezTo>
                    <a:pt x="12" y="312"/>
                    <a:pt x="69" y="376"/>
                    <a:pt x="219" y="398"/>
                  </a:cubicBezTo>
                  <a:cubicBezTo>
                    <a:pt x="262" y="405"/>
                    <a:pt x="304" y="408"/>
                    <a:pt x="343" y="408"/>
                  </a:cubicBezTo>
                  <a:cubicBezTo>
                    <a:pt x="424" y="408"/>
                    <a:pt x="499" y="395"/>
                    <a:pt x="570" y="368"/>
                  </a:cubicBezTo>
                  <a:cubicBezTo>
                    <a:pt x="639" y="343"/>
                    <a:pt x="682" y="296"/>
                    <a:pt x="714" y="211"/>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75" name="Google Shape;75;p4"/>
            <p:cNvSpPr/>
            <p:nvPr/>
          </p:nvSpPr>
          <p:spPr>
            <a:xfrm>
              <a:off x="4949280" y="3311640"/>
              <a:ext cx="594360" cy="773640"/>
            </a:xfrm>
            <a:custGeom>
              <a:avLst/>
              <a:gdLst/>
              <a:ahLst/>
              <a:cxnLst/>
              <a:rect l="l" t="t" r="r" b="b"/>
              <a:pathLst>
                <a:path w="1651" h="2149" extrusionOk="0">
                  <a:moveTo>
                    <a:pt x="379" y="1874"/>
                  </a:moveTo>
                  <a:cubicBezTo>
                    <a:pt x="485" y="1824"/>
                    <a:pt x="585" y="1754"/>
                    <a:pt x="680" y="1666"/>
                  </a:cubicBezTo>
                  <a:cubicBezTo>
                    <a:pt x="758" y="1594"/>
                    <a:pt x="808" y="1494"/>
                    <a:pt x="829" y="1370"/>
                  </a:cubicBezTo>
                  <a:cubicBezTo>
                    <a:pt x="830" y="1367"/>
                    <a:pt x="830" y="1365"/>
                    <a:pt x="830" y="1362"/>
                  </a:cubicBezTo>
                  <a:cubicBezTo>
                    <a:pt x="832" y="1343"/>
                    <a:pt x="834" y="1308"/>
                    <a:pt x="867" y="1277"/>
                  </a:cubicBezTo>
                  <a:cubicBezTo>
                    <a:pt x="878" y="1266"/>
                    <a:pt x="893" y="1260"/>
                    <a:pt x="908" y="1260"/>
                  </a:cubicBezTo>
                  <a:cubicBezTo>
                    <a:pt x="915" y="1260"/>
                    <a:pt x="921" y="1261"/>
                    <a:pt x="928" y="1264"/>
                  </a:cubicBezTo>
                  <a:cubicBezTo>
                    <a:pt x="949" y="1271"/>
                    <a:pt x="964" y="1289"/>
                    <a:pt x="967" y="1311"/>
                  </a:cubicBezTo>
                  <a:cubicBezTo>
                    <a:pt x="986" y="1439"/>
                    <a:pt x="968" y="1557"/>
                    <a:pt x="912" y="1670"/>
                  </a:cubicBezTo>
                  <a:cubicBezTo>
                    <a:pt x="896" y="1702"/>
                    <a:pt x="897" y="1723"/>
                    <a:pt x="902" y="1733"/>
                  </a:cubicBezTo>
                  <a:cubicBezTo>
                    <a:pt x="909" y="1743"/>
                    <a:pt x="929" y="1750"/>
                    <a:pt x="957" y="1750"/>
                  </a:cubicBezTo>
                  <a:lnTo>
                    <a:pt x="961" y="1750"/>
                  </a:lnTo>
                  <a:cubicBezTo>
                    <a:pt x="1118" y="1746"/>
                    <a:pt x="1211" y="1720"/>
                    <a:pt x="1254" y="1595"/>
                  </a:cubicBezTo>
                  <a:cubicBezTo>
                    <a:pt x="1262" y="1571"/>
                    <a:pt x="1285" y="1555"/>
                    <a:pt x="1311" y="1555"/>
                  </a:cubicBezTo>
                  <a:lnTo>
                    <a:pt x="1311" y="1555"/>
                  </a:lnTo>
                  <a:cubicBezTo>
                    <a:pt x="1337" y="1555"/>
                    <a:pt x="1359" y="1572"/>
                    <a:pt x="1367" y="1596"/>
                  </a:cubicBezTo>
                  <a:cubicBezTo>
                    <a:pt x="1404" y="1708"/>
                    <a:pt x="1355" y="1821"/>
                    <a:pt x="1244" y="1885"/>
                  </a:cubicBezTo>
                  <a:cubicBezTo>
                    <a:pt x="1157" y="1934"/>
                    <a:pt x="1082" y="1957"/>
                    <a:pt x="1007" y="1957"/>
                  </a:cubicBezTo>
                  <a:cubicBezTo>
                    <a:pt x="930" y="1957"/>
                    <a:pt x="852" y="1933"/>
                    <a:pt x="758" y="1881"/>
                  </a:cubicBezTo>
                  <a:cubicBezTo>
                    <a:pt x="709" y="1927"/>
                    <a:pt x="654" y="1972"/>
                    <a:pt x="589" y="2017"/>
                  </a:cubicBezTo>
                  <a:cubicBezTo>
                    <a:pt x="618" y="2032"/>
                    <a:pt x="647" y="2045"/>
                    <a:pt x="677" y="2058"/>
                  </a:cubicBezTo>
                  <a:cubicBezTo>
                    <a:pt x="948" y="2169"/>
                    <a:pt x="1212" y="2178"/>
                    <a:pt x="1470" y="2088"/>
                  </a:cubicBezTo>
                  <a:cubicBezTo>
                    <a:pt x="1551" y="2009"/>
                    <a:pt x="1602" y="1900"/>
                    <a:pt x="1623" y="1756"/>
                  </a:cubicBezTo>
                  <a:cubicBezTo>
                    <a:pt x="1675" y="1405"/>
                    <a:pt x="1656" y="1066"/>
                    <a:pt x="1565" y="750"/>
                  </a:cubicBezTo>
                  <a:cubicBezTo>
                    <a:pt x="1544" y="677"/>
                    <a:pt x="1510" y="606"/>
                    <a:pt x="1463" y="541"/>
                  </a:cubicBezTo>
                  <a:cubicBezTo>
                    <a:pt x="1461" y="538"/>
                    <a:pt x="1460" y="536"/>
                    <a:pt x="1459" y="535"/>
                  </a:cubicBezTo>
                  <a:cubicBezTo>
                    <a:pt x="1456" y="535"/>
                    <a:pt x="1454" y="535"/>
                    <a:pt x="1451" y="536"/>
                  </a:cubicBezTo>
                  <a:cubicBezTo>
                    <a:pt x="1345" y="553"/>
                    <a:pt x="1262" y="561"/>
                    <a:pt x="1185" y="561"/>
                  </a:cubicBezTo>
                  <a:cubicBezTo>
                    <a:pt x="1115" y="561"/>
                    <a:pt x="1052" y="555"/>
                    <a:pt x="990" y="541"/>
                  </a:cubicBezTo>
                  <a:cubicBezTo>
                    <a:pt x="831" y="508"/>
                    <a:pt x="724" y="417"/>
                    <a:pt x="679" y="279"/>
                  </a:cubicBezTo>
                  <a:cubicBezTo>
                    <a:pt x="649" y="185"/>
                    <a:pt x="647" y="90"/>
                    <a:pt x="674" y="0"/>
                  </a:cubicBezTo>
                  <a:cubicBezTo>
                    <a:pt x="507" y="70"/>
                    <a:pt x="357" y="179"/>
                    <a:pt x="243" y="320"/>
                  </a:cubicBezTo>
                  <a:cubicBezTo>
                    <a:pt x="274" y="388"/>
                    <a:pt x="323" y="456"/>
                    <a:pt x="389" y="525"/>
                  </a:cubicBezTo>
                  <a:cubicBezTo>
                    <a:pt x="495" y="634"/>
                    <a:pt x="635" y="703"/>
                    <a:pt x="816" y="735"/>
                  </a:cubicBezTo>
                  <a:cubicBezTo>
                    <a:pt x="916" y="753"/>
                    <a:pt x="994" y="761"/>
                    <a:pt x="1070" y="761"/>
                  </a:cubicBezTo>
                  <a:cubicBezTo>
                    <a:pt x="1079" y="761"/>
                    <a:pt x="1088" y="761"/>
                    <a:pt x="1098" y="761"/>
                  </a:cubicBezTo>
                  <a:lnTo>
                    <a:pt x="1099" y="761"/>
                  </a:lnTo>
                  <a:cubicBezTo>
                    <a:pt x="1127" y="761"/>
                    <a:pt x="1151" y="779"/>
                    <a:pt x="1157" y="806"/>
                  </a:cubicBezTo>
                  <a:cubicBezTo>
                    <a:pt x="1164" y="833"/>
                    <a:pt x="1151" y="861"/>
                    <a:pt x="1126" y="874"/>
                  </a:cubicBezTo>
                  <a:cubicBezTo>
                    <a:pt x="1083" y="895"/>
                    <a:pt x="1021" y="906"/>
                    <a:pt x="936" y="906"/>
                  </a:cubicBezTo>
                  <a:cubicBezTo>
                    <a:pt x="788" y="906"/>
                    <a:pt x="609" y="874"/>
                    <a:pt x="489" y="844"/>
                  </a:cubicBezTo>
                  <a:cubicBezTo>
                    <a:pt x="293" y="796"/>
                    <a:pt x="170" y="694"/>
                    <a:pt x="92" y="572"/>
                  </a:cubicBezTo>
                  <a:cubicBezTo>
                    <a:pt x="-105" y="1046"/>
                    <a:pt x="23" y="1566"/>
                    <a:pt x="379" y="1874"/>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76"/>
        <p:cNvGrpSpPr/>
        <p:nvPr/>
      </p:nvGrpSpPr>
      <p:grpSpPr>
        <a:xfrm>
          <a:off x="0" y="0"/>
          <a:ext cx="0" cy="0"/>
          <a:chOff x="0" y="0"/>
          <a:chExt cx="0" cy="0"/>
        </a:xfrm>
      </p:grpSpPr>
      <p:sp>
        <p:nvSpPr>
          <p:cNvPr id="77" name="Google Shape;77;p5"/>
          <p:cNvSpPr/>
          <p:nvPr/>
        </p:nvSpPr>
        <p:spPr>
          <a:xfrm rot="-3351954" flipH="1">
            <a:off x="2820863" y="4881758"/>
            <a:ext cx="1428551" cy="868715"/>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nvGrpSpPr>
          <p:cNvPr id="78" name="Google Shape;78;p5"/>
          <p:cNvGrpSpPr/>
          <p:nvPr/>
        </p:nvGrpSpPr>
        <p:grpSpPr>
          <a:xfrm rot="8100627" flipH="1">
            <a:off x="424864" y="-134323"/>
            <a:ext cx="1428544" cy="868711"/>
            <a:chOff x="4949280" y="2561760"/>
            <a:chExt cx="3684600" cy="2240640"/>
          </a:xfrm>
        </p:grpSpPr>
        <p:sp>
          <p:nvSpPr>
            <p:cNvPr id="79" name="Google Shape;79;p5"/>
            <p:cNvSpPr/>
            <p:nvPr/>
          </p:nvSpPr>
          <p:spPr>
            <a:xfrm>
              <a:off x="4949280" y="2561760"/>
              <a:ext cx="3684600" cy="2240640"/>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1"/>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80" name="Google Shape;80;p5"/>
            <p:cNvSpPr/>
            <p:nvPr/>
          </p:nvSpPr>
          <p:spPr>
            <a:xfrm>
              <a:off x="4949280" y="2561760"/>
              <a:ext cx="2233080" cy="1655640"/>
            </a:xfrm>
            <a:custGeom>
              <a:avLst/>
              <a:gdLst/>
              <a:ahLst/>
              <a:cxnLst/>
              <a:rect l="l" t="t" r="r" b="b"/>
              <a:pathLst>
                <a:path w="6203" h="4599"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64" y="3978"/>
                    <a:pt x="1984" y="4028"/>
                    <a:pt x="2010" y="4073"/>
                  </a:cubicBezTo>
                  <a:cubicBezTo>
                    <a:pt x="2009" y="4210"/>
                    <a:pt x="2009" y="4348"/>
                    <a:pt x="2010" y="4485"/>
                  </a:cubicBezTo>
                  <a:cubicBezTo>
                    <a:pt x="2074" y="4519"/>
                    <a:pt x="2145" y="4545"/>
                    <a:pt x="2221" y="4564"/>
                  </a:cubicBezTo>
                  <a:cubicBezTo>
                    <a:pt x="2315" y="4587"/>
                    <a:pt x="2409" y="4599"/>
                    <a:pt x="2501" y="4599"/>
                  </a:cubicBezTo>
                  <a:cubicBezTo>
                    <a:pt x="2525" y="4599"/>
                    <a:pt x="2550" y="4598"/>
                    <a:pt x="2573" y="4596"/>
                  </a:cubicBezTo>
                  <a:cubicBezTo>
                    <a:pt x="2830" y="4579"/>
                    <a:pt x="3053" y="4478"/>
                    <a:pt x="3237" y="4297"/>
                  </a:cubicBezTo>
                  <a:cubicBezTo>
                    <a:pt x="3333" y="4321"/>
                    <a:pt x="3431" y="4334"/>
                    <a:pt x="3531" y="4337"/>
                  </a:cubicBezTo>
                  <a:cubicBezTo>
                    <a:pt x="3541" y="4337"/>
                    <a:pt x="3551" y="4337"/>
                    <a:pt x="3560" y="4337"/>
                  </a:cubicBezTo>
                  <a:cubicBezTo>
                    <a:pt x="3820" y="4337"/>
                    <a:pt x="4175" y="4254"/>
                    <a:pt x="4473" y="3884"/>
                  </a:cubicBezTo>
                  <a:lnTo>
                    <a:pt x="4482" y="3885"/>
                  </a:lnTo>
                  <a:cubicBezTo>
                    <a:pt x="4495" y="3886"/>
                    <a:pt x="4508" y="3886"/>
                    <a:pt x="4522" y="3886"/>
                  </a:cubicBezTo>
                  <a:cubicBezTo>
                    <a:pt x="4539" y="3886"/>
                    <a:pt x="4556" y="3886"/>
                    <a:pt x="4578" y="3884"/>
                  </a:cubicBezTo>
                  <a:cubicBezTo>
                    <a:pt x="4663" y="3878"/>
                    <a:pt x="4745" y="3856"/>
                    <a:pt x="4822" y="3817"/>
                  </a:cubicBezTo>
                  <a:cubicBezTo>
                    <a:pt x="4925" y="3765"/>
                    <a:pt x="5020" y="3691"/>
                    <a:pt x="5113" y="3591"/>
                  </a:cubicBezTo>
                  <a:cubicBezTo>
                    <a:pt x="5272" y="3418"/>
                    <a:pt x="5382" y="3225"/>
                    <a:pt x="5468" y="3058"/>
                  </a:cubicBezTo>
                  <a:cubicBezTo>
                    <a:pt x="5483" y="3031"/>
                    <a:pt x="5494" y="3002"/>
                    <a:pt x="5502" y="2972"/>
                  </a:cubicBezTo>
                  <a:lnTo>
                    <a:pt x="5622" y="2872"/>
                  </a:lnTo>
                  <a:cubicBezTo>
                    <a:pt x="5742" y="2772"/>
                    <a:pt x="5844" y="2649"/>
                    <a:pt x="5925" y="2509"/>
                  </a:cubicBezTo>
                  <a:cubicBezTo>
                    <a:pt x="6094" y="2213"/>
                    <a:pt x="6183" y="1915"/>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dk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81" name="Google Shape;81;p5"/>
            <p:cNvSpPr/>
            <p:nvPr/>
          </p:nvSpPr>
          <p:spPr>
            <a:xfrm>
              <a:off x="5634720" y="3060000"/>
              <a:ext cx="1047600" cy="1056960"/>
            </a:xfrm>
            <a:custGeom>
              <a:avLst/>
              <a:gdLst/>
              <a:ahLst/>
              <a:cxnLst/>
              <a:rect l="l" t="t" r="r" b="b"/>
              <a:pathLst>
                <a:path w="2910" h="2936" extrusionOk="0">
                  <a:moveTo>
                    <a:pt x="29" y="2455"/>
                  </a:moveTo>
                  <a:cubicBezTo>
                    <a:pt x="33" y="2484"/>
                    <a:pt x="39" y="2512"/>
                    <a:pt x="46" y="2538"/>
                  </a:cubicBezTo>
                  <a:cubicBezTo>
                    <a:pt x="60" y="2594"/>
                    <a:pt x="80" y="2644"/>
                    <a:pt x="106" y="2689"/>
                  </a:cubicBezTo>
                  <a:cubicBezTo>
                    <a:pt x="172" y="2803"/>
                    <a:pt x="277" y="2876"/>
                    <a:pt x="422" y="2912"/>
                  </a:cubicBezTo>
                  <a:cubicBezTo>
                    <a:pt x="487" y="2928"/>
                    <a:pt x="552" y="2936"/>
                    <a:pt x="614" y="2936"/>
                  </a:cubicBezTo>
                  <a:cubicBezTo>
                    <a:pt x="630" y="2936"/>
                    <a:pt x="646" y="2936"/>
                    <a:pt x="662" y="2935"/>
                  </a:cubicBezTo>
                  <a:cubicBezTo>
                    <a:pt x="831" y="2923"/>
                    <a:pt x="973" y="2859"/>
                    <a:pt x="1095" y="2737"/>
                  </a:cubicBezTo>
                  <a:cubicBezTo>
                    <a:pt x="1016" y="2685"/>
                    <a:pt x="951" y="2634"/>
                    <a:pt x="894" y="2580"/>
                  </a:cubicBezTo>
                  <a:cubicBezTo>
                    <a:pt x="800" y="2632"/>
                    <a:pt x="722" y="2656"/>
                    <a:pt x="645" y="2656"/>
                  </a:cubicBezTo>
                  <a:cubicBezTo>
                    <a:pt x="570" y="2656"/>
                    <a:pt x="495" y="2633"/>
                    <a:pt x="408" y="2584"/>
                  </a:cubicBezTo>
                  <a:cubicBezTo>
                    <a:pt x="297" y="2520"/>
                    <a:pt x="248" y="2407"/>
                    <a:pt x="284" y="2295"/>
                  </a:cubicBezTo>
                  <a:cubicBezTo>
                    <a:pt x="292" y="2271"/>
                    <a:pt x="315" y="2254"/>
                    <a:pt x="341" y="2254"/>
                  </a:cubicBezTo>
                  <a:lnTo>
                    <a:pt x="341" y="2254"/>
                  </a:lnTo>
                  <a:cubicBezTo>
                    <a:pt x="367" y="2254"/>
                    <a:pt x="389" y="2270"/>
                    <a:pt x="398" y="2294"/>
                  </a:cubicBezTo>
                  <a:cubicBezTo>
                    <a:pt x="441" y="2419"/>
                    <a:pt x="534" y="2445"/>
                    <a:pt x="691" y="2449"/>
                  </a:cubicBezTo>
                  <a:lnTo>
                    <a:pt x="695" y="2449"/>
                  </a:lnTo>
                  <a:cubicBezTo>
                    <a:pt x="723" y="2449"/>
                    <a:pt x="743" y="2442"/>
                    <a:pt x="750" y="2432"/>
                  </a:cubicBezTo>
                  <a:cubicBezTo>
                    <a:pt x="756" y="2422"/>
                    <a:pt x="756" y="2401"/>
                    <a:pt x="740" y="2369"/>
                  </a:cubicBezTo>
                  <a:cubicBezTo>
                    <a:pt x="685" y="2256"/>
                    <a:pt x="667" y="2138"/>
                    <a:pt x="685" y="2010"/>
                  </a:cubicBezTo>
                  <a:cubicBezTo>
                    <a:pt x="688" y="1988"/>
                    <a:pt x="703" y="1970"/>
                    <a:pt x="724" y="1963"/>
                  </a:cubicBezTo>
                  <a:cubicBezTo>
                    <a:pt x="731" y="1960"/>
                    <a:pt x="737" y="1959"/>
                    <a:pt x="744" y="1959"/>
                  </a:cubicBezTo>
                  <a:cubicBezTo>
                    <a:pt x="759" y="1959"/>
                    <a:pt x="774" y="1965"/>
                    <a:pt x="785" y="1976"/>
                  </a:cubicBezTo>
                  <a:cubicBezTo>
                    <a:pt x="817" y="2007"/>
                    <a:pt x="820" y="2042"/>
                    <a:pt x="822" y="2061"/>
                  </a:cubicBezTo>
                  <a:cubicBezTo>
                    <a:pt x="822" y="2064"/>
                    <a:pt x="822" y="2066"/>
                    <a:pt x="823" y="2069"/>
                  </a:cubicBezTo>
                  <a:cubicBezTo>
                    <a:pt x="844" y="2193"/>
                    <a:pt x="894" y="2293"/>
                    <a:pt x="972" y="2365"/>
                  </a:cubicBezTo>
                  <a:cubicBezTo>
                    <a:pt x="1181" y="2560"/>
                    <a:pt x="1418" y="2662"/>
                    <a:pt x="1678" y="2668"/>
                  </a:cubicBezTo>
                  <a:lnTo>
                    <a:pt x="1698" y="2668"/>
                  </a:lnTo>
                  <a:cubicBezTo>
                    <a:pt x="1997" y="2668"/>
                    <a:pt x="2234" y="2521"/>
                    <a:pt x="2420" y="2218"/>
                  </a:cubicBezTo>
                  <a:cubicBezTo>
                    <a:pt x="2449" y="2172"/>
                    <a:pt x="2448" y="2108"/>
                    <a:pt x="2421" y="2054"/>
                  </a:cubicBezTo>
                  <a:cubicBezTo>
                    <a:pt x="2271" y="2128"/>
                    <a:pt x="2142" y="2163"/>
                    <a:pt x="2019" y="2163"/>
                  </a:cubicBezTo>
                  <a:cubicBezTo>
                    <a:pt x="1908" y="2163"/>
                    <a:pt x="1799" y="2134"/>
                    <a:pt x="1697" y="2076"/>
                  </a:cubicBezTo>
                  <a:cubicBezTo>
                    <a:pt x="1672" y="2061"/>
                    <a:pt x="1660" y="2030"/>
                    <a:pt x="1671" y="2003"/>
                  </a:cubicBezTo>
                  <a:cubicBezTo>
                    <a:pt x="1680" y="1979"/>
                    <a:pt x="1702" y="1964"/>
                    <a:pt x="1727" y="1964"/>
                  </a:cubicBezTo>
                  <a:cubicBezTo>
                    <a:pt x="1731" y="1964"/>
                    <a:pt x="1735" y="1964"/>
                    <a:pt x="1739" y="1965"/>
                  </a:cubicBezTo>
                  <a:cubicBezTo>
                    <a:pt x="1758" y="1969"/>
                    <a:pt x="1777" y="1974"/>
                    <a:pt x="1796" y="1979"/>
                  </a:cubicBezTo>
                  <a:cubicBezTo>
                    <a:pt x="1830" y="1988"/>
                    <a:pt x="1862" y="1997"/>
                    <a:pt x="1894" y="1999"/>
                  </a:cubicBezTo>
                  <a:cubicBezTo>
                    <a:pt x="1906" y="2000"/>
                    <a:pt x="1919" y="2001"/>
                    <a:pt x="1933" y="2001"/>
                  </a:cubicBezTo>
                  <a:cubicBezTo>
                    <a:pt x="2165" y="2001"/>
                    <a:pt x="2542" y="1837"/>
                    <a:pt x="2646" y="1529"/>
                  </a:cubicBezTo>
                  <a:cubicBezTo>
                    <a:pt x="2653" y="1508"/>
                    <a:pt x="2659" y="1487"/>
                    <a:pt x="2664" y="1467"/>
                  </a:cubicBezTo>
                  <a:cubicBezTo>
                    <a:pt x="2722" y="1259"/>
                    <a:pt x="2589" y="1031"/>
                    <a:pt x="2373" y="969"/>
                  </a:cubicBezTo>
                  <a:cubicBezTo>
                    <a:pt x="2221" y="925"/>
                    <a:pt x="2091" y="826"/>
                    <a:pt x="2027" y="706"/>
                  </a:cubicBezTo>
                  <a:cubicBezTo>
                    <a:pt x="2014" y="682"/>
                    <a:pt x="2020" y="652"/>
                    <a:pt x="2040" y="633"/>
                  </a:cubicBezTo>
                  <a:cubicBezTo>
                    <a:pt x="2052" y="624"/>
                    <a:pt x="2066" y="618"/>
                    <a:pt x="2080" y="618"/>
                  </a:cubicBezTo>
                  <a:cubicBezTo>
                    <a:pt x="2092" y="618"/>
                    <a:pt x="2104" y="622"/>
                    <a:pt x="2114" y="629"/>
                  </a:cubicBezTo>
                  <a:cubicBezTo>
                    <a:pt x="2129" y="640"/>
                    <a:pt x="2144" y="650"/>
                    <a:pt x="2158" y="661"/>
                  </a:cubicBezTo>
                  <a:cubicBezTo>
                    <a:pt x="2189" y="682"/>
                    <a:pt x="2217" y="703"/>
                    <a:pt x="2247" y="721"/>
                  </a:cubicBezTo>
                  <a:cubicBezTo>
                    <a:pt x="2335" y="776"/>
                    <a:pt x="2424" y="803"/>
                    <a:pt x="2512" y="803"/>
                  </a:cubicBezTo>
                  <a:cubicBezTo>
                    <a:pt x="2610" y="803"/>
                    <a:pt x="2707" y="769"/>
                    <a:pt x="2798" y="703"/>
                  </a:cubicBezTo>
                  <a:cubicBezTo>
                    <a:pt x="2841" y="671"/>
                    <a:pt x="2879" y="637"/>
                    <a:pt x="2910" y="598"/>
                  </a:cubicBezTo>
                  <a:cubicBezTo>
                    <a:pt x="2539" y="522"/>
                    <a:pt x="2201" y="311"/>
                    <a:pt x="1969" y="0"/>
                  </a:cubicBezTo>
                  <a:cubicBezTo>
                    <a:pt x="1779" y="122"/>
                    <a:pt x="1683" y="289"/>
                    <a:pt x="1674" y="510"/>
                  </a:cubicBezTo>
                  <a:cubicBezTo>
                    <a:pt x="1674" y="525"/>
                    <a:pt x="1676" y="554"/>
                    <a:pt x="1678" y="587"/>
                  </a:cubicBezTo>
                  <a:cubicBezTo>
                    <a:pt x="1693" y="810"/>
                    <a:pt x="1732" y="1402"/>
                    <a:pt x="1163" y="1543"/>
                  </a:cubicBezTo>
                  <a:cubicBezTo>
                    <a:pt x="1043" y="1573"/>
                    <a:pt x="863" y="1605"/>
                    <a:pt x="716" y="1605"/>
                  </a:cubicBezTo>
                  <a:cubicBezTo>
                    <a:pt x="631" y="1605"/>
                    <a:pt x="569" y="1594"/>
                    <a:pt x="526" y="1573"/>
                  </a:cubicBezTo>
                  <a:cubicBezTo>
                    <a:pt x="501" y="1560"/>
                    <a:pt x="488" y="1532"/>
                    <a:pt x="495" y="1505"/>
                  </a:cubicBezTo>
                  <a:cubicBezTo>
                    <a:pt x="502" y="1478"/>
                    <a:pt x="525" y="1460"/>
                    <a:pt x="553" y="1460"/>
                  </a:cubicBezTo>
                  <a:lnTo>
                    <a:pt x="554" y="1460"/>
                  </a:lnTo>
                  <a:cubicBezTo>
                    <a:pt x="564" y="1460"/>
                    <a:pt x="573" y="1460"/>
                    <a:pt x="582" y="1460"/>
                  </a:cubicBezTo>
                  <a:cubicBezTo>
                    <a:pt x="658" y="1460"/>
                    <a:pt x="736" y="1452"/>
                    <a:pt x="836" y="1434"/>
                  </a:cubicBezTo>
                  <a:cubicBezTo>
                    <a:pt x="1017" y="1402"/>
                    <a:pt x="1157" y="1333"/>
                    <a:pt x="1263" y="1224"/>
                  </a:cubicBezTo>
                  <a:cubicBezTo>
                    <a:pt x="1418" y="1063"/>
                    <a:pt x="1476" y="907"/>
                    <a:pt x="1447" y="731"/>
                  </a:cubicBezTo>
                  <a:cubicBezTo>
                    <a:pt x="1425" y="606"/>
                    <a:pt x="1441" y="484"/>
                    <a:pt x="1459" y="381"/>
                  </a:cubicBezTo>
                  <a:cubicBezTo>
                    <a:pt x="1460" y="373"/>
                    <a:pt x="1460" y="365"/>
                    <a:pt x="1446" y="345"/>
                  </a:cubicBezTo>
                  <a:cubicBezTo>
                    <a:pt x="1392" y="271"/>
                    <a:pt x="1317" y="212"/>
                    <a:pt x="1215" y="165"/>
                  </a:cubicBezTo>
                  <a:cubicBezTo>
                    <a:pt x="1081" y="102"/>
                    <a:pt x="937" y="98"/>
                    <a:pt x="784" y="94"/>
                  </a:cubicBezTo>
                  <a:cubicBezTo>
                    <a:pt x="756" y="93"/>
                    <a:pt x="727" y="92"/>
                    <a:pt x="698" y="91"/>
                  </a:cubicBezTo>
                  <a:cubicBezTo>
                    <a:pt x="672" y="90"/>
                    <a:pt x="647" y="89"/>
                    <a:pt x="623" y="89"/>
                  </a:cubicBezTo>
                  <a:cubicBezTo>
                    <a:pt x="374" y="89"/>
                    <a:pt x="201" y="144"/>
                    <a:pt x="106" y="253"/>
                  </a:cubicBezTo>
                  <a:cubicBezTo>
                    <a:pt x="106" y="444"/>
                    <a:pt x="106" y="636"/>
                    <a:pt x="105" y="827"/>
                  </a:cubicBezTo>
                  <a:cubicBezTo>
                    <a:pt x="105" y="844"/>
                    <a:pt x="105" y="859"/>
                    <a:pt x="104" y="871"/>
                  </a:cubicBezTo>
                  <a:cubicBezTo>
                    <a:pt x="134" y="925"/>
                    <a:pt x="172" y="958"/>
                    <a:pt x="225" y="978"/>
                  </a:cubicBezTo>
                  <a:cubicBezTo>
                    <a:pt x="297" y="1005"/>
                    <a:pt x="371" y="1018"/>
                    <a:pt x="453" y="1018"/>
                  </a:cubicBezTo>
                  <a:cubicBezTo>
                    <a:pt x="492" y="1018"/>
                    <a:pt x="534" y="1015"/>
                    <a:pt x="577" y="1008"/>
                  </a:cubicBezTo>
                  <a:cubicBezTo>
                    <a:pt x="727" y="986"/>
                    <a:pt x="784" y="922"/>
                    <a:pt x="795" y="762"/>
                  </a:cubicBezTo>
                  <a:cubicBezTo>
                    <a:pt x="798" y="721"/>
                    <a:pt x="794" y="663"/>
                    <a:pt x="761" y="627"/>
                  </a:cubicBezTo>
                  <a:cubicBezTo>
                    <a:pt x="737" y="602"/>
                    <a:pt x="701" y="589"/>
                    <a:pt x="653" y="589"/>
                  </a:cubicBezTo>
                  <a:cubicBezTo>
                    <a:pt x="637" y="589"/>
                    <a:pt x="620" y="591"/>
                    <a:pt x="603" y="593"/>
                  </a:cubicBezTo>
                  <a:cubicBezTo>
                    <a:pt x="600" y="594"/>
                    <a:pt x="596" y="594"/>
                    <a:pt x="593" y="594"/>
                  </a:cubicBezTo>
                  <a:cubicBezTo>
                    <a:pt x="568" y="594"/>
                    <a:pt x="545" y="578"/>
                    <a:pt x="537" y="553"/>
                  </a:cubicBezTo>
                  <a:cubicBezTo>
                    <a:pt x="528" y="525"/>
                    <a:pt x="540" y="495"/>
                    <a:pt x="566" y="482"/>
                  </a:cubicBezTo>
                  <a:cubicBezTo>
                    <a:pt x="608" y="459"/>
                    <a:pt x="656" y="447"/>
                    <a:pt x="704" y="447"/>
                  </a:cubicBezTo>
                  <a:cubicBezTo>
                    <a:pt x="782" y="447"/>
                    <a:pt x="852" y="479"/>
                    <a:pt x="894" y="534"/>
                  </a:cubicBezTo>
                  <a:cubicBezTo>
                    <a:pt x="994" y="666"/>
                    <a:pt x="1023" y="824"/>
                    <a:pt x="973" y="978"/>
                  </a:cubicBezTo>
                  <a:cubicBezTo>
                    <a:pt x="928" y="1116"/>
                    <a:pt x="821" y="1207"/>
                    <a:pt x="662" y="1240"/>
                  </a:cubicBezTo>
                  <a:cubicBezTo>
                    <a:pt x="601" y="1254"/>
                    <a:pt x="537" y="1260"/>
                    <a:pt x="467" y="1260"/>
                  </a:cubicBezTo>
                  <a:cubicBezTo>
                    <a:pt x="389" y="1260"/>
                    <a:pt x="307" y="1252"/>
                    <a:pt x="201" y="1235"/>
                  </a:cubicBezTo>
                  <a:cubicBezTo>
                    <a:pt x="198" y="1234"/>
                    <a:pt x="196" y="1234"/>
                    <a:pt x="193" y="1234"/>
                  </a:cubicBezTo>
                  <a:cubicBezTo>
                    <a:pt x="192" y="1235"/>
                    <a:pt x="191" y="1237"/>
                    <a:pt x="189" y="1240"/>
                  </a:cubicBezTo>
                  <a:cubicBezTo>
                    <a:pt x="142" y="1305"/>
                    <a:pt x="107" y="1376"/>
                    <a:pt x="87" y="1449"/>
                  </a:cubicBezTo>
                  <a:cubicBezTo>
                    <a:pt x="-4" y="1765"/>
                    <a:pt x="-23" y="2104"/>
                    <a:pt x="29" y="2455"/>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82" name="Google Shape;82;p5"/>
            <p:cNvSpPr/>
            <p:nvPr/>
          </p:nvSpPr>
          <p:spPr>
            <a:xfrm>
              <a:off x="6915600" y="3211920"/>
              <a:ext cx="154800" cy="301680"/>
            </a:xfrm>
            <a:custGeom>
              <a:avLst/>
              <a:gdLst/>
              <a:ahLst/>
              <a:cxnLst/>
              <a:rect l="l" t="t" r="r" b="b"/>
              <a:pathLst>
                <a:path w="430" h="838" extrusionOk="0">
                  <a:moveTo>
                    <a:pt x="99" y="268"/>
                  </a:moveTo>
                  <a:cubicBezTo>
                    <a:pt x="62" y="454"/>
                    <a:pt x="23" y="645"/>
                    <a:pt x="0" y="838"/>
                  </a:cubicBezTo>
                  <a:cubicBezTo>
                    <a:pt x="88" y="765"/>
                    <a:pt x="162" y="676"/>
                    <a:pt x="220" y="572"/>
                  </a:cubicBezTo>
                  <a:cubicBezTo>
                    <a:pt x="327" y="385"/>
                    <a:pt x="395" y="201"/>
                    <a:pt x="430" y="0"/>
                  </a:cubicBezTo>
                  <a:cubicBezTo>
                    <a:pt x="330" y="57"/>
                    <a:pt x="228" y="102"/>
                    <a:pt x="126" y="135"/>
                  </a:cubicBezTo>
                  <a:cubicBezTo>
                    <a:pt x="117" y="180"/>
                    <a:pt x="108" y="224"/>
                    <a:pt x="99" y="268"/>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83" name="Google Shape;83;p5"/>
            <p:cNvSpPr/>
            <p:nvPr/>
          </p:nvSpPr>
          <p:spPr>
            <a:xfrm>
              <a:off x="6561360" y="3277800"/>
              <a:ext cx="329760" cy="576720"/>
            </a:xfrm>
            <a:custGeom>
              <a:avLst/>
              <a:gdLst/>
              <a:ahLst/>
              <a:cxnLst/>
              <a:rect l="l" t="t" r="r" b="b"/>
              <a:pathLst>
                <a:path w="916" h="1602" extrusionOk="0">
                  <a:moveTo>
                    <a:pt x="0" y="1326"/>
                  </a:moveTo>
                  <a:cubicBezTo>
                    <a:pt x="56" y="1391"/>
                    <a:pt x="87" y="1470"/>
                    <a:pt x="93" y="1562"/>
                  </a:cubicBezTo>
                  <a:cubicBezTo>
                    <a:pt x="95" y="1583"/>
                    <a:pt x="96" y="1595"/>
                    <a:pt x="98" y="1602"/>
                  </a:cubicBezTo>
                  <a:cubicBezTo>
                    <a:pt x="100" y="1602"/>
                    <a:pt x="104" y="1602"/>
                    <a:pt x="109" y="1602"/>
                  </a:cubicBezTo>
                  <a:cubicBezTo>
                    <a:pt x="118" y="1602"/>
                    <a:pt x="128" y="1602"/>
                    <a:pt x="140" y="1601"/>
                  </a:cubicBezTo>
                  <a:cubicBezTo>
                    <a:pt x="175" y="1599"/>
                    <a:pt x="207" y="1590"/>
                    <a:pt x="239" y="1573"/>
                  </a:cubicBezTo>
                  <a:cubicBezTo>
                    <a:pt x="303" y="1541"/>
                    <a:pt x="362" y="1494"/>
                    <a:pt x="425" y="1426"/>
                  </a:cubicBezTo>
                  <a:cubicBezTo>
                    <a:pt x="557" y="1283"/>
                    <a:pt x="652" y="1113"/>
                    <a:pt x="729" y="966"/>
                  </a:cubicBezTo>
                  <a:cubicBezTo>
                    <a:pt x="733" y="959"/>
                    <a:pt x="734" y="951"/>
                    <a:pt x="735" y="939"/>
                  </a:cubicBezTo>
                  <a:cubicBezTo>
                    <a:pt x="744" y="649"/>
                    <a:pt x="802" y="350"/>
                    <a:pt x="916" y="0"/>
                  </a:cubicBezTo>
                  <a:cubicBezTo>
                    <a:pt x="792" y="23"/>
                    <a:pt x="668" y="30"/>
                    <a:pt x="546" y="21"/>
                  </a:cubicBezTo>
                  <a:cubicBezTo>
                    <a:pt x="491" y="107"/>
                    <a:pt x="420" y="182"/>
                    <a:pt x="331" y="246"/>
                  </a:cubicBezTo>
                  <a:cubicBezTo>
                    <a:pt x="328" y="248"/>
                    <a:pt x="327" y="249"/>
                    <a:pt x="327" y="250"/>
                  </a:cubicBezTo>
                  <a:cubicBezTo>
                    <a:pt x="327" y="250"/>
                    <a:pt x="325" y="254"/>
                    <a:pt x="327" y="270"/>
                  </a:cubicBezTo>
                  <a:cubicBezTo>
                    <a:pt x="339" y="373"/>
                    <a:pt x="343" y="458"/>
                    <a:pt x="341" y="539"/>
                  </a:cubicBezTo>
                  <a:cubicBezTo>
                    <a:pt x="334" y="758"/>
                    <a:pt x="298" y="1038"/>
                    <a:pt x="74" y="1261"/>
                  </a:cubicBezTo>
                  <a:cubicBezTo>
                    <a:pt x="50" y="1284"/>
                    <a:pt x="25" y="1306"/>
                    <a:pt x="0" y="1326"/>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84" name="Google Shape;84;p5"/>
            <p:cNvSpPr/>
            <p:nvPr/>
          </p:nvSpPr>
          <p:spPr>
            <a:xfrm>
              <a:off x="5672520" y="2562120"/>
              <a:ext cx="622800" cy="560160"/>
            </a:xfrm>
            <a:custGeom>
              <a:avLst/>
              <a:gdLst/>
              <a:ahLst/>
              <a:cxnLst/>
              <a:rect l="l" t="t" r="r" b="b"/>
              <a:pathLst>
                <a:path w="1730" h="1556" extrusionOk="0">
                  <a:moveTo>
                    <a:pt x="1" y="379"/>
                  </a:moveTo>
                  <a:cubicBezTo>
                    <a:pt x="0" y="599"/>
                    <a:pt x="1" y="820"/>
                    <a:pt x="1" y="1040"/>
                  </a:cubicBezTo>
                  <a:cubicBezTo>
                    <a:pt x="26" y="1072"/>
                    <a:pt x="58" y="1101"/>
                    <a:pt x="95" y="1127"/>
                  </a:cubicBezTo>
                  <a:cubicBezTo>
                    <a:pt x="192" y="1194"/>
                    <a:pt x="307" y="1229"/>
                    <a:pt x="446" y="1234"/>
                  </a:cubicBezTo>
                  <a:cubicBezTo>
                    <a:pt x="484" y="1235"/>
                    <a:pt x="522" y="1236"/>
                    <a:pt x="560" y="1237"/>
                  </a:cubicBezTo>
                  <a:cubicBezTo>
                    <a:pt x="634" y="1238"/>
                    <a:pt x="712" y="1239"/>
                    <a:pt x="788" y="1246"/>
                  </a:cubicBezTo>
                  <a:cubicBezTo>
                    <a:pt x="1068" y="1272"/>
                    <a:pt x="1272" y="1374"/>
                    <a:pt x="1408" y="1556"/>
                  </a:cubicBezTo>
                  <a:cubicBezTo>
                    <a:pt x="1483" y="1382"/>
                    <a:pt x="1597" y="1259"/>
                    <a:pt x="1730" y="1169"/>
                  </a:cubicBezTo>
                  <a:cubicBezTo>
                    <a:pt x="1688" y="1089"/>
                    <a:pt x="1653" y="1004"/>
                    <a:pt x="1626" y="916"/>
                  </a:cubicBezTo>
                  <a:cubicBezTo>
                    <a:pt x="1531" y="907"/>
                    <a:pt x="1442" y="878"/>
                    <a:pt x="1357" y="851"/>
                  </a:cubicBezTo>
                  <a:cubicBezTo>
                    <a:pt x="1340" y="846"/>
                    <a:pt x="1323" y="840"/>
                    <a:pt x="1306" y="835"/>
                  </a:cubicBezTo>
                  <a:cubicBezTo>
                    <a:pt x="1252" y="818"/>
                    <a:pt x="1199" y="799"/>
                    <a:pt x="1147" y="780"/>
                  </a:cubicBezTo>
                  <a:cubicBezTo>
                    <a:pt x="1002" y="729"/>
                    <a:pt x="866" y="680"/>
                    <a:pt x="721" y="680"/>
                  </a:cubicBezTo>
                  <a:cubicBezTo>
                    <a:pt x="672" y="680"/>
                    <a:pt x="626" y="685"/>
                    <a:pt x="580" y="696"/>
                  </a:cubicBezTo>
                  <a:cubicBezTo>
                    <a:pt x="575" y="697"/>
                    <a:pt x="571" y="698"/>
                    <a:pt x="566" y="698"/>
                  </a:cubicBezTo>
                  <a:cubicBezTo>
                    <a:pt x="543" y="698"/>
                    <a:pt x="522" y="685"/>
                    <a:pt x="512" y="663"/>
                  </a:cubicBezTo>
                  <a:cubicBezTo>
                    <a:pt x="500" y="638"/>
                    <a:pt x="508" y="607"/>
                    <a:pt x="531" y="590"/>
                  </a:cubicBezTo>
                  <a:cubicBezTo>
                    <a:pt x="571" y="561"/>
                    <a:pt x="618" y="541"/>
                    <a:pt x="677" y="529"/>
                  </a:cubicBezTo>
                  <a:cubicBezTo>
                    <a:pt x="714" y="521"/>
                    <a:pt x="751" y="518"/>
                    <a:pt x="792" y="518"/>
                  </a:cubicBezTo>
                  <a:cubicBezTo>
                    <a:pt x="885" y="518"/>
                    <a:pt x="975" y="538"/>
                    <a:pt x="1062" y="558"/>
                  </a:cubicBezTo>
                  <a:cubicBezTo>
                    <a:pt x="1077" y="562"/>
                    <a:pt x="1093" y="566"/>
                    <a:pt x="1109" y="569"/>
                  </a:cubicBezTo>
                  <a:cubicBezTo>
                    <a:pt x="1179" y="585"/>
                    <a:pt x="1248" y="606"/>
                    <a:pt x="1315" y="626"/>
                  </a:cubicBezTo>
                  <a:cubicBezTo>
                    <a:pt x="1403" y="652"/>
                    <a:pt x="1486" y="677"/>
                    <a:pt x="1572" y="692"/>
                  </a:cubicBezTo>
                  <a:cubicBezTo>
                    <a:pt x="1543" y="519"/>
                    <a:pt x="1544" y="345"/>
                    <a:pt x="1578" y="170"/>
                  </a:cubicBezTo>
                  <a:lnTo>
                    <a:pt x="1576" y="170"/>
                  </a:lnTo>
                  <a:cubicBezTo>
                    <a:pt x="1564" y="170"/>
                    <a:pt x="1552" y="166"/>
                    <a:pt x="1542" y="159"/>
                  </a:cubicBezTo>
                  <a:cubicBezTo>
                    <a:pt x="1526" y="148"/>
                    <a:pt x="1511" y="137"/>
                    <a:pt x="1496" y="127"/>
                  </a:cubicBezTo>
                  <a:cubicBezTo>
                    <a:pt x="1466" y="105"/>
                    <a:pt x="1435" y="83"/>
                    <a:pt x="1405" y="63"/>
                  </a:cubicBezTo>
                  <a:cubicBezTo>
                    <a:pt x="1369" y="40"/>
                    <a:pt x="1333" y="19"/>
                    <a:pt x="1297" y="0"/>
                  </a:cubicBezTo>
                  <a:cubicBezTo>
                    <a:pt x="988" y="2"/>
                    <a:pt x="680" y="1"/>
                    <a:pt x="371" y="1"/>
                  </a:cubicBezTo>
                  <a:cubicBezTo>
                    <a:pt x="308" y="36"/>
                    <a:pt x="248" y="80"/>
                    <a:pt x="192" y="131"/>
                  </a:cubicBezTo>
                  <a:cubicBezTo>
                    <a:pt x="110" y="206"/>
                    <a:pt x="46" y="288"/>
                    <a:pt x="1" y="379"/>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85" name="Google Shape;85;p5"/>
            <p:cNvSpPr/>
            <p:nvPr/>
          </p:nvSpPr>
          <p:spPr>
            <a:xfrm>
              <a:off x="5257440" y="3279600"/>
              <a:ext cx="268920" cy="146880"/>
            </a:xfrm>
            <a:custGeom>
              <a:avLst/>
              <a:gdLst/>
              <a:ahLst/>
              <a:cxnLst/>
              <a:rect l="l" t="t" r="r" b="b"/>
              <a:pathLst>
                <a:path w="747" h="408" extrusionOk="0">
                  <a:moveTo>
                    <a:pt x="714" y="211"/>
                  </a:moveTo>
                  <a:cubicBezTo>
                    <a:pt x="724" y="186"/>
                    <a:pt x="736" y="153"/>
                    <a:pt x="747" y="113"/>
                  </a:cubicBezTo>
                  <a:cubicBezTo>
                    <a:pt x="725" y="102"/>
                    <a:pt x="703" y="93"/>
                    <a:pt x="681" y="83"/>
                  </a:cubicBezTo>
                  <a:cubicBezTo>
                    <a:pt x="470" y="-4"/>
                    <a:pt x="243" y="-20"/>
                    <a:pt x="30" y="24"/>
                  </a:cubicBezTo>
                  <a:cubicBezTo>
                    <a:pt x="1" y="60"/>
                    <a:pt x="-2" y="113"/>
                    <a:pt x="1" y="152"/>
                  </a:cubicBezTo>
                  <a:cubicBezTo>
                    <a:pt x="12" y="312"/>
                    <a:pt x="69" y="376"/>
                    <a:pt x="219" y="398"/>
                  </a:cubicBezTo>
                  <a:cubicBezTo>
                    <a:pt x="262" y="405"/>
                    <a:pt x="304" y="408"/>
                    <a:pt x="343" y="408"/>
                  </a:cubicBezTo>
                  <a:cubicBezTo>
                    <a:pt x="424" y="408"/>
                    <a:pt x="499" y="395"/>
                    <a:pt x="570" y="368"/>
                  </a:cubicBezTo>
                  <a:cubicBezTo>
                    <a:pt x="639" y="343"/>
                    <a:pt x="682" y="296"/>
                    <a:pt x="714" y="211"/>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86" name="Google Shape;86;p5"/>
            <p:cNvSpPr/>
            <p:nvPr/>
          </p:nvSpPr>
          <p:spPr>
            <a:xfrm>
              <a:off x="4949280" y="3311640"/>
              <a:ext cx="594360" cy="773640"/>
            </a:xfrm>
            <a:custGeom>
              <a:avLst/>
              <a:gdLst/>
              <a:ahLst/>
              <a:cxnLst/>
              <a:rect l="l" t="t" r="r" b="b"/>
              <a:pathLst>
                <a:path w="1651" h="2149" extrusionOk="0">
                  <a:moveTo>
                    <a:pt x="379" y="1874"/>
                  </a:moveTo>
                  <a:cubicBezTo>
                    <a:pt x="485" y="1824"/>
                    <a:pt x="585" y="1754"/>
                    <a:pt x="680" y="1666"/>
                  </a:cubicBezTo>
                  <a:cubicBezTo>
                    <a:pt x="758" y="1594"/>
                    <a:pt x="808" y="1494"/>
                    <a:pt x="829" y="1370"/>
                  </a:cubicBezTo>
                  <a:cubicBezTo>
                    <a:pt x="830" y="1367"/>
                    <a:pt x="830" y="1365"/>
                    <a:pt x="830" y="1362"/>
                  </a:cubicBezTo>
                  <a:cubicBezTo>
                    <a:pt x="832" y="1343"/>
                    <a:pt x="834" y="1308"/>
                    <a:pt x="867" y="1277"/>
                  </a:cubicBezTo>
                  <a:cubicBezTo>
                    <a:pt x="878" y="1266"/>
                    <a:pt x="893" y="1260"/>
                    <a:pt x="908" y="1260"/>
                  </a:cubicBezTo>
                  <a:cubicBezTo>
                    <a:pt x="915" y="1260"/>
                    <a:pt x="921" y="1261"/>
                    <a:pt x="928" y="1264"/>
                  </a:cubicBezTo>
                  <a:cubicBezTo>
                    <a:pt x="949" y="1271"/>
                    <a:pt x="964" y="1289"/>
                    <a:pt x="967" y="1311"/>
                  </a:cubicBezTo>
                  <a:cubicBezTo>
                    <a:pt x="986" y="1439"/>
                    <a:pt x="968" y="1557"/>
                    <a:pt x="912" y="1670"/>
                  </a:cubicBezTo>
                  <a:cubicBezTo>
                    <a:pt x="896" y="1702"/>
                    <a:pt x="897" y="1723"/>
                    <a:pt x="902" y="1733"/>
                  </a:cubicBezTo>
                  <a:cubicBezTo>
                    <a:pt x="909" y="1743"/>
                    <a:pt x="929" y="1750"/>
                    <a:pt x="957" y="1750"/>
                  </a:cubicBezTo>
                  <a:lnTo>
                    <a:pt x="961" y="1750"/>
                  </a:lnTo>
                  <a:cubicBezTo>
                    <a:pt x="1118" y="1746"/>
                    <a:pt x="1211" y="1720"/>
                    <a:pt x="1254" y="1595"/>
                  </a:cubicBezTo>
                  <a:cubicBezTo>
                    <a:pt x="1262" y="1571"/>
                    <a:pt x="1285" y="1555"/>
                    <a:pt x="1311" y="1555"/>
                  </a:cubicBezTo>
                  <a:lnTo>
                    <a:pt x="1311" y="1555"/>
                  </a:lnTo>
                  <a:cubicBezTo>
                    <a:pt x="1337" y="1555"/>
                    <a:pt x="1359" y="1572"/>
                    <a:pt x="1367" y="1596"/>
                  </a:cubicBezTo>
                  <a:cubicBezTo>
                    <a:pt x="1404" y="1708"/>
                    <a:pt x="1355" y="1821"/>
                    <a:pt x="1244" y="1885"/>
                  </a:cubicBezTo>
                  <a:cubicBezTo>
                    <a:pt x="1157" y="1934"/>
                    <a:pt x="1082" y="1957"/>
                    <a:pt x="1007" y="1957"/>
                  </a:cubicBezTo>
                  <a:cubicBezTo>
                    <a:pt x="930" y="1957"/>
                    <a:pt x="852" y="1933"/>
                    <a:pt x="758" y="1881"/>
                  </a:cubicBezTo>
                  <a:cubicBezTo>
                    <a:pt x="709" y="1927"/>
                    <a:pt x="654" y="1972"/>
                    <a:pt x="589" y="2017"/>
                  </a:cubicBezTo>
                  <a:cubicBezTo>
                    <a:pt x="618" y="2032"/>
                    <a:pt x="647" y="2045"/>
                    <a:pt x="677" y="2058"/>
                  </a:cubicBezTo>
                  <a:cubicBezTo>
                    <a:pt x="948" y="2169"/>
                    <a:pt x="1212" y="2178"/>
                    <a:pt x="1470" y="2088"/>
                  </a:cubicBezTo>
                  <a:cubicBezTo>
                    <a:pt x="1551" y="2009"/>
                    <a:pt x="1602" y="1900"/>
                    <a:pt x="1623" y="1756"/>
                  </a:cubicBezTo>
                  <a:cubicBezTo>
                    <a:pt x="1675" y="1405"/>
                    <a:pt x="1656" y="1066"/>
                    <a:pt x="1565" y="750"/>
                  </a:cubicBezTo>
                  <a:cubicBezTo>
                    <a:pt x="1544" y="677"/>
                    <a:pt x="1510" y="606"/>
                    <a:pt x="1463" y="541"/>
                  </a:cubicBezTo>
                  <a:cubicBezTo>
                    <a:pt x="1461" y="538"/>
                    <a:pt x="1460" y="536"/>
                    <a:pt x="1459" y="535"/>
                  </a:cubicBezTo>
                  <a:cubicBezTo>
                    <a:pt x="1456" y="535"/>
                    <a:pt x="1454" y="535"/>
                    <a:pt x="1451" y="536"/>
                  </a:cubicBezTo>
                  <a:cubicBezTo>
                    <a:pt x="1345" y="553"/>
                    <a:pt x="1262" y="561"/>
                    <a:pt x="1185" y="561"/>
                  </a:cubicBezTo>
                  <a:cubicBezTo>
                    <a:pt x="1115" y="561"/>
                    <a:pt x="1052" y="555"/>
                    <a:pt x="990" y="541"/>
                  </a:cubicBezTo>
                  <a:cubicBezTo>
                    <a:pt x="831" y="508"/>
                    <a:pt x="724" y="417"/>
                    <a:pt x="679" y="279"/>
                  </a:cubicBezTo>
                  <a:cubicBezTo>
                    <a:pt x="649" y="185"/>
                    <a:pt x="647" y="90"/>
                    <a:pt x="674" y="0"/>
                  </a:cubicBezTo>
                  <a:cubicBezTo>
                    <a:pt x="507" y="70"/>
                    <a:pt x="357" y="179"/>
                    <a:pt x="243" y="320"/>
                  </a:cubicBezTo>
                  <a:cubicBezTo>
                    <a:pt x="274" y="388"/>
                    <a:pt x="323" y="456"/>
                    <a:pt x="389" y="525"/>
                  </a:cubicBezTo>
                  <a:cubicBezTo>
                    <a:pt x="495" y="634"/>
                    <a:pt x="635" y="703"/>
                    <a:pt x="816" y="735"/>
                  </a:cubicBezTo>
                  <a:cubicBezTo>
                    <a:pt x="916" y="753"/>
                    <a:pt x="994" y="761"/>
                    <a:pt x="1070" y="761"/>
                  </a:cubicBezTo>
                  <a:cubicBezTo>
                    <a:pt x="1079" y="761"/>
                    <a:pt x="1088" y="761"/>
                    <a:pt x="1098" y="761"/>
                  </a:cubicBezTo>
                  <a:lnTo>
                    <a:pt x="1099" y="761"/>
                  </a:lnTo>
                  <a:cubicBezTo>
                    <a:pt x="1127" y="761"/>
                    <a:pt x="1151" y="779"/>
                    <a:pt x="1157" y="806"/>
                  </a:cubicBezTo>
                  <a:cubicBezTo>
                    <a:pt x="1164" y="833"/>
                    <a:pt x="1151" y="861"/>
                    <a:pt x="1126" y="874"/>
                  </a:cubicBezTo>
                  <a:cubicBezTo>
                    <a:pt x="1083" y="895"/>
                    <a:pt x="1021" y="906"/>
                    <a:pt x="936" y="906"/>
                  </a:cubicBezTo>
                  <a:cubicBezTo>
                    <a:pt x="788" y="906"/>
                    <a:pt x="609" y="874"/>
                    <a:pt x="489" y="844"/>
                  </a:cubicBezTo>
                  <a:cubicBezTo>
                    <a:pt x="293" y="796"/>
                    <a:pt x="170" y="694"/>
                    <a:pt x="92" y="572"/>
                  </a:cubicBezTo>
                  <a:cubicBezTo>
                    <a:pt x="-105" y="1046"/>
                    <a:pt x="23" y="1566"/>
                    <a:pt x="379" y="1874"/>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sp>
        <p:nvSpPr>
          <p:cNvPr id="87" name="Google Shape;87;p5"/>
          <p:cNvSpPr/>
          <p:nvPr/>
        </p:nvSpPr>
        <p:spPr>
          <a:xfrm rot="10799969" flipH="1">
            <a:off x="8811774" y="1505109"/>
            <a:ext cx="546148" cy="2133299"/>
          </a:xfrm>
          <a:custGeom>
            <a:avLst/>
            <a:gdLst/>
            <a:ahLst/>
            <a:cxnLst/>
            <a:rect l="l" t="t" r="r" b="b"/>
            <a:pathLst>
              <a:path w="2001" h="7816" extrusionOk="0">
                <a:moveTo>
                  <a:pt x="2001" y="0"/>
                </a:moveTo>
                <a:lnTo>
                  <a:pt x="2001" y="7816"/>
                </a:lnTo>
                <a:cubicBezTo>
                  <a:pt x="789" y="6941"/>
                  <a:pt x="0" y="5516"/>
                  <a:pt x="0" y="3908"/>
                </a:cubicBezTo>
                <a:cubicBezTo>
                  <a:pt x="0" y="2299"/>
                  <a:pt x="789" y="875"/>
                  <a:pt x="2001" y="0"/>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88" name="Google Shape;88;p5"/>
          <p:cNvSpPr txBox="1">
            <a:spLocks noGrp="1"/>
          </p:cNvSpPr>
          <p:nvPr>
            <p:ph type="subTitle" idx="1"/>
          </p:nvPr>
        </p:nvSpPr>
        <p:spPr>
          <a:xfrm>
            <a:off x="6242708" y="3754109"/>
            <a:ext cx="2187900" cy="572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2800"/>
              <a:buNone/>
              <a:defRPr b="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89" name="Google Shape;89;p5"/>
          <p:cNvSpPr txBox="1">
            <a:spLocks noGrp="1"/>
          </p:cNvSpPr>
          <p:nvPr>
            <p:ph type="subTitle" idx="2"/>
          </p:nvPr>
        </p:nvSpPr>
        <p:spPr>
          <a:xfrm>
            <a:off x="794475" y="3754109"/>
            <a:ext cx="2187900" cy="572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2800"/>
              <a:buNone/>
              <a:defRPr b="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90" name="Google Shape;90;p5"/>
          <p:cNvSpPr txBox="1">
            <a:spLocks noGrp="1"/>
          </p:cNvSpPr>
          <p:nvPr>
            <p:ph type="subTitle" idx="3"/>
          </p:nvPr>
        </p:nvSpPr>
        <p:spPr>
          <a:xfrm>
            <a:off x="6242700" y="3501167"/>
            <a:ext cx="2187900" cy="3945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1900">
                <a:solidFill>
                  <a:schemeClr val="dk1"/>
                </a:solidFill>
                <a:latin typeface="Montagu Slab SemiBold"/>
                <a:ea typeface="Montagu Slab SemiBold"/>
                <a:cs typeface="Montagu Slab SemiBold"/>
                <a:sym typeface="Montagu Slab SemiBold"/>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91" name="Google Shape;91;p5"/>
          <p:cNvSpPr txBox="1">
            <a:spLocks noGrp="1"/>
          </p:cNvSpPr>
          <p:nvPr>
            <p:ph type="subTitle" idx="4"/>
          </p:nvPr>
        </p:nvSpPr>
        <p:spPr>
          <a:xfrm>
            <a:off x="794475" y="3501167"/>
            <a:ext cx="2187900" cy="3945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1900">
                <a:solidFill>
                  <a:schemeClr val="dk1"/>
                </a:solidFill>
                <a:latin typeface="Montagu Slab SemiBold"/>
                <a:ea typeface="Montagu Slab SemiBold"/>
                <a:cs typeface="Montagu Slab SemiBold"/>
                <a:sym typeface="Montagu Slab SemiBold"/>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92" name="Google Shape;92;p5"/>
          <p:cNvSpPr txBox="1">
            <a:spLocks noGrp="1"/>
          </p:cNvSpPr>
          <p:nvPr>
            <p:ph type="subTitle" idx="5"/>
          </p:nvPr>
        </p:nvSpPr>
        <p:spPr>
          <a:xfrm>
            <a:off x="3518588" y="3754109"/>
            <a:ext cx="2187900" cy="572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2800"/>
              <a:buNone/>
              <a:defRPr b="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93" name="Google Shape;93;p5"/>
          <p:cNvSpPr txBox="1">
            <a:spLocks noGrp="1"/>
          </p:cNvSpPr>
          <p:nvPr>
            <p:ph type="subTitle" idx="6"/>
          </p:nvPr>
        </p:nvSpPr>
        <p:spPr>
          <a:xfrm>
            <a:off x="3518588" y="3501167"/>
            <a:ext cx="2187900" cy="3945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1900">
                <a:solidFill>
                  <a:schemeClr val="dk1"/>
                </a:solidFill>
                <a:latin typeface="Montagu Slab SemiBold"/>
                <a:ea typeface="Montagu Slab SemiBold"/>
                <a:cs typeface="Montagu Slab SemiBold"/>
                <a:sym typeface="Montagu Slab SemiBold"/>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94" name="Google Shape;94;p5"/>
          <p:cNvSpPr txBox="1">
            <a:spLocks noGrp="1"/>
          </p:cNvSpPr>
          <p:nvPr>
            <p:ph type="title"/>
          </p:nvPr>
        </p:nvSpPr>
        <p:spPr>
          <a:xfrm>
            <a:off x="1515900" y="539500"/>
            <a:ext cx="6914700" cy="572700"/>
          </a:xfrm>
          <a:prstGeom prst="rect">
            <a:avLst/>
          </a:prstGeom>
        </p:spPr>
        <p:txBody>
          <a:bodyPr spcFirstLastPara="1" wrap="square" lIns="91425" tIns="91425" rIns="91425" bIns="91425" anchor="t" anchorCtr="0">
            <a:noAutofit/>
          </a:bodyPr>
          <a:lstStyle>
            <a:lvl1pPr lvl="0" algn="r" rtl="0">
              <a:spcBef>
                <a:spcPts val="0"/>
              </a:spcBef>
              <a:spcAft>
                <a:spcPts val="0"/>
              </a:spcAft>
              <a:buSzPts val="3000"/>
              <a:buNone/>
              <a:defRPr/>
            </a:lvl1pPr>
            <a:lvl2pPr lvl="1" algn="r" rtl="0">
              <a:spcBef>
                <a:spcPts val="0"/>
              </a:spcBef>
              <a:spcAft>
                <a:spcPts val="0"/>
              </a:spcAft>
              <a:buSzPts val="3000"/>
              <a:buNone/>
              <a:defRPr/>
            </a:lvl2pPr>
            <a:lvl3pPr lvl="2" algn="r" rtl="0">
              <a:spcBef>
                <a:spcPts val="0"/>
              </a:spcBef>
              <a:spcAft>
                <a:spcPts val="0"/>
              </a:spcAft>
              <a:buSzPts val="3000"/>
              <a:buNone/>
              <a:defRPr/>
            </a:lvl3pPr>
            <a:lvl4pPr lvl="3" algn="r" rtl="0">
              <a:spcBef>
                <a:spcPts val="0"/>
              </a:spcBef>
              <a:spcAft>
                <a:spcPts val="0"/>
              </a:spcAft>
              <a:buSzPts val="3000"/>
              <a:buNone/>
              <a:defRPr/>
            </a:lvl4pPr>
            <a:lvl5pPr lvl="4" algn="r" rtl="0">
              <a:spcBef>
                <a:spcPts val="0"/>
              </a:spcBef>
              <a:spcAft>
                <a:spcPts val="0"/>
              </a:spcAft>
              <a:buSzPts val="3000"/>
              <a:buNone/>
              <a:defRPr/>
            </a:lvl5pPr>
            <a:lvl6pPr lvl="5" algn="r" rtl="0">
              <a:spcBef>
                <a:spcPts val="0"/>
              </a:spcBef>
              <a:spcAft>
                <a:spcPts val="0"/>
              </a:spcAft>
              <a:buSzPts val="3000"/>
              <a:buNone/>
              <a:defRPr/>
            </a:lvl6pPr>
            <a:lvl7pPr lvl="6" algn="r" rtl="0">
              <a:spcBef>
                <a:spcPts val="0"/>
              </a:spcBef>
              <a:spcAft>
                <a:spcPts val="0"/>
              </a:spcAft>
              <a:buSzPts val="3000"/>
              <a:buNone/>
              <a:defRPr/>
            </a:lvl7pPr>
            <a:lvl8pPr lvl="7" algn="r" rtl="0">
              <a:spcBef>
                <a:spcPts val="0"/>
              </a:spcBef>
              <a:spcAft>
                <a:spcPts val="0"/>
              </a:spcAft>
              <a:buSzPts val="3000"/>
              <a:buNone/>
              <a:defRPr/>
            </a:lvl8pPr>
            <a:lvl9pPr lvl="8" algn="r" rtl="0">
              <a:spcBef>
                <a:spcPts val="0"/>
              </a:spcBef>
              <a:spcAft>
                <a:spcPts val="0"/>
              </a:spcAft>
              <a:buSzPts val="30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108"/>
        <p:cNvGrpSpPr/>
        <p:nvPr/>
      </p:nvGrpSpPr>
      <p:grpSpPr>
        <a:xfrm>
          <a:off x="0" y="0"/>
          <a:ext cx="0" cy="0"/>
          <a:chOff x="0" y="0"/>
          <a:chExt cx="0" cy="0"/>
        </a:xfrm>
      </p:grpSpPr>
      <p:grpSp>
        <p:nvGrpSpPr>
          <p:cNvPr id="109" name="Google Shape;109;p7"/>
          <p:cNvGrpSpPr/>
          <p:nvPr/>
        </p:nvGrpSpPr>
        <p:grpSpPr>
          <a:xfrm rot="-713">
            <a:off x="7221740" y="2368976"/>
            <a:ext cx="1780164" cy="1081948"/>
            <a:chOff x="2544840" y="154440"/>
            <a:chExt cx="3692520" cy="2244240"/>
          </a:xfrm>
        </p:grpSpPr>
        <p:sp>
          <p:nvSpPr>
            <p:cNvPr id="110" name="Google Shape;110;p7"/>
            <p:cNvSpPr/>
            <p:nvPr/>
          </p:nvSpPr>
          <p:spPr>
            <a:xfrm>
              <a:off x="2544840" y="154440"/>
              <a:ext cx="3692520" cy="2244240"/>
            </a:xfrm>
            <a:custGeom>
              <a:avLst/>
              <a:gdLst/>
              <a:ahLst/>
              <a:cxnLst/>
              <a:rect l="l" t="t" r="r" b="b"/>
              <a:pathLst>
                <a:path w="10257" h="6234" extrusionOk="0">
                  <a:moveTo>
                    <a:pt x="309" y="3816"/>
                  </a:moveTo>
                  <a:cubicBezTo>
                    <a:pt x="685" y="4204"/>
                    <a:pt x="1175" y="4286"/>
                    <a:pt x="1651" y="4038"/>
                  </a:cubicBezTo>
                  <a:cubicBezTo>
                    <a:pt x="1739" y="3992"/>
                    <a:pt x="1824" y="3938"/>
                    <a:pt x="1911" y="3888"/>
                  </a:cubicBezTo>
                  <a:cubicBezTo>
                    <a:pt x="1995" y="3841"/>
                    <a:pt x="2012" y="3850"/>
                    <a:pt x="2013" y="3946"/>
                  </a:cubicBezTo>
                  <a:cubicBezTo>
                    <a:pt x="2015" y="4129"/>
                    <a:pt x="2013" y="4312"/>
                    <a:pt x="2013" y="4495"/>
                  </a:cubicBezTo>
                  <a:cubicBezTo>
                    <a:pt x="2013" y="4678"/>
                    <a:pt x="2013" y="4861"/>
                    <a:pt x="2013" y="5045"/>
                  </a:cubicBezTo>
                  <a:lnTo>
                    <a:pt x="2014" y="5045"/>
                  </a:lnTo>
                  <a:cubicBezTo>
                    <a:pt x="2014" y="5393"/>
                    <a:pt x="2013" y="5742"/>
                    <a:pt x="2014" y="6091"/>
                  </a:cubicBezTo>
                  <a:cubicBezTo>
                    <a:pt x="2014" y="6230"/>
                    <a:pt x="2016" y="6233"/>
                    <a:pt x="2150" y="6233"/>
                  </a:cubicBezTo>
                  <a:cubicBezTo>
                    <a:pt x="2595" y="6233"/>
                    <a:pt x="3041" y="6233"/>
                    <a:pt x="3486" y="6233"/>
                  </a:cubicBezTo>
                  <a:cubicBezTo>
                    <a:pt x="3623" y="6232"/>
                    <a:pt x="3625" y="6231"/>
                    <a:pt x="3597" y="6100"/>
                  </a:cubicBezTo>
                  <a:cubicBezTo>
                    <a:pt x="3507" y="5672"/>
                    <a:pt x="3588" y="5270"/>
                    <a:pt x="3831" y="4914"/>
                  </a:cubicBezTo>
                  <a:cubicBezTo>
                    <a:pt x="3837" y="4904"/>
                    <a:pt x="3843" y="4895"/>
                    <a:pt x="3850" y="4886"/>
                  </a:cubicBezTo>
                  <a:cubicBezTo>
                    <a:pt x="3937" y="4763"/>
                    <a:pt x="4040" y="4655"/>
                    <a:pt x="4153" y="4564"/>
                  </a:cubicBezTo>
                  <a:cubicBezTo>
                    <a:pt x="4528" y="4264"/>
                    <a:pt x="5026" y="4146"/>
                    <a:pt x="5511" y="4273"/>
                  </a:cubicBezTo>
                  <a:cubicBezTo>
                    <a:pt x="5531" y="4278"/>
                    <a:pt x="5551" y="4284"/>
                    <a:pt x="5570" y="4290"/>
                  </a:cubicBezTo>
                  <a:cubicBezTo>
                    <a:pt x="5742" y="4341"/>
                    <a:pt x="5899" y="4418"/>
                    <a:pt x="6037" y="4516"/>
                  </a:cubicBezTo>
                  <a:cubicBezTo>
                    <a:pt x="6426" y="4791"/>
                    <a:pt x="6671" y="5230"/>
                    <a:pt x="6695" y="5735"/>
                  </a:cubicBezTo>
                  <a:cubicBezTo>
                    <a:pt x="6701" y="5870"/>
                    <a:pt x="6681" y="6004"/>
                    <a:pt x="6651" y="6135"/>
                  </a:cubicBezTo>
                  <a:cubicBezTo>
                    <a:pt x="6633" y="6213"/>
                    <a:pt x="6661" y="6234"/>
                    <a:pt x="6733" y="6234"/>
                  </a:cubicBezTo>
                  <a:cubicBezTo>
                    <a:pt x="6917" y="6233"/>
                    <a:pt x="7100" y="6233"/>
                    <a:pt x="7284" y="6232"/>
                  </a:cubicBezTo>
                  <a:cubicBezTo>
                    <a:pt x="7361" y="6232"/>
                    <a:pt x="7438" y="6232"/>
                    <a:pt x="7515" y="6232"/>
                  </a:cubicBezTo>
                  <a:cubicBezTo>
                    <a:pt x="7724" y="6232"/>
                    <a:pt x="7933" y="6232"/>
                    <a:pt x="8142" y="6234"/>
                  </a:cubicBezTo>
                  <a:cubicBezTo>
                    <a:pt x="8237" y="6234"/>
                    <a:pt x="8246" y="6185"/>
                    <a:pt x="8246" y="6109"/>
                  </a:cubicBezTo>
                  <a:cubicBezTo>
                    <a:pt x="8246" y="5855"/>
                    <a:pt x="8245" y="5601"/>
                    <a:pt x="8245" y="5347"/>
                  </a:cubicBezTo>
                  <a:cubicBezTo>
                    <a:pt x="8245" y="4920"/>
                    <a:pt x="8245" y="4495"/>
                    <a:pt x="8246" y="4068"/>
                  </a:cubicBezTo>
                  <a:cubicBezTo>
                    <a:pt x="8246" y="4022"/>
                    <a:pt x="8223" y="3959"/>
                    <a:pt x="8268" y="3933"/>
                  </a:cubicBezTo>
                  <a:cubicBezTo>
                    <a:pt x="8320" y="3901"/>
                    <a:pt x="8361" y="3960"/>
                    <a:pt x="8402" y="3986"/>
                  </a:cubicBezTo>
                  <a:cubicBezTo>
                    <a:pt x="8493" y="4044"/>
                    <a:pt x="8585" y="4096"/>
                    <a:pt x="8681" y="4137"/>
                  </a:cubicBezTo>
                  <a:cubicBezTo>
                    <a:pt x="8841" y="4206"/>
                    <a:pt x="9010" y="4247"/>
                    <a:pt x="9197" y="4241"/>
                  </a:cubicBezTo>
                  <a:cubicBezTo>
                    <a:pt x="9220" y="4241"/>
                    <a:pt x="9244" y="4240"/>
                    <a:pt x="9266" y="4237"/>
                  </a:cubicBezTo>
                  <a:lnTo>
                    <a:pt x="9267" y="4237"/>
                  </a:lnTo>
                  <a:cubicBezTo>
                    <a:pt x="9392" y="4225"/>
                    <a:pt x="9510" y="4191"/>
                    <a:pt x="9618" y="4139"/>
                  </a:cubicBezTo>
                  <a:cubicBezTo>
                    <a:pt x="9846" y="4030"/>
                    <a:pt x="10028" y="3841"/>
                    <a:pt x="10138" y="3617"/>
                  </a:cubicBezTo>
                  <a:cubicBezTo>
                    <a:pt x="10179" y="3535"/>
                    <a:pt x="10210" y="3448"/>
                    <a:pt x="10230" y="3359"/>
                  </a:cubicBezTo>
                  <a:cubicBezTo>
                    <a:pt x="10283" y="3123"/>
                    <a:pt x="10260" y="2869"/>
                    <a:pt x="10140" y="2637"/>
                  </a:cubicBezTo>
                  <a:cubicBezTo>
                    <a:pt x="9888" y="2153"/>
                    <a:pt x="9349" y="1893"/>
                    <a:pt x="8821" y="2050"/>
                  </a:cubicBezTo>
                  <a:cubicBezTo>
                    <a:pt x="8800" y="2056"/>
                    <a:pt x="8778" y="2063"/>
                    <a:pt x="8757" y="2071"/>
                  </a:cubicBezTo>
                  <a:cubicBezTo>
                    <a:pt x="8623" y="2120"/>
                    <a:pt x="8507" y="2202"/>
                    <a:pt x="8382" y="2268"/>
                  </a:cubicBezTo>
                  <a:cubicBezTo>
                    <a:pt x="8345" y="2288"/>
                    <a:pt x="8309" y="2340"/>
                    <a:pt x="8264" y="2313"/>
                  </a:cubicBezTo>
                  <a:cubicBezTo>
                    <a:pt x="8226" y="2290"/>
                    <a:pt x="8246" y="2236"/>
                    <a:pt x="8246" y="2197"/>
                  </a:cubicBezTo>
                  <a:cubicBezTo>
                    <a:pt x="8246" y="2058"/>
                    <a:pt x="8246" y="1919"/>
                    <a:pt x="8246" y="1780"/>
                  </a:cubicBezTo>
                  <a:cubicBezTo>
                    <a:pt x="8245" y="1239"/>
                    <a:pt x="8245" y="697"/>
                    <a:pt x="8245" y="155"/>
                  </a:cubicBezTo>
                  <a:cubicBezTo>
                    <a:pt x="8245" y="1"/>
                    <a:pt x="8244" y="1"/>
                    <a:pt x="8090" y="1"/>
                  </a:cubicBezTo>
                  <a:cubicBezTo>
                    <a:pt x="7624" y="1"/>
                    <a:pt x="7158" y="5"/>
                    <a:pt x="6692" y="2"/>
                  </a:cubicBezTo>
                  <a:cubicBezTo>
                    <a:pt x="6598" y="1"/>
                    <a:pt x="6573" y="25"/>
                    <a:pt x="6591" y="122"/>
                  </a:cubicBezTo>
                  <a:cubicBezTo>
                    <a:pt x="6715" y="792"/>
                    <a:pt x="6498" y="1336"/>
                    <a:pt x="5951" y="1737"/>
                  </a:cubicBezTo>
                  <a:cubicBezTo>
                    <a:pt x="5027" y="2415"/>
                    <a:pt x="3663" y="1819"/>
                    <a:pt x="3516" y="681"/>
                  </a:cubicBezTo>
                  <a:cubicBezTo>
                    <a:pt x="3492" y="493"/>
                    <a:pt x="3499" y="310"/>
                    <a:pt x="3535" y="126"/>
                  </a:cubicBezTo>
                  <a:cubicBezTo>
                    <a:pt x="3558" y="9"/>
                    <a:pt x="3552" y="1"/>
                    <a:pt x="3431" y="1"/>
                  </a:cubicBezTo>
                  <a:cubicBezTo>
                    <a:pt x="3103" y="1"/>
                    <a:pt x="2775" y="-1"/>
                    <a:pt x="2447" y="1"/>
                  </a:cubicBezTo>
                  <a:cubicBezTo>
                    <a:pt x="2162" y="4"/>
                    <a:pt x="2014" y="155"/>
                    <a:pt x="2013" y="439"/>
                  </a:cubicBezTo>
                  <a:cubicBezTo>
                    <a:pt x="2013" y="1009"/>
                    <a:pt x="2014" y="1579"/>
                    <a:pt x="2014" y="2149"/>
                  </a:cubicBezTo>
                  <a:cubicBezTo>
                    <a:pt x="2014" y="2277"/>
                    <a:pt x="2009" y="2280"/>
                    <a:pt x="1898" y="2219"/>
                  </a:cubicBezTo>
                  <a:cubicBezTo>
                    <a:pt x="1714" y="2118"/>
                    <a:pt x="1541" y="1998"/>
                    <a:pt x="1328" y="1958"/>
                  </a:cubicBezTo>
                  <a:cubicBezTo>
                    <a:pt x="865" y="1871"/>
                    <a:pt x="369" y="2096"/>
                    <a:pt x="147" y="2504"/>
                  </a:cubicBezTo>
                  <a:cubicBezTo>
                    <a:pt x="-96" y="2952"/>
                    <a:pt x="-33" y="3462"/>
                    <a:pt x="309" y="3816"/>
                  </a:cubicBezTo>
                  <a:close/>
                </a:path>
              </a:pathLst>
            </a:custGeom>
            <a:solidFill>
              <a:srgbClr val="142A73"/>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11" name="Google Shape;111;p7"/>
            <p:cNvSpPr/>
            <p:nvPr/>
          </p:nvSpPr>
          <p:spPr>
            <a:xfrm>
              <a:off x="3929400" y="741960"/>
              <a:ext cx="2307960" cy="1656720"/>
            </a:xfrm>
            <a:custGeom>
              <a:avLst/>
              <a:gdLst/>
              <a:ahLst/>
              <a:cxnLst/>
              <a:rect l="l" t="t" r="r" b="b"/>
              <a:pathLst>
                <a:path w="6411" h="4602" extrusionOk="0">
                  <a:moveTo>
                    <a:pt x="4" y="3254"/>
                  </a:moveTo>
                  <a:cubicBezTo>
                    <a:pt x="91" y="3131"/>
                    <a:pt x="194" y="3023"/>
                    <a:pt x="307" y="2932"/>
                  </a:cubicBezTo>
                  <a:cubicBezTo>
                    <a:pt x="682" y="2632"/>
                    <a:pt x="1180" y="2514"/>
                    <a:pt x="1665" y="2641"/>
                  </a:cubicBezTo>
                  <a:cubicBezTo>
                    <a:pt x="1685" y="2646"/>
                    <a:pt x="1705" y="2652"/>
                    <a:pt x="1724" y="2658"/>
                  </a:cubicBezTo>
                  <a:cubicBezTo>
                    <a:pt x="1896" y="2709"/>
                    <a:pt x="2053" y="2786"/>
                    <a:pt x="2191" y="2884"/>
                  </a:cubicBezTo>
                  <a:cubicBezTo>
                    <a:pt x="2580" y="3159"/>
                    <a:pt x="2825" y="3598"/>
                    <a:pt x="2849" y="4103"/>
                  </a:cubicBezTo>
                  <a:cubicBezTo>
                    <a:pt x="2855" y="4238"/>
                    <a:pt x="2835" y="4372"/>
                    <a:pt x="2805" y="4503"/>
                  </a:cubicBezTo>
                  <a:cubicBezTo>
                    <a:pt x="2787" y="4581"/>
                    <a:pt x="2815" y="4602"/>
                    <a:pt x="2887" y="4602"/>
                  </a:cubicBezTo>
                  <a:cubicBezTo>
                    <a:pt x="3071" y="4601"/>
                    <a:pt x="3254" y="4601"/>
                    <a:pt x="3438" y="4600"/>
                  </a:cubicBezTo>
                  <a:cubicBezTo>
                    <a:pt x="3515" y="4600"/>
                    <a:pt x="3592" y="4600"/>
                    <a:pt x="3669" y="4600"/>
                  </a:cubicBezTo>
                  <a:cubicBezTo>
                    <a:pt x="3878" y="4600"/>
                    <a:pt x="4087" y="4600"/>
                    <a:pt x="4296" y="4602"/>
                  </a:cubicBezTo>
                  <a:cubicBezTo>
                    <a:pt x="4391" y="4602"/>
                    <a:pt x="4400" y="4553"/>
                    <a:pt x="4400" y="4477"/>
                  </a:cubicBezTo>
                  <a:cubicBezTo>
                    <a:pt x="4400" y="4223"/>
                    <a:pt x="4399" y="3969"/>
                    <a:pt x="4399" y="3715"/>
                  </a:cubicBezTo>
                  <a:cubicBezTo>
                    <a:pt x="4399" y="3288"/>
                    <a:pt x="4399" y="2863"/>
                    <a:pt x="4400" y="2436"/>
                  </a:cubicBezTo>
                  <a:cubicBezTo>
                    <a:pt x="4400" y="2390"/>
                    <a:pt x="4377" y="2327"/>
                    <a:pt x="4422" y="2301"/>
                  </a:cubicBezTo>
                  <a:cubicBezTo>
                    <a:pt x="4474" y="2269"/>
                    <a:pt x="4515" y="2328"/>
                    <a:pt x="4556" y="2354"/>
                  </a:cubicBezTo>
                  <a:cubicBezTo>
                    <a:pt x="4647" y="2412"/>
                    <a:pt x="4739" y="2464"/>
                    <a:pt x="4835" y="2505"/>
                  </a:cubicBezTo>
                  <a:cubicBezTo>
                    <a:pt x="4995" y="2574"/>
                    <a:pt x="5164" y="2615"/>
                    <a:pt x="5351" y="2609"/>
                  </a:cubicBezTo>
                  <a:cubicBezTo>
                    <a:pt x="5374" y="2609"/>
                    <a:pt x="5398" y="2608"/>
                    <a:pt x="5420" y="2605"/>
                  </a:cubicBezTo>
                  <a:lnTo>
                    <a:pt x="5421" y="2605"/>
                  </a:lnTo>
                  <a:cubicBezTo>
                    <a:pt x="5546" y="2593"/>
                    <a:pt x="5664" y="2559"/>
                    <a:pt x="5772" y="2507"/>
                  </a:cubicBezTo>
                  <a:cubicBezTo>
                    <a:pt x="6000" y="2398"/>
                    <a:pt x="6182" y="2209"/>
                    <a:pt x="6292" y="1985"/>
                  </a:cubicBezTo>
                  <a:cubicBezTo>
                    <a:pt x="6333" y="1903"/>
                    <a:pt x="6364" y="1816"/>
                    <a:pt x="6384" y="1727"/>
                  </a:cubicBezTo>
                  <a:cubicBezTo>
                    <a:pt x="6437" y="1491"/>
                    <a:pt x="6414" y="1237"/>
                    <a:pt x="6294" y="1005"/>
                  </a:cubicBezTo>
                  <a:cubicBezTo>
                    <a:pt x="6042" y="521"/>
                    <a:pt x="5503" y="261"/>
                    <a:pt x="4975" y="418"/>
                  </a:cubicBezTo>
                  <a:cubicBezTo>
                    <a:pt x="4954" y="424"/>
                    <a:pt x="4932" y="431"/>
                    <a:pt x="4911" y="439"/>
                  </a:cubicBezTo>
                  <a:cubicBezTo>
                    <a:pt x="4777" y="488"/>
                    <a:pt x="4661" y="570"/>
                    <a:pt x="4536" y="636"/>
                  </a:cubicBezTo>
                  <a:cubicBezTo>
                    <a:pt x="4499" y="656"/>
                    <a:pt x="4463" y="708"/>
                    <a:pt x="4419" y="681"/>
                  </a:cubicBezTo>
                  <a:cubicBezTo>
                    <a:pt x="4380" y="658"/>
                    <a:pt x="4400" y="604"/>
                    <a:pt x="4400" y="565"/>
                  </a:cubicBezTo>
                  <a:cubicBezTo>
                    <a:pt x="4400" y="426"/>
                    <a:pt x="4400" y="287"/>
                    <a:pt x="4400" y="148"/>
                  </a:cubicBezTo>
                  <a:cubicBezTo>
                    <a:pt x="4244" y="50"/>
                    <a:pt x="4082" y="26"/>
                    <a:pt x="4008" y="15"/>
                  </a:cubicBezTo>
                  <a:cubicBezTo>
                    <a:pt x="3943" y="5"/>
                    <a:pt x="3878" y="0"/>
                    <a:pt x="3815" y="0"/>
                  </a:cubicBezTo>
                  <a:lnTo>
                    <a:pt x="3814" y="0"/>
                  </a:lnTo>
                  <a:cubicBezTo>
                    <a:pt x="3496" y="0"/>
                    <a:pt x="3191" y="123"/>
                    <a:pt x="2906" y="364"/>
                  </a:cubicBezTo>
                  <a:cubicBezTo>
                    <a:pt x="2835" y="424"/>
                    <a:pt x="2769" y="492"/>
                    <a:pt x="2704" y="569"/>
                  </a:cubicBezTo>
                  <a:lnTo>
                    <a:pt x="2650" y="569"/>
                  </a:lnTo>
                  <a:cubicBezTo>
                    <a:pt x="2436" y="569"/>
                    <a:pt x="2172" y="656"/>
                    <a:pt x="2011" y="848"/>
                  </a:cubicBezTo>
                  <a:cubicBezTo>
                    <a:pt x="1979" y="840"/>
                    <a:pt x="1947" y="834"/>
                    <a:pt x="1913" y="829"/>
                  </a:cubicBezTo>
                  <a:cubicBezTo>
                    <a:pt x="1870" y="822"/>
                    <a:pt x="1827" y="819"/>
                    <a:pt x="1784" y="819"/>
                  </a:cubicBezTo>
                  <a:cubicBezTo>
                    <a:pt x="1518" y="819"/>
                    <a:pt x="1275" y="947"/>
                    <a:pt x="1100" y="1181"/>
                  </a:cubicBezTo>
                  <a:cubicBezTo>
                    <a:pt x="1015" y="1294"/>
                    <a:pt x="953" y="1423"/>
                    <a:pt x="913" y="1571"/>
                  </a:cubicBezTo>
                  <a:cubicBezTo>
                    <a:pt x="840" y="1595"/>
                    <a:pt x="770" y="1630"/>
                    <a:pt x="702" y="1675"/>
                  </a:cubicBezTo>
                  <a:cubicBezTo>
                    <a:pt x="478" y="1825"/>
                    <a:pt x="349" y="2093"/>
                    <a:pt x="367" y="2364"/>
                  </a:cubicBezTo>
                  <a:cubicBezTo>
                    <a:pt x="100" y="2592"/>
                    <a:pt x="-25" y="2896"/>
                    <a:pt x="4" y="3254"/>
                  </a:cubicBezTo>
                  <a:close/>
                </a:path>
              </a:pathLst>
            </a:custGeom>
            <a:solidFill>
              <a:srgbClr val="3E698C"/>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12" name="Google Shape;112;p7"/>
            <p:cNvSpPr/>
            <p:nvPr/>
          </p:nvSpPr>
          <p:spPr>
            <a:xfrm>
              <a:off x="5656320" y="875880"/>
              <a:ext cx="581040" cy="805680"/>
            </a:xfrm>
            <a:custGeom>
              <a:avLst/>
              <a:gdLst/>
              <a:ahLst/>
              <a:cxnLst/>
              <a:rect l="l" t="t" r="r" b="b"/>
              <a:pathLst>
                <a:path w="1614" h="2238" extrusionOk="0">
                  <a:moveTo>
                    <a:pt x="58" y="1951"/>
                  </a:moveTo>
                  <a:cubicBezTo>
                    <a:pt x="48" y="2011"/>
                    <a:pt x="42" y="2071"/>
                    <a:pt x="38" y="2133"/>
                  </a:cubicBezTo>
                  <a:cubicBezTo>
                    <a:pt x="198" y="2202"/>
                    <a:pt x="367" y="2243"/>
                    <a:pt x="554" y="2238"/>
                  </a:cubicBezTo>
                  <a:cubicBezTo>
                    <a:pt x="577" y="2237"/>
                    <a:pt x="601" y="2235"/>
                    <a:pt x="623" y="2233"/>
                  </a:cubicBezTo>
                  <a:lnTo>
                    <a:pt x="624" y="2233"/>
                  </a:lnTo>
                  <a:cubicBezTo>
                    <a:pt x="727" y="2174"/>
                    <a:pt x="781" y="2068"/>
                    <a:pt x="842" y="1949"/>
                  </a:cubicBezTo>
                  <a:cubicBezTo>
                    <a:pt x="850" y="1934"/>
                    <a:pt x="857" y="1919"/>
                    <a:pt x="865" y="1903"/>
                  </a:cubicBezTo>
                  <a:cubicBezTo>
                    <a:pt x="876" y="1883"/>
                    <a:pt x="886" y="1862"/>
                    <a:pt x="896" y="1841"/>
                  </a:cubicBezTo>
                  <a:cubicBezTo>
                    <a:pt x="910" y="1811"/>
                    <a:pt x="925" y="1780"/>
                    <a:pt x="942" y="1750"/>
                  </a:cubicBezTo>
                  <a:cubicBezTo>
                    <a:pt x="1007" y="1635"/>
                    <a:pt x="1087" y="1545"/>
                    <a:pt x="1180" y="1483"/>
                  </a:cubicBezTo>
                  <a:cubicBezTo>
                    <a:pt x="1298" y="1403"/>
                    <a:pt x="1442" y="1358"/>
                    <a:pt x="1587" y="1355"/>
                  </a:cubicBezTo>
                  <a:cubicBezTo>
                    <a:pt x="1640" y="1119"/>
                    <a:pt x="1617" y="865"/>
                    <a:pt x="1497" y="633"/>
                  </a:cubicBezTo>
                  <a:cubicBezTo>
                    <a:pt x="1245" y="149"/>
                    <a:pt x="706" y="-111"/>
                    <a:pt x="178" y="46"/>
                  </a:cubicBezTo>
                  <a:cubicBezTo>
                    <a:pt x="141" y="82"/>
                    <a:pt x="113" y="125"/>
                    <a:pt x="91" y="178"/>
                  </a:cubicBezTo>
                  <a:cubicBezTo>
                    <a:pt x="63" y="247"/>
                    <a:pt x="34" y="323"/>
                    <a:pt x="21" y="401"/>
                  </a:cubicBezTo>
                  <a:cubicBezTo>
                    <a:pt x="-29" y="689"/>
                    <a:pt x="10" y="982"/>
                    <a:pt x="139" y="1294"/>
                  </a:cubicBezTo>
                  <a:cubicBezTo>
                    <a:pt x="276" y="1167"/>
                    <a:pt x="446" y="1078"/>
                    <a:pt x="653" y="1024"/>
                  </a:cubicBezTo>
                  <a:cubicBezTo>
                    <a:pt x="551" y="769"/>
                    <a:pt x="522" y="598"/>
                    <a:pt x="648" y="491"/>
                  </a:cubicBezTo>
                  <a:cubicBezTo>
                    <a:pt x="659" y="482"/>
                    <a:pt x="673" y="477"/>
                    <a:pt x="687" y="477"/>
                  </a:cubicBezTo>
                  <a:cubicBezTo>
                    <a:pt x="696" y="477"/>
                    <a:pt x="706" y="479"/>
                    <a:pt x="715" y="484"/>
                  </a:cubicBezTo>
                  <a:cubicBezTo>
                    <a:pt x="737" y="496"/>
                    <a:pt x="749" y="521"/>
                    <a:pt x="746" y="545"/>
                  </a:cubicBezTo>
                  <a:cubicBezTo>
                    <a:pt x="727" y="673"/>
                    <a:pt x="761" y="793"/>
                    <a:pt x="861" y="948"/>
                  </a:cubicBezTo>
                  <a:cubicBezTo>
                    <a:pt x="890" y="992"/>
                    <a:pt x="908" y="1000"/>
                    <a:pt x="929" y="1000"/>
                  </a:cubicBezTo>
                  <a:cubicBezTo>
                    <a:pt x="935" y="1000"/>
                    <a:pt x="941" y="1000"/>
                    <a:pt x="947" y="999"/>
                  </a:cubicBezTo>
                  <a:cubicBezTo>
                    <a:pt x="961" y="996"/>
                    <a:pt x="975" y="995"/>
                    <a:pt x="992" y="995"/>
                  </a:cubicBezTo>
                  <a:cubicBezTo>
                    <a:pt x="1014" y="995"/>
                    <a:pt x="1035" y="997"/>
                    <a:pt x="1056" y="999"/>
                  </a:cubicBezTo>
                  <a:lnTo>
                    <a:pt x="1060" y="1000"/>
                  </a:lnTo>
                  <a:lnTo>
                    <a:pt x="1084" y="1002"/>
                  </a:lnTo>
                  <a:cubicBezTo>
                    <a:pt x="1175" y="1012"/>
                    <a:pt x="1269" y="1021"/>
                    <a:pt x="1360" y="1058"/>
                  </a:cubicBezTo>
                  <a:cubicBezTo>
                    <a:pt x="1385" y="1068"/>
                    <a:pt x="1400" y="1093"/>
                    <a:pt x="1397" y="1119"/>
                  </a:cubicBezTo>
                  <a:cubicBezTo>
                    <a:pt x="1394" y="1146"/>
                    <a:pt x="1374" y="1167"/>
                    <a:pt x="1348" y="1172"/>
                  </a:cubicBezTo>
                  <a:cubicBezTo>
                    <a:pt x="1320" y="1177"/>
                    <a:pt x="1294" y="1177"/>
                    <a:pt x="1274" y="1177"/>
                  </a:cubicBezTo>
                  <a:lnTo>
                    <a:pt x="1258" y="1177"/>
                  </a:lnTo>
                  <a:lnTo>
                    <a:pt x="1223" y="1177"/>
                  </a:lnTo>
                  <a:cubicBezTo>
                    <a:pt x="1006" y="1177"/>
                    <a:pt x="818" y="1207"/>
                    <a:pt x="649" y="1269"/>
                  </a:cubicBezTo>
                  <a:cubicBezTo>
                    <a:pt x="304" y="1395"/>
                    <a:pt x="110" y="1619"/>
                    <a:pt x="58" y="1951"/>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13" name="Google Shape;113;p7"/>
            <p:cNvSpPr/>
            <p:nvPr/>
          </p:nvSpPr>
          <p:spPr>
            <a:xfrm>
              <a:off x="4039920" y="842040"/>
              <a:ext cx="1482480" cy="1556640"/>
            </a:xfrm>
            <a:custGeom>
              <a:avLst/>
              <a:gdLst/>
              <a:ahLst/>
              <a:cxnLst/>
              <a:rect l="l" t="t" r="r" b="b"/>
              <a:pathLst>
                <a:path w="4118" h="4324" extrusionOk="0">
                  <a:moveTo>
                    <a:pt x="2001" y="1670"/>
                  </a:moveTo>
                  <a:cubicBezTo>
                    <a:pt x="2129" y="1527"/>
                    <a:pt x="2310" y="1448"/>
                    <a:pt x="2510" y="1448"/>
                  </a:cubicBezTo>
                  <a:cubicBezTo>
                    <a:pt x="2663" y="1448"/>
                    <a:pt x="2815" y="1494"/>
                    <a:pt x="2938" y="1577"/>
                  </a:cubicBezTo>
                  <a:cubicBezTo>
                    <a:pt x="3031" y="1639"/>
                    <a:pt x="3111" y="1729"/>
                    <a:pt x="3176" y="1844"/>
                  </a:cubicBezTo>
                  <a:cubicBezTo>
                    <a:pt x="3193" y="1874"/>
                    <a:pt x="3208" y="1905"/>
                    <a:pt x="3222" y="1935"/>
                  </a:cubicBezTo>
                  <a:cubicBezTo>
                    <a:pt x="3232" y="1956"/>
                    <a:pt x="3242" y="1977"/>
                    <a:pt x="3252" y="1998"/>
                  </a:cubicBezTo>
                  <a:cubicBezTo>
                    <a:pt x="3260" y="2013"/>
                    <a:pt x="3268" y="2028"/>
                    <a:pt x="3276" y="2043"/>
                  </a:cubicBezTo>
                  <a:cubicBezTo>
                    <a:pt x="3351" y="2190"/>
                    <a:pt x="3415" y="2316"/>
                    <a:pt x="3575" y="2360"/>
                  </a:cubicBezTo>
                  <a:cubicBezTo>
                    <a:pt x="3602" y="2367"/>
                    <a:pt x="3620" y="2392"/>
                    <a:pt x="3619" y="2420"/>
                  </a:cubicBezTo>
                  <a:cubicBezTo>
                    <a:pt x="3618" y="2448"/>
                    <a:pt x="3598" y="2471"/>
                    <a:pt x="3571" y="2476"/>
                  </a:cubicBezTo>
                  <a:cubicBezTo>
                    <a:pt x="3553" y="2480"/>
                    <a:pt x="3534" y="2482"/>
                    <a:pt x="3516" y="2482"/>
                  </a:cubicBezTo>
                  <a:cubicBezTo>
                    <a:pt x="3465" y="2482"/>
                    <a:pt x="3415" y="2468"/>
                    <a:pt x="3358" y="2440"/>
                  </a:cubicBezTo>
                  <a:cubicBezTo>
                    <a:pt x="3270" y="2395"/>
                    <a:pt x="3198" y="2323"/>
                    <a:pt x="3133" y="2213"/>
                  </a:cubicBezTo>
                  <a:lnTo>
                    <a:pt x="3111" y="2177"/>
                  </a:lnTo>
                  <a:cubicBezTo>
                    <a:pt x="3065" y="2100"/>
                    <a:pt x="3017" y="2021"/>
                    <a:pt x="2972" y="1942"/>
                  </a:cubicBezTo>
                  <a:cubicBezTo>
                    <a:pt x="2877" y="1779"/>
                    <a:pt x="2743" y="1703"/>
                    <a:pt x="2550" y="1703"/>
                  </a:cubicBezTo>
                  <a:cubicBezTo>
                    <a:pt x="2518" y="1703"/>
                    <a:pt x="2483" y="1706"/>
                    <a:pt x="2447" y="1710"/>
                  </a:cubicBezTo>
                  <a:cubicBezTo>
                    <a:pt x="2254" y="1734"/>
                    <a:pt x="2109" y="1840"/>
                    <a:pt x="2004" y="2034"/>
                  </a:cubicBezTo>
                  <a:cubicBezTo>
                    <a:pt x="1994" y="2053"/>
                    <a:pt x="1973" y="2065"/>
                    <a:pt x="1951" y="2065"/>
                  </a:cubicBezTo>
                  <a:cubicBezTo>
                    <a:pt x="1927" y="2065"/>
                    <a:pt x="1905" y="2051"/>
                    <a:pt x="1896" y="2029"/>
                  </a:cubicBezTo>
                  <a:cubicBezTo>
                    <a:pt x="1878" y="1990"/>
                    <a:pt x="1897" y="1785"/>
                    <a:pt x="2001" y="1670"/>
                  </a:cubicBezTo>
                  <a:moveTo>
                    <a:pt x="0" y="2654"/>
                  </a:moveTo>
                  <a:cubicBezTo>
                    <a:pt x="375" y="2354"/>
                    <a:pt x="873" y="2236"/>
                    <a:pt x="1358" y="2363"/>
                  </a:cubicBezTo>
                  <a:cubicBezTo>
                    <a:pt x="1378" y="2368"/>
                    <a:pt x="1398" y="2374"/>
                    <a:pt x="1417" y="2380"/>
                  </a:cubicBezTo>
                  <a:cubicBezTo>
                    <a:pt x="1474" y="2359"/>
                    <a:pt x="1536" y="2349"/>
                    <a:pt x="1602" y="2349"/>
                  </a:cubicBezTo>
                  <a:cubicBezTo>
                    <a:pt x="1731" y="2349"/>
                    <a:pt x="1846" y="2389"/>
                    <a:pt x="1879" y="2408"/>
                  </a:cubicBezTo>
                  <a:cubicBezTo>
                    <a:pt x="1998" y="2474"/>
                    <a:pt x="2096" y="2563"/>
                    <a:pt x="2169" y="2674"/>
                  </a:cubicBezTo>
                  <a:cubicBezTo>
                    <a:pt x="2186" y="2698"/>
                    <a:pt x="2181" y="2732"/>
                    <a:pt x="2159" y="2751"/>
                  </a:cubicBezTo>
                  <a:cubicBezTo>
                    <a:pt x="2148" y="2761"/>
                    <a:pt x="2134" y="2766"/>
                    <a:pt x="2119" y="2766"/>
                  </a:cubicBezTo>
                  <a:cubicBezTo>
                    <a:pt x="2106" y="2766"/>
                    <a:pt x="2092" y="2762"/>
                    <a:pt x="2081" y="2752"/>
                  </a:cubicBezTo>
                  <a:cubicBezTo>
                    <a:pt x="2024" y="2704"/>
                    <a:pt x="1957" y="2649"/>
                    <a:pt x="1884" y="2606"/>
                  </a:cubicBezTo>
                  <a:cubicBezTo>
                    <a:pt x="2273" y="2881"/>
                    <a:pt x="2518" y="3320"/>
                    <a:pt x="2542" y="3825"/>
                  </a:cubicBezTo>
                  <a:cubicBezTo>
                    <a:pt x="2548" y="3960"/>
                    <a:pt x="2528" y="4094"/>
                    <a:pt x="2498" y="4225"/>
                  </a:cubicBezTo>
                  <a:cubicBezTo>
                    <a:pt x="2480" y="4303"/>
                    <a:pt x="2508" y="4324"/>
                    <a:pt x="2580" y="4324"/>
                  </a:cubicBezTo>
                  <a:cubicBezTo>
                    <a:pt x="2764" y="4323"/>
                    <a:pt x="2947" y="4323"/>
                    <a:pt x="3131" y="4322"/>
                  </a:cubicBezTo>
                  <a:cubicBezTo>
                    <a:pt x="3134" y="4060"/>
                    <a:pt x="3074" y="3830"/>
                    <a:pt x="2957" y="3675"/>
                  </a:cubicBezTo>
                  <a:cubicBezTo>
                    <a:pt x="2943" y="3657"/>
                    <a:pt x="2941" y="3632"/>
                    <a:pt x="2952" y="3611"/>
                  </a:cubicBezTo>
                  <a:cubicBezTo>
                    <a:pt x="2963" y="3592"/>
                    <a:pt x="2983" y="3580"/>
                    <a:pt x="3005" y="3580"/>
                  </a:cubicBezTo>
                  <a:lnTo>
                    <a:pt x="3009" y="3580"/>
                  </a:lnTo>
                  <a:cubicBezTo>
                    <a:pt x="3054" y="3583"/>
                    <a:pt x="3080" y="3609"/>
                    <a:pt x="3094" y="3623"/>
                  </a:cubicBezTo>
                  <a:cubicBezTo>
                    <a:pt x="3096" y="3625"/>
                    <a:pt x="3098" y="3627"/>
                    <a:pt x="3100" y="3628"/>
                  </a:cubicBezTo>
                  <a:cubicBezTo>
                    <a:pt x="3280" y="3795"/>
                    <a:pt x="3329" y="4016"/>
                    <a:pt x="3352" y="4190"/>
                  </a:cubicBezTo>
                  <a:cubicBezTo>
                    <a:pt x="3357" y="4231"/>
                    <a:pt x="3360" y="4274"/>
                    <a:pt x="3362" y="4322"/>
                  </a:cubicBezTo>
                  <a:cubicBezTo>
                    <a:pt x="3571" y="4322"/>
                    <a:pt x="3780" y="4322"/>
                    <a:pt x="3989" y="4324"/>
                  </a:cubicBezTo>
                  <a:cubicBezTo>
                    <a:pt x="4084" y="4324"/>
                    <a:pt x="4093" y="4275"/>
                    <a:pt x="4093" y="4199"/>
                  </a:cubicBezTo>
                  <a:cubicBezTo>
                    <a:pt x="4093" y="3945"/>
                    <a:pt x="4092" y="3691"/>
                    <a:pt x="4092" y="3437"/>
                  </a:cubicBezTo>
                  <a:cubicBezTo>
                    <a:pt x="4089" y="3427"/>
                    <a:pt x="4085" y="3418"/>
                    <a:pt x="4082" y="3409"/>
                  </a:cubicBezTo>
                  <a:cubicBezTo>
                    <a:pt x="4005" y="3206"/>
                    <a:pt x="3859" y="3096"/>
                    <a:pt x="3648" y="3082"/>
                  </a:cubicBezTo>
                  <a:cubicBezTo>
                    <a:pt x="3625" y="3080"/>
                    <a:pt x="3605" y="3065"/>
                    <a:pt x="3596" y="3044"/>
                  </a:cubicBezTo>
                  <a:cubicBezTo>
                    <a:pt x="3588" y="3022"/>
                    <a:pt x="3592" y="2998"/>
                    <a:pt x="3608" y="2981"/>
                  </a:cubicBezTo>
                  <a:cubicBezTo>
                    <a:pt x="3649" y="2937"/>
                    <a:pt x="3707" y="2914"/>
                    <a:pt x="3775" y="2914"/>
                  </a:cubicBezTo>
                  <a:cubicBezTo>
                    <a:pt x="3844" y="2914"/>
                    <a:pt x="3924" y="2937"/>
                    <a:pt x="4013" y="2982"/>
                  </a:cubicBezTo>
                  <a:cubicBezTo>
                    <a:pt x="4020" y="2949"/>
                    <a:pt x="4026" y="2914"/>
                    <a:pt x="4032" y="2879"/>
                  </a:cubicBezTo>
                  <a:cubicBezTo>
                    <a:pt x="4034" y="2865"/>
                    <a:pt x="4036" y="2852"/>
                    <a:pt x="4038" y="2839"/>
                  </a:cubicBezTo>
                  <a:cubicBezTo>
                    <a:pt x="4091" y="2535"/>
                    <a:pt x="4098" y="2282"/>
                    <a:pt x="4060" y="2045"/>
                  </a:cubicBezTo>
                  <a:cubicBezTo>
                    <a:pt x="4008" y="1713"/>
                    <a:pt x="3814" y="1489"/>
                    <a:pt x="3469" y="1363"/>
                  </a:cubicBezTo>
                  <a:cubicBezTo>
                    <a:pt x="3300" y="1301"/>
                    <a:pt x="3112" y="1271"/>
                    <a:pt x="2895" y="1271"/>
                  </a:cubicBezTo>
                  <a:lnTo>
                    <a:pt x="2860" y="1271"/>
                  </a:lnTo>
                  <a:lnTo>
                    <a:pt x="2844" y="1271"/>
                  </a:lnTo>
                  <a:cubicBezTo>
                    <a:pt x="2825" y="1271"/>
                    <a:pt x="2799" y="1271"/>
                    <a:pt x="2771" y="1266"/>
                  </a:cubicBezTo>
                  <a:cubicBezTo>
                    <a:pt x="2744" y="1261"/>
                    <a:pt x="2724" y="1240"/>
                    <a:pt x="2721" y="1213"/>
                  </a:cubicBezTo>
                  <a:cubicBezTo>
                    <a:pt x="2718" y="1187"/>
                    <a:pt x="2734" y="1162"/>
                    <a:pt x="2758" y="1152"/>
                  </a:cubicBezTo>
                  <a:cubicBezTo>
                    <a:pt x="2849" y="1115"/>
                    <a:pt x="2943" y="1106"/>
                    <a:pt x="3034" y="1096"/>
                  </a:cubicBezTo>
                  <a:lnTo>
                    <a:pt x="3058" y="1094"/>
                  </a:lnTo>
                  <a:lnTo>
                    <a:pt x="3063" y="1093"/>
                  </a:lnTo>
                  <a:cubicBezTo>
                    <a:pt x="3083" y="1091"/>
                    <a:pt x="3104" y="1089"/>
                    <a:pt x="3126" y="1089"/>
                  </a:cubicBezTo>
                  <a:cubicBezTo>
                    <a:pt x="3142" y="1089"/>
                    <a:pt x="3157" y="1090"/>
                    <a:pt x="3171" y="1093"/>
                  </a:cubicBezTo>
                  <a:cubicBezTo>
                    <a:pt x="3177" y="1094"/>
                    <a:pt x="3183" y="1094"/>
                    <a:pt x="3188" y="1094"/>
                  </a:cubicBezTo>
                  <a:cubicBezTo>
                    <a:pt x="3210" y="1094"/>
                    <a:pt x="3228" y="1086"/>
                    <a:pt x="3257" y="1042"/>
                  </a:cubicBezTo>
                  <a:cubicBezTo>
                    <a:pt x="3356" y="887"/>
                    <a:pt x="3391" y="767"/>
                    <a:pt x="3372" y="639"/>
                  </a:cubicBezTo>
                  <a:cubicBezTo>
                    <a:pt x="3369" y="615"/>
                    <a:pt x="3381" y="590"/>
                    <a:pt x="3403" y="578"/>
                  </a:cubicBezTo>
                  <a:cubicBezTo>
                    <a:pt x="3412" y="573"/>
                    <a:pt x="3421" y="571"/>
                    <a:pt x="3432" y="571"/>
                  </a:cubicBezTo>
                  <a:cubicBezTo>
                    <a:pt x="3446" y="571"/>
                    <a:pt x="3459" y="576"/>
                    <a:pt x="3470" y="585"/>
                  </a:cubicBezTo>
                  <a:cubicBezTo>
                    <a:pt x="3596" y="692"/>
                    <a:pt x="3567" y="863"/>
                    <a:pt x="3465" y="1118"/>
                  </a:cubicBezTo>
                  <a:cubicBezTo>
                    <a:pt x="3673" y="1172"/>
                    <a:pt x="3842" y="1261"/>
                    <a:pt x="3979" y="1388"/>
                  </a:cubicBezTo>
                  <a:cubicBezTo>
                    <a:pt x="4108" y="1076"/>
                    <a:pt x="4147" y="783"/>
                    <a:pt x="4097" y="495"/>
                  </a:cubicBezTo>
                  <a:cubicBezTo>
                    <a:pt x="4084" y="417"/>
                    <a:pt x="4055" y="341"/>
                    <a:pt x="4026" y="271"/>
                  </a:cubicBezTo>
                  <a:cubicBezTo>
                    <a:pt x="3965" y="121"/>
                    <a:pt x="3846" y="44"/>
                    <a:pt x="3628" y="11"/>
                  </a:cubicBezTo>
                  <a:cubicBezTo>
                    <a:pt x="3581" y="4"/>
                    <a:pt x="3534" y="0"/>
                    <a:pt x="3489" y="0"/>
                  </a:cubicBezTo>
                  <a:cubicBezTo>
                    <a:pt x="3255" y="0"/>
                    <a:pt x="3034" y="92"/>
                    <a:pt x="2813" y="280"/>
                  </a:cubicBezTo>
                  <a:cubicBezTo>
                    <a:pt x="2718" y="361"/>
                    <a:pt x="2631" y="459"/>
                    <a:pt x="2540" y="591"/>
                  </a:cubicBezTo>
                  <a:cubicBezTo>
                    <a:pt x="2516" y="626"/>
                    <a:pt x="2501" y="669"/>
                    <a:pt x="2485" y="714"/>
                  </a:cubicBezTo>
                  <a:cubicBezTo>
                    <a:pt x="2474" y="746"/>
                    <a:pt x="2463" y="778"/>
                    <a:pt x="2448" y="809"/>
                  </a:cubicBezTo>
                  <a:lnTo>
                    <a:pt x="2447" y="813"/>
                  </a:lnTo>
                  <a:cubicBezTo>
                    <a:pt x="2442" y="829"/>
                    <a:pt x="2430" y="865"/>
                    <a:pt x="2385" y="881"/>
                  </a:cubicBezTo>
                  <a:cubicBezTo>
                    <a:pt x="2378" y="883"/>
                    <a:pt x="2372" y="884"/>
                    <a:pt x="2365" y="884"/>
                  </a:cubicBezTo>
                  <a:cubicBezTo>
                    <a:pt x="2356" y="884"/>
                    <a:pt x="2346" y="882"/>
                    <a:pt x="2338" y="878"/>
                  </a:cubicBezTo>
                  <a:cubicBezTo>
                    <a:pt x="2323" y="870"/>
                    <a:pt x="2313" y="857"/>
                    <a:pt x="2308" y="842"/>
                  </a:cubicBezTo>
                  <a:cubicBezTo>
                    <a:pt x="2283" y="759"/>
                    <a:pt x="2280" y="672"/>
                    <a:pt x="2298" y="583"/>
                  </a:cubicBezTo>
                  <a:lnTo>
                    <a:pt x="2296" y="583"/>
                  </a:lnTo>
                  <a:cubicBezTo>
                    <a:pt x="2163" y="583"/>
                    <a:pt x="1986" y="646"/>
                    <a:pt x="1919" y="763"/>
                  </a:cubicBezTo>
                  <a:cubicBezTo>
                    <a:pt x="1916" y="769"/>
                    <a:pt x="1914" y="773"/>
                    <a:pt x="1913" y="775"/>
                  </a:cubicBezTo>
                  <a:cubicBezTo>
                    <a:pt x="1914" y="777"/>
                    <a:pt x="1917" y="779"/>
                    <a:pt x="1920" y="782"/>
                  </a:cubicBezTo>
                  <a:cubicBezTo>
                    <a:pt x="2055" y="910"/>
                    <a:pt x="2117" y="1060"/>
                    <a:pt x="2106" y="1229"/>
                  </a:cubicBezTo>
                  <a:cubicBezTo>
                    <a:pt x="2105" y="1237"/>
                    <a:pt x="2105" y="1249"/>
                    <a:pt x="2102" y="1260"/>
                  </a:cubicBezTo>
                  <a:cubicBezTo>
                    <a:pt x="2098" y="1281"/>
                    <a:pt x="2086" y="1293"/>
                    <a:pt x="2082" y="1296"/>
                  </a:cubicBezTo>
                  <a:cubicBezTo>
                    <a:pt x="2071" y="1310"/>
                    <a:pt x="2054" y="1317"/>
                    <a:pt x="2037" y="1317"/>
                  </a:cubicBezTo>
                  <a:cubicBezTo>
                    <a:pt x="2033" y="1317"/>
                    <a:pt x="2030" y="1317"/>
                    <a:pt x="2026" y="1316"/>
                  </a:cubicBezTo>
                  <a:cubicBezTo>
                    <a:pt x="2005" y="1313"/>
                    <a:pt x="1968" y="1298"/>
                    <a:pt x="1960" y="1242"/>
                  </a:cubicBezTo>
                  <a:cubicBezTo>
                    <a:pt x="1878" y="1017"/>
                    <a:pt x="1713" y="879"/>
                    <a:pt x="1483" y="844"/>
                  </a:cubicBezTo>
                  <a:cubicBezTo>
                    <a:pt x="1458" y="840"/>
                    <a:pt x="1434" y="838"/>
                    <a:pt x="1411" y="838"/>
                  </a:cubicBezTo>
                  <a:cubicBezTo>
                    <a:pt x="1263" y="838"/>
                    <a:pt x="1129" y="912"/>
                    <a:pt x="1024" y="1053"/>
                  </a:cubicBezTo>
                  <a:cubicBezTo>
                    <a:pt x="947" y="1155"/>
                    <a:pt x="897" y="1281"/>
                    <a:pt x="872" y="1439"/>
                  </a:cubicBezTo>
                  <a:cubicBezTo>
                    <a:pt x="859" y="1519"/>
                    <a:pt x="817" y="1559"/>
                    <a:pt x="736" y="1568"/>
                  </a:cubicBezTo>
                  <a:cubicBezTo>
                    <a:pt x="662" y="1576"/>
                    <a:pt x="590" y="1603"/>
                    <a:pt x="521" y="1649"/>
                  </a:cubicBezTo>
                  <a:cubicBezTo>
                    <a:pt x="403" y="1729"/>
                    <a:pt x="337" y="1876"/>
                    <a:pt x="353" y="2018"/>
                  </a:cubicBezTo>
                  <a:cubicBezTo>
                    <a:pt x="539" y="2023"/>
                    <a:pt x="655" y="2052"/>
                    <a:pt x="752" y="2168"/>
                  </a:cubicBezTo>
                  <a:cubicBezTo>
                    <a:pt x="768" y="2188"/>
                    <a:pt x="770" y="2216"/>
                    <a:pt x="756" y="2238"/>
                  </a:cubicBezTo>
                  <a:cubicBezTo>
                    <a:pt x="745" y="2256"/>
                    <a:pt x="726" y="2266"/>
                    <a:pt x="706" y="2266"/>
                  </a:cubicBezTo>
                  <a:cubicBezTo>
                    <a:pt x="701" y="2266"/>
                    <a:pt x="696" y="2265"/>
                    <a:pt x="691" y="2264"/>
                  </a:cubicBezTo>
                  <a:cubicBezTo>
                    <a:pt x="595" y="2240"/>
                    <a:pt x="515" y="2229"/>
                    <a:pt x="441" y="2229"/>
                  </a:cubicBezTo>
                  <a:lnTo>
                    <a:pt x="427" y="2229"/>
                  </a:lnTo>
                  <a:cubicBezTo>
                    <a:pt x="370" y="2230"/>
                    <a:pt x="319" y="2248"/>
                    <a:pt x="270" y="2283"/>
                  </a:cubicBezTo>
                  <a:cubicBezTo>
                    <a:pt x="129" y="2386"/>
                    <a:pt x="39" y="2508"/>
                    <a:pt x="0" y="2654"/>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grpSp>
        <p:nvGrpSpPr>
          <p:cNvPr id="114" name="Google Shape;114;p7"/>
          <p:cNvGrpSpPr/>
          <p:nvPr/>
        </p:nvGrpSpPr>
        <p:grpSpPr>
          <a:xfrm rot="1800518">
            <a:off x="7173602" y="4109065"/>
            <a:ext cx="1876446" cy="1141084"/>
            <a:chOff x="4949280" y="2561760"/>
            <a:chExt cx="3684600" cy="2240640"/>
          </a:xfrm>
        </p:grpSpPr>
        <p:sp>
          <p:nvSpPr>
            <p:cNvPr id="115" name="Google Shape;115;p7"/>
            <p:cNvSpPr/>
            <p:nvPr/>
          </p:nvSpPr>
          <p:spPr>
            <a:xfrm>
              <a:off x="4949280" y="2561760"/>
              <a:ext cx="3684600" cy="2240640"/>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1"/>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16" name="Google Shape;116;p7"/>
            <p:cNvSpPr/>
            <p:nvPr/>
          </p:nvSpPr>
          <p:spPr>
            <a:xfrm>
              <a:off x="4949280" y="2561760"/>
              <a:ext cx="2233080" cy="1655640"/>
            </a:xfrm>
            <a:custGeom>
              <a:avLst/>
              <a:gdLst/>
              <a:ahLst/>
              <a:cxnLst/>
              <a:rect l="l" t="t" r="r" b="b"/>
              <a:pathLst>
                <a:path w="6203" h="4599"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64" y="3978"/>
                    <a:pt x="1984" y="4028"/>
                    <a:pt x="2010" y="4073"/>
                  </a:cubicBezTo>
                  <a:cubicBezTo>
                    <a:pt x="2009" y="4210"/>
                    <a:pt x="2009" y="4348"/>
                    <a:pt x="2010" y="4485"/>
                  </a:cubicBezTo>
                  <a:cubicBezTo>
                    <a:pt x="2074" y="4519"/>
                    <a:pt x="2145" y="4545"/>
                    <a:pt x="2221" y="4564"/>
                  </a:cubicBezTo>
                  <a:cubicBezTo>
                    <a:pt x="2315" y="4587"/>
                    <a:pt x="2409" y="4599"/>
                    <a:pt x="2501" y="4599"/>
                  </a:cubicBezTo>
                  <a:cubicBezTo>
                    <a:pt x="2525" y="4599"/>
                    <a:pt x="2550" y="4598"/>
                    <a:pt x="2573" y="4596"/>
                  </a:cubicBezTo>
                  <a:cubicBezTo>
                    <a:pt x="2830" y="4579"/>
                    <a:pt x="3053" y="4478"/>
                    <a:pt x="3237" y="4297"/>
                  </a:cubicBezTo>
                  <a:cubicBezTo>
                    <a:pt x="3333" y="4321"/>
                    <a:pt x="3431" y="4334"/>
                    <a:pt x="3531" y="4337"/>
                  </a:cubicBezTo>
                  <a:cubicBezTo>
                    <a:pt x="3541" y="4337"/>
                    <a:pt x="3551" y="4337"/>
                    <a:pt x="3560" y="4337"/>
                  </a:cubicBezTo>
                  <a:cubicBezTo>
                    <a:pt x="3820" y="4337"/>
                    <a:pt x="4175" y="4254"/>
                    <a:pt x="4473" y="3884"/>
                  </a:cubicBezTo>
                  <a:lnTo>
                    <a:pt x="4482" y="3885"/>
                  </a:lnTo>
                  <a:cubicBezTo>
                    <a:pt x="4495" y="3886"/>
                    <a:pt x="4508" y="3886"/>
                    <a:pt x="4522" y="3886"/>
                  </a:cubicBezTo>
                  <a:cubicBezTo>
                    <a:pt x="4539" y="3886"/>
                    <a:pt x="4556" y="3886"/>
                    <a:pt x="4578" y="3884"/>
                  </a:cubicBezTo>
                  <a:cubicBezTo>
                    <a:pt x="4663" y="3878"/>
                    <a:pt x="4745" y="3856"/>
                    <a:pt x="4822" y="3817"/>
                  </a:cubicBezTo>
                  <a:cubicBezTo>
                    <a:pt x="4925" y="3765"/>
                    <a:pt x="5020" y="3691"/>
                    <a:pt x="5113" y="3591"/>
                  </a:cubicBezTo>
                  <a:cubicBezTo>
                    <a:pt x="5272" y="3418"/>
                    <a:pt x="5382" y="3225"/>
                    <a:pt x="5468" y="3058"/>
                  </a:cubicBezTo>
                  <a:cubicBezTo>
                    <a:pt x="5483" y="3031"/>
                    <a:pt x="5494" y="3002"/>
                    <a:pt x="5502" y="2972"/>
                  </a:cubicBezTo>
                  <a:lnTo>
                    <a:pt x="5622" y="2872"/>
                  </a:lnTo>
                  <a:cubicBezTo>
                    <a:pt x="5742" y="2772"/>
                    <a:pt x="5844" y="2649"/>
                    <a:pt x="5925" y="2509"/>
                  </a:cubicBezTo>
                  <a:cubicBezTo>
                    <a:pt x="6094" y="2213"/>
                    <a:pt x="6183" y="1915"/>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dk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17" name="Google Shape;117;p7"/>
            <p:cNvSpPr/>
            <p:nvPr/>
          </p:nvSpPr>
          <p:spPr>
            <a:xfrm>
              <a:off x="5634720" y="3060000"/>
              <a:ext cx="1047600" cy="1056960"/>
            </a:xfrm>
            <a:custGeom>
              <a:avLst/>
              <a:gdLst/>
              <a:ahLst/>
              <a:cxnLst/>
              <a:rect l="l" t="t" r="r" b="b"/>
              <a:pathLst>
                <a:path w="2910" h="2936" extrusionOk="0">
                  <a:moveTo>
                    <a:pt x="29" y="2455"/>
                  </a:moveTo>
                  <a:cubicBezTo>
                    <a:pt x="33" y="2484"/>
                    <a:pt x="39" y="2512"/>
                    <a:pt x="46" y="2538"/>
                  </a:cubicBezTo>
                  <a:cubicBezTo>
                    <a:pt x="60" y="2594"/>
                    <a:pt x="80" y="2644"/>
                    <a:pt x="106" y="2689"/>
                  </a:cubicBezTo>
                  <a:cubicBezTo>
                    <a:pt x="172" y="2803"/>
                    <a:pt x="277" y="2876"/>
                    <a:pt x="422" y="2912"/>
                  </a:cubicBezTo>
                  <a:cubicBezTo>
                    <a:pt x="487" y="2928"/>
                    <a:pt x="552" y="2936"/>
                    <a:pt x="614" y="2936"/>
                  </a:cubicBezTo>
                  <a:cubicBezTo>
                    <a:pt x="630" y="2936"/>
                    <a:pt x="646" y="2936"/>
                    <a:pt x="662" y="2935"/>
                  </a:cubicBezTo>
                  <a:cubicBezTo>
                    <a:pt x="831" y="2923"/>
                    <a:pt x="973" y="2859"/>
                    <a:pt x="1095" y="2737"/>
                  </a:cubicBezTo>
                  <a:cubicBezTo>
                    <a:pt x="1016" y="2685"/>
                    <a:pt x="951" y="2634"/>
                    <a:pt x="894" y="2580"/>
                  </a:cubicBezTo>
                  <a:cubicBezTo>
                    <a:pt x="800" y="2632"/>
                    <a:pt x="722" y="2656"/>
                    <a:pt x="645" y="2656"/>
                  </a:cubicBezTo>
                  <a:cubicBezTo>
                    <a:pt x="570" y="2656"/>
                    <a:pt x="495" y="2633"/>
                    <a:pt x="408" y="2584"/>
                  </a:cubicBezTo>
                  <a:cubicBezTo>
                    <a:pt x="297" y="2520"/>
                    <a:pt x="248" y="2407"/>
                    <a:pt x="284" y="2295"/>
                  </a:cubicBezTo>
                  <a:cubicBezTo>
                    <a:pt x="292" y="2271"/>
                    <a:pt x="315" y="2254"/>
                    <a:pt x="341" y="2254"/>
                  </a:cubicBezTo>
                  <a:lnTo>
                    <a:pt x="341" y="2254"/>
                  </a:lnTo>
                  <a:cubicBezTo>
                    <a:pt x="367" y="2254"/>
                    <a:pt x="389" y="2270"/>
                    <a:pt x="398" y="2294"/>
                  </a:cubicBezTo>
                  <a:cubicBezTo>
                    <a:pt x="441" y="2419"/>
                    <a:pt x="534" y="2445"/>
                    <a:pt x="691" y="2449"/>
                  </a:cubicBezTo>
                  <a:lnTo>
                    <a:pt x="695" y="2449"/>
                  </a:lnTo>
                  <a:cubicBezTo>
                    <a:pt x="723" y="2449"/>
                    <a:pt x="743" y="2442"/>
                    <a:pt x="750" y="2432"/>
                  </a:cubicBezTo>
                  <a:cubicBezTo>
                    <a:pt x="756" y="2422"/>
                    <a:pt x="756" y="2401"/>
                    <a:pt x="740" y="2369"/>
                  </a:cubicBezTo>
                  <a:cubicBezTo>
                    <a:pt x="685" y="2256"/>
                    <a:pt x="667" y="2138"/>
                    <a:pt x="685" y="2010"/>
                  </a:cubicBezTo>
                  <a:cubicBezTo>
                    <a:pt x="688" y="1988"/>
                    <a:pt x="703" y="1970"/>
                    <a:pt x="724" y="1963"/>
                  </a:cubicBezTo>
                  <a:cubicBezTo>
                    <a:pt x="731" y="1960"/>
                    <a:pt x="737" y="1959"/>
                    <a:pt x="744" y="1959"/>
                  </a:cubicBezTo>
                  <a:cubicBezTo>
                    <a:pt x="759" y="1959"/>
                    <a:pt x="774" y="1965"/>
                    <a:pt x="785" y="1976"/>
                  </a:cubicBezTo>
                  <a:cubicBezTo>
                    <a:pt x="817" y="2007"/>
                    <a:pt x="820" y="2042"/>
                    <a:pt x="822" y="2061"/>
                  </a:cubicBezTo>
                  <a:cubicBezTo>
                    <a:pt x="822" y="2064"/>
                    <a:pt x="822" y="2066"/>
                    <a:pt x="823" y="2069"/>
                  </a:cubicBezTo>
                  <a:cubicBezTo>
                    <a:pt x="844" y="2193"/>
                    <a:pt x="894" y="2293"/>
                    <a:pt x="972" y="2365"/>
                  </a:cubicBezTo>
                  <a:cubicBezTo>
                    <a:pt x="1181" y="2560"/>
                    <a:pt x="1418" y="2662"/>
                    <a:pt x="1678" y="2668"/>
                  </a:cubicBezTo>
                  <a:lnTo>
                    <a:pt x="1698" y="2668"/>
                  </a:lnTo>
                  <a:cubicBezTo>
                    <a:pt x="1997" y="2668"/>
                    <a:pt x="2234" y="2521"/>
                    <a:pt x="2420" y="2218"/>
                  </a:cubicBezTo>
                  <a:cubicBezTo>
                    <a:pt x="2449" y="2172"/>
                    <a:pt x="2448" y="2108"/>
                    <a:pt x="2421" y="2054"/>
                  </a:cubicBezTo>
                  <a:cubicBezTo>
                    <a:pt x="2271" y="2128"/>
                    <a:pt x="2142" y="2163"/>
                    <a:pt x="2019" y="2163"/>
                  </a:cubicBezTo>
                  <a:cubicBezTo>
                    <a:pt x="1908" y="2163"/>
                    <a:pt x="1799" y="2134"/>
                    <a:pt x="1697" y="2076"/>
                  </a:cubicBezTo>
                  <a:cubicBezTo>
                    <a:pt x="1672" y="2061"/>
                    <a:pt x="1660" y="2030"/>
                    <a:pt x="1671" y="2003"/>
                  </a:cubicBezTo>
                  <a:cubicBezTo>
                    <a:pt x="1680" y="1979"/>
                    <a:pt x="1702" y="1964"/>
                    <a:pt x="1727" y="1964"/>
                  </a:cubicBezTo>
                  <a:cubicBezTo>
                    <a:pt x="1731" y="1964"/>
                    <a:pt x="1735" y="1964"/>
                    <a:pt x="1739" y="1965"/>
                  </a:cubicBezTo>
                  <a:cubicBezTo>
                    <a:pt x="1758" y="1969"/>
                    <a:pt x="1777" y="1974"/>
                    <a:pt x="1796" y="1979"/>
                  </a:cubicBezTo>
                  <a:cubicBezTo>
                    <a:pt x="1830" y="1988"/>
                    <a:pt x="1862" y="1997"/>
                    <a:pt x="1894" y="1999"/>
                  </a:cubicBezTo>
                  <a:cubicBezTo>
                    <a:pt x="1906" y="2000"/>
                    <a:pt x="1919" y="2001"/>
                    <a:pt x="1933" y="2001"/>
                  </a:cubicBezTo>
                  <a:cubicBezTo>
                    <a:pt x="2165" y="2001"/>
                    <a:pt x="2542" y="1837"/>
                    <a:pt x="2646" y="1529"/>
                  </a:cubicBezTo>
                  <a:cubicBezTo>
                    <a:pt x="2653" y="1508"/>
                    <a:pt x="2659" y="1487"/>
                    <a:pt x="2664" y="1467"/>
                  </a:cubicBezTo>
                  <a:cubicBezTo>
                    <a:pt x="2722" y="1259"/>
                    <a:pt x="2589" y="1031"/>
                    <a:pt x="2373" y="969"/>
                  </a:cubicBezTo>
                  <a:cubicBezTo>
                    <a:pt x="2221" y="925"/>
                    <a:pt x="2091" y="826"/>
                    <a:pt x="2027" y="706"/>
                  </a:cubicBezTo>
                  <a:cubicBezTo>
                    <a:pt x="2014" y="682"/>
                    <a:pt x="2020" y="652"/>
                    <a:pt x="2040" y="633"/>
                  </a:cubicBezTo>
                  <a:cubicBezTo>
                    <a:pt x="2052" y="624"/>
                    <a:pt x="2066" y="618"/>
                    <a:pt x="2080" y="618"/>
                  </a:cubicBezTo>
                  <a:cubicBezTo>
                    <a:pt x="2092" y="618"/>
                    <a:pt x="2104" y="622"/>
                    <a:pt x="2114" y="629"/>
                  </a:cubicBezTo>
                  <a:cubicBezTo>
                    <a:pt x="2129" y="640"/>
                    <a:pt x="2144" y="650"/>
                    <a:pt x="2158" y="661"/>
                  </a:cubicBezTo>
                  <a:cubicBezTo>
                    <a:pt x="2189" y="682"/>
                    <a:pt x="2217" y="703"/>
                    <a:pt x="2247" y="721"/>
                  </a:cubicBezTo>
                  <a:cubicBezTo>
                    <a:pt x="2335" y="776"/>
                    <a:pt x="2424" y="803"/>
                    <a:pt x="2512" y="803"/>
                  </a:cubicBezTo>
                  <a:cubicBezTo>
                    <a:pt x="2610" y="803"/>
                    <a:pt x="2707" y="769"/>
                    <a:pt x="2798" y="703"/>
                  </a:cubicBezTo>
                  <a:cubicBezTo>
                    <a:pt x="2841" y="671"/>
                    <a:pt x="2879" y="637"/>
                    <a:pt x="2910" y="598"/>
                  </a:cubicBezTo>
                  <a:cubicBezTo>
                    <a:pt x="2539" y="522"/>
                    <a:pt x="2201" y="311"/>
                    <a:pt x="1969" y="0"/>
                  </a:cubicBezTo>
                  <a:cubicBezTo>
                    <a:pt x="1779" y="122"/>
                    <a:pt x="1683" y="289"/>
                    <a:pt x="1674" y="510"/>
                  </a:cubicBezTo>
                  <a:cubicBezTo>
                    <a:pt x="1674" y="525"/>
                    <a:pt x="1676" y="554"/>
                    <a:pt x="1678" y="587"/>
                  </a:cubicBezTo>
                  <a:cubicBezTo>
                    <a:pt x="1693" y="810"/>
                    <a:pt x="1732" y="1402"/>
                    <a:pt x="1163" y="1543"/>
                  </a:cubicBezTo>
                  <a:cubicBezTo>
                    <a:pt x="1043" y="1573"/>
                    <a:pt x="863" y="1605"/>
                    <a:pt x="716" y="1605"/>
                  </a:cubicBezTo>
                  <a:cubicBezTo>
                    <a:pt x="631" y="1605"/>
                    <a:pt x="569" y="1594"/>
                    <a:pt x="526" y="1573"/>
                  </a:cubicBezTo>
                  <a:cubicBezTo>
                    <a:pt x="501" y="1560"/>
                    <a:pt x="488" y="1532"/>
                    <a:pt x="495" y="1505"/>
                  </a:cubicBezTo>
                  <a:cubicBezTo>
                    <a:pt x="502" y="1478"/>
                    <a:pt x="525" y="1460"/>
                    <a:pt x="553" y="1460"/>
                  </a:cubicBezTo>
                  <a:lnTo>
                    <a:pt x="554" y="1460"/>
                  </a:lnTo>
                  <a:cubicBezTo>
                    <a:pt x="564" y="1460"/>
                    <a:pt x="573" y="1460"/>
                    <a:pt x="582" y="1460"/>
                  </a:cubicBezTo>
                  <a:cubicBezTo>
                    <a:pt x="658" y="1460"/>
                    <a:pt x="736" y="1452"/>
                    <a:pt x="836" y="1434"/>
                  </a:cubicBezTo>
                  <a:cubicBezTo>
                    <a:pt x="1017" y="1402"/>
                    <a:pt x="1157" y="1333"/>
                    <a:pt x="1263" y="1224"/>
                  </a:cubicBezTo>
                  <a:cubicBezTo>
                    <a:pt x="1418" y="1063"/>
                    <a:pt x="1476" y="907"/>
                    <a:pt x="1447" y="731"/>
                  </a:cubicBezTo>
                  <a:cubicBezTo>
                    <a:pt x="1425" y="606"/>
                    <a:pt x="1441" y="484"/>
                    <a:pt x="1459" y="381"/>
                  </a:cubicBezTo>
                  <a:cubicBezTo>
                    <a:pt x="1460" y="373"/>
                    <a:pt x="1460" y="365"/>
                    <a:pt x="1446" y="345"/>
                  </a:cubicBezTo>
                  <a:cubicBezTo>
                    <a:pt x="1392" y="271"/>
                    <a:pt x="1317" y="212"/>
                    <a:pt x="1215" y="165"/>
                  </a:cubicBezTo>
                  <a:cubicBezTo>
                    <a:pt x="1081" y="102"/>
                    <a:pt x="937" y="98"/>
                    <a:pt x="784" y="94"/>
                  </a:cubicBezTo>
                  <a:cubicBezTo>
                    <a:pt x="756" y="93"/>
                    <a:pt x="727" y="92"/>
                    <a:pt x="698" y="91"/>
                  </a:cubicBezTo>
                  <a:cubicBezTo>
                    <a:pt x="672" y="90"/>
                    <a:pt x="647" y="89"/>
                    <a:pt x="623" y="89"/>
                  </a:cubicBezTo>
                  <a:cubicBezTo>
                    <a:pt x="374" y="89"/>
                    <a:pt x="201" y="144"/>
                    <a:pt x="106" y="253"/>
                  </a:cubicBezTo>
                  <a:cubicBezTo>
                    <a:pt x="106" y="444"/>
                    <a:pt x="106" y="636"/>
                    <a:pt x="105" y="827"/>
                  </a:cubicBezTo>
                  <a:cubicBezTo>
                    <a:pt x="105" y="844"/>
                    <a:pt x="105" y="859"/>
                    <a:pt x="104" y="871"/>
                  </a:cubicBezTo>
                  <a:cubicBezTo>
                    <a:pt x="134" y="925"/>
                    <a:pt x="172" y="958"/>
                    <a:pt x="225" y="978"/>
                  </a:cubicBezTo>
                  <a:cubicBezTo>
                    <a:pt x="297" y="1005"/>
                    <a:pt x="371" y="1018"/>
                    <a:pt x="453" y="1018"/>
                  </a:cubicBezTo>
                  <a:cubicBezTo>
                    <a:pt x="492" y="1018"/>
                    <a:pt x="534" y="1015"/>
                    <a:pt x="577" y="1008"/>
                  </a:cubicBezTo>
                  <a:cubicBezTo>
                    <a:pt x="727" y="986"/>
                    <a:pt x="784" y="922"/>
                    <a:pt x="795" y="762"/>
                  </a:cubicBezTo>
                  <a:cubicBezTo>
                    <a:pt x="798" y="721"/>
                    <a:pt x="794" y="663"/>
                    <a:pt x="761" y="627"/>
                  </a:cubicBezTo>
                  <a:cubicBezTo>
                    <a:pt x="737" y="602"/>
                    <a:pt x="701" y="589"/>
                    <a:pt x="653" y="589"/>
                  </a:cubicBezTo>
                  <a:cubicBezTo>
                    <a:pt x="637" y="589"/>
                    <a:pt x="620" y="591"/>
                    <a:pt x="603" y="593"/>
                  </a:cubicBezTo>
                  <a:cubicBezTo>
                    <a:pt x="600" y="594"/>
                    <a:pt x="596" y="594"/>
                    <a:pt x="593" y="594"/>
                  </a:cubicBezTo>
                  <a:cubicBezTo>
                    <a:pt x="568" y="594"/>
                    <a:pt x="545" y="578"/>
                    <a:pt x="537" y="553"/>
                  </a:cubicBezTo>
                  <a:cubicBezTo>
                    <a:pt x="528" y="525"/>
                    <a:pt x="540" y="495"/>
                    <a:pt x="566" y="482"/>
                  </a:cubicBezTo>
                  <a:cubicBezTo>
                    <a:pt x="608" y="459"/>
                    <a:pt x="656" y="447"/>
                    <a:pt x="704" y="447"/>
                  </a:cubicBezTo>
                  <a:cubicBezTo>
                    <a:pt x="782" y="447"/>
                    <a:pt x="852" y="479"/>
                    <a:pt x="894" y="534"/>
                  </a:cubicBezTo>
                  <a:cubicBezTo>
                    <a:pt x="994" y="666"/>
                    <a:pt x="1023" y="824"/>
                    <a:pt x="973" y="978"/>
                  </a:cubicBezTo>
                  <a:cubicBezTo>
                    <a:pt x="928" y="1116"/>
                    <a:pt x="821" y="1207"/>
                    <a:pt x="662" y="1240"/>
                  </a:cubicBezTo>
                  <a:cubicBezTo>
                    <a:pt x="601" y="1254"/>
                    <a:pt x="537" y="1260"/>
                    <a:pt x="467" y="1260"/>
                  </a:cubicBezTo>
                  <a:cubicBezTo>
                    <a:pt x="389" y="1260"/>
                    <a:pt x="307" y="1252"/>
                    <a:pt x="201" y="1235"/>
                  </a:cubicBezTo>
                  <a:cubicBezTo>
                    <a:pt x="198" y="1234"/>
                    <a:pt x="196" y="1234"/>
                    <a:pt x="193" y="1234"/>
                  </a:cubicBezTo>
                  <a:cubicBezTo>
                    <a:pt x="192" y="1235"/>
                    <a:pt x="191" y="1237"/>
                    <a:pt x="189" y="1240"/>
                  </a:cubicBezTo>
                  <a:cubicBezTo>
                    <a:pt x="142" y="1305"/>
                    <a:pt x="107" y="1376"/>
                    <a:pt x="87" y="1449"/>
                  </a:cubicBezTo>
                  <a:cubicBezTo>
                    <a:pt x="-4" y="1765"/>
                    <a:pt x="-23" y="2104"/>
                    <a:pt x="29" y="2455"/>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18" name="Google Shape;118;p7"/>
            <p:cNvSpPr/>
            <p:nvPr/>
          </p:nvSpPr>
          <p:spPr>
            <a:xfrm>
              <a:off x="6915600" y="3211920"/>
              <a:ext cx="154800" cy="301680"/>
            </a:xfrm>
            <a:custGeom>
              <a:avLst/>
              <a:gdLst/>
              <a:ahLst/>
              <a:cxnLst/>
              <a:rect l="l" t="t" r="r" b="b"/>
              <a:pathLst>
                <a:path w="430" h="838" extrusionOk="0">
                  <a:moveTo>
                    <a:pt x="99" y="268"/>
                  </a:moveTo>
                  <a:cubicBezTo>
                    <a:pt x="62" y="454"/>
                    <a:pt x="23" y="645"/>
                    <a:pt x="0" y="838"/>
                  </a:cubicBezTo>
                  <a:cubicBezTo>
                    <a:pt x="88" y="765"/>
                    <a:pt x="162" y="676"/>
                    <a:pt x="220" y="572"/>
                  </a:cubicBezTo>
                  <a:cubicBezTo>
                    <a:pt x="327" y="385"/>
                    <a:pt x="395" y="201"/>
                    <a:pt x="430" y="0"/>
                  </a:cubicBezTo>
                  <a:cubicBezTo>
                    <a:pt x="330" y="57"/>
                    <a:pt x="228" y="102"/>
                    <a:pt x="126" y="135"/>
                  </a:cubicBezTo>
                  <a:cubicBezTo>
                    <a:pt x="117" y="180"/>
                    <a:pt x="108" y="224"/>
                    <a:pt x="99" y="268"/>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19" name="Google Shape;119;p7"/>
            <p:cNvSpPr/>
            <p:nvPr/>
          </p:nvSpPr>
          <p:spPr>
            <a:xfrm>
              <a:off x="6561360" y="3277800"/>
              <a:ext cx="329760" cy="576720"/>
            </a:xfrm>
            <a:custGeom>
              <a:avLst/>
              <a:gdLst/>
              <a:ahLst/>
              <a:cxnLst/>
              <a:rect l="l" t="t" r="r" b="b"/>
              <a:pathLst>
                <a:path w="916" h="1602" extrusionOk="0">
                  <a:moveTo>
                    <a:pt x="0" y="1326"/>
                  </a:moveTo>
                  <a:cubicBezTo>
                    <a:pt x="56" y="1391"/>
                    <a:pt x="87" y="1470"/>
                    <a:pt x="93" y="1562"/>
                  </a:cubicBezTo>
                  <a:cubicBezTo>
                    <a:pt x="95" y="1583"/>
                    <a:pt x="96" y="1595"/>
                    <a:pt x="98" y="1602"/>
                  </a:cubicBezTo>
                  <a:cubicBezTo>
                    <a:pt x="100" y="1602"/>
                    <a:pt x="104" y="1602"/>
                    <a:pt x="109" y="1602"/>
                  </a:cubicBezTo>
                  <a:cubicBezTo>
                    <a:pt x="118" y="1602"/>
                    <a:pt x="128" y="1602"/>
                    <a:pt x="140" y="1601"/>
                  </a:cubicBezTo>
                  <a:cubicBezTo>
                    <a:pt x="175" y="1599"/>
                    <a:pt x="207" y="1590"/>
                    <a:pt x="239" y="1573"/>
                  </a:cubicBezTo>
                  <a:cubicBezTo>
                    <a:pt x="303" y="1541"/>
                    <a:pt x="362" y="1494"/>
                    <a:pt x="425" y="1426"/>
                  </a:cubicBezTo>
                  <a:cubicBezTo>
                    <a:pt x="557" y="1283"/>
                    <a:pt x="652" y="1113"/>
                    <a:pt x="729" y="966"/>
                  </a:cubicBezTo>
                  <a:cubicBezTo>
                    <a:pt x="733" y="959"/>
                    <a:pt x="734" y="951"/>
                    <a:pt x="735" y="939"/>
                  </a:cubicBezTo>
                  <a:cubicBezTo>
                    <a:pt x="744" y="649"/>
                    <a:pt x="802" y="350"/>
                    <a:pt x="916" y="0"/>
                  </a:cubicBezTo>
                  <a:cubicBezTo>
                    <a:pt x="792" y="23"/>
                    <a:pt x="668" y="30"/>
                    <a:pt x="546" y="21"/>
                  </a:cubicBezTo>
                  <a:cubicBezTo>
                    <a:pt x="491" y="107"/>
                    <a:pt x="420" y="182"/>
                    <a:pt x="331" y="246"/>
                  </a:cubicBezTo>
                  <a:cubicBezTo>
                    <a:pt x="328" y="248"/>
                    <a:pt x="327" y="249"/>
                    <a:pt x="327" y="250"/>
                  </a:cubicBezTo>
                  <a:cubicBezTo>
                    <a:pt x="327" y="250"/>
                    <a:pt x="325" y="254"/>
                    <a:pt x="327" y="270"/>
                  </a:cubicBezTo>
                  <a:cubicBezTo>
                    <a:pt x="339" y="373"/>
                    <a:pt x="343" y="458"/>
                    <a:pt x="341" y="539"/>
                  </a:cubicBezTo>
                  <a:cubicBezTo>
                    <a:pt x="334" y="758"/>
                    <a:pt x="298" y="1038"/>
                    <a:pt x="74" y="1261"/>
                  </a:cubicBezTo>
                  <a:cubicBezTo>
                    <a:pt x="50" y="1284"/>
                    <a:pt x="25" y="1306"/>
                    <a:pt x="0" y="1326"/>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20" name="Google Shape;120;p7"/>
            <p:cNvSpPr/>
            <p:nvPr/>
          </p:nvSpPr>
          <p:spPr>
            <a:xfrm>
              <a:off x="5672520" y="2562120"/>
              <a:ext cx="622800" cy="560160"/>
            </a:xfrm>
            <a:custGeom>
              <a:avLst/>
              <a:gdLst/>
              <a:ahLst/>
              <a:cxnLst/>
              <a:rect l="l" t="t" r="r" b="b"/>
              <a:pathLst>
                <a:path w="1730" h="1556" extrusionOk="0">
                  <a:moveTo>
                    <a:pt x="1" y="379"/>
                  </a:moveTo>
                  <a:cubicBezTo>
                    <a:pt x="0" y="599"/>
                    <a:pt x="1" y="820"/>
                    <a:pt x="1" y="1040"/>
                  </a:cubicBezTo>
                  <a:cubicBezTo>
                    <a:pt x="26" y="1072"/>
                    <a:pt x="58" y="1101"/>
                    <a:pt x="95" y="1127"/>
                  </a:cubicBezTo>
                  <a:cubicBezTo>
                    <a:pt x="192" y="1194"/>
                    <a:pt x="307" y="1229"/>
                    <a:pt x="446" y="1234"/>
                  </a:cubicBezTo>
                  <a:cubicBezTo>
                    <a:pt x="484" y="1235"/>
                    <a:pt x="522" y="1236"/>
                    <a:pt x="560" y="1237"/>
                  </a:cubicBezTo>
                  <a:cubicBezTo>
                    <a:pt x="634" y="1238"/>
                    <a:pt x="712" y="1239"/>
                    <a:pt x="788" y="1246"/>
                  </a:cubicBezTo>
                  <a:cubicBezTo>
                    <a:pt x="1068" y="1272"/>
                    <a:pt x="1272" y="1374"/>
                    <a:pt x="1408" y="1556"/>
                  </a:cubicBezTo>
                  <a:cubicBezTo>
                    <a:pt x="1483" y="1382"/>
                    <a:pt x="1597" y="1259"/>
                    <a:pt x="1730" y="1169"/>
                  </a:cubicBezTo>
                  <a:cubicBezTo>
                    <a:pt x="1688" y="1089"/>
                    <a:pt x="1653" y="1004"/>
                    <a:pt x="1626" y="916"/>
                  </a:cubicBezTo>
                  <a:cubicBezTo>
                    <a:pt x="1531" y="907"/>
                    <a:pt x="1442" y="878"/>
                    <a:pt x="1357" y="851"/>
                  </a:cubicBezTo>
                  <a:cubicBezTo>
                    <a:pt x="1340" y="846"/>
                    <a:pt x="1323" y="840"/>
                    <a:pt x="1306" y="835"/>
                  </a:cubicBezTo>
                  <a:cubicBezTo>
                    <a:pt x="1252" y="818"/>
                    <a:pt x="1199" y="799"/>
                    <a:pt x="1147" y="780"/>
                  </a:cubicBezTo>
                  <a:cubicBezTo>
                    <a:pt x="1002" y="729"/>
                    <a:pt x="866" y="680"/>
                    <a:pt x="721" y="680"/>
                  </a:cubicBezTo>
                  <a:cubicBezTo>
                    <a:pt x="672" y="680"/>
                    <a:pt x="626" y="685"/>
                    <a:pt x="580" y="696"/>
                  </a:cubicBezTo>
                  <a:cubicBezTo>
                    <a:pt x="575" y="697"/>
                    <a:pt x="571" y="698"/>
                    <a:pt x="566" y="698"/>
                  </a:cubicBezTo>
                  <a:cubicBezTo>
                    <a:pt x="543" y="698"/>
                    <a:pt x="522" y="685"/>
                    <a:pt x="512" y="663"/>
                  </a:cubicBezTo>
                  <a:cubicBezTo>
                    <a:pt x="500" y="638"/>
                    <a:pt x="508" y="607"/>
                    <a:pt x="531" y="590"/>
                  </a:cubicBezTo>
                  <a:cubicBezTo>
                    <a:pt x="571" y="561"/>
                    <a:pt x="618" y="541"/>
                    <a:pt x="677" y="529"/>
                  </a:cubicBezTo>
                  <a:cubicBezTo>
                    <a:pt x="714" y="521"/>
                    <a:pt x="751" y="518"/>
                    <a:pt x="792" y="518"/>
                  </a:cubicBezTo>
                  <a:cubicBezTo>
                    <a:pt x="885" y="518"/>
                    <a:pt x="975" y="538"/>
                    <a:pt x="1062" y="558"/>
                  </a:cubicBezTo>
                  <a:cubicBezTo>
                    <a:pt x="1077" y="562"/>
                    <a:pt x="1093" y="566"/>
                    <a:pt x="1109" y="569"/>
                  </a:cubicBezTo>
                  <a:cubicBezTo>
                    <a:pt x="1179" y="585"/>
                    <a:pt x="1248" y="606"/>
                    <a:pt x="1315" y="626"/>
                  </a:cubicBezTo>
                  <a:cubicBezTo>
                    <a:pt x="1403" y="652"/>
                    <a:pt x="1486" y="677"/>
                    <a:pt x="1572" y="692"/>
                  </a:cubicBezTo>
                  <a:cubicBezTo>
                    <a:pt x="1543" y="519"/>
                    <a:pt x="1544" y="345"/>
                    <a:pt x="1578" y="170"/>
                  </a:cubicBezTo>
                  <a:lnTo>
                    <a:pt x="1576" y="170"/>
                  </a:lnTo>
                  <a:cubicBezTo>
                    <a:pt x="1564" y="170"/>
                    <a:pt x="1552" y="166"/>
                    <a:pt x="1542" y="159"/>
                  </a:cubicBezTo>
                  <a:cubicBezTo>
                    <a:pt x="1526" y="148"/>
                    <a:pt x="1511" y="137"/>
                    <a:pt x="1496" y="127"/>
                  </a:cubicBezTo>
                  <a:cubicBezTo>
                    <a:pt x="1466" y="105"/>
                    <a:pt x="1435" y="83"/>
                    <a:pt x="1405" y="63"/>
                  </a:cubicBezTo>
                  <a:cubicBezTo>
                    <a:pt x="1369" y="40"/>
                    <a:pt x="1333" y="19"/>
                    <a:pt x="1297" y="0"/>
                  </a:cubicBezTo>
                  <a:cubicBezTo>
                    <a:pt x="988" y="2"/>
                    <a:pt x="680" y="1"/>
                    <a:pt x="371" y="1"/>
                  </a:cubicBezTo>
                  <a:cubicBezTo>
                    <a:pt x="308" y="36"/>
                    <a:pt x="248" y="80"/>
                    <a:pt x="192" y="131"/>
                  </a:cubicBezTo>
                  <a:cubicBezTo>
                    <a:pt x="110" y="206"/>
                    <a:pt x="46" y="288"/>
                    <a:pt x="1" y="379"/>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21" name="Google Shape;121;p7"/>
            <p:cNvSpPr/>
            <p:nvPr/>
          </p:nvSpPr>
          <p:spPr>
            <a:xfrm>
              <a:off x="5257440" y="3279600"/>
              <a:ext cx="268920" cy="146880"/>
            </a:xfrm>
            <a:custGeom>
              <a:avLst/>
              <a:gdLst/>
              <a:ahLst/>
              <a:cxnLst/>
              <a:rect l="l" t="t" r="r" b="b"/>
              <a:pathLst>
                <a:path w="747" h="408" extrusionOk="0">
                  <a:moveTo>
                    <a:pt x="714" y="211"/>
                  </a:moveTo>
                  <a:cubicBezTo>
                    <a:pt x="724" y="186"/>
                    <a:pt x="736" y="153"/>
                    <a:pt x="747" y="113"/>
                  </a:cubicBezTo>
                  <a:cubicBezTo>
                    <a:pt x="725" y="102"/>
                    <a:pt x="703" y="93"/>
                    <a:pt x="681" y="83"/>
                  </a:cubicBezTo>
                  <a:cubicBezTo>
                    <a:pt x="470" y="-4"/>
                    <a:pt x="243" y="-20"/>
                    <a:pt x="30" y="24"/>
                  </a:cubicBezTo>
                  <a:cubicBezTo>
                    <a:pt x="1" y="60"/>
                    <a:pt x="-2" y="113"/>
                    <a:pt x="1" y="152"/>
                  </a:cubicBezTo>
                  <a:cubicBezTo>
                    <a:pt x="12" y="312"/>
                    <a:pt x="69" y="376"/>
                    <a:pt x="219" y="398"/>
                  </a:cubicBezTo>
                  <a:cubicBezTo>
                    <a:pt x="262" y="405"/>
                    <a:pt x="304" y="408"/>
                    <a:pt x="343" y="408"/>
                  </a:cubicBezTo>
                  <a:cubicBezTo>
                    <a:pt x="424" y="408"/>
                    <a:pt x="499" y="395"/>
                    <a:pt x="570" y="368"/>
                  </a:cubicBezTo>
                  <a:cubicBezTo>
                    <a:pt x="639" y="343"/>
                    <a:pt x="682" y="296"/>
                    <a:pt x="714" y="211"/>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22" name="Google Shape;122;p7"/>
            <p:cNvSpPr/>
            <p:nvPr/>
          </p:nvSpPr>
          <p:spPr>
            <a:xfrm>
              <a:off x="4949280" y="3311640"/>
              <a:ext cx="594360" cy="773640"/>
            </a:xfrm>
            <a:custGeom>
              <a:avLst/>
              <a:gdLst/>
              <a:ahLst/>
              <a:cxnLst/>
              <a:rect l="l" t="t" r="r" b="b"/>
              <a:pathLst>
                <a:path w="1651" h="2149" extrusionOk="0">
                  <a:moveTo>
                    <a:pt x="379" y="1874"/>
                  </a:moveTo>
                  <a:cubicBezTo>
                    <a:pt x="485" y="1824"/>
                    <a:pt x="585" y="1754"/>
                    <a:pt x="680" y="1666"/>
                  </a:cubicBezTo>
                  <a:cubicBezTo>
                    <a:pt x="758" y="1594"/>
                    <a:pt x="808" y="1494"/>
                    <a:pt x="829" y="1370"/>
                  </a:cubicBezTo>
                  <a:cubicBezTo>
                    <a:pt x="830" y="1367"/>
                    <a:pt x="830" y="1365"/>
                    <a:pt x="830" y="1362"/>
                  </a:cubicBezTo>
                  <a:cubicBezTo>
                    <a:pt x="832" y="1343"/>
                    <a:pt x="834" y="1308"/>
                    <a:pt x="867" y="1277"/>
                  </a:cubicBezTo>
                  <a:cubicBezTo>
                    <a:pt x="878" y="1266"/>
                    <a:pt x="893" y="1260"/>
                    <a:pt x="908" y="1260"/>
                  </a:cubicBezTo>
                  <a:cubicBezTo>
                    <a:pt x="915" y="1260"/>
                    <a:pt x="921" y="1261"/>
                    <a:pt x="928" y="1264"/>
                  </a:cubicBezTo>
                  <a:cubicBezTo>
                    <a:pt x="949" y="1271"/>
                    <a:pt x="964" y="1289"/>
                    <a:pt x="967" y="1311"/>
                  </a:cubicBezTo>
                  <a:cubicBezTo>
                    <a:pt x="986" y="1439"/>
                    <a:pt x="968" y="1557"/>
                    <a:pt x="912" y="1670"/>
                  </a:cubicBezTo>
                  <a:cubicBezTo>
                    <a:pt x="896" y="1702"/>
                    <a:pt x="897" y="1723"/>
                    <a:pt x="902" y="1733"/>
                  </a:cubicBezTo>
                  <a:cubicBezTo>
                    <a:pt x="909" y="1743"/>
                    <a:pt x="929" y="1750"/>
                    <a:pt x="957" y="1750"/>
                  </a:cubicBezTo>
                  <a:lnTo>
                    <a:pt x="961" y="1750"/>
                  </a:lnTo>
                  <a:cubicBezTo>
                    <a:pt x="1118" y="1746"/>
                    <a:pt x="1211" y="1720"/>
                    <a:pt x="1254" y="1595"/>
                  </a:cubicBezTo>
                  <a:cubicBezTo>
                    <a:pt x="1262" y="1571"/>
                    <a:pt x="1285" y="1555"/>
                    <a:pt x="1311" y="1555"/>
                  </a:cubicBezTo>
                  <a:lnTo>
                    <a:pt x="1311" y="1555"/>
                  </a:lnTo>
                  <a:cubicBezTo>
                    <a:pt x="1337" y="1555"/>
                    <a:pt x="1359" y="1572"/>
                    <a:pt x="1367" y="1596"/>
                  </a:cubicBezTo>
                  <a:cubicBezTo>
                    <a:pt x="1404" y="1708"/>
                    <a:pt x="1355" y="1821"/>
                    <a:pt x="1244" y="1885"/>
                  </a:cubicBezTo>
                  <a:cubicBezTo>
                    <a:pt x="1157" y="1934"/>
                    <a:pt x="1082" y="1957"/>
                    <a:pt x="1007" y="1957"/>
                  </a:cubicBezTo>
                  <a:cubicBezTo>
                    <a:pt x="930" y="1957"/>
                    <a:pt x="852" y="1933"/>
                    <a:pt x="758" y="1881"/>
                  </a:cubicBezTo>
                  <a:cubicBezTo>
                    <a:pt x="709" y="1927"/>
                    <a:pt x="654" y="1972"/>
                    <a:pt x="589" y="2017"/>
                  </a:cubicBezTo>
                  <a:cubicBezTo>
                    <a:pt x="618" y="2032"/>
                    <a:pt x="647" y="2045"/>
                    <a:pt x="677" y="2058"/>
                  </a:cubicBezTo>
                  <a:cubicBezTo>
                    <a:pt x="948" y="2169"/>
                    <a:pt x="1212" y="2178"/>
                    <a:pt x="1470" y="2088"/>
                  </a:cubicBezTo>
                  <a:cubicBezTo>
                    <a:pt x="1551" y="2009"/>
                    <a:pt x="1602" y="1900"/>
                    <a:pt x="1623" y="1756"/>
                  </a:cubicBezTo>
                  <a:cubicBezTo>
                    <a:pt x="1675" y="1405"/>
                    <a:pt x="1656" y="1066"/>
                    <a:pt x="1565" y="750"/>
                  </a:cubicBezTo>
                  <a:cubicBezTo>
                    <a:pt x="1544" y="677"/>
                    <a:pt x="1510" y="606"/>
                    <a:pt x="1463" y="541"/>
                  </a:cubicBezTo>
                  <a:cubicBezTo>
                    <a:pt x="1461" y="538"/>
                    <a:pt x="1460" y="536"/>
                    <a:pt x="1459" y="535"/>
                  </a:cubicBezTo>
                  <a:cubicBezTo>
                    <a:pt x="1456" y="535"/>
                    <a:pt x="1454" y="535"/>
                    <a:pt x="1451" y="536"/>
                  </a:cubicBezTo>
                  <a:cubicBezTo>
                    <a:pt x="1345" y="553"/>
                    <a:pt x="1262" y="561"/>
                    <a:pt x="1185" y="561"/>
                  </a:cubicBezTo>
                  <a:cubicBezTo>
                    <a:pt x="1115" y="561"/>
                    <a:pt x="1052" y="555"/>
                    <a:pt x="990" y="541"/>
                  </a:cubicBezTo>
                  <a:cubicBezTo>
                    <a:pt x="831" y="508"/>
                    <a:pt x="724" y="417"/>
                    <a:pt x="679" y="279"/>
                  </a:cubicBezTo>
                  <a:cubicBezTo>
                    <a:pt x="649" y="185"/>
                    <a:pt x="647" y="90"/>
                    <a:pt x="674" y="0"/>
                  </a:cubicBezTo>
                  <a:cubicBezTo>
                    <a:pt x="507" y="70"/>
                    <a:pt x="357" y="179"/>
                    <a:pt x="243" y="320"/>
                  </a:cubicBezTo>
                  <a:cubicBezTo>
                    <a:pt x="274" y="388"/>
                    <a:pt x="323" y="456"/>
                    <a:pt x="389" y="525"/>
                  </a:cubicBezTo>
                  <a:cubicBezTo>
                    <a:pt x="495" y="634"/>
                    <a:pt x="635" y="703"/>
                    <a:pt x="816" y="735"/>
                  </a:cubicBezTo>
                  <a:cubicBezTo>
                    <a:pt x="916" y="753"/>
                    <a:pt x="994" y="761"/>
                    <a:pt x="1070" y="761"/>
                  </a:cubicBezTo>
                  <a:cubicBezTo>
                    <a:pt x="1079" y="761"/>
                    <a:pt x="1088" y="761"/>
                    <a:pt x="1098" y="761"/>
                  </a:cubicBezTo>
                  <a:lnTo>
                    <a:pt x="1099" y="761"/>
                  </a:lnTo>
                  <a:cubicBezTo>
                    <a:pt x="1127" y="761"/>
                    <a:pt x="1151" y="779"/>
                    <a:pt x="1157" y="806"/>
                  </a:cubicBezTo>
                  <a:cubicBezTo>
                    <a:pt x="1164" y="833"/>
                    <a:pt x="1151" y="861"/>
                    <a:pt x="1126" y="874"/>
                  </a:cubicBezTo>
                  <a:cubicBezTo>
                    <a:pt x="1083" y="895"/>
                    <a:pt x="1021" y="906"/>
                    <a:pt x="936" y="906"/>
                  </a:cubicBezTo>
                  <a:cubicBezTo>
                    <a:pt x="788" y="906"/>
                    <a:pt x="609" y="874"/>
                    <a:pt x="489" y="844"/>
                  </a:cubicBezTo>
                  <a:cubicBezTo>
                    <a:pt x="293" y="796"/>
                    <a:pt x="170" y="694"/>
                    <a:pt x="92" y="572"/>
                  </a:cubicBezTo>
                  <a:cubicBezTo>
                    <a:pt x="-105" y="1046"/>
                    <a:pt x="23" y="1566"/>
                    <a:pt x="379" y="1874"/>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grpSp>
        <p:nvGrpSpPr>
          <p:cNvPr id="123" name="Google Shape;123;p7"/>
          <p:cNvGrpSpPr/>
          <p:nvPr/>
        </p:nvGrpSpPr>
        <p:grpSpPr>
          <a:xfrm rot="7201116">
            <a:off x="7455773" y="600052"/>
            <a:ext cx="1750675" cy="1064602"/>
            <a:chOff x="4949280" y="2561760"/>
            <a:chExt cx="3684600" cy="2240640"/>
          </a:xfrm>
        </p:grpSpPr>
        <p:sp>
          <p:nvSpPr>
            <p:cNvPr id="124" name="Google Shape;124;p7"/>
            <p:cNvSpPr/>
            <p:nvPr/>
          </p:nvSpPr>
          <p:spPr>
            <a:xfrm>
              <a:off x="4949280" y="2561760"/>
              <a:ext cx="3684600" cy="2240640"/>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1"/>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25" name="Google Shape;125;p7"/>
            <p:cNvSpPr/>
            <p:nvPr/>
          </p:nvSpPr>
          <p:spPr>
            <a:xfrm>
              <a:off x="4949280" y="2561760"/>
              <a:ext cx="2233080" cy="1655640"/>
            </a:xfrm>
            <a:custGeom>
              <a:avLst/>
              <a:gdLst/>
              <a:ahLst/>
              <a:cxnLst/>
              <a:rect l="l" t="t" r="r" b="b"/>
              <a:pathLst>
                <a:path w="6203" h="4599"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64" y="3978"/>
                    <a:pt x="1984" y="4028"/>
                    <a:pt x="2010" y="4073"/>
                  </a:cubicBezTo>
                  <a:cubicBezTo>
                    <a:pt x="2009" y="4210"/>
                    <a:pt x="2009" y="4348"/>
                    <a:pt x="2010" y="4485"/>
                  </a:cubicBezTo>
                  <a:cubicBezTo>
                    <a:pt x="2074" y="4519"/>
                    <a:pt x="2145" y="4545"/>
                    <a:pt x="2221" y="4564"/>
                  </a:cubicBezTo>
                  <a:cubicBezTo>
                    <a:pt x="2315" y="4587"/>
                    <a:pt x="2409" y="4599"/>
                    <a:pt x="2501" y="4599"/>
                  </a:cubicBezTo>
                  <a:cubicBezTo>
                    <a:pt x="2525" y="4599"/>
                    <a:pt x="2550" y="4598"/>
                    <a:pt x="2573" y="4596"/>
                  </a:cubicBezTo>
                  <a:cubicBezTo>
                    <a:pt x="2830" y="4579"/>
                    <a:pt x="3053" y="4478"/>
                    <a:pt x="3237" y="4297"/>
                  </a:cubicBezTo>
                  <a:cubicBezTo>
                    <a:pt x="3333" y="4321"/>
                    <a:pt x="3431" y="4334"/>
                    <a:pt x="3531" y="4337"/>
                  </a:cubicBezTo>
                  <a:cubicBezTo>
                    <a:pt x="3541" y="4337"/>
                    <a:pt x="3551" y="4337"/>
                    <a:pt x="3560" y="4337"/>
                  </a:cubicBezTo>
                  <a:cubicBezTo>
                    <a:pt x="3820" y="4337"/>
                    <a:pt x="4175" y="4254"/>
                    <a:pt x="4473" y="3884"/>
                  </a:cubicBezTo>
                  <a:lnTo>
                    <a:pt x="4482" y="3885"/>
                  </a:lnTo>
                  <a:cubicBezTo>
                    <a:pt x="4495" y="3886"/>
                    <a:pt x="4508" y="3886"/>
                    <a:pt x="4522" y="3886"/>
                  </a:cubicBezTo>
                  <a:cubicBezTo>
                    <a:pt x="4539" y="3886"/>
                    <a:pt x="4556" y="3886"/>
                    <a:pt x="4578" y="3884"/>
                  </a:cubicBezTo>
                  <a:cubicBezTo>
                    <a:pt x="4663" y="3878"/>
                    <a:pt x="4745" y="3856"/>
                    <a:pt x="4822" y="3817"/>
                  </a:cubicBezTo>
                  <a:cubicBezTo>
                    <a:pt x="4925" y="3765"/>
                    <a:pt x="5020" y="3691"/>
                    <a:pt x="5113" y="3591"/>
                  </a:cubicBezTo>
                  <a:cubicBezTo>
                    <a:pt x="5272" y="3418"/>
                    <a:pt x="5382" y="3225"/>
                    <a:pt x="5468" y="3058"/>
                  </a:cubicBezTo>
                  <a:cubicBezTo>
                    <a:pt x="5483" y="3031"/>
                    <a:pt x="5494" y="3002"/>
                    <a:pt x="5502" y="2972"/>
                  </a:cubicBezTo>
                  <a:lnTo>
                    <a:pt x="5622" y="2872"/>
                  </a:lnTo>
                  <a:cubicBezTo>
                    <a:pt x="5742" y="2772"/>
                    <a:pt x="5844" y="2649"/>
                    <a:pt x="5925" y="2509"/>
                  </a:cubicBezTo>
                  <a:cubicBezTo>
                    <a:pt x="6094" y="2213"/>
                    <a:pt x="6183" y="1915"/>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dk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26" name="Google Shape;126;p7"/>
            <p:cNvSpPr/>
            <p:nvPr/>
          </p:nvSpPr>
          <p:spPr>
            <a:xfrm>
              <a:off x="5634720" y="3060000"/>
              <a:ext cx="1047600" cy="1056960"/>
            </a:xfrm>
            <a:custGeom>
              <a:avLst/>
              <a:gdLst/>
              <a:ahLst/>
              <a:cxnLst/>
              <a:rect l="l" t="t" r="r" b="b"/>
              <a:pathLst>
                <a:path w="2910" h="2936" extrusionOk="0">
                  <a:moveTo>
                    <a:pt x="29" y="2455"/>
                  </a:moveTo>
                  <a:cubicBezTo>
                    <a:pt x="33" y="2484"/>
                    <a:pt x="39" y="2512"/>
                    <a:pt x="46" y="2538"/>
                  </a:cubicBezTo>
                  <a:cubicBezTo>
                    <a:pt x="60" y="2594"/>
                    <a:pt x="80" y="2644"/>
                    <a:pt x="106" y="2689"/>
                  </a:cubicBezTo>
                  <a:cubicBezTo>
                    <a:pt x="172" y="2803"/>
                    <a:pt x="277" y="2876"/>
                    <a:pt x="422" y="2912"/>
                  </a:cubicBezTo>
                  <a:cubicBezTo>
                    <a:pt x="487" y="2928"/>
                    <a:pt x="552" y="2936"/>
                    <a:pt x="614" y="2936"/>
                  </a:cubicBezTo>
                  <a:cubicBezTo>
                    <a:pt x="630" y="2936"/>
                    <a:pt x="646" y="2936"/>
                    <a:pt x="662" y="2935"/>
                  </a:cubicBezTo>
                  <a:cubicBezTo>
                    <a:pt x="831" y="2923"/>
                    <a:pt x="973" y="2859"/>
                    <a:pt x="1095" y="2737"/>
                  </a:cubicBezTo>
                  <a:cubicBezTo>
                    <a:pt x="1016" y="2685"/>
                    <a:pt x="951" y="2634"/>
                    <a:pt x="894" y="2580"/>
                  </a:cubicBezTo>
                  <a:cubicBezTo>
                    <a:pt x="800" y="2632"/>
                    <a:pt x="722" y="2656"/>
                    <a:pt x="645" y="2656"/>
                  </a:cubicBezTo>
                  <a:cubicBezTo>
                    <a:pt x="570" y="2656"/>
                    <a:pt x="495" y="2633"/>
                    <a:pt x="408" y="2584"/>
                  </a:cubicBezTo>
                  <a:cubicBezTo>
                    <a:pt x="297" y="2520"/>
                    <a:pt x="248" y="2407"/>
                    <a:pt x="284" y="2295"/>
                  </a:cubicBezTo>
                  <a:cubicBezTo>
                    <a:pt x="292" y="2271"/>
                    <a:pt x="315" y="2254"/>
                    <a:pt x="341" y="2254"/>
                  </a:cubicBezTo>
                  <a:lnTo>
                    <a:pt x="341" y="2254"/>
                  </a:lnTo>
                  <a:cubicBezTo>
                    <a:pt x="367" y="2254"/>
                    <a:pt x="389" y="2270"/>
                    <a:pt x="398" y="2294"/>
                  </a:cubicBezTo>
                  <a:cubicBezTo>
                    <a:pt x="441" y="2419"/>
                    <a:pt x="534" y="2445"/>
                    <a:pt x="691" y="2449"/>
                  </a:cubicBezTo>
                  <a:lnTo>
                    <a:pt x="695" y="2449"/>
                  </a:lnTo>
                  <a:cubicBezTo>
                    <a:pt x="723" y="2449"/>
                    <a:pt x="743" y="2442"/>
                    <a:pt x="750" y="2432"/>
                  </a:cubicBezTo>
                  <a:cubicBezTo>
                    <a:pt x="756" y="2422"/>
                    <a:pt x="756" y="2401"/>
                    <a:pt x="740" y="2369"/>
                  </a:cubicBezTo>
                  <a:cubicBezTo>
                    <a:pt x="685" y="2256"/>
                    <a:pt x="667" y="2138"/>
                    <a:pt x="685" y="2010"/>
                  </a:cubicBezTo>
                  <a:cubicBezTo>
                    <a:pt x="688" y="1988"/>
                    <a:pt x="703" y="1970"/>
                    <a:pt x="724" y="1963"/>
                  </a:cubicBezTo>
                  <a:cubicBezTo>
                    <a:pt x="731" y="1960"/>
                    <a:pt x="737" y="1959"/>
                    <a:pt x="744" y="1959"/>
                  </a:cubicBezTo>
                  <a:cubicBezTo>
                    <a:pt x="759" y="1959"/>
                    <a:pt x="774" y="1965"/>
                    <a:pt x="785" y="1976"/>
                  </a:cubicBezTo>
                  <a:cubicBezTo>
                    <a:pt x="817" y="2007"/>
                    <a:pt x="820" y="2042"/>
                    <a:pt x="822" y="2061"/>
                  </a:cubicBezTo>
                  <a:cubicBezTo>
                    <a:pt x="822" y="2064"/>
                    <a:pt x="822" y="2066"/>
                    <a:pt x="823" y="2069"/>
                  </a:cubicBezTo>
                  <a:cubicBezTo>
                    <a:pt x="844" y="2193"/>
                    <a:pt x="894" y="2293"/>
                    <a:pt x="972" y="2365"/>
                  </a:cubicBezTo>
                  <a:cubicBezTo>
                    <a:pt x="1181" y="2560"/>
                    <a:pt x="1418" y="2662"/>
                    <a:pt x="1678" y="2668"/>
                  </a:cubicBezTo>
                  <a:lnTo>
                    <a:pt x="1698" y="2668"/>
                  </a:lnTo>
                  <a:cubicBezTo>
                    <a:pt x="1997" y="2668"/>
                    <a:pt x="2234" y="2521"/>
                    <a:pt x="2420" y="2218"/>
                  </a:cubicBezTo>
                  <a:cubicBezTo>
                    <a:pt x="2449" y="2172"/>
                    <a:pt x="2448" y="2108"/>
                    <a:pt x="2421" y="2054"/>
                  </a:cubicBezTo>
                  <a:cubicBezTo>
                    <a:pt x="2271" y="2128"/>
                    <a:pt x="2142" y="2163"/>
                    <a:pt x="2019" y="2163"/>
                  </a:cubicBezTo>
                  <a:cubicBezTo>
                    <a:pt x="1908" y="2163"/>
                    <a:pt x="1799" y="2134"/>
                    <a:pt x="1697" y="2076"/>
                  </a:cubicBezTo>
                  <a:cubicBezTo>
                    <a:pt x="1672" y="2061"/>
                    <a:pt x="1660" y="2030"/>
                    <a:pt x="1671" y="2003"/>
                  </a:cubicBezTo>
                  <a:cubicBezTo>
                    <a:pt x="1680" y="1979"/>
                    <a:pt x="1702" y="1964"/>
                    <a:pt x="1727" y="1964"/>
                  </a:cubicBezTo>
                  <a:cubicBezTo>
                    <a:pt x="1731" y="1964"/>
                    <a:pt x="1735" y="1964"/>
                    <a:pt x="1739" y="1965"/>
                  </a:cubicBezTo>
                  <a:cubicBezTo>
                    <a:pt x="1758" y="1969"/>
                    <a:pt x="1777" y="1974"/>
                    <a:pt x="1796" y="1979"/>
                  </a:cubicBezTo>
                  <a:cubicBezTo>
                    <a:pt x="1830" y="1988"/>
                    <a:pt x="1862" y="1997"/>
                    <a:pt x="1894" y="1999"/>
                  </a:cubicBezTo>
                  <a:cubicBezTo>
                    <a:pt x="1906" y="2000"/>
                    <a:pt x="1919" y="2001"/>
                    <a:pt x="1933" y="2001"/>
                  </a:cubicBezTo>
                  <a:cubicBezTo>
                    <a:pt x="2165" y="2001"/>
                    <a:pt x="2542" y="1837"/>
                    <a:pt x="2646" y="1529"/>
                  </a:cubicBezTo>
                  <a:cubicBezTo>
                    <a:pt x="2653" y="1508"/>
                    <a:pt x="2659" y="1487"/>
                    <a:pt x="2664" y="1467"/>
                  </a:cubicBezTo>
                  <a:cubicBezTo>
                    <a:pt x="2722" y="1259"/>
                    <a:pt x="2589" y="1031"/>
                    <a:pt x="2373" y="969"/>
                  </a:cubicBezTo>
                  <a:cubicBezTo>
                    <a:pt x="2221" y="925"/>
                    <a:pt x="2091" y="826"/>
                    <a:pt x="2027" y="706"/>
                  </a:cubicBezTo>
                  <a:cubicBezTo>
                    <a:pt x="2014" y="682"/>
                    <a:pt x="2020" y="652"/>
                    <a:pt x="2040" y="633"/>
                  </a:cubicBezTo>
                  <a:cubicBezTo>
                    <a:pt x="2052" y="624"/>
                    <a:pt x="2066" y="618"/>
                    <a:pt x="2080" y="618"/>
                  </a:cubicBezTo>
                  <a:cubicBezTo>
                    <a:pt x="2092" y="618"/>
                    <a:pt x="2104" y="622"/>
                    <a:pt x="2114" y="629"/>
                  </a:cubicBezTo>
                  <a:cubicBezTo>
                    <a:pt x="2129" y="640"/>
                    <a:pt x="2144" y="650"/>
                    <a:pt x="2158" y="661"/>
                  </a:cubicBezTo>
                  <a:cubicBezTo>
                    <a:pt x="2189" y="682"/>
                    <a:pt x="2217" y="703"/>
                    <a:pt x="2247" y="721"/>
                  </a:cubicBezTo>
                  <a:cubicBezTo>
                    <a:pt x="2335" y="776"/>
                    <a:pt x="2424" y="803"/>
                    <a:pt x="2512" y="803"/>
                  </a:cubicBezTo>
                  <a:cubicBezTo>
                    <a:pt x="2610" y="803"/>
                    <a:pt x="2707" y="769"/>
                    <a:pt x="2798" y="703"/>
                  </a:cubicBezTo>
                  <a:cubicBezTo>
                    <a:pt x="2841" y="671"/>
                    <a:pt x="2879" y="637"/>
                    <a:pt x="2910" y="598"/>
                  </a:cubicBezTo>
                  <a:cubicBezTo>
                    <a:pt x="2539" y="522"/>
                    <a:pt x="2201" y="311"/>
                    <a:pt x="1969" y="0"/>
                  </a:cubicBezTo>
                  <a:cubicBezTo>
                    <a:pt x="1779" y="122"/>
                    <a:pt x="1683" y="289"/>
                    <a:pt x="1674" y="510"/>
                  </a:cubicBezTo>
                  <a:cubicBezTo>
                    <a:pt x="1674" y="525"/>
                    <a:pt x="1676" y="554"/>
                    <a:pt x="1678" y="587"/>
                  </a:cubicBezTo>
                  <a:cubicBezTo>
                    <a:pt x="1693" y="810"/>
                    <a:pt x="1732" y="1402"/>
                    <a:pt x="1163" y="1543"/>
                  </a:cubicBezTo>
                  <a:cubicBezTo>
                    <a:pt x="1043" y="1573"/>
                    <a:pt x="863" y="1605"/>
                    <a:pt x="716" y="1605"/>
                  </a:cubicBezTo>
                  <a:cubicBezTo>
                    <a:pt x="631" y="1605"/>
                    <a:pt x="569" y="1594"/>
                    <a:pt x="526" y="1573"/>
                  </a:cubicBezTo>
                  <a:cubicBezTo>
                    <a:pt x="501" y="1560"/>
                    <a:pt x="488" y="1532"/>
                    <a:pt x="495" y="1505"/>
                  </a:cubicBezTo>
                  <a:cubicBezTo>
                    <a:pt x="502" y="1478"/>
                    <a:pt x="525" y="1460"/>
                    <a:pt x="553" y="1460"/>
                  </a:cubicBezTo>
                  <a:lnTo>
                    <a:pt x="554" y="1460"/>
                  </a:lnTo>
                  <a:cubicBezTo>
                    <a:pt x="564" y="1460"/>
                    <a:pt x="573" y="1460"/>
                    <a:pt x="582" y="1460"/>
                  </a:cubicBezTo>
                  <a:cubicBezTo>
                    <a:pt x="658" y="1460"/>
                    <a:pt x="736" y="1452"/>
                    <a:pt x="836" y="1434"/>
                  </a:cubicBezTo>
                  <a:cubicBezTo>
                    <a:pt x="1017" y="1402"/>
                    <a:pt x="1157" y="1333"/>
                    <a:pt x="1263" y="1224"/>
                  </a:cubicBezTo>
                  <a:cubicBezTo>
                    <a:pt x="1418" y="1063"/>
                    <a:pt x="1476" y="907"/>
                    <a:pt x="1447" y="731"/>
                  </a:cubicBezTo>
                  <a:cubicBezTo>
                    <a:pt x="1425" y="606"/>
                    <a:pt x="1441" y="484"/>
                    <a:pt x="1459" y="381"/>
                  </a:cubicBezTo>
                  <a:cubicBezTo>
                    <a:pt x="1460" y="373"/>
                    <a:pt x="1460" y="365"/>
                    <a:pt x="1446" y="345"/>
                  </a:cubicBezTo>
                  <a:cubicBezTo>
                    <a:pt x="1392" y="271"/>
                    <a:pt x="1317" y="212"/>
                    <a:pt x="1215" y="165"/>
                  </a:cubicBezTo>
                  <a:cubicBezTo>
                    <a:pt x="1081" y="102"/>
                    <a:pt x="937" y="98"/>
                    <a:pt x="784" y="94"/>
                  </a:cubicBezTo>
                  <a:cubicBezTo>
                    <a:pt x="756" y="93"/>
                    <a:pt x="727" y="92"/>
                    <a:pt x="698" y="91"/>
                  </a:cubicBezTo>
                  <a:cubicBezTo>
                    <a:pt x="672" y="90"/>
                    <a:pt x="647" y="89"/>
                    <a:pt x="623" y="89"/>
                  </a:cubicBezTo>
                  <a:cubicBezTo>
                    <a:pt x="374" y="89"/>
                    <a:pt x="201" y="144"/>
                    <a:pt x="106" y="253"/>
                  </a:cubicBezTo>
                  <a:cubicBezTo>
                    <a:pt x="106" y="444"/>
                    <a:pt x="106" y="636"/>
                    <a:pt x="105" y="827"/>
                  </a:cubicBezTo>
                  <a:cubicBezTo>
                    <a:pt x="105" y="844"/>
                    <a:pt x="105" y="859"/>
                    <a:pt x="104" y="871"/>
                  </a:cubicBezTo>
                  <a:cubicBezTo>
                    <a:pt x="134" y="925"/>
                    <a:pt x="172" y="958"/>
                    <a:pt x="225" y="978"/>
                  </a:cubicBezTo>
                  <a:cubicBezTo>
                    <a:pt x="297" y="1005"/>
                    <a:pt x="371" y="1018"/>
                    <a:pt x="453" y="1018"/>
                  </a:cubicBezTo>
                  <a:cubicBezTo>
                    <a:pt x="492" y="1018"/>
                    <a:pt x="534" y="1015"/>
                    <a:pt x="577" y="1008"/>
                  </a:cubicBezTo>
                  <a:cubicBezTo>
                    <a:pt x="727" y="986"/>
                    <a:pt x="784" y="922"/>
                    <a:pt x="795" y="762"/>
                  </a:cubicBezTo>
                  <a:cubicBezTo>
                    <a:pt x="798" y="721"/>
                    <a:pt x="794" y="663"/>
                    <a:pt x="761" y="627"/>
                  </a:cubicBezTo>
                  <a:cubicBezTo>
                    <a:pt x="737" y="602"/>
                    <a:pt x="701" y="589"/>
                    <a:pt x="653" y="589"/>
                  </a:cubicBezTo>
                  <a:cubicBezTo>
                    <a:pt x="637" y="589"/>
                    <a:pt x="620" y="591"/>
                    <a:pt x="603" y="593"/>
                  </a:cubicBezTo>
                  <a:cubicBezTo>
                    <a:pt x="600" y="594"/>
                    <a:pt x="596" y="594"/>
                    <a:pt x="593" y="594"/>
                  </a:cubicBezTo>
                  <a:cubicBezTo>
                    <a:pt x="568" y="594"/>
                    <a:pt x="545" y="578"/>
                    <a:pt x="537" y="553"/>
                  </a:cubicBezTo>
                  <a:cubicBezTo>
                    <a:pt x="528" y="525"/>
                    <a:pt x="540" y="495"/>
                    <a:pt x="566" y="482"/>
                  </a:cubicBezTo>
                  <a:cubicBezTo>
                    <a:pt x="608" y="459"/>
                    <a:pt x="656" y="447"/>
                    <a:pt x="704" y="447"/>
                  </a:cubicBezTo>
                  <a:cubicBezTo>
                    <a:pt x="782" y="447"/>
                    <a:pt x="852" y="479"/>
                    <a:pt x="894" y="534"/>
                  </a:cubicBezTo>
                  <a:cubicBezTo>
                    <a:pt x="994" y="666"/>
                    <a:pt x="1023" y="824"/>
                    <a:pt x="973" y="978"/>
                  </a:cubicBezTo>
                  <a:cubicBezTo>
                    <a:pt x="928" y="1116"/>
                    <a:pt x="821" y="1207"/>
                    <a:pt x="662" y="1240"/>
                  </a:cubicBezTo>
                  <a:cubicBezTo>
                    <a:pt x="601" y="1254"/>
                    <a:pt x="537" y="1260"/>
                    <a:pt x="467" y="1260"/>
                  </a:cubicBezTo>
                  <a:cubicBezTo>
                    <a:pt x="389" y="1260"/>
                    <a:pt x="307" y="1252"/>
                    <a:pt x="201" y="1235"/>
                  </a:cubicBezTo>
                  <a:cubicBezTo>
                    <a:pt x="198" y="1234"/>
                    <a:pt x="196" y="1234"/>
                    <a:pt x="193" y="1234"/>
                  </a:cubicBezTo>
                  <a:cubicBezTo>
                    <a:pt x="192" y="1235"/>
                    <a:pt x="191" y="1237"/>
                    <a:pt x="189" y="1240"/>
                  </a:cubicBezTo>
                  <a:cubicBezTo>
                    <a:pt x="142" y="1305"/>
                    <a:pt x="107" y="1376"/>
                    <a:pt x="87" y="1449"/>
                  </a:cubicBezTo>
                  <a:cubicBezTo>
                    <a:pt x="-4" y="1765"/>
                    <a:pt x="-23" y="2104"/>
                    <a:pt x="29" y="2455"/>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27" name="Google Shape;127;p7"/>
            <p:cNvSpPr/>
            <p:nvPr/>
          </p:nvSpPr>
          <p:spPr>
            <a:xfrm>
              <a:off x="6915600" y="3211920"/>
              <a:ext cx="154800" cy="301680"/>
            </a:xfrm>
            <a:custGeom>
              <a:avLst/>
              <a:gdLst/>
              <a:ahLst/>
              <a:cxnLst/>
              <a:rect l="l" t="t" r="r" b="b"/>
              <a:pathLst>
                <a:path w="430" h="838" extrusionOk="0">
                  <a:moveTo>
                    <a:pt x="99" y="268"/>
                  </a:moveTo>
                  <a:cubicBezTo>
                    <a:pt x="62" y="454"/>
                    <a:pt x="23" y="645"/>
                    <a:pt x="0" y="838"/>
                  </a:cubicBezTo>
                  <a:cubicBezTo>
                    <a:pt x="88" y="765"/>
                    <a:pt x="162" y="676"/>
                    <a:pt x="220" y="572"/>
                  </a:cubicBezTo>
                  <a:cubicBezTo>
                    <a:pt x="327" y="385"/>
                    <a:pt x="395" y="201"/>
                    <a:pt x="430" y="0"/>
                  </a:cubicBezTo>
                  <a:cubicBezTo>
                    <a:pt x="330" y="57"/>
                    <a:pt x="228" y="102"/>
                    <a:pt x="126" y="135"/>
                  </a:cubicBezTo>
                  <a:cubicBezTo>
                    <a:pt x="117" y="180"/>
                    <a:pt x="108" y="224"/>
                    <a:pt x="99" y="268"/>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28" name="Google Shape;128;p7"/>
            <p:cNvSpPr/>
            <p:nvPr/>
          </p:nvSpPr>
          <p:spPr>
            <a:xfrm>
              <a:off x="6561360" y="3277800"/>
              <a:ext cx="329760" cy="576720"/>
            </a:xfrm>
            <a:custGeom>
              <a:avLst/>
              <a:gdLst/>
              <a:ahLst/>
              <a:cxnLst/>
              <a:rect l="l" t="t" r="r" b="b"/>
              <a:pathLst>
                <a:path w="916" h="1602" extrusionOk="0">
                  <a:moveTo>
                    <a:pt x="0" y="1326"/>
                  </a:moveTo>
                  <a:cubicBezTo>
                    <a:pt x="56" y="1391"/>
                    <a:pt x="87" y="1470"/>
                    <a:pt x="93" y="1562"/>
                  </a:cubicBezTo>
                  <a:cubicBezTo>
                    <a:pt x="95" y="1583"/>
                    <a:pt x="96" y="1595"/>
                    <a:pt x="98" y="1602"/>
                  </a:cubicBezTo>
                  <a:cubicBezTo>
                    <a:pt x="100" y="1602"/>
                    <a:pt x="104" y="1602"/>
                    <a:pt x="109" y="1602"/>
                  </a:cubicBezTo>
                  <a:cubicBezTo>
                    <a:pt x="118" y="1602"/>
                    <a:pt x="128" y="1602"/>
                    <a:pt x="140" y="1601"/>
                  </a:cubicBezTo>
                  <a:cubicBezTo>
                    <a:pt x="175" y="1599"/>
                    <a:pt x="207" y="1590"/>
                    <a:pt x="239" y="1573"/>
                  </a:cubicBezTo>
                  <a:cubicBezTo>
                    <a:pt x="303" y="1541"/>
                    <a:pt x="362" y="1494"/>
                    <a:pt x="425" y="1426"/>
                  </a:cubicBezTo>
                  <a:cubicBezTo>
                    <a:pt x="557" y="1283"/>
                    <a:pt x="652" y="1113"/>
                    <a:pt x="729" y="966"/>
                  </a:cubicBezTo>
                  <a:cubicBezTo>
                    <a:pt x="733" y="959"/>
                    <a:pt x="734" y="951"/>
                    <a:pt x="735" y="939"/>
                  </a:cubicBezTo>
                  <a:cubicBezTo>
                    <a:pt x="744" y="649"/>
                    <a:pt x="802" y="350"/>
                    <a:pt x="916" y="0"/>
                  </a:cubicBezTo>
                  <a:cubicBezTo>
                    <a:pt x="792" y="23"/>
                    <a:pt x="668" y="30"/>
                    <a:pt x="546" y="21"/>
                  </a:cubicBezTo>
                  <a:cubicBezTo>
                    <a:pt x="491" y="107"/>
                    <a:pt x="420" y="182"/>
                    <a:pt x="331" y="246"/>
                  </a:cubicBezTo>
                  <a:cubicBezTo>
                    <a:pt x="328" y="248"/>
                    <a:pt x="327" y="249"/>
                    <a:pt x="327" y="250"/>
                  </a:cubicBezTo>
                  <a:cubicBezTo>
                    <a:pt x="327" y="250"/>
                    <a:pt x="325" y="254"/>
                    <a:pt x="327" y="270"/>
                  </a:cubicBezTo>
                  <a:cubicBezTo>
                    <a:pt x="339" y="373"/>
                    <a:pt x="343" y="458"/>
                    <a:pt x="341" y="539"/>
                  </a:cubicBezTo>
                  <a:cubicBezTo>
                    <a:pt x="334" y="758"/>
                    <a:pt x="298" y="1038"/>
                    <a:pt x="74" y="1261"/>
                  </a:cubicBezTo>
                  <a:cubicBezTo>
                    <a:pt x="50" y="1284"/>
                    <a:pt x="25" y="1306"/>
                    <a:pt x="0" y="1326"/>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29" name="Google Shape;129;p7"/>
            <p:cNvSpPr/>
            <p:nvPr/>
          </p:nvSpPr>
          <p:spPr>
            <a:xfrm>
              <a:off x="5672520" y="2562120"/>
              <a:ext cx="622800" cy="560160"/>
            </a:xfrm>
            <a:custGeom>
              <a:avLst/>
              <a:gdLst/>
              <a:ahLst/>
              <a:cxnLst/>
              <a:rect l="l" t="t" r="r" b="b"/>
              <a:pathLst>
                <a:path w="1730" h="1556" extrusionOk="0">
                  <a:moveTo>
                    <a:pt x="1" y="379"/>
                  </a:moveTo>
                  <a:cubicBezTo>
                    <a:pt x="0" y="599"/>
                    <a:pt x="1" y="820"/>
                    <a:pt x="1" y="1040"/>
                  </a:cubicBezTo>
                  <a:cubicBezTo>
                    <a:pt x="26" y="1072"/>
                    <a:pt x="58" y="1101"/>
                    <a:pt x="95" y="1127"/>
                  </a:cubicBezTo>
                  <a:cubicBezTo>
                    <a:pt x="192" y="1194"/>
                    <a:pt x="307" y="1229"/>
                    <a:pt x="446" y="1234"/>
                  </a:cubicBezTo>
                  <a:cubicBezTo>
                    <a:pt x="484" y="1235"/>
                    <a:pt x="522" y="1236"/>
                    <a:pt x="560" y="1237"/>
                  </a:cubicBezTo>
                  <a:cubicBezTo>
                    <a:pt x="634" y="1238"/>
                    <a:pt x="712" y="1239"/>
                    <a:pt x="788" y="1246"/>
                  </a:cubicBezTo>
                  <a:cubicBezTo>
                    <a:pt x="1068" y="1272"/>
                    <a:pt x="1272" y="1374"/>
                    <a:pt x="1408" y="1556"/>
                  </a:cubicBezTo>
                  <a:cubicBezTo>
                    <a:pt x="1483" y="1382"/>
                    <a:pt x="1597" y="1259"/>
                    <a:pt x="1730" y="1169"/>
                  </a:cubicBezTo>
                  <a:cubicBezTo>
                    <a:pt x="1688" y="1089"/>
                    <a:pt x="1653" y="1004"/>
                    <a:pt x="1626" y="916"/>
                  </a:cubicBezTo>
                  <a:cubicBezTo>
                    <a:pt x="1531" y="907"/>
                    <a:pt x="1442" y="878"/>
                    <a:pt x="1357" y="851"/>
                  </a:cubicBezTo>
                  <a:cubicBezTo>
                    <a:pt x="1340" y="846"/>
                    <a:pt x="1323" y="840"/>
                    <a:pt x="1306" y="835"/>
                  </a:cubicBezTo>
                  <a:cubicBezTo>
                    <a:pt x="1252" y="818"/>
                    <a:pt x="1199" y="799"/>
                    <a:pt x="1147" y="780"/>
                  </a:cubicBezTo>
                  <a:cubicBezTo>
                    <a:pt x="1002" y="729"/>
                    <a:pt x="866" y="680"/>
                    <a:pt x="721" y="680"/>
                  </a:cubicBezTo>
                  <a:cubicBezTo>
                    <a:pt x="672" y="680"/>
                    <a:pt x="626" y="685"/>
                    <a:pt x="580" y="696"/>
                  </a:cubicBezTo>
                  <a:cubicBezTo>
                    <a:pt x="575" y="697"/>
                    <a:pt x="571" y="698"/>
                    <a:pt x="566" y="698"/>
                  </a:cubicBezTo>
                  <a:cubicBezTo>
                    <a:pt x="543" y="698"/>
                    <a:pt x="522" y="685"/>
                    <a:pt x="512" y="663"/>
                  </a:cubicBezTo>
                  <a:cubicBezTo>
                    <a:pt x="500" y="638"/>
                    <a:pt x="508" y="607"/>
                    <a:pt x="531" y="590"/>
                  </a:cubicBezTo>
                  <a:cubicBezTo>
                    <a:pt x="571" y="561"/>
                    <a:pt x="618" y="541"/>
                    <a:pt x="677" y="529"/>
                  </a:cubicBezTo>
                  <a:cubicBezTo>
                    <a:pt x="714" y="521"/>
                    <a:pt x="751" y="518"/>
                    <a:pt x="792" y="518"/>
                  </a:cubicBezTo>
                  <a:cubicBezTo>
                    <a:pt x="885" y="518"/>
                    <a:pt x="975" y="538"/>
                    <a:pt x="1062" y="558"/>
                  </a:cubicBezTo>
                  <a:cubicBezTo>
                    <a:pt x="1077" y="562"/>
                    <a:pt x="1093" y="566"/>
                    <a:pt x="1109" y="569"/>
                  </a:cubicBezTo>
                  <a:cubicBezTo>
                    <a:pt x="1179" y="585"/>
                    <a:pt x="1248" y="606"/>
                    <a:pt x="1315" y="626"/>
                  </a:cubicBezTo>
                  <a:cubicBezTo>
                    <a:pt x="1403" y="652"/>
                    <a:pt x="1486" y="677"/>
                    <a:pt x="1572" y="692"/>
                  </a:cubicBezTo>
                  <a:cubicBezTo>
                    <a:pt x="1543" y="519"/>
                    <a:pt x="1544" y="345"/>
                    <a:pt x="1578" y="170"/>
                  </a:cubicBezTo>
                  <a:lnTo>
                    <a:pt x="1576" y="170"/>
                  </a:lnTo>
                  <a:cubicBezTo>
                    <a:pt x="1564" y="170"/>
                    <a:pt x="1552" y="166"/>
                    <a:pt x="1542" y="159"/>
                  </a:cubicBezTo>
                  <a:cubicBezTo>
                    <a:pt x="1526" y="148"/>
                    <a:pt x="1511" y="137"/>
                    <a:pt x="1496" y="127"/>
                  </a:cubicBezTo>
                  <a:cubicBezTo>
                    <a:pt x="1466" y="105"/>
                    <a:pt x="1435" y="83"/>
                    <a:pt x="1405" y="63"/>
                  </a:cubicBezTo>
                  <a:cubicBezTo>
                    <a:pt x="1369" y="40"/>
                    <a:pt x="1333" y="19"/>
                    <a:pt x="1297" y="0"/>
                  </a:cubicBezTo>
                  <a:cubicBezTo>
                    <a:pt x="988" y="2"/>
                    <a:pt x="680" y="1"/>
                    <a:pt x="371" y="1"/>
                  </a:cubicBezTo>
                  <a:cubicBezTo>
                    <a:pt x="308" y="36"/>
                    <a:pt x="248" y="80"/>
                    <a:pt x="192" y="131"/>
                  </a:cubicBezTo>
                  <a:cubicBezTo>
                    <a:pt x="110" y="206"/>
                    <a:pt x="46" y="288"/>
                    <a:pt x="1" y="379"/>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30" name="Google Shape;130;p7"/>
            <p:cNvSpPr/>
            <p:nvPr/>
          </p:nvSpPr>
          <p:spPr>
            <a:xfrm>
              <a:off x="5257440" y="3279600"/>
              <a:ext cx="268920" cy="146880"/>
            </a:xfrm>
            <a:custGeom>
              <a:avLst/>
              <a:gdLst/>
              <a:ahLst/>
              <a:cxnLst/>
              <a:rect l="l" t="t" r="r" b="b"/>
              <a:pathLst>
                <a:path w="747" h="408" extrusionOk="0">
                  <a:moveTo>
                    <a:pt x="714" y="211"/>
                  </a:moveTo>
                  <a:cubicBezTo>
                    <a:pt x="724" y="186"/>
                    <a:pt x="736" y="153"/>
                    <a:pt x="747" y="113"/>
                  </a:cubicBezTo>
                  <a:cubicBezTo>
                    <a:pt x="725" y="102"/>
                    <a:pt x="703" y="93"/>
                    <a:pt x="681" y="83"/>
                  </a:cubicBezTo>
                  <a:cubicBezTo>
                    <a:pt x="470" y="-4"/>
                    <a:pt x="243" y="-20"/>
                    <a:pt x="30" y="24"/>
                  </a:cubicBezTo>
                  <a:cubicBezTo>
                    <a:pt x="1" y="60"/>
                    <a:pt x="-2" y="113"/>
                    <a:pt x="1" y="152"/>
                  </a:cubicBezTo>
                  <a:cubicBezTo>
                    <a:pt x="12" y="312"/>
                    <a:pt x="69" y="376"/>
                    <a:pt x="219" y="398"/>
                  </a:cubicBezTo>
                  <a:cubicBezTo>
                    <a:pt x="262" y="405"/>
                    <a:pt x="304" y="408"/>
                    <a:pt x="343" y="408"/>
                  </a:cubicBezTo>
                  <a:cubicBezTo>
                    <a:pt x="424" y="408"/>
                    <a:pt x="499" y="395"/>
                    <a:pt x="570" y="368"/>
                  </a:cubicBezTo>
                  <a:cubicBezTo>
                    <a:pt x="639" y="343"/>
                    <a:pt x="682" y="296"/>
                    <a:pt x="714" y="211"/>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31" name="Google Shape;131;p7"/>
            <p:cNvSpPr/>
            <p:nvPr/>
          </p:nvSpPr>
          <p:spPr>
            <a:xfrm>
              <a:off x="4949280" y="3311640"/>
              <a:ext cx="594360" cy="773640"/>
            </a:xfrm>
            <a:custGeom>
              <a:avLst/>
              <a:gdLst/>
              <a:ahLst/>
              <a:cxnLst/>
              <a:rect l="l" t="t" r="r" b="b"/>
              <a:pathLst>
                <a:path w="1651" h="2149" extrusionOk="0">
                  <a:moveTo>
                    <a:pt x="379" y="1874"/>
                  </a:moveTo>
                  <a:cubicBezTo>
                    <a:pt x="485" y="1824"/>
                    <a:pt x="585" y="1754"/>
                    <a:pt x="680" y="1666"/>
                  </a:cubicBezTo>
                  <a:cubicBezTo>
                    <a:pt x="758" y="1594"/>
                    <a:pt x="808" y="1494"/>
                    <a:pt x="829" y="1370"/>
                  </a:cubicBezTo>
                  <a:cubicBezTo>
                    <a:pt x="830" y="1367"/>
                    <a:pt x="830" y="1365"/>
                    <a:pt x="830" y="1362"/>
                  </a:cubicBezTo>
                  <a:cubicBezTo>
                    <a:pt x="832" y="1343"/>
                    <a:pt x="834" y="1308"/>
                    <a:pt x="867" y="1277"/>
                  </a:cubicBezTo>
                  <a:cubicBezTo>
                    <a:pt x="878" y="1266"/>
                    <a:pt x="893" y="1260"/>
                    <a:pt x="908" y="1260"/>
                  </a:cubicBezTo>
                  <a:cubicBezTo>
                    <a:pt x="915" y="1260"/>
                    <a:pt x="921" y="1261"/>
                    <a:pt x="928" y="1264"/>
                  </a:cubicBezTo>
                  <a:cubicBezTo>
                    <a:pt x="949" y="1271"/>
                    <a:pt x="964" y="1289"/>
                    <a:pt x="967" y="1311"/>
                  </a:cubicBezTo>
                  <a:cubicBezTo>
                    <a:pt x="986" y="1439"/>
                    <a:pt x="968" y="1557"/>
                    <a:pt x="912" y="1670"/>
                  </a:cubicBezTo>
                  <a:cubicBezTo>
                    <a:pt x="896" y="1702"/>
                    <a:pt x="897" y="1723"/>
                    <a:pt x="902" y="1733"/>
                  </a:cubicBezTo>
                  <a:cubicBezTo>
                    <a:pt x="909" y="1743"/>
                    <a:pt x="929" y="1750"/>
                    <a:pt x="957" y="1750"/>
                  </a:cubicBezTo>
                  <a:lnTo>
                    <a:pt x="961" y="1750"/>
                  </a:lnTo>
                  <a:cubicBezTo>
                    <a:pt x="1118" y="1746"/>
                    <a:pt x="1211" y="1720"/>
                    <a:pt x="1254" y="1595"/>
                  </a:cubicBezTo>
                  <a:cubicBezTo>
                    <a:pt x="1262" y="1571"/>
                    <a:pt x="1285" y="1555"/>
                    <a:pt x="1311" y="1555"/>
                  </a:cubicBezTo>
                  <a:lnTo>
                    <a:pt x="1311" y="1555"/>
                  </a:lnTo>
                  <a:cubicBezTo>
                    <a:pt x="1337" y="1555"/>
                    <a:pt x="1359" y="1572"/>
                    <a:pt x="1367" y="1596"/>
                  </a:cubicBezTo>
                  <a:cubicBezTo>
                    <a:pt x="1404" y="1708"/>
                    <a:pt x="1355" y="1821"/>
                    <a:pt x="1244" y="1885"/>
                  </a:cubicBezTo>
                  <a:cubicBezTo>
                    <a:pt x="1157" y="1934"/>
                    <a:pt x="1082" y="1957"/>
                    <a:pt x="1007" y="1957"/>
                  </a:cubicBezTo>
                  <a:cubicBezTo>
                    <a:pt x="930" y="1957"/>
                    <a:pt x="852" y="1933"/>
                    <a:pt x="758" y="1881"/>
                  </a:cubicBezTo>
                  <a:cubicBezTo>
                    <a:pt x="709" y="1927"/>
                    <a:pt x="654" y="1972"/>
                    <a:pt x="589" y="2017"/>
                  </a:cubicBezTo>
                  <a:cubicBezTo>
                    <a:pt x="618" y="2032"/>
                    <a:pt x="647" y="2045"/>
                    <a:pt x="677" y="2058"/>
                  </a:cubicBezTo>
                  <a:cubicBezTo>
                    <a:pt x="948" y="2169"/>
                    <a:pt x="1212" y="2178"/>
                    <a:pt x="1470" y="2088"/>
                  </a:cubicBezTo>
                  <a:cubicBezTo>
                    <a:pt x="1551" y="2009"/>
                    <a:pt x="1602" y="1900"/>
                    <a:pt x="1623" y="1756"/>
                  </a:cubicBezTo>
                  <a:cubicBezTo>
                    <a:pt x="1675" y="1405"/>
                    <a:pt x="1656" y="1066"/>
                    <a:pt x="1565" y="750"/>
                  </a:cubicBezTo>
                  <a:cubicBezTo>
                    <a:pt x="1544" y="677"/>
                    <a:pt x="1510" y="606"/>
                    <a:pt x="1463" y="541"/>
                  </a:cubicBezTo>
                  <a:cubicBezTo>
                    <a:pt x="1461" y="538"/>
                    <a:pt x="1460" y="536"/>
                    <a:pt x="1459" y="535"/>
                  </a:cubicBezTo>
                  <a:cubicBezTo>
                    <a:pt x="1456" y="535"/>
                    <a:pt x="1454" y="535"/>
                    <a:pt x="1451" y="536"/>
                  </a:cubicBezTo>
                  <a:cubicBezTo>
                    <a:pt x="1345" y="553"/>
                    <a:pt x="1262" y="561"/>
                    <a:pt x="1185" y="561"/>
                  </a:cubicBezTo>
                  <a:cubicBezTo>
                    <a:pt x="1115" y="561"/>
                    <a:pt x="1052" y="555"/>
                    <a:pt x="990" y="541"/>
                  </a:cubicBezTo>
                  <a:cubicBezTo>
                    <a:pt x="831" y="508"/>
                    <a:pt x="724" y="417"/>
                    <a:pt x="679" y="279"/>
                  </a:cubicBezTo>
                  <a:cubicBezTo>
                    <a:pt x="649" y="185"/>
                    <a:pt x="647" y="90"/>
                    <a:pt x="674" y="0"/>
                  </a:cubicBezTo>
                  <a:cubicBezTo>
                    <a:pt x="507" y="70"/>
                    <a:pt x="357" y="179"/>
                    <a:pt x="243" y="320"/>
                  </a:cubicBezTo>
                  <a:cubicBezTo>
                    <a:pt x="274" y="388"/>
                    <a:pt x="323" y="456"/>
                    <a:pt x="389" y="525"/>
                  </a:cubicBezTo>
                  <a:cubicBezTo>
                    <a:pt x="495" y="634"/>
                    <a:pt x="635" y="703"/>
                    <a:pt x="816" y="735"/>
                  </a:cubicBezTo>
                  <a:cubicBezTo>
                    <a:pt x="916" y="753"/>
                    <a:pt x="994" y="761"/>
                    <a:pt x="1070" y="761"/>
                  </a:cubicBezTo>
                  <a:cubicBezTo>
                    <a:pt x="1079" y="761"/>
                    <a:pt x="1088" y="761"/>
                    <a:pt x="1098" y="761"/>
                  </a:cubicBezTo>
                  <a:lnTo>
                    <a:pt x="1099" y="761"/>
                  </a:lnTo>
                  <a:cubicBezTo>
                    <a:pt x="1127" y="761"/>
                    <a:pt x="1151" y="779"/>
                    <a:pt x="1157" y="806"/>
                  </a:cubicBezTo>
                  <a:cubicBezTo>
                    <a:pt x="1164" y="833"/>
                    <a:pt x="1151" y="861"/>
                    <a:pt x="1126" y="874"/>
                  </a:cubicBezTo>
                  <a:cubicBezTo>
                    <a:pt x="1083" y="895"/>
                    <a:pt x="1021" y="906"/>
                    <a:pt x="936" y="906"/>
                  </a:cubicBezTo>
                  <a:cubicBezTo>
                    <a:pt x="788" y="906"/>
                    <a:pt x="609" y="874"/>
                    <a:pt x="489" y="844"/>
                  </a:cubicBezTo>
                  <a:cubicBezTo>
                    <a:pt x="293" y="796"/>
                    <a:pt x="170" y="694"/>
                    <a:pt x="92" y="572"/>
                  </a:cubicBezTo>
                  <a:cubicBezTo>
                    <a:pt x="-105" y="1046"/>
                    <a:pt x="23" y="1566"/>
                    <a:pt x="379" y="1874"/>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sp>
        <p:nvSpPr>
          <p:cNvPr id="132" name="Google Shape;132;p7"/>
          <p:cNvSpPr/>
          <p:nvPr/>
        </p:nvSpPr>
        <p:spPr>
          <a:xfrm rot="-6300645">
            <a:off x="815304" y="4646393"/>
            <a:ext cx="1428552" cy="868716"/>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33" name="Google Shape;133;p7"/>
          <p:cNvSpPr/>
          <p:nvPr/>
        </p:nvSpPr>
        <p:spPr>
          <a:xfrm rot="5399969" flipH="1">
            <a:off x="1506800" y="-1021005"/>
            <a:ext cx="546153" cy="2133299"/>
          </a:xfrm>
          <a:custGeom>
            <a:avLst/>
            <a:gdLst/>
            <a:ahLst/>
            <a:cxnLst/>
            <a:rect l="l" t="t" r="r" b="b"/>
            <a:pathLst>
              <a:path w="2001" h="7816" extrusionOk="0">
                <a:moveTo>
                  <a:pt x="2001" y="0"/>
                </a:moveTo>
                <a:lnTo>
                  <a:pt x="2001" y="7816"/>
                </a:lnTo>
                <a:cubicBezTo>
                  <a:pt x="789" y="6941"/>
                  <a:pt x="0" y="5516"/>
                  <a:pt x="0" y="3908"/>
                </a:cubicBezTo>
                <a:cubicBezTo>
                  <a:pt x="0" y="2299"/>
                  <a:pt x="789" y="875"/>
                  <a:pt x="2001" y="0"/>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34" name="Google Shape;134;p7"/>
          <p:cNvSpPr txBox="1">
            <a:spLocks noGrp="1"/>
          </p:cNvSpPr>
          <p:nvPr>
            <p:ph type="subTitle" idx="1"/>
          </p:nvPr>
        </p:nvSpPr>
        <p:spPr>
          <a:xfrm>
            <a:off x="796200" y="1697850"/>
            <a:ext cx="5142900" cy="22035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lt1"/>
              </a:buClr>
              <a:buSzPts val="1600"/>
              <a:buChar char="●"/>
              <a:defRPr sz="1600"/>
            </a:lvl1pPr>
            <a:lvl2pPr lvl="1" algn="ctr" rtl="0">
              <a:lnSpc>
                <a:spcPct val="100000"/>
              </a:lnSpc>
              <a:spcBef>
                <a:spcPts val="0"/>
              </a:spcBef>
              <a:spcAft>
                <a:spcPts val="0"/>
              </a:spcAft>
              <a:buClr>
                <a:srgbClr val="E76A28"/>
              </a:buClr>
              <a:buSzPts val="1600"/>
              <a:buFont typeface="Nunito Light"/>
              <a:buChar char="○"/>
              <a:defRPr/>
            </a:lvl2pPr>
            <a:lvl3pPr lvl="2" algn="ctr" rtl="0">
              <a:lnSpc>
                <a:spcPct val="100000"/>
              </a:lnSpc>
              <a:spcBef>
                <a:spcPts val="0"/>
              </a:spcBef>
              <a:spcAft>
                <a:spcPts val="0"/>
              </a:spcAft>
              <a:buClr>
                <a:srgbClr val="E76A28"/>
              </a:buClr>
              <a:buSzPts val="1500"/>
              <a:buFont typeface="Nunito Light"/>
              <a:buChar char="■"/>
              <a:defRPr/>
            </a:lvl3pPr>
            <a:lvl4pPr lvl="3" algn="ctr" rtl="0">
              <a:lnSpc>
                <a:spcPct val="100000"/>
              </a:lnSpc>
              <a:spcBef>
                <a:spcPts val="0"/>
              </a:spcBef>
              <a:spcAft>
                <a:spcPts val="0"/>
              </a:spcAft>
              <a:buClr>
                <a:srgbClr val="E76A28"/>
              </a:buClr>
              <a:buSzPts val="1500"/>
              <a:buFont typeface="Nunito Light"/>
              <a:buChar char="●"/>
              <a:defRPr/>
            </a:lvl4pPr>
            <a:lvl5pPr lvl="4" algn="ctr" rtl="0">
              <a:lnSpc>
                <a:spcPct val="100000"/>
              </a:lnSpc>
              <a:spcBef>
                <a:spcPts val="0"/>
              </a:spcBef>
              <a:spcAft>
                <a:spcPts val="0"/>
              </a:spcAft>
              <a:buClr>
                <a:srgbClr val="E76A28"/>
              </a:buClr>
              <a:buSzPts val="1200"/>
              <a:buFont typeface="Nunito Light"/>
              <a:buChar char="○"/>
              <a:defRPr/>
            </a:lvl5pPr>
            <a:lvl6pPr lvl="5" algn="ctr" rtl="0">
              <a:lnSpc>
                <a:spcPct val="100000"/>
              </a:lnSpc>
              <a:spcBef>
                <a:spcPts val="0"/>
              </a:spcBef>
              <a:spcAft>
                <a:spcPts val="0"/>
              </a:spcAft>
              <a:buClr>
                <a:srgbClr val="999999"/>
              </a:buClr>
              <a:buSzPts val="1200"/>
              <a:buFont typeface="Nunito Light"/>
              <a:buChar char="■"/>
              <a:defRPr/>
            </a:lvl6pPr>
            <a:lvl7pPr lvl="6" algn="ctr" rtl="0">
              <a:lnSpc>
                <a:spcPct val="100000"/>
              </a:lnSpc>
              <a:spcBef>
                <a:spcPts val="0"/>
              </a:spcBef>
              <a:spcAft>
                <a:spcPts val="0"/>
              </a:spcAft>
              <a:buClr>
                <a:srgbClr val="999999"/>
              </a:buClr>
              <a:buSzPts val="1300"/>
              <a:buFont typeface="Nunito Light"/>
              <a:buChar char="●"/>
              <a:defRPr/>
            </a:lvl7pPr>
            <a:lvl8pPr lvl="7" algn="ctr" rtl="0">
              <a:lnSpc>
                <a:spcPct val="100000"/>
              </a:lnSpc>
              <a:spcBef>
                <a:spcPts val="0"/>
              </a:spcBef>
              <a:spcAft>
                <a:spcPts val="0"/>
              </a:spcAft>
              <a:buClr>
                <a:srgbClr val="999999"/>
              </a:buClr>
              <a:buSzPts val="1300"/>
              <a:buFont typeface="Nunito Light"/>
              <a:buChar char="○"/>
              <a:defRPr/>
            </a:lvl8pPr>
            <a:lvl9pPr lvl="8" algn="ctr" rtl="0">
              <a:lnSpc>
                <a:spcPct val="100000"/>
              </a:lnSpc>
              <a:spcBef>
                <a:spcPts val="0"/>
              </a:spcBef>
              <a:spcAft>
                <a:spcPts val="0"/>
              </a:spcAft>
              <a:buClr>
                <a:srgbClr val="999999"/>
              </a:buClr>
              <a:buSzPts val="1200"/>
              <a:buFont typeface="Nunito Light"/>
              <a:buChar char="■"/>
              <a:defRPr/>
            </a:lvl9pPr>
          </a:lstStyle>
          <a:p>
            <a:endParaRPr/>
          </a:p>
        </p:txBody>
      </p:sp>
      <p:sp>
        <p:nvSpPr>
          <p:cNvPr id="135" name="Google Shape;135;p7"/>
          <p:cNvSpPr txBox="1">
            <a:spLocks noGrp="1"/>
          </p:cNvSpPr>
          <p:nvPr>
            <p:ph type="title"/>
          </p:nvPr>
        </p:nvSpPr>
        <p:spPr>
          <a:xfrm>
            <a:off x="713225" y="539500"/>
            <a:ext cx="69147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136"/>
        <p:cNvGrpSpPr/>
        <p:nvPr/>
      </p:nvGrpSpPr>
      <p:grpSpPr>
        <a:xfrm>
          <a:off x="0" y="0"/>
          <a:ext cx="0" cy="0"/>
          <a:chOff x="0" y="0"/>
          <a:chExt cx="0" cy="0"/>
        </a:xfrm>
      </p:grpSpPr>
      <p:sp>
        <p:nvSpPr>
          <p:cNvPr id="137" name="Google Shape;137;p8"/>
          <p:cNvSpPr/>
          <p:nvPr/>
        </p:nvSpPr>
        <p:spPr>
          <a:xfrm rot="-84" flipH="1">
            <a:off x="7828448" y="19"/>
            <a:ext cx="1315544" cy="1161908"/>
          </a:xfrm>
          <a:custGeom>
            <a:avLst/>
            <a:gdLst/>
            <a:ahLst/>
            <a:cxnLst/>
            <a:rect l="l" t="t" r="r" b="b"/>
            <a:pathLst>
              <a:path w="12926" h="11417" extrusionOk="0">
                <a:moveTo>
                  <a:pt x="12926" y="2381"/>
                </a:moveTo>
                <a:cubicBezTo>
                  <a:pt x="12926" y="7371"/>
                  <a:pt x="8881" y="11417"/>
                  <a:pt x="3891" y="11417"/>
                </a:cubicBezTo>
                <a:cubicBezTo>
                  <a:pt x="2498" y="11417"/>
                  <a:pt x="1178" y="11101"/>
                  <a:pt x="0" y="10538"/>
                </a:cubicBezTo>
                <a:lnTo>
                  <a:pt x="0" y="0"/>
                </a:lnTo>
                <a:lnTo>
                  <a:pt x="12609" y="0"/>
                </a:lnTo>
                <a:cubicBezTo>
                  <a:pt x="12815" y="758"/>
                  <a:pt x="12926" y="1557"/>
                  <a:pt x="12926" y="2381"/>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38" name="Google Shape;138;p8"/>
          <p:cNvSpPr/>
          <p:nvPr/>
        </p:nvSpPr>
        <p:spPr>
          <a:xfrm rot="-2700653">
            <a:off x="3452759" y="-333704"/>
            <a:ext cx="1428540" cy="868709"/>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39" name="Google Shape;139;p8"/>
          <p:cNvSpPr/>
          <p:nvPr/>
        </p:nvSpPr>
        <p:spPr>
          <a:xfrm rot="-2700653">
            <a:off x="7469934" y="4310409"/>
            <a:ext cx="1428540" cy="868709"/>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40" name="Google Shape;140;p8"/>
          <p:cNvSpPr/>
          <p:nvPr/>
        </p:nvSpPr>
        <p:spPr>
          <a:xfrm rot="5400000">
            <a:off x="3160051" y="3810423"/>
            <a:ext cx="546148" cy="2133299"/>
          </a:xfrm>
          <a:custGeom>
            <a:avLst/>
            <a:gdLst/>
            <a:ahLst/>
            <a:cxnLst/>
            <a:rect l="l" t="t" r="r" b="b"/>
            <a:pathLst>
              <a:path w="2001" h="7816" extrusionOk="0">
                <a:moveTo>
                  <a:pt x="2001" y="0"/>
                </a:moveTo>
                <a:lnTo>
                  <a:pt x="2001" y="7816"/>
                </a:lnTo>
                <a:cubicBezTo>
                  <a:pt x="789" y="6941"/>
                  <a:pt x="0" y="5516"/>
                  <a:pt x="0" y="3908"/>
                </a:cubicBezTo>
                <a:cubicBezTo>
                  <a:pt x="0" y="2299"/>
                  <a:pt x="789" y="875"/>
                  <a:pt x="2001" y="0"/>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41" name="Google Shape;141;p8"/>
          <p:cNvSpPr txBox="1">
            <a:spLocks noGrp="1"/>
          </p:cNvSpPr>
          <p:nvPr>
            <p:ph type="title"/>
          </p:nvPr>
        </p:nvSpPr>
        <p:spPr>
          <a:xfrm>
            <a:off x="3661725" y="1539850"/>
            <a:ext cx="4166700" cy="20637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60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grpSp>
        <p:nvGrpSpPr>
          <p:cNvPr id="142" name="Google Shape;142;p8"/>
          <p:cNvGrpSpPr/>
          <p:nvPr/>
        </p:nvGrpSpPr>
        <p:grpSpPr>
          <a:xfrm rot="3598884" flipH="1">
            <a:off x="120414" y="931025"/>
            <a:ext cx="1750675" cy="1064602"/>
            <a:chOff x="4949280" y="2561760"/>
            <a:chExt cx="3684600" cy="2240640"/>
          </a:xfrm>
        </p:grpSpPr>
        <p:sp>
          <p:nvSpPr>
            <p:cNvPr id="143" name="Google Shape;143;p8"/>
            <p:cNvSpPr/>
            <p:nvPr/>
          </p:nvSpPr>
          <p:spPr>
            <a:xfrm>
              <a:off x="4949280" y="2561760"/>
              <a:ext cx="3684600" cy="2240640"/>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1"/>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44" name="Google Shape;144;p8"/>
            <p:cNvSpPr/>
            <p:nvPr/>
          </p:nvSpPr>
          <p:spPr>
            <a:xfrm>
              <a:off x="4949280" y="2561760"/>
              <a:ext cx="2233080" cy="1655640"/>
            </a:xfrm>
            <a:custGeom>
              <a:avLst/>
              <a:gdLst/>
              <a:ahLst/>
              <a:cxnLst/>
              <a:rect l="l" t="t" r="r" b="b"/>
              <a:pathLst>
                <a:path w="6203" h="4599"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64" y="3978"/>
                    <a:pt x="1984" y="4028"/>
                    <a:pt x="2010" y="4073"/>
                  </a:cubicBezTo>
                  <a:cubicBezTo>
                    <a:pt x="2009" y="4210"/>
                    <a:pt x="2009" y="4348"/>
                    <a:pt x="2010" y="4485"/>
                  </a:cubicBezTo>
                  <a:cubicBezTo>
                    <a:pt x="2074" y="4519"/>
                    <a:pt x="2145" y="4545"/>
                    <a:pt x="2221" y="4564"/>
                  </a:cubicBezTo>
                  <a:cubicBezTo>
                    <a:pt x="2315" y="4587"/>
                    <a:pt x="2409" y="4599"/>
                    <a:pt x="2501" y="4599"/>
                  </a:cubicBezTo>
                  <a:cubicBezTo>
                    <a:pt x="2525" y="4599"/>
                    <a:pt x="2550" y="4598"/>
                    <a:pt x="2573" y="4596"/>
                  </a:cubicBezTo>
                  <a:cubicBezTo>
                    <a:pt x="2830" y="4579"/>
                    <a:pt x="3053" y="4478"/>
                    <a:pt x="3237" y="4297"/>
                  </a:cubicBezTo>
                  <a:cubicBezTo>
                    <a:pt x="3333" y="4321"/>
                    <a:pt x="3431" y="4334"/>
                    <a:pt x="3531" y="4337"/>
                  </a:cubicBezTo>
                  <a:cubicBezTo>
                    <a:pt x="3541" y="4337"/>
                    <a:pt x="3551" y="4337"/>
                    <a:pt x="3560" y="4337"/>
                  </a:cubicBezTo>
                  <a:cubicBezTo>
                    <a:pt x="3820" y="4337"/>
                    <a:pt x="4175" y="4254"/>
                    <a:pt x="4473" y="3884"/>
                  </a:cubicBezTo>
                  <a:lnTo>
                    <a:pt x="4482" y="3885"/>
                  </a:lnTo>
                  <a:cubicBezTo>
                    <a:pt x="4495" y="3886"/>
                    <a:pt x="4508" y="3886"/>
                    <a:pt x="4522" y="3886"/>
                  </a:cubicBezTo>
                  <a:cubicBezTo>
                    <a:pt x="4539" y="3886"/>
                    <a:pt x="4556" y="3886"/>
                    <a:pt x="4578" y="3884"/>
                  </a:cubicBezTo>
                  <a:cubicBezTo>
                    <a:pt x="4663" y="3878"/>
                    <a:pt x="4745" y="3856"/>
                    <a:pt x="4822" y="3817"/>
                  </a:cubicBezTo>
                  <a:cubicBezTo>
                    <a:pt x="4925" y="3765"/>
                    <a:pt x="5020" y="3691"/>
                    <a:pt x="5113" y="3591"/>
                  </a:cubicBezTo>
                  <a:cubicBezTo>
                    <a:pt x="5272" y="3418"/>
                    <a:pt x="5382" y="3225"/>
                    <a:pt x="5468" y="3058"/>
                  </a:cubicBezTo>
                  <a:cubicBezTo>
                    <a:pt x="5483" y="3031"/>
                    <a:pt x="5494" y="3002"/>
                    <a:pt x="5502" y="2972"/>
                  </a:cubicBezTo>
                  <a:lnTo>
                    <a:pt x="5622" y="2872"/>
                  </a:lnTo>
                  <a:cubicBezTo>
                    <a:pt x="5742" y="2772"/>
                    <a:pt x="5844" y="2649"/>
                    <a:pt x="5925" y="2509"/>
                  </a:cubicBezTo>
                  <a:cubicBezTo>
                    <a:pt x="6094" y="2213"/>
                    <a:pt x="6183" y="1915"/>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dk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45" name="Google Shape;145;p8"/>
            <p:cNvSpPr/>
            <p:nvPr/>
          </p:nvSpPr>
          <p:spPr>
            <a:xfrm>
              <a:off x="5634720" y="3060000"/>
              <a:ext cx="1047600" cy="1056960"/>
            </a:xfrm>
            <a:custGeom>
              <a:avLst/>
              <a:gdLst/>
              <a:ahLst/>
              <a:cxnLst/>
              <a:rect l="l" t="t" r="r" b="b"/>
              <a:pathLst>
                <a:path w="2910" h="2936" extrusionOk="0">
                  <a:moveTo>
                    <a:pt x="29" y="2455"/>
                  </a:moveTo>
                  <a:cubicBezTo>
                    <a:pt x="33" y="2484"/>
                    <a:pt x="39" y="2512"/>
                    <a:pt x="46" y="2538"/>
                  </a:cubicBezTo>
                  <a:cubicBezTo>
                    <a:pt x="60" y="2594"/>
                    <a:pt x="80" y="2644"/>
                    <a:pt x="106" y="2689"/>
                  </a:cubicBezTo>
                  <a:cubicBezTo>
                    <a:pt x="172" y="2803"/>
                    <a:pt x="277" y="2876"/>
                    <a:pt x="422" y="2912"/>
                  </a:cubicBezTo>
                  <a:cubicBezTo>
                    <a:pt x="487" y="2928"/>
                    <a:pt x="552" y="2936"/>
                    <a:pt x="614" y="2936"/>
                  </a:cubicBezTo>
                  <a:cubicBezTo>
                    <a:pt x="630" y="2936"/>
                    <a:pt x="646" y="2936"/>
                    <a:pt x="662" y="2935"/>
                  </a:cubicBezTo>
                  <a:cubicBezTo>
                    <a:pt x="831" y="2923"/>
                    <a:pt x="973" y="2859"/>
                    <a:pt x="1095" y="2737"/>
                  </a:cubicBezTo>
                  <a:cubicBezTo>
                    <a:pt x="1016" y="2685"/>
                    <a:pt x="951" y="2634"/>
                    <a:pt x="894" y="2580"/>
                  </a:cubicBezTo>
                  <a:cubicBezTo>
                    <a:pt x="800" y="2632"/>
                    <a:pt x="722" y="2656"/>
                    <a:pt x="645" y="2656"/>
                  </a:cubicBezTo>
                  <a:cubicBezTo>
                    <a:pt x="570" y="2656"/>
                    <a:pt x="495" y="2633"/>
                    <a:pt x="408" y="2584"/>
                  </a:cubicBezTo>
                  <a:cubicBezTo>
                    <a:pt x="297" y="2520"/>
                    <a:pt x="248" y="2407"/>
                    <a:pt x="284" y="2295"/>
                  </a:cubicBezTo>
                  <a:cubicBezTo>
                    <a:pt x="292" y="2271"/>
                    <a:pt x="315" y="2254"/>
                    <a:pt x="341" y="2254"/>
                  </a:cubicBezTo>
                  <a:lnTo>
                    <a:pt x="341" y="2254"/>
                  </a:lnTo>
                  <a:cubicBezTo>
                    <a:pt x="367" y="2254"/>
                    <a:pt x="389" y="2270"/>
                    <a:pt x="398" y="2294"/>
                  </a:cubicBezTo>
                  <a:cubicBezTo>
                    <a:pt x="441" y="2419"/>
                    <a:pt x="534" y="2445"/>
                    <a:pt x="691" y="2449"/>
                  </a:cubicBezTo>
                  <a:lnTo>
                    <a:pt x="695" y="2449"/>
                  </a:lnTo>
                  <a:cubicBezTo>
                    <a:pt x="723" y="2449"/>
                    <a:pt x="743" y="2442"/>
                    <a:pt x="750" y="2432"/>
                  </a:cubicBezTo>
                  <a:cubicBezTo>
                    <a:pt x="756" y="2422"/>
                    <a:pt x="756" y="2401"/>
                    <a:pt x="740" y="2369"/>
                  </a:cubicBezTo>
                  <a:cubicBezTo>
                    <a:pt x="685" y="2256"/>
                    <a:pt x="667" y="2138"/>
                    <a:pt x="685" y="2010"/>
                  </a:cubicBezTo>
                  <a:cubicBezTo>
                    <a:pt x="688" y="1988"/>
                    <a:pt x="703" y="1970"/>
                    <a:pt x="724" y="1963"/>
                  </a:cubicBezTo>
                  <a:cubicBezTo>
                    <a:pt x="731" y="1960"/>
                    <a:pt x="737" y="1959"/>
                    <a:pt x="744" y="1959"/>
                  </a:cubicBezTo>
                  <a:cubicBezTo>
                    <a:pt x="759" y="1959"/>
                    <a:pt x="774" y="1965"/>
                    <a:pt x="785" y="1976"/>
                  </a:cubicBezTo>
                  <a:cubicBezTo>
                    <a:pt x="817" y="2007"/>
                    <a:pt x="820" y="2042"/>
                    <a:pt x="822" y="2061"/>
                  </a:cubicBezTo>
                  <a:cubicBezTo>
                    <a:pt x="822" y="2064"/>
                    <a:pt x="822" y="2066"/>
                    <a:pt x="823" y="2069"/>
                  </a:cubicBezTo>
                  <a:cubicBezTo>
                    <a:pt x="844" y="2193"/>
                    <a:pt x="894" y="2293"/>
                    <a:pt x="972" y="2365"/>
                  </a:cubicBezTo>
                  <a:cubicBezTo>
                    <a:pt x="1181" y="2560"/>
                    <a:pt x="1418" y="2662"/>
                    <a:pt x="1678" y="2668"/>
                  </a:cubicBezTo>
                  <a:lnTo>
                    <a:pt x="1698" y="2668"/>
                  </a:lnTo>
                  <a:cubicBezTo>
                    <a:pt x="1997" y="2668"/>
                    <a:pt x="2234" y="2521"/>
                    <a:pt x="2420" y="2218"/>
                  </a:cubicBezTo>
                  <a:cubicBezTo>
                    <a:pt x="2449" y="2172"/>
                    <a:pt x="2448" y="2108"/>
                    <a:pt x="2421" y="2054"/>
                  </a:cubicBezTo>
                  <a:cubicBezTo>
                    <a:pt x="2271" y="2128"/>
                    <a:pt x="2142" y="2163"/>
                    <a:pt x="2019" y="2163"/>
                  </a:cubicBezTo>
                  <a:cubicBezTo>
                    <a:pt x="1908" y="2163"/>
                    <a:pt x="1799" y="2134"/>
                    <a:pt x="1697" y="2076"/>
                  </a:cubicBezTo>
                  <a:cubicBezTo>
                    <a:pt x="1672" y="2061"/>
                    <a:pt x="1660" y="2030"/>
                    <a:pt x="1671" y="2003"/>
                  </a:cubicBezTo>
                  <a:cubicBezTo>
                    <a:pt x="1680" y="1979"/>
                    <a:pt x="1702" y="1964"/>
                    <a:pt x="1727" y="1964"/>
                  </a:cubicBezTo>
                  <a:cubicBezTo>
                    <a:pt x="1731" y="1964"/>
                    <a:pt x="1735" y="1964"/>
                    <a:pt x="1739" y="1965"/>
                  </a:cubicBezTo>
                  <a:cubicBezTo>
                    <a:pt x="1758" y="1969"/>
                    <a:pt x="1777" y="1974"/>
                    <a:pt x="1796" y="1979"/>
                  </a:cubicBezTo>
                  <a:cubicBezTo>
                    <a:pt x="1830" y="1988"/>
                    <a:pt x="1862" y="1997"/>
                    <a:pt x="1894" y="1999"/>
                  </a:cubicBezTo>
                  <a:cubicBezTo>
                    <a:pt x="1906" y="2000"/>
                    <a:pt x="1919" y="2001"/>
                    <a:pt x="1933" y="2001"/>
                  </a:cubicBezTo>
                  <a:cubicBezTo>
                    <a:pt x="2165" y="2001"/>
                    <a:pt x="2542" y="1837"/>
                    <a:pt x="2646" y="1529"/>
                  </a:cubicBezTo>
                  <a:cubicBezTo>
                    <a:pt x="2653" y="1508"/>
                    <a:pt x="2659" y="1487"/>
                    <a:pt x="2664" y="1467"/>
                  </a:cubicBezTo>
                  <a:cubicBezTo>
                    <a:pt x="2722" y="1259"/>
                    <a:pt x="2589" y="1031"/>
                    <a:pt x="2373" y="969"/>
                  </a:cubicBezTo>
                  <a:cubicBezTo>
                    <a:pt x="2221" y="925"/>
                    <a:pt x="2091" y="826"/>
                    <a:pt x="2027" y="706"/>
                  </a:cubicBezTo>
                  <a:cubicBezTo>
                    <a:pt x="2014" y="682"/>
                    <a:pt x="2020" y="652"/>
                    <a:pt x="2040" y="633"/>
                  </a:cubicBezTo>
                  <a:cubicBezTo>
                    <a:pt x="2052" y="624"/>
                    <a:pt x="2066" y="618"/>
                    <a:pt x="2080" y="618"/>
                  </a:cubicBezTo>
                  <a:cubicBezTo>
                    <a:pt x="2092" y="618"/>
                    <a:pt x="2104" y="622"/>
                    <a:pt x="2114" y="629"/>
                  </a:cubicBezTo>
                  <a:cubicBezTo>
                    <a:pt x="2129" y="640"/>
                    <a:pt x="2144" y="650"/>
                    <a:pt x="2158" y="661"/>
                  </a:cubicBezTo>
                  <a:cubicBezTo>
                    <a:pt x="2189" y="682"/>
                    <a:pt x="2217" y="703"/>
                    <a:pt x="2247" y="721"/>
                  </a:cubicBezTo>
                  <a:cubicBezTo>
                    <a:pt x="2335" y="776"/>
                    <a:pt x="2424" y="803"/>
                    <a:pt x="2512" y="803"/>
                  </a:cubicBezTo>
                  <a:cubicBezTo>
                    <a:pt x="2610" y="803"/>
                    <a:pt x="2707" y="769"/>
                    <a:pt x="2798" y="703"/>
                  </a:cubicBezTo>
                  <a:cubicBezTo>
                    <a:pt x="2841" y="671"/>
                    <a:pt x="2879" y="637"/>
                    <a:pt x="2910" y="598"/>
                  </a:cubicBezTo>
                  <a:cubicBezTo>
                    <a:pt x="2539" y="522"/>
                    <a:pt x="2201" y="311"/>
                    <a:pt x="1969" y="0"/>
                  </a:cubicBezTo>
                  <a:cubicBezTo>
                    <a:pt x="1779" y="122"/>
                    <a:pt x="1683" y="289"/>
                    <a:pt x="1674" y="510"/>
                  </a:cubicBezTo>
                  <a:cubicBezTo>
                    <a:pt x="1674" y="525"/>
                    <a:pt x="1676" y="554"/>
                    <a:pt x="1678" y="587"/>
                  </a:cubicBezTo>
                  <a:cubicBezTo>
                    <a:pt x="1693" y="810"/>
                    <a:pt x="1732" y="1402"/>
                    <a:pt x="1163" y="1543"/>
                  </a:cubicBezTo>
                  <a:cubicBezTo>
                    <a:pt x="1043" y="1573"/>
                    <a:pt x="863" y="1605"/>
                    <a:pt x="716" y="1605"/>
                  </a:cubicBezTo>
                  <a:cubicBezTo>
                    <a:pt x="631" y="1605"/>
                    <a:pt x="569" y="1594"/>
                    <a:pt x="526" y="1573"/>
                  </a:cubicBezTo>
                  <a:cubicBezTo>
                    <a:pt x="501" y="1560"/>
                    <a:pt x="488" y="1532"/>
                    <a:pt x="495" y="1505"/>
                  </a:cubicBezTo>
                  <a:cubicBezTo>
                    <a:pt x="502" y="1478"/>
                    <a:pt x="525" y="1460"/>
                    <a:pt x="553" y="1460"/>
                  </a:cubicBezTo>
                  <a:lnTo>
                    <a:pt x="554" y="1460"/>
                  </a:lnTo>
                  <a:cubicBezTo>
                    <a:pt x="564" y="1460"/>
                    <a:pt x="573" y="1460"/>
                    <a:pt x="582" y="1460"/>
                  </a:cubicBezTo>
                  <a:cubicBezTo>
                    <a:pt x="658" y="1460"/>
                    <a:pt x="736" y="1452"/>
                    <a:pt x="836" y="1434"/>
                  </a:cubicBezTo>
                  <a:cubicBezTo>
                    <a:pt x="1017" y="1402"/>
                    <a:pt x="1157" y="1333"/>
                    <a:pt x="1263" y="1224"/>
                  </a:cubicBezTo>
                  <a:cubicBezTo>
                    <a:pt x="1418" y="1063"/>
                    <a:pt x="1476" y="907"/>
                    <a:pt x="1447" y="731"/>
                  </a:cubicBezTo>
                  <a:cubicBezTo>
                    <a:pt x="1425" y="606"/>
                    <a:pt x="1441" y="484"/>
                    <a:pt x="1459" y="381"/>
                  </a:cubicBezTo>
                  <a:cubicBezTo>
                    <a:pt x="1460" y="373"/>
                    <a:pt x="1460" y="365"/>
                    <a:pt x="1446" y="345"/>
                  </a:cubicBezTo>
                  <a:cubicBezTo>
                    <a:pt x="1392" y="271"/>
                    <a:pt x="1317" y="212"/>
                    <a:pt x="1215" y="165"/>
                  </a:cubicBezTo>
                  <a:cubicBezTo>
                    <a:pt x="1081" y="102"/>
                    <a:pt x="937" y="98"/>
                    <a:pt x="784" y="94"/>
                  </a:cubicBezTo>
                  <a:cubicBezTo>
                    <a:pt x="756" y="93"/>
                    <a:pt x="727" y="92"/>
                    <a:pt x="698" y="91"/>
                  </a:cubicBezTo>
                  <a:cubicBezTo>
                    <a:pt x="672" y="90"/>
                    <a:pt x="647" y="89"/>
                    <a:pt x="623" y="89"/>
                  </a:cubicBezTo>
                  <a:cubicBezTo>
                    <a:pt x="374" y="89"/>
                    <a:pt x="201" y="144"/>
                    <a:pt x="106" y="253"/>
                  </a:cubicBezTo>
                  <a:cubicBezTo>
                    <a:pt x="106" y="444"/>
                    <a:pt x="106" y="636"/>
                    <a:pt x="105" y="827"/>
                  </a:cubicBezTo>
                  <a:cubicBezTo>
                    <a:pt x="105" y="844"/>
                    <a:pt x="105" y="859"/>
                    <a:pt x="104" y="871"/>
                  </a:cubicBezTo>
                  <a:cubicBezTo>
                    <a:pt x="134" y="925"/>
                    <a:pt x="172" y="958"/>
                    <a:pt x="225" y="978"/>
                  </a:cubicBezTo>
                  <a:cubicBezTo>
                    <a:pt x="297" y="1005"/>
                    <a:pt x="371" y="1018"/>
                    <a:pt x="453" y="1018"/>
                  </a:cubicBezTo>
                  <a:cubicBezTo>
                    <a:pt x="492" y="1018"/>
                    <a:pt x="534" y="1015"/>
                    <a:pt x="577" y="1008"/>
                  </a:cubicBezTo>
                  <a:cubicBezTo>
                    <a:pt x="727" y="986"/>
                    <a:pt x="784" y="922"/>
                    <a:pt x="795" y="762"/>
                  </a:cubicBezTo>
                  <a:cubicBezTo>
                    <a:pt x="798" y="721"/>
                    <a:pt x="794" y="663"/>
                    <a:pt x="761" y="627"/>
                  </a:cubicBezTo>
                  <a:cubicBezTo>
                    <a:pt x="737" y="602"/>
                    <a:pt x="701" y="589"/>
                    <a:pt x="653" y="589"/>
                  </a:cubicBezTo>
                  <a:cubicBezTo>
                    <a:pt x="637" y="589"/>
                    <a:pt x="620" y="591"/>
                    <a:pt x="603" y="593"/>
                  </a:cubicBezTo>
                  <a:cubicBezTo>
                    <a:pt x="600" y="594"/>
                    <a:pt x="596" y="594"/>
                    <a:pt x="593" y="594"/>
                  </a:cubicBezTo>
                  <a:cubicBezTo>
                    <a:pt x="568" y="594"/>
                    <a:pt x="545" y="578"/>
                    <a:pt x="537" y="553"/>
                  </a:cubicBezTo>
                  <a:cubicBezTo>
                    <a:pt x="528" y="525"/>
                    <a:pt x="540" y="495"/>
                    <a:pt x="566" y="482"/>
                  </a:cubicBezTo>
                  <a:cubicBezTo>
                    <a:pt x="608" y="459"/>
                    <a:pt x="656" y="447"/>
                    <a:pt x="704" y="447"/>
                  </a:cubicBezTo>
                  <a:cubicBezTo>
                    <a:pt x="782" y="447"/>
                    <a:pt x="852" y="479"/>
                    <a:pt x="894" y="534"/>
                  </a:cubicBezTo>
                  <a:cubicBezTo>
                    <a:pt x="994" y="666"/>
                    <a:pt x="1023" y="824"/>
                    <a:pt x="973" y="978"/>
                  </a:cubicBezTo>
                  <a:cubicBezTo>
                    <a:pt x="928" y="1116"/>
                    <a:pt x="821" y="1207"/>
                    <a:pt x="662" y="1240"/>
                  </a:cubicBezTo>
                  <a:cubicBezTo>
                    <a:pt x="601" y="1254"/>
                    <a:pt x="537" y="1260"/>
                    <a:pt x="467" y="1260"/>
                  </a:cubicBezTo>
                  <a:cubicBezTo>
                    <a:pt x="389" y="1260"/>
                    <a:pt x="307" y="1252"/>
                    <a:pt x="201" y="1235"/>
                  </a:cubicBezTo>
                  <a:cubicBezTo>
                    <a:pt x="198" y="1234"/>
                    <a:pt x="196" y="1234"/>
                    <a:pt x="193" y="1234"/>
                  </a:cubicBezTo>
                  <a:cubicBezTo>
                    <a:pt x="192" y="1235"/>
                    <a:pt x="191" y="1237"/>
                    <a:pt x="189" y="1240"/>
                  </a:cubicBezTo>
                  <a:cubicBezTo>
                    <a:pt x="142" y="1305"/>
                    <a:pt x="107" y="1376"/>
                    <a:pt x="87" y="1449"/>
                  </a:cubicBezTo>
                  <a:cubicBezTo>
                    <a:pt x="-4" y="1765"/>
                    <a:pt x="-23" y="2104"/>
                    <a:pt x="29" y="2455"/>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46" name="Google Shape;146;p8"/>
            <p:cNvSpPr/>
            <p:nvPr/>
          </p:nvSpPr>
          <p:spPr>
            <a:xfrm>
              <a:off x="6915600" y="3211920"/>
              <a:ext cx="154800" cy="301680"/>
            </a:xfrm>
            <a:custGeom>
              <a:avLst/>
              <a:gdLst/>
              <a:ahLst/>
              <a:cxnLst/>
              <a:rect l="l" t="t" r="r" b="b"/>
              <a:pathLst>
                <a:path w="430" h="838" extrusionOk="0">
                  <a:moveTo>
                    <a:pt x="99" y="268"/>
                  </a:moveTo>
                  <a:cubicBezTo>
                    <a:pt x="62" y="454"/>
                    <a:pt x="23" y="645"/>
                    <a:pt x="0" y="838"/>
                  </a:cubicBezTo>
                  <a:cubicBezTo>
                    <a:pt x="88" y="765"/>
                    <a:pt x="162" y="676"/>
                    <a:pt x="220" y="572"/>
                  </a:cubicBezTo>
                  <a:cubicBezTo>
                    <a:pt x="327" y="385"/>
                    <a:pt x="395" y="201"/>
                    <a:pt x="430" y="0"/>
                  </a:cubicBezTo>
                  <a:cubicBezTo>
                    <a:pt x="330" y="57"/>
                    <a:pt x="228" y="102"/>
                    <a:pt x="126" y="135"/>
                  </a:cubicBezTo>
                  <a:cubicBezTo>
                    <a:pt x="117" y="180"/>
                    <a:pt x="108" y="224"/>
                    <a:pt x="99" y="268"/>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47" name="Google Shape;147;p8"/>
            <p:cNvSpPr/>
            <p:nvPr/>
          </p:nvSpPr>
          <p:spPr>
            <a:xfrm>
              <a:off x="6561360" y="3277800"/>
              <a:ext cx="329760" cy="576720"/>
            </a:xfrm>
            <a:custGeom>
              <a:avLst/>
              <a:gdLst/>
              <a:ahLst/>
              <a:cxnLst/>
              <a:rect l="l" t="t" r="r" b="b"/>
              <a:pathLst>
                <a:path w="916" h="1602" extrusionOk="0">
                  <a:moveTo>
                    <a:pt x="0" y="1326"/>
                  </a:moveTo>
                  <a:cubicBezTo>
                    <a:pt x="56" y="1391"/>
                    <a:pt x="87" y="1470"/>
                    <a:pt x="93" y="1562"/>
                  </a:cubicBezTo>
                  <a:cubicBezTo>
                    <a:pt x="95" y="1583"/>
                    <a:pt x="96" y="1595"/>
                    <a:pt x="98" y="1602"/>
                  </a:cubicBezTo>
                  <a:cubicBezTo>
                    <a:pt x="100" y="1602"/>
                    <a:pt x="104" y="1602"/>
                    <a:pt x="109" y="1602"/>
                  </a:cubicBezTo>
                  <a:cubicBezTo>
                    <a:pt x="118" y="1602"/>
                    <a:pt x="128" y="1602"/>
                    <a:pt x="140" y="1601"/>
                  </a:cubicBezTo>
                  <a:cubicBezTo>
                    <a:pt x="175" y="1599"/>
                    <a:pt x="207" y="1590"/>
                    <a:pt x="239" y="1573"/>
                  </a:cubicBezTo>
                  <a:cubicBezTo>
                    <a:pt x="303" y="1541"/>
                    <a:pt x="362" y="1494"/>
                    <a:pt x="425" y="1426"/>
                  </a:cubicBezTo>
                  <a:cubicBezTo>
                    <a:pt x="557" y="1283"/>
                    <a:pt x="652" y="1113"/>
                    <a:pt x="729" y="966"/>
                  </a:cubicBezTo>
                  <a:cubicBezTo>
                    <a:pt x="733" y="959"/>
                    <a:pt x="734" y="951"/>
                    <a:pt x="735" y="939"/>
                  </a:cubicBezTo>
                  <a:cubicBezTo>
                    <a:pt x="744" y="649"/>
                    <a:pt x="802" y="350"/>
                    <a:pt x="916" y="0"/>
                  </a:cubicBezTo>
                  <a:cubicBezTo>
                    <a:pt x="792" y="23"/>
                    <a:pt x="668" y="30"/>
                    <a:pt x="546" y="21"/>
                  </a:cubicBezTo>
                  <a:cubicBezTo>
                    <a:pt x="491" y="107"/>
                    <a:pt x="420" y="182"/>
                    <a:pt x="331" y="246"/>
                  </a:cubicBezTo>
                  <a:cubicBezTo>
                    <a:pt x="328" y="248"/>
                    <a:pt x="327" y="249"/>
                    <a:pt x="327" y="250"/>
                  </a:cubicBezTo>
                  <a:cubicBezTo>
                    <a:pt x="327" y="250"/>
                    <a:pt x="325" y="254"/>
                    <a:pt x="327" y="270"/>
                  </a:cubicBezTo>
                  <a:cubicBezTo>
                    <a:pt x="339" y="373"/>
                    <a:pt x="343" y="458"/>
                    <a:pt x="341" y="539"/>
                  </a:cubicBezTo>
                  <a:cubicBezTo>
                    <a:pt x="334" y="758"/>
                    <a:pt x="298" y="1038"/>
                    <a:pt x="74" y="1261"/>
                  </a:cubicBezTo>
                  <a:cubicBezTo>
                    <a:pt x="50" y="1284"/>
                    <a:pt x="25" y="1306"/>
                    <a:pt x="0" y="1326"/>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48" name="Google Shape;148;p8"/>
            <p:cNvSpPr/>
            <p:nvPr/>
          </p:nvSpPr>
          <p:spPr>
            <a:xfrm>
              <a:off x="5672520" y="2562120"/>
              <a:ext cx="622800" cy="560160"/>
            </a:xfrm>
            <a:custGeom>
              <a:avLst/>
              <a:gdLst/>
              <a:ahLst/>
              <a:cxnLst/>
              <a:rect l="l" t="t" r="r" b="b"/>
              <a:pathLst>
                <a:path w="1730" h="1556" extrusionOk="0">
                  <a:moveTo>
                    <a:pt x="1" y="379"/>
                  </a:moveTo>
                  <a:cubicBezTo>
                    <a:pt x="0" y="599"/>
                    <a:pt x="1" y="820"/>
                    <a:pt x="1" y="1040"/>
                  </a:cubicBezTo>
                  <a:cubicBezTo>
                    <a:pt x="26" y="1072"/>
                    <a:pt x="58" y="1101"/>
                    <a:pt x="95" y="1127"/>
                  </a:cubicBezTo>
                  <a:cubicBezTo>
                    <a:pt x="192" y="1194"/>
                    <a:pt x="307" y="1229"/>
                    <a:pt x="446" y="1234"/>
                  </a:cubicBezTo>
                  <a:cubicBezTo>
                    <a:pt x="484" y="1235"/>
                    <a:pt x="522" y="1236"/>
                    <a:pt x="560" y="1237"/>
                  </a:cubicBezTo>
                  <a:cubicBezTo>
                    <a:pt x="634" y="1238"/>
                    <a:pt x="712" y="1239"/>
                    <a:pt x="788" y="1246"/>
                  </a:cubicBezTo>
                  <a:cubicBezTo>
                    <a:pt x="1068" y="1272"/>
                    <a:pt x="1272" y="1374"/>
                    <a:pt x="1408" y="1556"/>
                  </a:cubicBezTo>
                  <a:cubicBezTo>
                    <a:pt x="1483" y="1382"/>
                    <a:pt x="1597" y="1259"/>
                    <a:pt x="1730" y="1169"/>
                  </a:cubicBezTo>
                  <a:cubicBezTo>
                    <a:pt x="1688" y="1089"/>
                    <a:pt x="1653" y="1004"/>
                    <a:pt x="1626" y="916"/>
                  </a:cubicBezTo>
                  <a:cubicBezTo>
                    <a:pt x="1531" y="907"/>
                    <a:pt x="1442" y="878"/>
                    <a:pt x="1357" y="851"/>
                  </a:cubicBezTo>
                  <a:cubicBezTo>
                    <a:pt x="1340" y="846"/>
                    <a:pt x="1323" y="840"/>
                    <a:pt x="1306" y="835"/>
                  </a:cubicBezTo>
                  <a:cubicBezTo>
                    <a:pt x="1252" y="818"/>
                    <a:pt x="1199" y="799"/>
                    <a:pt x="1147" y="780"/>
                  </a:cubicBezTo>
                  <a:cubicBezTo>
                    <a:pt x="1002" y="729"/>
                    <a:pt x="866" y="680"/>
                    <a:pt x="721" y="680"/>
                  </a:cubicBezTo>
                  <a:cubicBezTo>
                    <a:pt x="672" y="680"/>
                    <a:pt x="626" y="685"/>
                    <a:pt x="580" y="696"/>
                  </a:cubicBezTo>
                  <a:cubicBezTo>
                    <a:pt x="575" y="697"/>
                    <a:pt x="571" y="698"/>
                    <a:pt x="566" y="698"/>
                  </a:cubicBezTo>
                  <a:cubicBezTo>
                    <a:pt x="543" y="698"/>
                    <a:pt x="522" y="685"/>
                    <a:pt x="512" y="663"/>
                  </a:cubicBezTo>
                  <a:cubicBezTo>
                    <a:pt x="500" y="638"/>
                    <a:pt x="508" y="607"/>
                    <a:pt x="531" y="590"/>
                  </a:cubicBezTo>
                  <a:cubicBezTo>
                    <a:pt x="571" y="561"/>
                    <a:pt x="618" y="541"/>
                    <a:pt x="677" y="529"/>
                  </a:cubicBezTo>
                  <a:cubicBezTo>
                    <a:pt x="714" y="521"/>
                    <a:pt x="751" y="518"/>
                    <a:pt x="792" y="518"/>
                  </a:cubicBezTo>
                  <a:cubicBezTo>
                    <a:pt x="885" y="518"/>
                    <a:pt x="975" y="538"/>
                    <a:pt x="1062" y="558"/>
                  </a:cubicBezTo>
                  <a:cubicBezTo>
                    <a:pt x="1077" y="562"/>
                    <a:pt x="1093" y="566"/>
                    <a:pt x="1109" y="569"/>
                  </a:cubicBezTo>
                  <a:cubicBezTo>
                    <a:pt x="1179" y="585"/>
                    <a:pt x="1248" y="606"/>
                    <a:pt x="1315" y="626"/>
                  </a:cubicBezTo>
                  <a:cubicBezTo>
                    <a:pt x="1403" y="652"/>
                    <a:pt x="1486" y="677"/>
                    <a:pt x="1572" y="692"/>
                  </a:cubicBezTo>
                  <a:cubicBezTo>
                    <a:pt x="1543" y="519"/>
                    <a:pt x="1544" y="345"/>
                    <a:pt x="1578" y="170"/>
                  </a:cubicBezTo>
                  <a:lnTo>
                    <a:pt x="1576" y="170"/>
                  </a:lnTo>
                  <a:cubicBezTo>
                    <a:pt x="1564" y="170"/>
                    <a:pt x="1552" y="166"/>
                    <a:pt x="1542" y="159"/>
                  </a:cubicBezTo>
                  <a:cubicBezTo>
                    <a:pt x="1526" y="148"/>
                    <a:pt x="1511" y="137"/>
                    <a:pt x="1496" y="127"/>
                  </a:cubicBezTo>
                  <a:cubicBezTo>
                    <a:pt x="1466" y="105"/>
                    <a:pt x="1435" y="83"/>
                    <a:pt x="1405" y="63"/>
                  </a:cubicBezTo>
                  <a:cubicBezTo>
                    <a:pt x="1369" y="40"/>
                    <a:pt x="1333" y="19"/>
                    <a:pt x="1297" y="0"/>
                  </a:cubicBezTo>
                  <a:cubicBezTo>
                    <a:pt x="988" y="2"/>
                    <a:pt x="680" y="1"/>
                    <a:pt x="371" y="1"/>
                  </a:cubicBezTo>
                  <a:cubicBezTo>
                    <a:pt x="308" y="36"/>
                    <a:pt x="248" y="80"/>
                    <a:pt x="192" y="131"/>
                  </a:cubicBezTo>
                  <a:cubicBezTo>
                    <a:pt x="110" y="206"/>
                    <a:pt x="46" y="288"/>
                    <a:pt x="1" y="379"/>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49" name="Google Shape;149;p8"/>
            <p:cNvSpPr/>
            <p:nvPr/>
          </p:nvSpPr>
          <p:spPr>
            <a:xfrm>
              <a:off x="5257440" y="3279600"/>
              <a:ext cx="268920" cy="146880"/>
            </a:xfrm>
            <a:custGeom>
              <a:avLst/>
              <a:gdLst/>
              <a:ahLst/>
              <a:cxnLst/>
              <a:rect l="l" t="t" r="r" b="b"/>
              <a:pathLst>
                <a:path w="747" h="408" extrusionOk="0">
                  <a:moveTo>
                    <a:pt x="714" y="211"/>
                  </a:moveTo>
                  <a:cubicBezTo>
                    <a:pt x="724" y="186"/>
                    <a:pt x="736" y="153"/>
                    <a:pt x="747" y="113"/>
                  </a:cubicBezTo>
                  <a:cubicBezTo>
                    <a:pt x="725" y="102"/>
                    <a:pt x="703" y="93"/>
                    <a:pt x="681" y="83"/>
                  </a:cubicBezTo>
                  <a:cubicBezTo>
                    <a:pt x="470" y="-4"/>
                    <a:pt x="243" y="-20"/>
                    <a:pt x="30" y="24"/>
                  </a:cubicBezTo>
                  <a:cubicBezTo>
                    <a:pt x="1" y="60"/>
                    <a:pt x="-2" y="113"/>
                    <a:pt x="1" y="152"/>
                  </a:cubicBezTo>
                  <a:cubicBezTo>
                    <a:pt x="12" y="312"/>
                    <a:pt x="69" y="376"/>
                    <a:pt x="219" y="398"/>
                  </a:cubicBezTo>
                  <a:cubicBezTo>
                    <a:pt x="262" y="405"/>
                    <a:pt x="304" y="408"/>
                    <a:pt x="343" y="408"/>
                  </a:cubicBezTo>
                  <a:cubicBezTo>
                    <a:pt x="424" y="408"/>
                    <a:pt x="499" y="395"/>
                    <a:pt x="570" y="368"/>
                  </a:cubicBezTo>
                  <a:cubicBezTo>
                    <a:pt x="639" y="343"/>
                    <a:pt x="682" y="296"/>
                    <a:pt x="714" y="211"/>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50" name="Google Shape;150;p8"/>
            <p:cNvSpPr/>
            <p:nvPr/>
          </p:nvSpPr>
          <p:spPr>
            <a:xfrm>
              <a:off x="4949280" y="3311640"/>
              <a:ext cx="594360" cy="773640"/>
            </a:xfrm>
            <a:custGeom>
              <a:avLst/>
              <a:gdLst/>
              <a:ahLst/>
              <a:cxnLst/>
              <a:rect l="l" t="t" r="r" b="b"/>
              <a:pathLst>
                <a:path w="1651" h="2149" extrusionOk="0">
                  <a:moveTo>
                    <a:pt x="379" y="1874"/>
                  </a:moveTo>
                  <a:cubicBezTo>
                    <a:pt x="485" y="1824"/>
                    <a:pt x="585" y="1754"/>
                    <a:pt x="680" y="1666"/>
                  </a:cubicBezTo>
                  <a:cubicBezTo>
                    <a:pt x="758" y="1594"/>
                    <a:pt x="808" y="1494"/>
                    <a:pt x="829" y="1370"/>
                  </a:cubicBezTo>
                  <a:cubicBezTo>
                    <a:pt x="830" y="1367"/>
                    <a:pt x="830" y="1365"/>
                    <a:pt x="830" y="1362"/>
                  </a:cubicBezTo>
                  <a:cubicBezTo>
                    <a:pt x="832" y="1343"/>
                    <a:pt x="834" y="1308"/>
                    <a:pt x="867" y="1277"/>
                  </a:cubicBezTo>
                  <a:cubicBezTo>
                    <a:pt x="878" y="1266"/>
                    <a:pt x="893" y="1260"/>
                    <a:pt x="908" y="1260"/>
                  </a:cubicBezTo>
                  <a:cubicBezTo>
                    <a:pt x="915" y="1260"/>
                    <a:pt x="921" y="1261"/>
                    <a:pt x="928" y="1264"/>
                  </a:cubicBezTo>
                  <a:cubicBezTo>
                    <a:pt x="949" y="1271"/>
                    <a:pt x="964" y="1289"/>
                    <a:pt x="967" y="1311"/>
                  </a:cubicBezTo>
                  <a:cubicBezTo>
                    <a:pt x="986" y="1439"/>
                    <a:pt x="968" y="1557"/>
                    <a:pt x="912" y="1670"/>
                  </a:cubicBezTo>
                  <a:cubicBezTo>
                    <a:pt x="896" y="1702"/>
                    <a:pt x="897" y="1723"/>
                    <a:pt x="902" y="1733"/>
                  </a:cubicBezTo>
                  <a:cubicBezTo>
                    <a:pt x="909" y="1743"/>
                    <a:pt x="929" y="1750"/>
                    <a:pt x="957" y="1750"/>
                  </a:cubicBezTo>
                  <a:lnTo>
                    <a:pt x="961" y="1750"/>
                  </a:lnTo>
                  <a:cubicBezTo>
                    <a:pt x="1118" y="1746"/>
                    <a:pt x="1211" y="1720"/>
                    <a:pt x="1254" y="1595"/>
                  </a:cubicBezTo>
                  <a:cubicBezTo>
                    <a:pt x="1262" y="1571"/>
                    <a:pt x="1285" y="1555"/>
                    <a:pt x="1311" y="1555"/>
                  </a:cubicBezTo>
                  <a:lnTo>
                    <a:pt x="1311" y="1555"/>
                  </a:lnTo>
                  <a:cubicBezTo>
                    <a:pt x="1337" y="1555"/>
                    <a:pt x="1359" y="1572"/>
                    <a:pt x="1367" y="1596"/>
                  </a:cubicBezTo>
                  <a:cubicBezTo>
                    <a:pt x="1404" y="1708"/>
                    <a:pt x="1355" y="1821"/>
                    <a:pt x="1244" y="1885"/>
                  </a:cubicBezTo>
                  <a:cubicBezTo>
                    <a:pt x="1157" y="1934"/>
                    <a:pt x="1082" y="1957"/>
                    <a:pt x="1007" y="1957"/>
                  </a:cubicBezTo>
                  <a:cubicBezTo>
                    <a:pt x="930" y="1957"/>
                    <a:pt x="852" y="1933"/>
                    <a:pt x="758" y="1881"/>
                  </a:cubicBezTo>
                  <a:cubicBezTo>
                    <a:pt x="709" y="1927"/>
                    <a:pt x="654" y="1972"/>
                    <a:pt x="589" y="2017"/>
                  </a:cubicBezTo>
                  <a:cubicBezTo>
                    <a:pt x="618" y="2032"/>
                    <a:pt x="647" y="2045"/>
                    <a:pt x="677" y="2058"/>
                  </a:cubicBezTo>
                  <a:cubicBezTo>
                    <a:pt x="948" y="2169"/>
                    <a:pt x="1212" y="2178"/>
                    <a:pt x="1470" y="2088"/>
                  </a:cubicBezTo>
                  <a:cubicBezTo>
                    <a:pt x="1551" y="2009"/>
                    <a:pt x="1602" y="1900"/>
                    <a:pt x="1623" y="1756"/>
                  </a:cubicBezTo>
                  <a:cubicBezTo>
                    <a:pt x="1675" y="1405"/>
                    <a:pt x="1656" y="1066"/>
                    <a:pt x="1565" y="750"/>
                  </a:cubicBezTo>
                  <a:cubicBezTo>
                    <a:pt x="1544" y="677"/>
                    <a:pt x="1510" y="606"/>
                    <a:pt x="1463" y="541"/>
                  </a:cubicBezTo>
                  <a:cubicBezTo>
                    <a:pt x="1461" y="538"/>
                    <a:pt x="1460" y="536"/>
                    <a:pt x="1459" y="535"/>
                  </a:cubicBezTo>
                  <a:cubicBezTo>
                    <a:pt x="1456" y="535"/>
                    <a:pt x="1454" y="535"/>
                    <a:pt x="1451" y="536"/>
                  </a:cubicBezTo>
                  <a:cubicBezTo>
                    <a:pt x="1345" y="553"/>
                    <a:pt x="1262" y="561"/>
                    <a:pt x="1185" y="561"/>
                  </a:cubicBezTo>
                  <a:cubicBezTo>
                    <a:pt x="1115" y="561"/>
                    <a:pt x="1052" y="555"/>
                    <a:pt x="990" y="541"/>
                  </a:cubicBezTo>
                  <a:cubicBezTo>
                    <a:pt x="831" y="508"/>
                    <a:pt x="724" y="417"/>
                    <a:pt x="679" y="279"/>
                  </a:cubicBezTo>
                  <a:cubicBezTo>
                    <a:pt x="649" y="185"/>
                    <a:pt x="647" y="90"/>
                    <a:pt x="674" y="0"/>
                  </a:cubicBezTo>
                  <a:cubicBezTo>
                    <a:pt x="507" y="70"/>
                    <a:pt x="357" y="179"/>
                    <a:pt x="243" y="320"/>
                  </a:cubicBezTo>
                  <a:cubicBezTo>
                    <a:pt x="274" y="388"/>
                    <a:pt x="323" y="456"/>
                    <a:pt x="389" y="525"/>
                  </a:cubicBezTo>
                  <a:cubicBezTo>
                    <a:pt x="495" y="634"/>
                    <a:pt x="635" y="703"/>
                    <a:pt x="816" y="735"/>
                  </a:cubicBezTo>
                  <a:cubicBezTo>
                    <a:pt x="916" y="753"/>
                    <a:pt x="994" y="761"/>
                    <a:pt x="1070" y="761"/>
                  </a:cubicBezTo>
                  <a:cubicBezTo>
                    <a:pt x="1079" y="761"/>
                    <a:pt x="1088" y="761"/>
                    <a:pt x="1098" y="761"/>
                  </a:cubicBezTo>
                  <a:lnTo>
                    <a:pt x="1099" y="761"/>
                  </a:lnTo>
                  <a:cubicBezTo>
                    <a:pt x="1127" y="761"/>
                    <a:pt x="1151" y="779"/>
                    <a:pt x="1157" y="806"/>
                  </a:cubicBezTo>
                  <a:cubicBezTo>
                    <a:pt x="1164" y="833"/>
                    <a:pt x="1151" y="861"/>
                    <a:pt x="1126" y="874"/>
                  </a:cubicBezTo>
                  <a:cubicBezTo>
                    <a:pt x="1083" y="895"/>
                    <a:pt x="1021" y="906"/>
                    <a:pt x="936" y="906"/>
                  </a:cubicBezTo>
                  <a:cubicBezTo>
                    <a:pt x="788" y="906"/>
                    <a:pt x="609" y="874"/>
                    <a:pt x="489" y="844"/>
                  </a:cubicBezTo>
                  <a:cubicBezTo>
                    <a:pt x="293" y="796"/>
                    <a:pt x="170" y="694"/>
                    <a:pt x="92" y="572"/>
                  </a:cubicBezTo>
                  <a:cubicBezTo>
                    <a:pt x="-105" y="1046"/>
                    <a:pt x="23" y="1566"/>
                    <a:pt x="379" y="1874"/>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grpSp>
        <p:nvGrpSpPr>
          <p:cNvPr id="151" name="Google Shape;151;p8"/>
          <p:cNvGrpSpPr/>
          <p:nvPr/>
        </p:nvGrpSpPr>
        <p:grpSpPr>
          <a:xfrm rot="8098977" flipH="1">
            <a:off x="141877" y="3120316"/>
            <a:ext cx="1754596" cy="1066408"/>
            <a:chOff x="2544840" y="154440"/>
            <a:chExt cx="3692520" cy="2244240"/>
          </a:xfrm>
        </p:grpSpPr>
        <p:sp>
          <p:nvSpPr>
            <p:cNvPr id="152" name="Google Shape;152;p8"/>
            <p:cNvSpPr/>
            <p:nvPr/>
          </p:nvSpPr>
          <p:spPr>
            <a:xfrm>
              <a:off x="2544840" y="154440"/>
              <a:ext cx="3692520" cy="2244240"/>
            </a:xfrm>
            <a:custGeom>
              <a:avLst/>
              <a:gdLst/>
              <a:ahLst/>
              <a:cxnLst/>
              <a:rect l="l" t="t" r="r" b="b"/>
              <a:pathLst>
                <a:path w="10257" h="6234" extrusionOk="0">
                  <a:moveTo>
                    <a:pt x="309" y="3816"/>
                  </a:moveTo>
                  <a:cubicBezTo>
                    <a:pt x="685" y="4204"/>
                    <a:pt x="1175" y="4286"/>
                    <a:pt x="1651" y="4038"/>
                  </a:cubicBezTo>
                  <a:cubicBezTo>
                    <a:pt x="1739" y="3992"/>
                    <a:pt x="1824" y="3938"/>
                    <a:pt x="1911" y="3888"/>
                  </a:cubicBezTo>
                  <a:cubicBezTo>
                    <a:pt x="1995" y="3841"/>
                    <a:pt x="2012" y="3850"/>
                    <a:pt x="2013" y="3946"/>
                  </a:cubicBezTo>
                  <a:cubicBezTo>
                    <a:pt x="2015" y="4129"/>
                    <a:pt x="2013" y="4312"/>
                    <a:pt x="2013" y="4495"/>
                  </a:cubicBezTo>
                  <a:cubicBezTo>
                    <a:pt x="2013" y="4678"/>
                    <a:pt x="2013" y="4861"/>
                    <a:pt x="2013" y="5045"/>
                  </a:cubicBezTo>
                  <a:lnTo>
                    <a:pt x="2014" y="5045"/>
                  </a:lnTo>
                  <a:cubicBezTo>
                    <a:pt x="2014" y="5393"/>
                    <a:pt x="2013" y="5742"/>
                    <a:pt x="2014" y="6091"/>
                  </a:cubicBezTo>
                  <a:cubicBezTo>
                    <a:pt x="2014" y="6230"/>
                    <a:pt x="2016" y="6233"/>
                    <a:pt x="2150" y="6233"/>
                  </a:cubicBezTo>
                  <a:cubicBezTo>
                    <a:pt x="2595" y="6233"/>
                    <a:pt x="3041" y="6233"/>
                    <a:pt x="3486" y="6233"/>
                  </a:cubicBezTo>
                  <a:cubicBezTo>
                    <a:pt x="3623" y="6232"/>
                    <a:pt x="3625" y="6231"/>
                    <a:pt x="3597" y="6100"/>
                  </a:cubicBezTo>
                  <a:cubicBezTo>
                    <a:pt x="3507" y="5672"/>
                    <a:pt x="3588" y="5270"/>
                    <a:pt x="3831" y="4914"/>
                  </a:cubicBezTo>
                  <a:cubicBezTo>
                    <a:pt x="3837" y="4904"/>
                    <a:pt x="3843" y="4895"/>
                    <a:pt x="3850" y="4886"/>
                  </a:cubicBezTo>
                  <a:cubicBezTo>
                    <a:pt x="3937" y="4763"/>
                    <a:pt x="4040" y="4655"/>
                    <a:pt x="4153" y="4564"/>
                  </a:cubicBezTo>
                  <a:cubicBezTo>
                    <a:pt x="4528" y="4264"/>
                    <a:pt x="5026" y="4146"/>
                    <a:pt x="5511" y="4273"/>
                  </a:cubicBezTo>
                  <a:cubicBezTo>
                    <a:pt x="5531" y="4278"/>
                    <a:pt x="5551" y="4284"/>
                    <a:pt x="5570" y="4290"/>
                  </a:cubicBezTo>
                  <a:cubicBezTo>
                    <a:pt x="5742" y="4341"/>
                    <a:pt x="5899" y="4418"/>
                    <a:pt x="6037" y="4516"/>
                  </a:cubicBezTo>
                  <a:cubicBezTo>
                    <a:pt x="6426" y="4791"/>
                    <a:pt x="6671" y="5230"/>
                    <a:pt x="6695" y="5735"/>
                  </a:cubicBezTo>
                  <a:cubicBezTo>
                    <a:pt x="6701" y="5870"/>
                    <a:pt x="6681" y="6004"/>
                    <a:pt x="6651" y="6135"/>
                  </a:cubicBezTo>
                  <a:cubicBezTo>
                    <a:pt x="6633" y="6213"/>
                    <a:pt x="6661" y="6234"/>
                    <a:pt x="6733" y="6234"/>
                  </a:cubicBezTo>
                  <a:cubicBezTo>
                    <a:pt x="6917" y="6233"/>
                    <a:pt x="7100" y="6233"/>
                    <a:pt x="7284" y="6232"/>
                  </a:cubicBezTo>
                  <a:cubicBezTo>
                    <a:pt x="7361" y="6232"/>
                    <a:pt x="7438" y="6232"/>
                    <a:pt x="7515" y="6232"/>
                  </a:cubicBezTo>
                  <a:cubicBezTo>
                    <a:pt x="7724" y="6232"/>
                    <a:pt x="7933" y="6232"/>
                    <a:pt x="8142" y="6234"/>
                  </a:cubicBezTo>
                  <a:cubicBezTo>
                    <a:pt x="8237" y="6234"/>
                    <a:pt x="8246" y="6185"/>
                    <a:pt x="8246" y="6109"/>
                  </a:cubicBezTo>
                  <a:cubicBezTo>
                    <a:pt x="8246" y="5855"/>
                    <a:pt x="8245" y="5601"/>
                    <a:pt x="8245" y="5347"/>
                  </a:cubicBezTo>
                  <a:cubicBezTo>
                    <a:pt x="8245" y="4920"/>
                    <a:pt x="8245" y="4495"/>
                    <a:pt x="8246" y="4068"/>
                  </a:cubicBezTo>
                  <a:cubicBezTo>
                    <a:pt x="8246" y="4022"/>
                    <a:pt x="8223" y="3959"/>
                    <a:pt x="8268" y="3933"/>
                  </a:cubicBezTo>
                  <a:cubicBezTo>
                    <a:pt x="8320" y="3901"/>
                    <a:pt x="8361" y="3960"/>
                    <a:pt x="8402" y="3986"/>
                  </a:cubicBezTo>
                  <a:cubicBezTo>
                    <a:pt x="8493" y="4044"/>
                    <a:pt x="8585" y="4096"/>
                    <a:pt x="8681" y="4137"/>
                  </a:cubicBezTo>
                  <a:cubicBezTo>
                    <a:pt x="8841" y="4206"/>
                    <a:pt x="9010" y="4247"/>
                    <a:pt x="9197" y="4241"/>
                  </a:cubicBezTo>
                  <a:cubicBezTo>
                    <a:pt x="9220" y="4241"/>
                    <a:pt x="9244" y="4240"/>
                    <a:pt x="9266" y="4237"/>
                  </a:cubicBezTo>
                  <a:lnTo>
                    <a:pt x="9267" y="4237"/>
                  </a:lnTo>
                  <a:cubicBezTo>
                    <a:pt x="9392" y="4225"/>
                    <a:pt x="9510" y="4191"/>
                    <a:pt x="9618" y="4139"/>
                  </a:cubicBezTo>
                  <a:cubicBezTo>
                    <a:pt x="9846" y="4030"/>
                    <a:pt x="10028" y="3841"/>
                    <a:pt x="10138" y="3617"/>
                  </a:cubicBezTo>
                  <a:cubicBezTo>
                    <a:pt x="10179" y="3535"/>
                    <a:pt x="10210" y="3448"/>
                    <a:pt x="10230" y="3359"/>
                  </a:cubicBezTo>
                  <a:cubicBezTo>
                    <a:pt x="10283" y="3123"/>
                    <a:pt x="10260" y="2869"/>
                    <a:pt x="10140" y="2637"/>
                  </a:cubicBezTo>
                  <a:cubicBezTo>
                    <a:pt x="9888" y="2153"/>
                    <a:pt x="9349" y="1893"/>
                    <a:pt x="8821" y="2050"/>
                  </a:cubicBezTo>
                  <a:cubicBezTo>
                    <a:pt x="8800" y="2056"/>
                    <a:pt x="8778" y="2063"/>
                    <a:pt x="8757" y="2071"/>
                  </a:cubicBezTo>
                  <a:cubicBezTo>
                    <a:pt x="8623" y="2120"/>
                    <a:pt x="8507" y="2202"/>
                    <a:pt x="8382" y="2268"/>
                  </a:cubicBezTo>
                  <a:cubicBezTo>
                    <a:pt x="8345" y="2288"/>
                    <a:pt x="8309" y="2340"/>
                    <a:pt x="8264" y="2313"/>
                  </a:cubicBezTo>
                  <a:cubicBezTo>
                    <a:pt x="8226" y="2290"/>
                    <a:pt x="8246" y="2236"/>
                    <a:pt x="8246" y="2197"/>
                  </a:cubicBezTo>
                  <a:cubicBezTo>
                    <a:pt x="8246" y="2058"/>
                    <a:pt x="8246" y="1919"/>
                    <a:pt x="8246" y="1780"/>
                  </a:cubicBezTo>
                  <a:cubicBezTo>
                    <a:pt x="8245" y="1239"/>
                    <a:pt x="8245" y="697"/>
                    <a:pt x="8245" y="155"/>
                  </a:cubicBezTo>
                  <a:cubicBezTo>
                    <a:pt x="8245" y="1"/>
                    <a:pt x="8244" y="1"/>
                    <a:pt x="8090" y="1"/>
                  </a:cubicBezTo>
                  <a:cubicBezTo>
                    <a:pt x="7624" y="1"/>
                    <a:pt x="7158" y="5"/>
                    <a:pt x="6692" y="2"/>
                  </a:cubicBezTo>
                  <a:cubicBezTo>
                    <a:pt x="6598" y="1"/>
                    <a:pt x="6573" y="25"/>
                    <a:pt x="6591" y="122"/>
                  </a:cubicBezTo>
                  <a:cubicBezTo>
                    <a:pt x="6715" y="792"/>
                    <a:pt x="6498" y="1336"/>
                    <a:pt x="5951" y="1737"/>
                  </a:cubicBezTo>
                  <a:cubicBezTo>
                    <a:pt x="5027" y="2415"/>
                    <a:pt x="3663" y="1819"/>
                    <a:pt x="3516" y="681"/>
                  </a:cubicBezTo>
                  <a:cubicBezTo>
                    <a:pt x="3492" y="493"/>
                    <a:pt x="3499" y="310"/>
                    <a:pt x="3535" y="126"/>
                  </a:cubicBezTo>
                  <a:cubicBezTo>
                    <a:pt x="3558" y="9"/>
                    <a:pt x="3552" y="1"/>
                    <a:pt x="3431" y="1"/>
                  </a:cubicBezTo>
                  <a:cubicBezTo>
                    <a:pt x="3103" y="1"/>
                    <a:pt x="2775" y="-1"/>
                    <a:pt x="2447" y="1"/>
                  </a:cubicBezTo>
                  <a:cubicBezTo>
                    <a:pt x="2162" y="4"/>
                    <a:pt x="2014" y="155"/>
                    <a:pt x="2013" y="439"/>
                  </a:cubicBezTo>
                  <a:cubicBezTo>
                    <a:pt x="2013" y="1009"/>
                    <a:pt x="2014" y="1579"/>
                    <a:pt x="2014" y="2149"/>
                  </a:cubicBezTo>
                  <a:cubicBezTo>
                    <a:pt x="2014" y="2277"/>
                    <a:pt x="2009" y="2280"/>
                    <a:pt x="1898" y="2219"/>
                  </a:cubicBezTo>
                  <a:cubicBezTo>
                    <a:pt x="1714" y="2118"/>
                    <a:pt x="1541" y="1998"/>
                    <a:pt x="1328" y="1958"/>
                  </a:cubicBezTo>
                  <a:cubicBezTo>
                    <a:pt x="865" y="1871"/>
                    <a:pt x="369" y="2096"/>
                    <a:pt x="147" y="2504"/>
                  </a:cubicBezTo>
                  <a:cubicBezTo>
                    <a:pt x="-96" y="2952"/>
                    <a:pt x="-33" y="3462"/>
                    <a:pt x="309" y="3816"/>
                  </a:cubicBezTo>
                  <a:close/>
                </a:path>
              </a:pathLst>
            </a:custGeom>
            <a:solidFill>
              <a:schemeClr val="lt1"/>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53" name="Google Shape;153;p8"/>
            <p:cNvSpPr/>
            <p:nvPr/>
          </p:nvSpPr>
          <p:spPr>
            <a:xfrm>
              <a:off x="3929400" y="741960"/>
              <a:ext cx="2307960" cy="1656720"/>
            </a:xfrm>
            <a:custGeom>
              <a:avLst/>
              <a:gdLst/>
              <a:ahLst/>
              <a:cxnLst/>
              <a:rect l="l" t="t" r="r" b="b"/>
              <a:pathLst>
                <a:path w="6411" h="4602" extrusionOk="0">
                  <a:moveTo>
                    <a:pt x="4" y="3254"/>
                  </a:moveTo>
                  <a:cubicBezTo>
                    <a:pt x="91" y="3131"/>
                    <a:pt x="194" y="3023"/>
                    <a:pt x="307" y="2932"/>
                  </a:cubicBezTo>
                  <a:cubicBezTo>
                    <a:pt x="682" y="2632"/>
                    <a:pt x="1180" y="2514"/>
                    <a:pt x="1665" y="2641"/>
                  </a:cubicBezTo>
                  <a:cubicBezTo>
                    <a:pt x="1685" y="2646"/>
                    <a:pt x="1705" y="2652"/>
                    <a:pt x="1724" y="2658"/>
                  </a:cubicBezTo>
                  <a:cubicBezTo>
                    <a:pt x="1896" y="2709"/>
                    <a:pt x="2053" y="2786"/>
                    <a:pt x="2191" y="2884"/>
                  </a:cubicBezTo>
                  <a:cubicBezTo>
                    <a:pt x="2580" y="3159"/>
                    <a:pt x="2825" y="3598"/>
                    <a:pt x="2849" y="4103"/>
                  </a:cubicBezTo>
                  <a:cubicBezTo>
                    <a:pt x="2855" y="4238"/>
                    <a:pt x="2835" y="4372"/>
                    <a:pt x="2805" y="4503"/>
                  </a:cubicBezTo>
                  <a:cubicBezTo>
                    <a:pt x="2787" y="4581"/>
                    <a:pt x="2815" y="4602"/>
                    <a:pt x="2887" y="4602"/>
                  </a:cubicBezTo>
                  <a:cubicBezTo>
                    <a:pt x="3071" y="4601"/>
                    <a:pt x="3254" y="4601"/>
                    <a:pt x="3438" y="4600"/>
                  </a:cubicBezTo>
                  <a:cubicBezTo>
                    <a:pt x="3515" y="4600"/>
                    <a:pt x="3592" y="4600"/>
                    <a:pt x="3669" y="4600"/>
                  </a:cubicBezTo>
                  <a:cubicBezTo>
                    <a:pt x="3878" y="4600"/>
                    <a:pt x="4087" y="4600"/>
                    <a:pt x="4296" y="4602"/>
                  </a:cubicBezTo>
                  <a:cubicBezTo>
                    <a:pt x="4391" y="4602"/>
                    <a:pt x="4400" y="4553"/>
                    <a:pt x="4400" y="4477"/>
                  </a:cubicBezTo>
                  <a:cubicBezTo>
                    <a:pt x="4400" y="4223"/>
                    <a:pt x="4399" y="3969"/>
                    <a:pt x="4399" y="3715"/>
                  </a:cubicBezTo>
                  <a:cubicBezTo>
                    <a:pt x="4399" y="3288"/>
                    <a:pt x="4399" y="2863"/>
                    <a:pt x="4400" y="2436"/>
                  </a:cubicBezTo>
                  <a:cubicBezTo>
                    <a:pt x="4400" y="2390"/>
                    <a:pt x="4377" y="2327"/>
                    <a:pt x="4422" y="2301"/>
                  </a:cubicBezTo>
                  <a:cubicBezTo>
                    <a:pt x="4474" y="2269"/>
                    <a:pt x="4515" y="2328"/>
                    <a:pt x="4556" y="2354"/>
                  </a:cubicBezTo>
                  <a:cubicBezTo>
                    <a:pt x="4647" y="2412"/>
                    <a:pt x="4739" y="2464"/>
                    <a:pt x="4835" y="2505"/>
                  </a:cubicBezTo>
                  <a:cubicBezTo>
                    <a:pt x="4995" y="2574"/>
                    <a:pt x="5164" y="2615"/>
                    <a:pt x="5351" y="2609"/>
                  </a:cubicBezTo>
                  <a:cubicBezTo>
                    <a:pt x="5374" y="2609"/>
                    <a:pt x="5398" y="2608"/>
                    <a:pt x="5420" y="2605"/>
                  </a:cubicBezTo>
                  <a:lnTo>
                    <a:pt x="5421" y="2605"/>
                  </a:lnTo>
                  <a:cubicBezTo>
                    <a:pt x="5546" y="2593"/>
                    <a:pt x="5664" y="2559"/>
                    <a:pt x="5772" y="2507"/>
                  </a:cubicBezTo>
                  <a:cubicBezTo>
                    <a:pt x="6000" y="2398"/>
                    <a:pt x="6182" y="2209"/>
                    <a:pt x="6292" y="1985"/>
                  </a:cubicBezTo>
                  <a:cubicBezTo>
                    <a:pt x="6333" y="1903"/>
                    <a:pt x="6364" y="1816"/>
                    <a:pt x="6384" y="1727"/>
                  </a:cubicBezTo>
                  <a:cubicBezTo>
                    <a:pt x="6437" y="1491"/>
                    <a:pt x="6414" y="1237"/>
                    <a:pt x="6294" y="1005"/>
                  </a:cubicBezTo>
                  <a:cubicBezTo>
                    <a:pt x="6042" y="521"/>
                    <a:pt x="5503" y="261"/>
                    <a:pt x="4975" y="418"/>
                  </a:cubicBezTo>
                  <a:cubicBezTo>
                    <a:pt x="4954" y="424"/>
                    <a:pt x="4932" y="431"/>
                    <a:pt x="4911" y="439"/>
                  </a:cubicBezTo>
                  <a:cubicBezTo>
                    <a:pt x="4777" y="488"/>
                    <a:pt x="4661" y="570"/>
                    <a:pt x="4536" y="636"/>
                  </a:cubicBezTo>
                  <a:cubicBezTo>
                    <a:pt x="4499" y="656"/>
                    <a:pt x="4463" y="708"/>
                    <a:pt x="4419" y="681"/>
                  </a:cubicBezTo>
                  <a:cubicBezTo>
                    <a:pt x="4380" y="658"/>
                    <a:pt x="4400" y="604"/>
                    <a:pt x="4400" y="565"/>
                  </a:cubicBezTo>
                  <a:cubicBezTo>
                    <a:pt x="4400" y="426"/>
                    <a:pt x="4400" y="287"/>
                    <a:pt x="4400" y="148"/>
                  </a:cubicBezTo>
                  <a:cubicBezTo>
                    <a:pt x="4244" y="50"/>
                    <a:pt x="4082" y="26"/>
                    <a:pt x="4008" y="15"/>
                  </a:cubicBezTo>
                  <a:cubicBezTo>
                    <a:pt x="3943" y="5"/>
                    <a:pt x="3878" y="0"/>
                    <a:pt x="3815" y="0"/>
                  </a:cubicBezTo>
                  <a:lnTo>
                    <a:pt x="3814" y="0"/>
                  </a:lnTo>
                  <a:cubicBezTo>
                    <a:pt x="3496" y="0"/>
                    <a:pt x="3191" y="123"/>
                    <a:pt x="2906" y="364"/>
                  </a:cubicBezTo>
                  <a:cubicBezTo>
                    <a:pt x="2835" y="424"/>
                    <a:pt x="2769" y="492"/>
                    <a:pt x="2704" y="569"/>
                  </a:cubicBezTo>
                  <a:lnTo>
                    <a:pt x="2650" y="569"/>
                  </a:lnTo>
                  <a:cubicBezTo>
                    <a:pt x="2436" y="569"/>
                    <a:pt x="2172" y="656"/>
                    <a:pt x="2011" y="848"/>
                  </a:cubicBezTo>
                  <a:cubicBezTo>
                    <a:pt x="1979" y="840"/>
                    <a:pt x="1947" y="834"/>
                    <a:pt x="1913" y="829"/>
                  </a:cubicBezTo>
                  <a:cubicBezTo>
                    <a:pt x="1870" y="822"/>
                    <a:pt x="1827" y="819"/>
                    <a:pt x="1784" y="819"/>
                  </a:cubicBezTo>
                  <a:cubicBezTo>
                    <a:pt x="1518" y="819"/>
                    <a:pt x="1275" y="947"/>
                    <a:pt x="1100" y="1181"/>
                  </a:cubicBezTo>
                  <a:cubicBezTo>
                    <a:pt x="1015" y="1294"/>
                    <a:pt x="953" y="1423"/>
                    <a:pt x="913" y="1571"/>
                  </a:cubicBezTo>
                  <a:cubicBezTo>
                    <a:pt x="840" y="1595"/>
                    <a:pt x="770" y="1630"/>
                    <a:pt x="702" y="1675"/>
                  </a:cubicBezTo>
                  <a:cubicBezTo>
                    <a:pt x="478" y="1825"/>
                    <a:pt x="349" y="2093"/>
                    <a:pt x="367" y="2364"/>
                  </a:cubicBezTo>
                  <a:cubicBezTo>
                    <a:pt x="100" y="2592"/>
                    <a:pt x="-25" y="2896"/>
                    <a:pt x="4" y="3254"/>
                  </a:cubicBezTo>
                  <a:close/>
                </a:path>
              </a:pathLst>
            </a:custGeom>
            <a:solidFill>
              <a:schemeClr val="dk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54" name="Google Shape;154;p8"/>
            <p:cNvSpPr/>
            <p:nvPr/>
          </p:nvSpPr>
          <p:spPr>
            <a:xfrm>
              <a:off x="5656320" y="875880"/>
              <a:ext cx="581040" cy="805680"/>
            </a:xfrm>
            <a:custGeom>
              <a:avLst/>
              <a:gdLst/>
              <a:ahLst/>
              <a:cxnLst/>
              <a:rect l="l" t="t" r="r" b="b"/>
              <a:pathLst>
                <a:path w="1614" h="2238" extrusionOk="0">
                  <a:moveTo>
                    <a:pt x="58" y="1951"/>
                  </a:moveTo>
                  <a:cubicBezTo>
                    <a:pt x="48" y="2011"/>
                    <a:pt x="42" y="2071"/>
                    <a:pt x="38" y="2133"/>
                  </a:cubicBezTo>
                  <a:cubicBezTo>
                    <a:pt x="198" y="2202"/>
                    <a:pt x="367" y="2243"/>
                    <a:pt x="554" y="2238"/>
                  </a:cubicBezTo>
                  <a:cubicBezTo>
                    <a:pt x="577" y="2237"/>
                    <a:pt x="601" y="2235"/>
                    <a:pt x="623" y="2233"/>
                  </a:cubicBezTo>
                  <a:lnTo>
                    <a:pt x="624" y="2233"/>
                  </a:lnTo>
                  <a:cubicBezTo>
                    <a:pt x="727" y="2174"/>
                    <a:pt x="781" y="2068"/>
                    <a:pt x="842" y="1949"/>
                  </a:cubicBezTo>
                  <a:cubicBezTo>
                    <a:pt x="850" y="1934"/>
                    <a:pt x="857" y="1919"/>
                    <a:pt x="865" y="1903"/>
                  </a:cubicBezTo>
                  <a:cubicBezTo>
                    <a:pt x="876" y="1883"/>
                    <a:pt x="886" y="1862"/>
                    <a:pt x="896" y="1841"/>
                  </a:cubicBezTo>
                  <a:cubicBezTo>
                    <a:pt x="910" y="1811"/>
                    <a:pt x="925" y="1780"/>
                    <a:pt x="942" y="1750"/>
                  </a:cubicBezTo>
                  <a:cubicBezTo>
                    <a:pt x="1007" y="1635"/>
                    <a:pt x="1087" y="1545"/>
                    <a:pt x="1180" y="1483"/>
                  </a:cubicBezTo>
                  <a:cubicBezTo>
                    <a:pt x="1298" y="1403"/>
                    <a:pt x="1442" y="1358"/>
                    <a:pt x="1587" y="1355"/>
                  </a:cubicBezTo>
                  <a:cubicBezTo>
                    <a:pt x="1640" y="1119"/>
                    <a:pt x="1617" y="865"/>
                    <a:pt x="1497" y="633"/>
                  </a:cubicBezTo>
                  <a:cubicBezTo>
                    <a:pt x="1245" y="149"/>
                    <a:pt x="706" y="-111"/>
                    <a:pt x="178" y="46"/>
                  </a:cubicBezTo>
                  <a:cubicBezTo>
                    <a:pt x="141" y="82"/>
                    <a:pt x="113" y="125"/>
                    <a:pt x="91" y="178"/>
                  </a:cubicBezTo>
                  <a:cubicBezTo>
                    <a:pt x="63" y="247"/>
                    <a:pt x="34" y="323"/>
                    <a:pt x="21" y="401"/>
                  </a:cubicBezTo>
                  <a:cubicBezTo>
                    <a:pt x="-29" y="689"/>
                    <a:pt x="10" y="982"/>
                    <a:pt x="139" y="1294"/>
                  </a:cubicBezTo>
                  <a:cubicBezTo>
                    <a:pt x="276" y="1167"/>
                    <a:pt x="446" y="1078"/>
                    <a:pt x="653" y="1024"/>
                  </a:cubicBezTo>
                  <a:cubicBezTo>
                    <a:pt x="551" y="769"/>
                    <a:pt x="522" y="598"/>
                    <a:pt x="648" y="491"/>
                  </a:cubicBezTo>
                  <a:cubicBezTo>
                    <a:pt x="659" y="482"/>
                    <a:pt x="673" y="477"/>
                    <a:pt x="687" y="477"/>
                  </a:cubicBezTo>
                  <a:cubicBezTo>
                    <a:pt x="696" y="477"/>
                    <a:pt x="706" y="479"/>
                    <a:pt x="715" y="484"/>
                  </a:cubicBezTo>
                  <a:cubicBezTo>
                    <a:pt x="737" y="496"/>
                    <a:pt x="749" y="521"/>
                    <a:pt x="746" y="545"/>
                  </a:cubicBezTo>
                  <a:cubicBezTo>
                    <a:pt x="727" y="673"/>
                    <a:pt x="761" y="793"/>
                    <a:pt x="861" y="948"/>
                  </a:cubicBezTo>
                  <a:cubicBezTo>
                    <a:pt x="890" y="992"/>
                    <a:pt x="908" y="1000"/>
                    <a:pt x="929" y="1000"/>
                  </a:cubicBezTo>
                  <a:cubicBezTo>
                    <a:pt x="935" y="1000"/>
                    <a:pt x="941" y="1000"/>
                    <a:pt x="947" y="999"/>
                  </a:cubicBezTo>
                  <a:cubicBezTo>
                    <a:pt x="961" y="996"/>
                    <a:pt x="975" y="995"/>
                    <a:pt x="992" y="995"/>
                  </a:cubicBezTo>
                  <a:cubicBezTo>
                    <a:pt x="1014" y="995"/>
                    <a:pt x="1035" y="997"/>
                    <a:pt x="1056" y="999"/>
                  </a:cubicBezTo>
                  <a:lnTo>
                    <a:pt x="1060" y="1000"/>
                  </a:lnTo>
                  <a:lnTo>
                    <a:pt x="1084" y="1002"/>
                  </a:lnTo>
                  <a:cubicBezTo>
                    <a:pt x="1175" y="1012"/>
                    <a:pt x="1269" y="1021"/>
                    <a:pt x="1360" y="1058"/>
                  </a:cubicBezTo>
                  <a:cubicBezTo>
                    <a:pt x="1385" y="1068"/>
                    <a:pt x="1400" y="1093"/>
                    <a:pt x="1397" y="1119"/>
                  </a:cubicBezTo>
                  <a:cubicBezTo>
                    <a:pt x="1394" y="1146"/>
                    <a:pt x="1374" y="1167"/>
                    <a:pt x="1348" y="1172"/>
                  </a:cubicBezTo>
                  <a:cubicBezTo>
                    <a:pt x="1320" y="1177"/>
                    <a:pt x="1294" y="1177"/>
                    <a:pt x="1274" y="1177"/>
                  </a:cubicBezTo>
                  <a:lnTo>
                    <a:pt x="1258" y="1177"/>
                  </a:lnTo>
                  <a:lnTo>
                    <a:pt x="1223" y="1177"/>
                  </a:lnTo>
                  <a:cubicBezTo>
                    <a:pt x="1006" y="1177"/>
                    <a:pt x="818" y="1207"/>
                    <a:pt x="649" y="1269"/>
                  </a:cubicBezTo>
                  <a:cubicBezTo>
                    <a:pt x="304" y="1395"/>
                    <a:pt x="110" y="1619"/>
                    <a:pt x="58" y="1951"/>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55" name="Google Shape;155;p8"/>
            <p:cNvSpPr/>
            <p:nvPr/>
          </p:nvSpPr>
          <p:spPr>
            <a:xfrm>
              <a:off x="4039920" y="842040"/>
              <a:ext cx="1482480" cy="1556640"/>
            </a:xfrm>
            <a:custGeom>
              <a:avLst/>
              <a:gdLst/>
              <a:ahLst/>
              <a:cxnLst/>
              <a:rect l="l" t="t" r="r" b="b"/>
              <a:pathLst>
                <a:path w="4118" h="4324" extrusionOk="0">
                  <a:moveTo>
                    <a:pt x="2001" y="1670"/>
                  </a:moveTo>
                  <a:cubicBezTo>
                    <a:pt x="2129" y="1527"/>
                    <a:pt x="2310" y="1448"/>
                    <a:pt x="2510" y="1448"/>
                  </a:cubicBezTo>
                  <a:cubicBezTo>
                    <a:pt x="2663" y="1448"/>
                    <a:pt x="2815" y="1494"/>
                    <a:pt x="2938" y="1577"/>
                  </a:cubicBezTo>
                  <a:cubicBezTo>
                    <a:pt x="3031" y="1639"/>
                    <a:pt x="3111" y="1729"/>
                    <a:pt x="3176" y="1844"/>
                  </a:cubicBezTo>
                  <a:cubicBezTo>
                    <a:pt x="3193" y="1874"/>
                    <a:pt x="3208" y="1905"/>
                    <a:pt x="3222" y="1935"/>
                  </a:cubicBezTo>
                  <a:cubicBezTo>
                    <a:pt x="3232" y="1956"/>
                    <a:pt x="3242" y="1977"/>
                    <a:pt x="3252" y="1998"/>
                  </a:cubicBezTo>
                  <a:cubicBezTo>
                    <a:pt x="3260" y="2013"/>
                    <a:pt x="3268" y="2028"/>
                    <a:pt x="3276" y="2043"/>
                  </a:cubicBezTo>
                  <a:cubicBezTo>
                    <a:pt x="3351" y="2190"/>
                    <a:pt x="3415" y="2316"/>
                    <a:pt x="3575" y="2360"/>
                  </a:cubicBezTo>
                  <a:cubicBezTo>
                    <a:pt x="3602" y="2367"/>
                    <a:pt x="3620" y="2392"/>
                    <a:pt x="3619" y="2420"/>
                  </a:cubicBezTo>
                  <a:cubicBezTo>
                    <a:pt x="3618" y="2448"/>
                    <a:pt x="3598" y="2471"/>
                    <a:pt x="3571" y="2476"/>
                  </a:cubicBezTo>
                  <a:cubicBezTo>
                    <a:pt x="3553" y="2480"/>
                    <a:pt x="3534" y="2482"/>
                    <a:pt x="3516" y="2482"/>
                  </a:cubicBezTo>
                  <a:cubicBezTo>
                    <a:pt x="3465" y="2482"/>
                    <a:pt x="3415" y="2468"/>
                    <a:pt x="3358" y="2440"/>
                  </a:cubicBezTo>
                  <a:cubicBezTo>
                    <a:pt x="3270" y="2395"/>
                    <a:pt x="3198" y="2323"/>
                    <a:pt x="3133" y="2213"/>
                  </a:cubicBezTo>
                  <a:lnTo>
                    <a:pt x="3111" y="2177"/>
                  </a:lnTo>
                  <a:cubicBezTo>
                    <a:pt x="3065" y="2100"/>
                    <a:pt x="3017" y="2021"/>
                    <a:pt x="2972" y="1942"/>
                  </a:cubicBezTo>
                  <a:cubicBezTo>
                    <a:pt x="2877" y="1779"/>
                    <a:pt x="2743" y="1703"/>
                    <a:pt x="2550" y="1703"/>
                  </a:cubicBezTo>
                  <a:cubicBezTo>
                    <a:pt x="2518" y="1703"/>
                    <a:pt x="2483" y="1706"/>
                    <a:pt x="2447" y="1710"/>
                  </a:cubicBezTo>
                  <a:cubicBezTo>
                    <a:pt x="2254" y="1734"/>
                    <a:pt x="2109" y="1840"/>
                    <a:pt x="2004" y="2034"/>
                  </a:cubicBezTo>
                  <a:cubicBezTo>
                    <a:pt x="1994" y="2053"/>
                    <a:pt x="1973" y="2065"/>
                    <a:pt x="1951" y="2065"/>
                  </a:cubicBezTo>
                  <a:cubicBezTo>
                    <a:pt x="1927" y="2065"/>
                    <a:pt x="1905" y="2051"/>
                    <a:pt x="1896" y="2029"/>
                  </a:cubicBezTo>
                  <a:cubicBezTo>
                    <a:pt x="1878" y="1990"/>
                    <a:pt x="1897" y="1785"/>
                    <a:pt x="2001" y="1670"/>
                  </a:cubicBezTo>
                  <a:moveTo>
                    <a:pt x="0" y="2654"/>
                  </a:moveTo>
                  <a:cubicBezTo>
                    <a:pt x="375" y="2354"/>
                    <a:pt x="873" y="2236"/>
                    <a:pt x="1358" y="2363"/>
                  </a:cubicBezTo>
                  <a:cubicBezTo>
                    <a:pt x="1378" y="2368"/>
                    <a:pt x="1398" y="2374"/>
                    <a:pt x="1417" y="2380"/>
                  </a:cubicBezTo>
                  <a:cubicBezTo>
                    <a:pt x="1474" y="2359"/>
                    <a:pt x="1536" y="2349"/>
                    <a:pt x="1602" y="2349"/>
                  </a:cubicBezTo>
                  <a:cubicBezTo>
                    <a:pt x="1731" y="2349"/>
                    <a:pt x="1846" y="2389"/>
                    <a:pt x="1879" y="2408"/>
                  </a:cubicBezTo>
                  <a:cubicBezTo>
                    <a:pt x="1998" y="2474"/>
                    <a:pt x="2096" y="2563"/>
                    <a:pt x="2169" y="2674"/>
                  </a:cubicBezTo>
                  <a:cubicBezTo>
                    <a:pt x="2186" y="2698"/>
                    <a:pt x="2181" y="2732"/>
                    <a:pt x="2159" y="2751"/>
                  </a:cubicBezTo>
                  <a:cubicBezTo>
                    <a:pt x="2148" y="2761"/>
                    <a:pt x="2134" y="2766"/>
                    <a:pt x="2119" y="2766"/>
                  </a:cubicBezTo>
                  <a:cubicBezTo>
                    <a:pt x="2106" y="2766"/>
                    <a:pt x="2092" y="2762"/>
                    <a:pt x="2081" y="2752"/>
                  </a:cubicBezTo>
                  <a:cubicBezTo>
                    <a:pt x="2024" y="2704"/>
                    <a:pt x="1957" y="2649"/>
                    <a:pt x="1884" y="2606"/>
                  </a:cubicBezTo>
                  <a:cubicBezTo>
                    <a:pt x="2273" y="2881"/>
                    <a:pt x="2518" y="3320"/>
                    <a:pt x="2542" y="3825"/>
                  </a:cubicBezTo>
                  <a:cubicBezTo>
                    <a:pt x="2548" y="3960"/>
                    <a:pt x="2528" y="4094"/>
                    <a:pt x="2498" y="4225"/>
                  </a:cubicBezTo>
                  <a:cubicBezTo>
                    <a:pt x="2480" y="4303"/>
                    <a:pt x="2508" y="4324"/>
                    <a:pt x="2580" y="4324"/>
                  </a:cubicBezTo>
                  <a:cubicBezTo>
                    <a:pt x="2764" y="4323"/>
                    <a:pt x="2947" y="4323"/>
                    <a:pt x="3131" y="4322"/>
                  </a:cubicBezTo>
                  <a:cubicBezTo>
                    <a:pt x="3134" y="4060"/>
                    <a:pt x="3074" y="3830"/>
                    <a:pt x="2957" y="3675"/>
                  </a:cubicBezTo>
                  <a:cubicBezTo>
                    <a:pt x="2943" y="3657"/>
                    <a:pt x="2941" y="3632"/>
                    <a:pt x="2952" y="3611"/>
                  </a:cubicBezTo>
                  <a:cubicBezTo>
                    <a:pt x="2963" y="3592"/>
                    <a:pt x="2983" y="3580"/>
                    <a:pt x="3005" y="3580"/>
                  </a:cubicBezTo>
                  <a:lnTo>
                    <a:pt x="3009" y="3580"/>
                  </a:lnTo>
                  <a:cubicBezTo>
                    <a:pt x="3054" y="3583"/>
                    <a:pt x="3080" y="3609"/>
                    <a:pt x="3094" y="3623"/>
                  </a:cubicBezTo>
                  <a:cubicBezTo>
                    <a:pt x="3096" y="3625"/>
                    <a:pt x="3098" y="3627"/>
                    <a:pt x="3100" y="3628"/>
                  </a:cubicBezTo>
                  <a:cubicBezTo>
                    <a:pt x="3280" y="3795"/>
                    <a:pt x="3329" y="4016"/>
                    <a:pt x="3352" y="4190"/>
                  </a:cubicBezTo>
                  <a:cubicBezTo>
                    <a:pt x="3357" y="4231"/>
                    <a:pt x="3360" y="4274"/>
                    <a:pt x="3362" y="4322"/>
                  </a:cubicBezTo>
                  <a:cubicBezTo>
                    <a:pt x="3571" y="4322"/>
                    <a:pt x="3780" y="4322"/>
                    <a:pt x="3989" y="4324"/>
                  </a:cubicBezTo>
                  <a:cubicBezTo>
                    <a:pt x="4084" y="4324"/>
                    <a:pt x="4093" y="4275"/>
                    <a:pt x="4093" y="4199"/>
                  </a:cubicBezTo>
                  <a:cubicBezTo>
                    <a:pt x="4093" y="3945"/>
                    <a:pt x="4092" y="3691"/>
                    <a:pt x="4092" y="3437"/>
                  </a:cubicBezTo>
                  <a:cubicBezTo>
                    <a:pt x="4089" y="3427"/>
                    <a:pt x="4085" y="3418"/>
                    <a:pt x="4082" y="3409"/>
                  </a:cubicBezTo>
                  <a:cubicBezTo>
                    <a:pt x="4005" y="3206"/>
                    <a:pt x="3859" y="3096"/>
                    <a:pt x="3648" y="3082"/>
                  </a:cubicBezTo>
                  <a:cubicBezTo>
                    <a:pt x="3625" y="3080"/>
                    <a:pt x="3605" y="3065"/>
                    <a:pt x="3596" y="3044"/>
                  </a:cubicBezTo>
                  <a:cubicBezTo>
                    <a:pt x="3588" y="3022"/>
                    <a:pt x="3592" y="2998"/>
                    <a:pt x="3608" y="2981"/>
                  </a:cubicBezTo>
                  <a:cubicBezTo>
                    <a:pt x="3649" y="2937"/>
                    <a:pt x="3707" y="2914"/>
                    <a:pt x="3775" y="2914"/>
                  </a:cubicBezTo>
                  <a:cubicBezTo>
                    <a:pt x="3844" y="2914"/>
                    <a:pt x="3924" y="2937"/>
                    <a:pt x="4013" y="2982"/>
                  </a:cubicBezTo>
                  <a:cubicBezTo>
                    <a:pt x="4020" y="2949"/>
                    <a:pt x="4026" y="2914"/>
                    <a:pt x="4032" y="2879"/>
                  </a:cubicBezTo>
                  <a:cubicBezTo>
                    <a:pt x="4034" y="2865"/>
                    <a:pt x="4036" y="2852"/>
                    <a:pt x="4038" y="2839"/>
                  </a:cubicBezTo>
                  <a:cubicBezTo>
                    <a:pt x="4091" y="2535"/>
                    <a:pt x="4098" y="2282"/>
                    <a:pt x="4060" y="2045"/>
                  </a:cubicBezTo>
                  <a:cubicBezTo>
                    <a:pt x="4008" y="1713"/>
                    <a:pt x="3814" y="1489"/>
                    <a:pt x="3469" y="1363"/>
                  </a:cubicBezTo>
                  <a:cubicBezTo>
                    <a:pt x="3300" y="1301"/>
                    <a:pt x="3112" y="1271"/>
                    <a:pt x="2895" y="1271"/>
                  </a:cubicBezTo>
                  <a:lnTo>
                    <a:pt x="2860" y="1271"/>
                  </a:lnTo>
                  <a:lnTo>
                    <a:pt x="2844" y="1271"/>
                  </a:lnTo>
                  <a:cubicBezTo>
                    <a:pt x="2825" y="1271"/>
                    <a:pt x="2799" y="1271"/>
                    <a:pt x="2771" y="1266"/>
                  </a:cubicBezTo>
                  <a:cubicBezTo>
                    <a:pt x="2744" y="1261"/>
                    <a:pt x="2724" y="1240"/>
                    <a:pt x="2721" y="1213"/>
                  </a:cubicBezTo>
                  <a:cubicBezTo>
                    <a:pt x="2718" y="1187"/>
                    <a:pt x="2734" y="1162"/>
                    <a:pt x="2758" y="1152"/>
                  </a:cubicBezTo>
                  <a:cubicBezTo>
                    <a:pt x="2849" y="1115"/>
                    <a:pt x="2943" y="1106"/>
                    <a:pt x="3034" y="1096"/>
                  </a:cubicBezTo>
                  <a:lnTo>
                    <a:pt x="3058" y="1094"/>
                  </a:lnTo>
                  <a:lnTo>
                    <a:pt x="3063" y="1093"/>
                  </a:lnTo>
                  <a:cubicBezTo>
                    <a:pt x="3083" y="1091"/>
                    <a:pt x="3104" y="1089"/>
                    <a:pt x="3126" y="1089"/>
                  </a:cubicBezTo>
                  <a:cubicBezTo>
                    <a:pt x="3142" y="1089"/>
                    <a:pt x="3157" y="1090"/>
                    <a:pt x="3171" y="1093"/>
                  </a:cubicBezTo>
                  <a:cubicBezTo>
                    <a:pt x="3177" y="1094"/>
                    <a:pt x="3183" y="1094"/>
                    <a:pt x="3188" y="1094"/>
                  </a:cubicBezTo>
                  <a:cubicBezTo>
                    <a:pt x="3210" y="1094"/>
                    <a:pt x="3228" y="1086"/>
                    <a:pt x="3257" y="1042"/>
                  </a:cubicBezTo>
                  <a:cubicBezTo>
                    <a:pt x="3356" y="887"/>
                    <a:pt x="3391" y="767"/>
                    <a:pt x="3372" y="639"/>
                  </a:cubicBezTo>
                  <a:cubicBezTo>
                    <a:pt x="3369" y="615"/>
                    <a:pt x="3381" y="590"/>
                    <a:pt x="3403" y="578"/>
                  </a:cubicBezTo>
                  <a:cubicBezTo>
                    <a:pt x="3412" y="573"/>
                    <a:pt x="3421" y="571"/>
                    <a:pt x="3432" y="571"/>
                  </a:cubicBezTo>
                  <a:cubicBezTo>
                    <a:pt x="3446" y="571"/>
                    <a:pt x="3459" y="576"/>
                    <a:pt x="3470" y="585"/>
                  </a:cubicBezTo>
                  <a:cubicBezTo>
                    <a:pt x="3596" y="692"/>
                    <a:pt x="3567" y="863"/>
                    <a:pt x="3465" y="1118"/>
                  </a:cubicBezTo>
                  <a:cubicBezTo>
                    <a:pt x="3673" y="1172"/>
                    <a:pt x="3842" y="1261"/>
                    <a:pt x="3979" y="1388"/>
                  </a:cubicBezTo>
                  <a:cubicBezTo>
                    <a:pt x="4108" y="1076"/>
                    <a:pt x="4147" y="783"/>
                    <a:pt x="4097" y="495"/>
                  </a:cubicBezTo>
                  <a:cubicBezTo>
                    <a:pt x="4084" y="417"/>
                    <a:pt x="4055" y="341"/>
                    <a:pt x="4026" y="271"/>
                  </a:cubicBezTo>
                  <a:cubicBezTo>
                    <a:pt x="3965" y="121"/>
                    <a:pt x="3846" y="44"/>
                    <a:pt x="3628" y="11"/>
                  </a:cubicBezTo>
                  <a:cubicBezTo>
                    <a:pt x="3581" y="4"/>
                    <a:pt x="3534" y="0"/>
                    <a:pt x="3489" y="0"/>
                  </a:cubicBezTo>
                  <a:cubicBezTo>
                    <a:pt x="3255" y="0"/>
                    <a:pt x="3034" y="92"/>
                    <a:pt x="2813" y="280"/>
                  </a:cubicBezTo>
                  <a:cubicBezTo>
                    <a:pt x="2718" y="361"/>
                    <a:pt x="2631" y="459"/>
                    <a:pt x="2540" y="591"/>
                  </a:cubicBezTo>
                  <a:cubicBezTo>
                    <a:pt x="2516" y="626"/>
                    <a:pt x="2501" y="669"/>
                    <a:pt x="2485" y="714"/>
                  </a:cubicBezTo>
                  <a:cubicBezTo>
                    <a:pt x="2474" y="746"/>
                    <a:pt x="2463" y="778"/>
                    <a:pt x="2448" y="809"/>
                  </a:cubicBezTo>
                  <a:lnTo>
                    <a:pt x="2447" y="813"/>
                  </a:lnTo>
                  <a:cubicBezTo>
                    <a:pt x="2442" y="829"/>
                    <a:pt x="2430" y="865"/>
                    <a:pt x="2385" y="881"/>
                  </a:cubicBezTo>
                  <a:cubicBezTo>
                    <a:pt x="2378" y="883"/>
                    <a:pt x="2372" y="884"/>
                    <a:pt x="2365" y="884"/>
                  </a:cubicBezTo>
                  <a:cubicBezTo>
                    <a:pt x="2356" y="884"/>
                    <a:pt x="2346" y="882"/>
                    <a:pt x="2338" y="878"/>
                  </a:cubicBezTo>
                  <a:cubicBezTo>
                    <a:pt x="2323" y="870"/>
                    <a:pt x="2313" y="857"/>
                    <a:pt x="2308" y="842"/>
                  </a:cubicBezTo>
                  <a:cubicBezTo>
                    <a:pt x="2283" y="759"/>
                    <a:pt x="2280" y="672"/>
                    <a:pt x="2298" y="583"/>
                  </a:cubicBezTo>
                  <a:lnTo>
                    <a:pt x="2296" y="583"/>
                  </a:lnTo>
                  <a:cubicBezTo>
                    <a:pt x="2163" y="583"/>
                    <a:pt x="1986" y="646"/>
                    <a:pt x="1919" y="763"/>
                  </a:cubicBezTo>
                  <a:cubicBezTo>
                    <a:pt x="1916" y="769"/>
                    <a:pt x="1914" y="773"/>
                    <a:pt x="1913" y="775"/>
                  </a:cubicBezTo>
                  <a:cubicBezTo>
                    <a:pt x="1914" y="777"/>
                    <a:pt x="1917" y="779"/>
                    <a:pt x="1920" y="782"/>
                  </a:cubicBezTo>
                  <a:cubicBezTo>
                    <a:pt x="2055" y="910"/>
                    <a:pt x="2117" y="1060"/>
                    <a:pt x="2106" y="1229"/>
                  </a:cubicBezTo>
                  <a:cubicBezTo>
                    <a:pt x="2105" y="1237"/>
                    <a:pt x="2105" y="1249"/>
                    <a:pt x="2102" y="1260"/>
                  </a:cubicBezTo>
                  <a:cubicBezTo>
                    <a:pt x="2098" y="1281"/>
                    <a:pt x="2086" y="1293"/>
                    <a:pt x="2082" y="1296"/>
                  </a:cubicBezTo>
                  <a:cubicBezTo>
                    <a:pt x="2071" y="1310"/>
                    <a:pt x="2054" y="1317"/>
                    <a:pt x="2037" y="1317"/>
                  </a:cubicBezTo>
                  <a:cubicBezTo>
                    <a:pt x="2033" y="1317"/>
                    <a:pt x="2030" y="1317"/>
                    <a:pt x="2026" y="1316"/>
                  </a:cubicBezTo>
                  <a:cubicBezTo>
                    <a:pt x="2005" y="1313"/>
                    <a:pt x="1968" y="1298"/>
                    <a:pt x="1960" y="1242"/>
                  </a:cubicBezTo>
                  <a:cubicBezTo>
                    <a:pt x="1878" y="1017"/>
                    <a:pt x="1713" y="879"/>
                    <a:pt x="1483" y="844"/>
                  </a:cubicBezTo>
                  <a:cubicBezTo>
                    <a:pt x="1458" y="840"/>
                    <a:pt x="1434" y="838"/>
                    <a:pt x="1411" y="838"/>
                  </a:cubicBezTo>
                  <a:cubicBezTo>
                    <a:pt x="1263" y="838"/>
                    <a:pt x="1129" y="912"/>
                    <a:pt x="1024" y="1053"/>
                  </a:cubicBezTo>
                  <a:cubicBezTo>
                    <a:pt x="947" y="1155"/>
                    <a:pt x="897" y="1281"/>
                    <a:pt x="872" y="1439"/>
                  </a:cubicBezTo>
                  <a:cubicBezTo>
                    <a:pt x="859" y="1519"/>
                    <a:pt x="817" y="1559"/>
                    <a:pt x="736" y="1568"/>
                  </a:cubicBezTo>
                  <a:cubicBezTo>
                    <a:pt x="662" y="1576"/>
                    <a:pt x="590" y="1603"/>
                    <a:pt x="521" y="1649"/>
                  </a:cubicBezTo>
                  <a:cubicBezTo>
                    <a:pt x="403" y="1729"/>
                    <a:pt x="337" y="1876"/>
                    <a:pt x="353" y="2018"/>
                  </a:cubicBezTo>
                  <a:cubicBezTo>
                    <a:pt x="539" y="2023"/>
                    <a:pt x="655" y="2052"/>
                    <a:pt x="752" y="2168"/>
                  </a:cubicBezTo>
                  <a:cubicBezTo>
                    <a:pt x="768" y="2188"/>
                    <a:pt x="770" y="2216"/>
                    <a:pt x="756" y="2238"/>
                  </a:cubicBezTo>
                  <a:cubicBezTo>
                    <a:pt x="745" y="2256"/>
                    <a:pt x="726" y="2266"/>
                    <a:pt x="706" y="2266"/>
                  </a:cubicBezTo>
                  <a:cubicBezTo>
                    <a:pt x="701" y="2266"/>
                    <a:pt x="696" y="2265"/>
                    <a:pt x="691" y="2264"/>
                  </a:cubicBezTo>
                  <a:cubicBezTo>
                    <a:pt x="595" y="2240"/>
                    <a:pt x="515" y="2229"/>
                    <a:pt x="441" y="2229"/>
                  </a:cubicBezTo>
                  <a:lnTo>
                    <a:pt x="427" y="2229"/>
                  </a:lnTo>
                  <a:cubicBezTo>
                    <a:pt x="370" y="2230"/>
                    <a:pt x="319" y="2248"/>
                    <a:pt x="270" y="2283"/>
                  </a:cubicBezTo>
                  <a:cubicBezTo>
                    <a:pt x="129" y="2386"/>
                    <a:pt x="39" y="2508"/>
                    <a:pt x="0" y="2654"/>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56"/>
        <p:cNvGrpSpPr/>
        <p:nvPr/>
      </p:nvGrpSpPr>
      <p:grpSpPr>
        <a:xfrm>
          <a:off x="0" y="0"/>
          <a:ext cx="0" cy="0"/>
          <a:chOff x="0" y="0"/>
          <a:chExt cx="0" cy="0"/>
        </a:xfrm>
      </p:grpSpPr>
      <p:sp>
        <p:nvSpPr>
          <p:cNvPr id="157" name="Google Shape;157;p9"/>
          <p:cNvSpPr/>
          <p:nvPr/>
        </p:nvSpPr>
        <p:spPr>
          <a:xfrm rot="1165470">
            <a:off x="8114225" y="4188417"/>
            <a:ext cx="1428545" cy="868712"/>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nvGrpSpPr>
          <p:cNvPr id="158" name="Google Shape;158;p9"/>
          <p:cNvGrpSpPr/>
          <p:nvPr/>
        </p:nvGrpSpPr>
        <p:grpSpPr>
          <a:xfrm rot="7201116">
            <a:off x="-306427" y="2195652"/>
            <a:ext cx="1750675" cy="1064602"/>
            <a:chOff x="4949280" y="2561760"/>
            <a:chExt cx="3684600" cy="2240640"/>
          </a:xfrm>
        </p:grpSpPr>
        <p:sp>
          <p:nvSpPr>
            <p:cNvPr id="159" name="Google Shape;159;p9"/>
            <p:cNvSpPr/>
            <p:nvPr/>
          </p:nvSpPr>
          <p:spPr>
            <a:xfrm>
              <a:off x="4949280" y="2561760"/>
              <a:ext cx="3684600" cy="2240640"/>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1"/>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60" name="Google Shape;160;p9"/>
            <p:cNvSpPr/>
            <p:nvPr/>
          </p:nvSpPr>
          <p:spPr>
            <a:xfrm>
              <a:off x="4949280" y="2561760"/>
              <a:ext cx="2233080" cy="1655640"/>
            </a:xfrm>
            <a:custGeom>
              <a:avLst/>
              <a:gdLst/>
              <a:ahLst/>
              <a:cxnLst/>
              <a:rect l="l" t="t" r="r" b="b"/>
              <a:pathLst>
                <a:path w="6203" h="4599"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64" y="3978"/>
                    <a:pt x="1984" y="4028"/>
                    <a:pt x="2010" y="4073"/>
                  </a:cubicBezTo>
                  <a:cubicBezTo>
                    <a:pt x="2009" y="4210"/>
                    <a:pt x="2009" y="4348"/>
                    <a:pt x="2010" y="4485"/>
                  </a:cubicBezTo>
                  <a:cubicBezTo>
                    <a:pt x="2074" y="4519"/>
                    <a:pt x="2145" y="4545"/>
                    <a:pt x="2221" y="4564"/>
                  </a:cubicBezTo>
                  <a:cubicBezTo>
                    <a:pt x="2315" y="4587"/>
                    <a:pt x="2409" y="4599"/>
                    <a:pt x="2501" y="4599"/>
                  </a:cubicBezTo>
                  <a:cubicBezTo>
                    <a:pt x="2525" y="4599"/>
                    <a:pt x="2550" y="4598"/>
                    <a:pt x="2573" y="4596"/>
                  </a:cubicBezTo>
                  <a:cubicBezTo>
                    <a:pt x="2830" y="4579"/>
                    <a:pt x="3053" y="4478"/>
                    <a:pt x="3237" y="4297"/>
                  </a:cubicBezTo>
                  <a:cubicBezTo>
                    <a:pt x="3333" y="4321"/>
                    <a:pt x="3431" y="4334"/>
                    <a:pt x="3531" y="4337"/>
                  </a:cubicBezTo>
                  <a:cubicBezTo>
                    <a:pt x="3541" y="4337"/>
                    <a:pt x="3551" y="4337"/>
                    <a:pt x="3560" y="4337"/>
                  </a:cubicBezTo>
                  <a:cubicBezTo>
                    <a:pt x="3820" y="4337"/>
                    <a:pt x="4175" y="4254"/>
                    <a:pt x="4473" y="3884"/>
                  </a:cubicBezTo>
                  <a:lnTo>
                    <a:pt x="4482" y="3885"/>
                  </a:lnTo>
                  <a:cubicBezTo>
                    <a:pt x="4495" y="3886"/>
                    <a:pt x="4508" y="3886"/>
                    <a:pt x="4522" y="3886"/>
                  </a:cubicBezTo>
                  <a:cubicBezTo>
                    <a:pt x="4539" y="3886"/>
                    <a:pt x="4556" y="3886"/>
                    <a:pt x="4578" y="3884"/>
                  </a:cubicBezTo>
                  <a:cubicBezTo>
                    <a:pt x="4663" y="3878"/>
                    <a:pt x="4745" y="3856"/>
                    <a:pt x="4822" y="3817"/>
                  </a:cubicBezTo>
                  <a:cubicBezTo>
                    <a:pt x="4925" y="3765"/>
                    <a:pt x="5020" y="3691"/>
                    <a:pt x="5113" y="3591"/>
                  </a:cubicBezTo>
                  <a:cubicBezTo>
                    <a:pt x="5272" y="3418"/>
                    <a:pt x="5382" y="3225"/>
                    <a:pt x="5468" y="3058"/>
                  </a:cubicBezTo>
                  <a:cubicBezTo>
                    <a:pt x="5483" y="3031"/>
                    <a:pt x="5494" y="3002"/>
                    <a:pt x="5502" y="2972"/>
                  </a:cubicBezTo>
                  <a:lnTo>
                    <a:pt x="5622" y="2872"/>
                  </a:lnTo>
                  <a:cubicBezTo>
                    <a:pt x="5742" y="2772"/>
                    <a:pt x="5844" y="2649"/>
                    <a:pt x="5925" y="2509"/>
                  </a:cubicBezTo>
                  <a:cubicBezTo>
                    <a:pt x="6094" y="2213"/>
                    <a:pt x="6183" y="1915"/>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dk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61" name="Google Shape;161;p9"/>
            <p:cNvSpPr/>
            <p:nvPr/>
          </p:nvSpPr>
          <p:spPr>
            <a:xfrm>
              <a:off x="5634720" y="3060000"/>
              <a:ext cx="1047600" cy="1056960"/>
            </a:xfrm>
            <a:custGeom>
              <a:avLst/>
              <a:gdLst/>
              <a:ahLst/>
              <a:cxnLst/>
              <a:rect l="l" t="t" r="r" b="b"/>
              <a:pathLst>
                <a:path w="2910" h="2936" extrusionOk="0">
                  <a:moveTo>
                    <a:pt x="29" y="2455"/>
                  </a:moveTo>
                  <a:cubicBezTo>
                    <a:pt x="33" y="2484"/>
                    <a:pt x="39" y="2512"/>
                    <a:pt x="46" y="2538"/>
                  </a:cubicBezTo>
                  <a:cubicBezTo>
                    <a:pt x="60" y="2594"/>
                    <a:pt x="80" y="2644"/>
                    <a:pt x="106" y="2689"/>
                  </a:cubicBezTo>
                  <a:cubicBezTo>
                    <a:pt x="172" y="2803"/>
                    <a:pt x="277" y="2876"/>
                    <a:pt x="422" y="2912"/>
                  </a:cubicBezTo>
                  <a:cubicBezTo>
                    <a:pt x="487" y="2928"/>
                    <a:pt x="552" y="2936"/>
                    <a:pt x="614" y="2936"/>
                  </a:cubicBezTo>
                  <a:cubicBezTo>
                    <a:pt x="630" y="2936"/>
                    <a:pt x="646" y="2936"/>
                    <a:pt x="662" y="2935"/>
                  </a:cubicBezTo>
                  <a:cubicBezTo>
                    <a:pt x="831" y="2923"/>
                    <a:pt x="973" y="2859"/>
                    <a:pt x="1095" y="2737"/>
                  </a:cubicBezTo>
                  <a:cubicBezTo>
                    <a:pt x="1016" y="2685"/>
                    <a:pt x="951" y="2634"/>
                    <a:pt x="894" y="2580"/>
                  </a:cubicBezTo>
                  <a:cubicBezTo>
                    <a:pt x="800" y="2632"/>
                    <a:pt x="722" y="2656"/>
                    <a:pt x="645" y="2656"/>
                  </a:cubicBezTo>
                  <a:cubicBezTo>
                    <a:pt x="570" y="2656"/>
                    <a:pt x="495" y="2633"/>
                    <a:pt x="408" y="2584"/>
                  </a:cubicBezTo>
                  <a:cubicBezTo>
                    <a:pt x="297" y="2520"/>
                    <a:pt x="248" y="2407"/>
                    <a:pt x="284" y="2295"/>
                  </a:cubicBezTo>
                  <a:cubicBezTo>
                    <a:pt x="292" y="2271"/>
                    <a:pt x="315" y="2254"/>
                    <a:pt x="341" y="2254"/>
                  </a:cubicBezTo>
                  <a:lnTo>
                    <a:pt x="341" y="2254"/>
                  </a:lnTo>
                  <a:cubicBezTo>
                    <a:pt x="367" y="2254"/>
                    <a:pt x="389" y="2270"/>
                    <a:pt x="398" y="2294"/>
                  </a:cubicBezTo>
                  <a:cubicBezTo>
                    <a:pt x="441" y="2419"/>
                    <a:pt x="534" y="2445"/>
                    <a:pt x="691" y="2449"/>
                  </a:cubicBezTo>
                  <a:lnTo>
                    <a:pt x="695" y="2449"/>
                  </a:lnTo>
                  <a:cubicBezTo>
                    <a:pt x="723" y="2449"/>
                    <a:pt x="743" y="2442"/>
                    <a:pt x="750" y="2432"/>
                  </a:cubicBezTo>
                  <a:cubicBezTo>
                    <a:pt x="756" y="2422"/>
                    <a:pt x="756" y="2401"/>
                    <a:pt x="740" y="2369"/>
                  </a:cubicBezTo>
                  <a:cubicBezTo>
                    <a:pt x="685" y="2256"/>
                    <a:pt x="667" y="2138"/>
                    <a:pt x="685" y="2010"/>
                  </a:cubicBezTo>
                  <a:cubicBezTo>
                    <a:pt x="688" y="1988"/>
                    <a:pt x="703" y="1970"/>
                    <a:pt x="724" y="1963"/>
                  </a:cubicBezTo>
                  <a:cubicBezTo>
                    <a:pt x="731" y="1960"/>
                    <a:pt x="737" y="1959"/>
                    <a:pt x="744" y="1959"/>
                  </a:cubicBezTo>
                  <a:cubicBezTo>
                    <a:pt x="759" y="1959"/>
                    <a:pt x="774" y="1965"/>
                    <a:pt x="785" y="1976"/>
                  </a:cubicBezTo>
                  <a:cubicBezTo>
                    <a:pt x="817" y="2007"/>
                    <a:pt x="820" y="2042"/>
                    <a:pt x="822" y="2061"/>
                  </a:cubicBezTo>
                  <a:cubicBezTo>
                    <a:pt x="822" y="2064"/>
                    <a:pt x="822" y="2066"/>
                    <a:pt x="823" y="2069"/>
                  </a:cubicBezTo>
                  <a:cubicBezTo>
                    <a:pt x="844" y="2193"/>
                    <a:pt x="894" y="2293"/>
                    <a:pt x="972" y="2365"/>
                  </a:cubicBezTo>
                  <a:cubicBezTo>
                    <a:pt x="1181" y="2560"/>
                    <a:pt x="1418" y="2662"/>
                    <a:pt x="1678" y="2668"/>
                  </a:cubicBezTo>
                  <a:lnTo>
                    <a:pt x="1698" y="2668"/>
                  </a:lnTo>
                  <a:cubicBezTo>
                    <a:pt x="1997" y="2668"/>
                    <a:pt x="2234" y="2521"/>
                    <a:pt x="2420" y="2218"/>
                  </a:cubicBezTo>
                  <a:cubicBezTo>
                    <a:pt x="2449" y="2172"/>
                    <a:pt x="2448" y="2108"/>
                    <a:pt x="2421" y="2054"/>
                  </a:cubicBezTo>
                  <a:cubicBezTo>
                    <a:pt x="2271" y="2128"/>
                    <a:pt x="2142" y="2163"/>
                    <a:pt x="2019" y="2163"/>
                  </a:cubicBezTo>
                  <a:cubicBezTo>
                    <a:pt x="1908" y="2163"/>
                    <a:pt x="1799" y="2134"/>
                    <a:pt x="1697" y="2076"/>
                  </a:cubicBezTo>
                  <a:cubicBezTo>
                    <a:pt x="1672" y="2061"/>
                    <a:pt x="1660" y="2030"/>
                    <a:pt x="1671" y="2003"/>
                  </a:cubicBezTo>
                  <a:cubicBezTo>
                    <a:pt x="1680" y="1979"/>
                    <a:pt x="1702" y="1964"/>
                    <a:pt x="1727" y="1964"/>
                  </a:cubicBezTo>
                  <a:cubicBezTo>
                    <a:pt x="1731" y="1964"/>
                    <a:pt x="1735" y="1964"/>
                    <a:pt x="1739" y="1965"/>
                  </a:cubicBezTo>
                  <a:cubicBezTo>
                    <a:pt x="1758" y="1969"/>
                    <a:pt x="1777" y="1974"/>
                    <a:pt x="1796" y="1979"/>
                  </a:cubicBezTo>
                  <a:cubicBezTo>
                    <a:pt x="1830" y="1988"/>
                    <a:pt x="1862" y="1997"/>
                    <a:pt x="1894" y="1999"/>
                  </a:cubicBezTo>
                  <a:cubicBezTo>
                    <a:pt x="1906" y="2000"/>
                    <a:pt x="1919" y="2001"/>
                    <a:pt x="1933" y="2001"/>
                  </a:cubicBezTo>
                  <a:cubicBezTo>
                    <a:pt x="2165" y="2001"/>
                    <a:pt x="2542" y="1837"/>
                    <a:pt x="2646" y="1529"/>
                  </a:cubicBezTo>
                  <a:cubicBezTo>
                    <a:pt x="2653" y="1508"/>
                    <a:pt x="2659" y="1487"/>
                    <a:pt x="2664" y="1467"/>
                  </a:cubicBezTo>
                  <a:cubicBezTo>
                    <a:pt x="2722" y="1259"/>
                    <a:pt x="2589" y="1031"/>
                    <a:pt x="2373" y="969"/>
                  </a:cubicBezTo>
                  <a:cubicBezTo>
                    <a:pt x="2221" y="925"/>
                    <a:pt x="2091" y="826"/>
                    <a:pt x="2027" y="706"/>
                  </a:cubicBezTo>
                  <a:cubicBezTo>
                    <a:pt x="2014" y="682"/>
                    <a:pt x="2020" y="652"/>
                    <a:pt x="2040" y="633"/>
                  </a:cubicBezTo>
                  <a:cubicBezTo>
                    <a:pt x="2052" y="624"/>
                    <a:pt x="2066" y="618"/>
                    <a:pt x="2080" y="618"/>
                  </a:cubicBezTo>
                  <a:cubicBezTo>
                    <a:pt x="2092" y="618"/>
                    <a:pt x="2104" y="622"/>
                    <a:pt x="2114" y="629"/>
                  </a:cubicBezTo>
                  <a:cubicBezTo>
                    <a:pt x="2129" y="640"/>
                    <a:pt x="2144" y="650"/>
                    <a:pt x="2158" y="661"/>
                  </a:cubicBezTo>
                  <a:cubicBezTo>
                    <a:pt x="2189" y="682"/>
                    <a:pt x="2217" y="703"/>
                    <a:pt x="2247" y="721"/>
                  </a:cubicBezTo>
                  <a:cubicBezTo>
                    <a:pt x="2335" y="776"/>
                    <a:pt x="2424" y="803"/>
                    <a:pt x="2512" y="803"/>
                  </a:cubicBezTo>
                  <a:cubicBezTo>
                    <a:pt x="2610" y="803"/>
                    <a:pt x="2707" y="769"/>
                    <a:pt x="2798" y="703"/>
                  </a:cubicBezTo>
                  <a:cubicBezTo>
                    <a:pt x="2841" y="671"/>
                    <a:pt x="2879" y="637"/>
                    <a:pt x="2910" y="598"/>
                  </a:cubicBezTo>
                  <a:cubicBezTo>
                    <a:pt x="2539" y="522"/>
                    <a:pt x="2201" y="311"/>
                    <a:pt x="1969" y="0"/>
                  </a:cubicBezTo>
                  <a:cubicBezTo>
                    <a:pt x="1779" y="122"/>
                    <a:pt x="1683" y="289"/>
                    <a:pt x="1674" y="510"/>
                  </a:cubicBezTo>
                  <a:cubicBezTo>
                    <a:pt x="1674" y="525"/>
                    <a:pt x="1676" y="554"/>
                    <a:pt x="1678" y="587"/>
                  </a:cubicBezTo>
                  <a:cubicBezTo>
                    <a:pt x="1693" y="810"/>
                    <a:pt x="1732" y="1402"/>
                    <a:pt x="1163" y="1543"/>
                  </a:cubicBezTo>
                  <a:cubicBezTo>
                    <a:pt x="1043" y="1573"/>
                    <a:pt x="863" y="1605"/>
                    <a:pt x="716" y="1605"/>
                  </a:cubicBezTo>
                  <a:cubicBezTo>
                    <a:pt x="631" y="1605"/>
                    <a:pt x="569" y="1594"/>
                    <a:pt x="526" y="1573"/>
                  </a:cubicBezTo>
                  <a:cubicBezTo>
                    <a:pt x="501" y="1560"/>
                    <a:pt x="488" y="1532"/>
                    <a:pt x="495" y="1505"/>
                  </a:cubicBezTo>
                  <a:cubicBezTo>
                    <a:pt x="502" y="1478"/>
                    <a:pt x="525" y="1460"/>
                    <a:pt x="553" y="1460"/>
                  </a:cubicBezTo>
                  <a:lnTo>
                    <a:pt x="554" y="1460"/>
                  </a:lnTo>
                  <a:cubicBezTo>
                    <a:pt x="564" y="1460"/>
                    <a:pt x="573" y="1460"/>
                    <a:pt x="582" y="1460"/>
                  </a:cubicBezTo>
                  <a:cubicBezTo>
                    <a:pt x="658" y="1460"/>
                    <a:pt x="736" y="1452"/>
                    <a:pt x="836" y="1434"/>
                  </a:cubicBezTo>
                  <a:cubicBezTo>
                    <a:pt x="1017" y="1402"/>
                    <a:pt x="1157" y="1333"/>
                    <a:pt x="1263" y="1224"/>
                  </a:cubicBezTo>
                  <a:cubicBezTo>
                    <a:pt x="1418" y="1063"/>
                    <a:pt x="1476" y="907"/>
                    <a:pt x="1447" y="731"/>
                  </a:cubicBezTo>
                  <a:cubicBezTo>
                    <a:pt x="1425" y="606"/>
                    <a:pt x="1441" y="484"/>
                    <a:pt x="1459" y="381"/>
                  </a:cubicBezTo>
                  <a:cubicBezTo>
                    <a:pt x="1460" y="373"/>
                    <a:pt x="1460" y="365"/>
                    <a:pt x="1446" y="345"/>
                  </a:cubicBezTo>
                  <a:cubicBezTo>
                    <a:pt x="1392" y="271"/>
                    <a:pt x="1317" y="212"/>
                    <a:pt x="1215" y="165"/>
                  </a:cubicBezTo>
                  <a:cubicBezTo>
                    <a:pt x="1081" y="102"/>
                    <a:pt x="937" y="98"/>
                    <a:pt x="784" y="94"/>
                  </a:cubicBezTo>
                  <a:cubicBezTo>
                    <a:pt x="756" y="93"/>
                    <a:pt x="727" y="92"/>
                    <a:pt x="698" y="91"/>
                  </a:cubicBezTo>
                  <a:cubicBezTo>
                    <a:pt x="672" y="90"/>
                    <a:pt x="647" y="89"/>
                    <a:pt x="623" y="89"/>
                  </a:cubicBezTo>
                  <a:cubicBezTo>
                    <a:pt x="374" y="89"/>
                    <a:pt x="201" y="144"/>
                    <a:pt x="106" y="253"/>
                  </a:cubicBezTo>
                  <a:cubicBezTo>
                    <a:pt x="106" y="444"/>
                    <a:pt x="106" y="636"/>
                    <a:pt x="105" y="827"/>
                  </a:cubicBezTo>
                  <a:cubicBezTo>
                    <a:pt x="105" y="844"/>
                    <a:pt x="105" y="859"/>
                    <a:pt x="104" y="871"/>
                  </a:cubicBezTo>
                  <a:cubicBezTo>
                    <a:pt x="134" y="925"/>
                    <a:pt x="172" y="958"/>
                    <a:pt x="225" y="978"/>
                  </a:cubicBezTo>
                  <a:cubicBezTo>
                    <a:pt x="297" y="1005"/>
                    <a:pt x="371" y="1018"/>
                    <a:pt x="453" y="1018"/>
                  </a:cubicBezTo>
                  <a:cubicBezTo>
                    <a:pt x="492" y="1018"/>
                    <a:pt x="534" y="1015"/>
                    <a:pt x="577" y="1008"/>
                  </a:cubicBezTo>
                  <a:cubicBezTo>
                    <a:pt x="727" y="986"/>
                    <a:pt x="784" y="922"/>
                    <a:pt x="795" y="762"/>
                  </a:cubicBezTo>
                  <a:cubicBezTo>
                    <a:pt x="798" y="721"/>
                    <a:pt x="794" y="663"/>
                    <a:pt x="761" y="627"/>
                  </a:cubicBezTo>
                  <a:cubicBezTo>
                    <a:pt x="737" y="602"/>
                    <a:pt x="701" y="589"/>
                    <a:pt x="653" y="589"/>
                  </a:cubicBezTo>
                  <a:cubicBezTo>
                    <a:pt x="637" y="589"/>
                    <a:pt x="620" y="591"/>
                    <a:pt x="603" y="593"/>
                  </a:cubicBezTo>
                  <a:cubicBezTo>
                    <a:pt x="600" y="594"/>
                    <a:pt x="596" y="594"/>
                    <a:pt x="593" y="594"/>
                  </a:cubicBezTo>
                  <a:cubicBezTo>
                    <a:pt x="568" y="594"/>
                    <a:pt x="545" y="578"/>
                    <a:pt x="537" y="553"/>
                  </a:cubicBezTo>
                  <a:cubicBezTo>
                    <a:pt x="528" y="525"/>
                    <a:pt x="540" y="495"/>
                    <a:pt x="566" y="482"/>
                  </a:cubicBezTo>
                  <a:cubicBezTo>
                    <a:pt x="608" y="459"/>
                    <a:pt x="656" y="447"/>
                    <a:pt x="704" y="447"/>
                  </a:cubicBezTo>
                  <a:cubicBezTo>
                    <a:pt x="782" y="447"/>
                    <a:pt x="852" y="479"/>
                    <a:pt x="894" y="534"/>
                  </a:cubicBezTo>
                  <a:cubicBezTo>
                    <a:pt x="994" y="666"/>
                    <a:pt x="1023" y="824"/>
                    <a:pt x="973" y="978"/>
                  </a:cubicBezTo>
                  <a:cubicBezTo>
                    <a:pt x="928" y="1116"/>
                    <a:pt x="821" y="1207"/>
                    <a:pt x="662" y="1240"/>
                  </a:cubicBezTo>
                  <a:cubicBezTo>
                    <a:pt x="601" y="1254"/>
                    <a:pt x="537" y="1260"/>
                    <a:pt x="467" y="1260"/>
                  </a:cubicBezTo>
                  <a:cubicBezTo>
                    <a:pt x="389" y="1260"/>
                    <a:pt x="307" y="1252"/>
                    <a:pt x="201" y="1235"/>
                  </a:cubicBezTo>
                  <a:cubicBezTo>
                    <a:pt x="198" y="1234"/>
                    <a:pt x="196" y="1234"/>
                    <a:pt x="193" y="1234"/>
                  </a:cubicBezTo>
                  <a:cubicBezTo>
                    <a:pt x="192" y="1235"/>
                    <a:pt x="191" y="1237"/>
                    <a:pt x="189" y="1240"/>
                  </a:cubicBezTo>
                  <a:cubicBezTo>
                    <a:pt x="142" y="1305"/>
                    <a:pt x="107" y="1376"/>
                    <a:pt x="87" y="1449"/>
                  </a:cubicBezTo>
                  <a:cubicBezTo>
                    <a:pt x="-4" y="1765"/>
                    <a:pt x="-23" y="2104"/>
                    <a:pt x="29" y="2455"/>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62" name="Google Shape;162;p9"/>
            <p:cNvSpPr/>
            <p:nvPr/>
          </p:nvSpPr>
          <p:spPr>
            <a:xfrm>
              <a:off x="6915600" y="3211920"/>
              <a:ext cx="154800" cy="301680"/>
            </a:xfrm>
            <a:custGeom>
              <a:avLst/>
              <a:gdLst/>
              <a:ahLst/>
              <a:cxnLst/>
              <a:rect l="l" t="t" r="r" b="b"/>
              <a:pathLst>
                <a:path w="430" h="838" extrusionOk="0">
                  <a:moveTo>
                    <a:pt x="99" y="268"/>
                  </a:moveTo>
                  <a:cubicBezTo>
                    <a:pt x="62" y="454"/>
                    <a:pt x="23" y="645"/>
                    <a:pt x="0" y="838"/>
                  </a:cubicBezTo>
                  <a:cubicBezTo>
                    <a:pt x="88" y="765"/>
                    <a:pt x="162" y="676"/>
                    <a:pt x="220" y="572"/>
                  </a:cubicBezTo>
                  <a:cubicBezTo>
                    <a:pt x="327" y="385"/>
                    <a:pt x="395" y="201"/>
                    <a:pt x="430" y="0"/>
                  </a:cubicBezTo>
                  <a:cubicBezTo>
                    <a:pt x="330" y="57"/>
                    <a:pt x="228" y="102"/>
                    <a:pt x="126" y="135"/>
                  </a:cubicBezTo>
                  <a:cubicBezTo>
                    <a:pt x="117" y="180"/>
                    <a:pt x="108" y="224"/>
                    <a:pt x="99" y="268"/>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63" name="Google Shape;163;p9"/>
            <p:cNvSpPr/>
            <p:nvPr/>
          </p:nvSpPr>
          <p:spPr>
            <a:xfrm>
              <a:off x="6561360" y="3277800"/>
              <a:ext cx="329760" cy="576720"/>
            </a:xfrm>
            <a:custGeom>
              <a:avLst/>
              <a:gdLst/>
              <a:ahLst/>
              <a:cxnLst/>
              <a:rect l="l" t="t" r="r" b="b"/>
              <a:pathLst>
                <a:path w="916" h="1602" extrusionOk="0">
                  <a:moveTo>
                    <a:pt x="0" y="1326"/>
                  </a:moveTo>
                  <a:cubicBezTo>
                    <a:pt x="56" y="1391"/>
                    <a:pt x="87" y="1470"/>
                    <a:pt x="93" y="1562"/>
                  </a:cubicBezTo>
                  <a:cubicBezTo>
                    <a:pt x="95" y="1583"/>
                    <a:pt x="96" y="1595"/>
                    <a:pt x="98" y="1602"/>
                  </a:cubicBezTo>
                  <a:cubicBezTo>
                    <a:pt x="100" y="1602"/>
                    <a:pt x="104" y="1602"/>
                    <a:pt x="109" y="1602"/>
                  </a:cubicBezTo>
                  <a:cubicBezTo>
                    <a:pt x="118" y="1602"/>
                    <a:pt x="128" y="1602"/>
                    <a:pt x="140" y="1601"/>
                  </a:cubicBezTo>
                  <a:cubicBezTo>
                    <a:pt x="175" y="1599"/>
                    <a:pt x="207" y="1590"/>
                    <a:pt x="239" y="1573"/>
                  </a:cubicBezTo>
                  <a:cubicBezTo>
                    <a:pt x="303" y="1541"/>
                    <a:pt x="362" y="1494"/>
                    <a:pt x="425" y="1426"/>
                  </a:cubicBezTo>
                  <a:cubicBezTo>
                    <a:pt x="557" y="1283"/>
                    <a:pt x="652" y="1113"/>
                    <a:pt x="729" y="966"/>
                  </a:cubicBezTo>
                  <a:cubicBezTo>
                    <a:pt x="733" y="959"/>
                    <a:pt x="734" y="951"/>
                    <a:pt x="735" y="939"/>
                  </a:cubicBezTo>
                  <a:cubicBezTo>
                    <a:pt x="744" y="649"/>
                    <a:pt x="802" y="350"/>
                    <a:pt x="916" y="0"/>
                  </a:cubicBezTo>
                  <a:cubicBezTo>
                    <a:pt x="792" y="23"/>
                    <a:pt x="668" y="30"/>
                    <a:pt x="546" y="21"/>
                  </a:cubicBezTo>
                  <a:cubicBezTo>
                    <a:pt x="491" y="107"/>
                    <a:pt x="420" y="182"/>
                    <a:pt x="331" y="246"/>
                  </a:cubicBezTo>
                  <a:cubicBezTo>
                    <a:pt x="328" y="248"/>
                    <a:pt x="327" y="249"/>
                    <a:pt x="327" y="250"/>
                  </a:cubicBezTo>
                  <a:cubicBezTo>
                    <a:pt x="327" y="250"/>
                    <a:pt x="325" y="254"/>
                    <a:pt x="327" y="270"/>
                  </a:cubicBezTo>
                  <a:cubicBezTo>
                    <a:pt x="339" y="373"/>
                    <a:pt x="343" y="458"/>
                    <a:pt x="341" y="539"/>
                  </a:cubicBezTo>
                  <a:cubicBezTo>
                    <a:pt x="334" y="758"/>
                    <a:pt x="298" y="1038"/>
                    <a:pt x="74" y="1261"/>
                  </a:cubicBezTo>
                  <a:cubicBezTo>
                    <a:pt x="50" y="1284"/>
                    <a:pt x="25" y="1306"/>
                    <a:pt x="0" y="1326"/>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64" name="Google Shape;164;p9"/>
            <p:cNvSpPr/>
            <p:nvPr/>
          </p:nvSpPr>
          <p:spPr>
            <a:xfrm>
              <a:off x="5672520" y="2562120"/>
              <a:ext cx="622800" cy="560160"/>
            </a:xfrm>
            <a:custGeom>
              <a:avLst/>
              <a:gdLst/>
              <a:ahLst/>
              <a:cxnLst/>
              <a:rect l="l" t="t" r="r" b="b"/>
              <a:pathLst>
                <a:path w="1730" h="1556" extrusionOk="0">
                  <a:moveTo>
                    <a:pt x="1" y="379"/>
                  </a:moveTo>
                  <a:cubicBezTo>
                    <a:pt x="0" y="599"/>
                    <a:pt x="1" y="820"/>
                    <a:pt x="1" y="1040"/>
                  </a:cubicBezTo>
                  <a:cubicBezTo>
                    <a:pt x="26" y="1072"/>
                    <a:pt x="58" y="1101"/>
                    <a:pt x="95" y="1127"/>
                  </a:cubicBezTo>
                  <a:cubicBezTo>
                    <a:pt x="192" y="1194"/>
                    <a:pt x="307" y="1229"/>
                    <a:pt x="446" y="1234"/>
                  </a:cubicBezTo>
                  <a:cubicBezTo>
                    <a:pt x="484" y="1235"/>
                    <a:pt x="522" y="1236"/>
                    <a:pt x="560" y="1237"/>
                  </a:cubicBezTo>
                  <a:cubicBezTo>
                    <a:pt x="634" y="1238"/>
                    <a:pt x="712" y="1239"/>
                    <a:pt x="788" y="1246"/>
                  </a:cubicBezTo>
                  <a:cubicBezTo>
                    <a:pt x="1068" y="1272"/>
                    <a:pt x="1272" y="1374"/>
                    <a:pt x="1408" y="1556"/>
                  </a:cubicBezTo>
                  <a:cubicBezTo>
                    <a:pt x="1483" y="1382"/>
                    <a:pt x="1597" y="1259"/>
                    <a:pt x="1730" y="1169"/>
                  </a:cubicBezTo>
                  <a:cubicBezTo>
                    <a:pt x="1688" y="1089"/>
                    <a:pt x="1653" y="1004"/>
                    <a:pt x="1626" y="916"/>
                  </a:cubicBezTo>
                  <a:cubicBezTo>
                    <a:pt x="1531" y="907"/>
                    <a:pt x="1442" y="878"/>
                    <a:pt x="1357" y="851"/>
                  </a:cubicBezTo>
                  <a:cubicBezTo>
                    <a:pt x="1340" y="846"/>
                    <a:pt x="1323" y="840"/>
                    <a:pt x="1306" y="835"/>
                  </a:cubicBezTo>
                  <a:cubicBezTo>
                    <a:pt x="1252" y="818"/>
                    <a:pt x="1199" y="799"/>
                    <a:pt x="1147" y="780"/>
                  </a:cubicBezTo>
                  <a:cubicBezTo>
                    <a:pt x="1002" y="729"/>
                    <a:pt x="866" y="680"/>
                    <a:pt x="721" y="680"/>
                  </a:cubicBezTo>
                  <a:cubicBezTo>
                    <a:pt x="672" y="680"/>
                    <a:pt x="626" y="685"/>
                    <a:pt x="580" y="696"/>
                  </a:cubicBezTo>
                  <a:cubicBezTo>
                    <a:pt x="575" y="697"/>
                    <a:pt x="571" y="698"/>
                    <a:pt x="566" y="698"/>
                  </a:cubicBezTo>
                  <a:cubicBezTo>
                    <a:pt x="543" y="698"/>
                    <a:pt x="522" y="685"/>
                    <a:pt x="512" y="663"/>
                  </a:cubicBezTo>
                  <a:cubicBezTo>
                    <a:pt x="500" y="638"/>
                    <a:pt x="508" y="607"/>
                    <a:pt x="531" y="590"/>
                  </a:cubicBezTo>
                  <a:cubicBezTo>
                    <a:pt x="571" y="561"/>
                    <a:pt x="618" y="541"/>
                    <a:pt x="677" y="529"/>
                  </a:cubicBezTo>
                  <a:cubicBezTo>
                    <a:pt x="714" y="521"/>
                    <a:pt x="751" y="518"/>
                    <a:pt x="792" y="518"/>
                  </a:cubicBezTo>
                  <a:cubicBezTo>
                    <a:pt x="885" y="518"/>
                    <a:pt x="975" y="538"/>
                    <a:pt x="1062" y="558"/>
                  </a:cubicBezTo>
                  <a:cubicBezTo>
                    <a:pt x="1077" y="562"/>
                    <a:pt x="1093" y="566"/>
                    <a:pt x="1109" y="569"/>
                  </a:cubicBezTo>
                  <a:cubicBezTo>
                    <a:pt x="1179" y="585"/>
                    <a:pt x="1248" y="606"/>
                    <a:pt x="1315" y="626"/>
                  </a:cubicBezTo>
                  <a:cubicBezTo>
                    <a:pt x="1403" y="652"/>
                    <a:pt x="1486" y="677"/>
                    <a:pt x="1572" y="692"/>
                  </a:cubicBezTo>
                  <a:cubicBezTo>
                    <a:pt x="1543" y="519"/>
                    <a:pt x="1544" y="345"/>
                    <a:pt x="1578" y="170"/>
                  </a:cubicBezTo>
                  <a:lnTo>
                    <a:pt x="1576" y="170"/>
                  </a:lnTo>
                  <a:cubicBezTo>
                    <a:pt x="1564" y="170"/>
                    <a:pt x="1552" y="166"/>
                    <a:pt x="1542" y="159"/>
                  </a:cubicBezTo>
                  <a:cubicBezTo>
                    <a:pt x="1526" y="148"/>
                    <a:pt x="1511" y="137"/>
                    <a:pt x="1496" y="127"/>
                  </a:cubicBezTo>
                  <a:cubicBezTo>
                    <a:pt x="1466" y="105"/>
                    <a:pt x="1435" y="83"/>
                    <a:pt x="1405" y="63"/>
                  </a:cubicBezTo>
                  <a:cubicBezTo>
                    <a:pt x="1369" y="40"/>
                    <a:pt x="1333" y="19"/>
                    <a:pt x="1297" y="0"/>
                  </a:cubicBezTo>
                  <a:cubicBezTo>
                    <a:pt x="988" y="2"/>
                    <a:pt x="680" y="1"/>
                    <a:pt x="371" y="1"/>
                  </a:cubicBezTo>
                  <a:cubicBezTo>
                    <a:pt x="308" y="36"/>
                    <a:pt x="248" y="80"/>
                    <a:pt x="192" y="131"/>
                  </a:cubicBezTo>
                  <a:cubicBezTo>
                    <a:pt x="110" y="206"/>
                    <a:pt x="46" y="288"/>
                    <a:pt x="1" y="379"/>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65" name="Google Shape;165;p9"/>
            <p:cNvSpPr/>
            <p:nvPr/>
          </p:nvSpPr>
          <p:spPr>
            <a:xfrm>
              <a:off x="5257440" y="3279600"/>
              <a:ext cx="268920" cy="146880"/>
            </a:xfrm>
            <a:custGeom>
              <a:avLst/>
              <a:gdLst/>
              <a:ahLst/>
              <a:cxnLst/>
              <a:rect l="l" t="t" r="r" b="b"/>
              <a:pathLst>
                <a:path w="747" h="408" extrusionOk="0">
                  <a:moveTo>
                    <a:pt x="714" y="211"/>
                  </a:moveTo>
                  <a:cubicBezTo>
                    <a:pt x="724" y="186"/>
                    <a:pt x="736" y="153"/>
                    <a:pt x="747" y="113"/>
                  </a:cubicBezTo>
                  <a:cubicBezTo>
                    <a:pt x="725" y="102"/>
                    <a:pt x="703" y="93"/>
                    <a:pt x="681" y="83"/>
                  </a:cubicBezTo>
                  <a:cubicBezTo>
                    <a:pt x="470" y="-4"/>
                    <a:pt x="243" y="-20"/>
                    <a:pt x="30" y="24"/>
                  </a:cubicBezTo>
                  <a:cubicBezTo>
                    <a:pt x="1" y="60"/>
                    <a:pt x="-2" y="113"/>
                    <a:pt x="1" y="152"/>
                  </a:cubicBezTo>
                  <a:cubicBezTo>
                    <a:pt x="12" y="312"/>
                    <a:pt x="69" y="376"/>
                    <a:pt x="219" y="398"/>
                  </a:cubicBezTo>
                  <a:cubicBezTo>
                    <a:pt x="262" y="405"/>
                    <a:pt x="304" y="408"/>
                    <a:pt x="343" y="408"/>
                  </a:cubicBezTo>
                  <a:cubicBezTo>
                    <a:pt x="424" y="408"/>
                    <a:pt x="499" y="395"/>
                    <a:pt x="570" y="368"/>
                  </a:cubicBezTo>
                  <a:cubicBezTo>
                    <a:pt x="639" y="343"/>
                    <a:pt x="682" y="296"/>
                    <a:pt x="714" y="211"/>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66" name="Google Shape;166;p9"/>
            <p:cNvSpPr/>
            <p:nvPr/>
          </p:nvSpPr>
          <p:spPr>
            <a:xfrm>
              <a:off x="4949280" y="3311640"/>
              <a:ext cx="594360" cy="773640"/>
            </a:xfrm>
            <a:custGeom>
              <a:avLst/>
              <a:gdLst/>
              <a:ahLst/>
              <a:cxnLst/>
              <a:rect l="l" t="t" r="r" b="b"/>
              <a:pathLst>
                <a:path w="1651" h="2149" extrusionOk="0">
                  <a:moveTo>
                    <a:pt x="379" y="1874"/>
                  </a:moveTo>
                  <a:cubicBezTo>
                    <a:pt x="485" y="1824"/>
                    <a:pt x="585" y="1754"/>
                    <a:pt x="680" y="1666"/>
                  </a:cubicBezTo>
                  <a:cubicBezTo>
                    <a:pt x="758" y="1594"/>
                    <a:pt x="808" y="1494"/>
                    <a:pt x="829" y="1370"/>
                  </a:cubicBezTo>
                  <a:cubicBezTo>
                    <a:pt x="830" y="1367"/>
                    <a:pt x="830" y="1365"/>
                    <a:pt x="830" y="1362"/>
                  </a:cubicBezTo>
                  <a:cubicBezTo>
                    <a:pt x="832" y="1343"/>
                    <a:pt x="834" y="1308"/>
                    <a:pt x="867" y="1277"/>
                  </a:cubicBezTo>
                  <a:cubicBezTo>
                    <a:pt x="878" y="1266"/>
                    <a:pt x="893" y="1260"/>
                    <a:pt x="908" y="1260"/>
                  </a:cubicBezTo>
                  <a:cubicBezTo>
                    <a:pt x="915" y="1260"/>
                    <a:pt x="921" y="1261"/>
                    <a:pt x="928" y="1264"/>
                  </a:cubicBezTo>
                  <a:cubicBezTo>
                    <a:pt x="949" y="1271"/>
                    <a:pt x="964" y="1289"/>
                    <a:pt x="967" y="1311"/>
                  </a:cubicBezTo>
                  <a:cubicBezTo>
                    <a:pt x="986" y="1439"/>
                    <a:pt x="968" y="1557"/>
                    <a:pt x="912" y="1670"/>
                  </a:cubicBezTo>
                  <a:cubicBezTo>
                    <a:pt x="896" y="1702"/>
                    <a:pt x="897" y="1723"/>
                    <a:pt x="902" y="1733"/>
                  </a:cubicBezTo>
                  <a:cubicBezTo>
                    <a:pt x="909" y="1743"/>
                    <a:pt x="929" y="1750"/>
                    <a:pt x="957" y="1750"/>
                  </a:cubicBezTo>
                  <a:lnTo>
                    <a:pt x="961" y="1750"/>
                  </a:lnTo>
                  <a:cubicBezTo>
                    <a:pt x="1118" y="1746"/>
                    <a:pt x="1211" y="1720"/>
                    <a:pt x="1254" y="1595"/>
                  </a:cubicBezTo>
                  <a:cubicBezTo>
                    <a:pt x="1262" y="1571"/>
                    <a:pt x="1285" y="1555"/>
                    <a:pt x="1311" y="1555"/>
                  </a:cubicBezTo>
                  <a:lnTo>
                    <a:pt x="1311" y="1555"/>
                  </a:lnTo>
                  <a:cubicBezTo>
                    <a:pt x="1337" y="1555"/>
                    <a:pt x="1359" y="1572"/>
                    <a:pt x="1367" y="1596"/>
                  </a:cubicBezTo>
                  <a:cubicBezTo>
                    <a:pt x="1404" y="1708"/>
                    <a:pt x="1355" y="1821"/>
                    <a:pt x="1244" y="1885"/>
                  </a:cubicBezTo>
                  <a:cubicBezTo>
                    <a:pt x="1157" y="1934"/>
                    <a:pt x="1082" y="1957"/>
                    <a:pt x="1007" y="1957"/>
                  </a:cubicBezTo>
                  <a:cubicBezTo>
                    <a:pt x="930" y="1957"/>
                    <a:pt x="852" y="1933"/>
                    <a:pt x="758" y="1881"/>
                  </a:cubicBezTo>
                  <a:cubicBezTo>
                    <a:pt x="709" y="1927"/>
                    <a:pt x="654" y="1972"/>
                    <a:pt x="589" y="2017"/>
                  </a:cubicBezTo>
                  <a:cubicBezTo>
                    <a:pt x="618" y="2032"/>
                    <a:pt x="647" y="2045"/>
                    <a:pt x="677" y="2058"/>
                  </a:cubicBezTo>
                  <a:cubicBezTo>
                    <a:pt x="948" y="2169"/>
                    <a:pt x="1212" y="2178"/>
                    <a:pt x="1470" y="2088"/>
                  </a:cubicBezTo>
                  <a:cubicBezTo>
                    <a:pt x="1551" y="2009"/>
                    <a:pt x="1602" y="1900"/>
                    <a:pt x="1623" y="1756"/>
                  </a:cubicBezTo>
                  <a:cubicBezTo>
                    <a:pt x="1675" y="1405"/>
                    <a:pt x="1656" y="1066"/>
                    <a:pt x="1565" y="750"/>
                  </a:cubicBezTo>
                  <a:cubicBezTo>
                    <a:pt x="1544" y="677"/>
                    <a:pt x="1510" y="606"/>
                    <a:pt x="1463" y="541"/>
                  </a:cubicBezTo>
                  <a:cubicBezTo>
                    <a:pt x="1461" y="538"/>
                    <a:pt x="1460" y="536"/>
                    <a:pt x="1459" y="535"/>
                  </a:cubicBezTo>
                  <a:cubicBezTo>
                    <a:pt x="1456" y="535"/>
                    <a:pt x="1454" y="535"/>
                    <a:pt x="1451" y="536"/>
                  </a:cubicBezTo>
                  <a:cubicBezTo>
                    <a:pt x="1345" y="553"/>
                    <a:pt x="1262" y="561"/>
                    <a:pt x="1185" y="561"/>
                  </a:cubicBezTo>
                  <a:cubicBezTo>
                    <a:pt x="1115" y="561"/>
                    <a:pt x="1052" y="555"/>
                    <a:pt x="990" y="541"/>
                  </a:cubicBezTo>
                  <a:cubicBezTo>
                    <a:pt x="831" y="508"/>
                    <a:pt x="724" y="417"/>
                    <a:pt x="679" y="279"/>
                  </a:cubicBezTo>
                  <a:cubicBezTo>
                    <a:pt x="649" y="185"/>
                    <a:pt x="647" y="90"/>
                    <a:pt x="674" y="0"/>
                  </a:cubicBezTo>
                  <a:cubicBezTo>
                    <a:pt x="507" y="70"/>
                    <a:pt x="357" y="179"/>
                    <a:pt x="243" y="320"/>
                  </a:cubicBezTo>
                  <a:cubicBezTo>
                    <a:pt x="274" y="388"/>
                    <a:pt x="323" y="456"/>
                    <a:pt x="389" y="525"/>
                  </a:cubicBezTo>
                  <a:cubicBezTo>
                    <a:pt x="495" y="634"/>
                    <a:pt x="635" y="703"/>
                    <a:pt x="816" y="735"/>
                  </a:cubicBezTo>
                  <a:cubicBezTo>
                    <a:pt x="916" y="753"/>
                    <a:pt x="994" y="761"/>
                    <a:pt x="1070" y="761"/>
                  </a:cubicBezTo>
                  <a:cubicBezTo>
                    <a:pt x="1079" y="761"/>
                    <a:pt x="1088" y="761"/>
                    <a:pt x="1098" y="761"/>
                  </a:cubicBezTo>
                  <a:lnTo>
                    <a:pt x="1099" y="761"/>
                  </a:lnTo>
                  <a:cubicBezTo>
                    <a:pt x="1127" y="761"/>
                    <a:pt x="1151" y="779"/>
                    <a:pt x="1157" y="806"/>
                  </a:cubicBezTo>
                  <a:cubicBezTo>
                    <a:pt x="1164" y="833"/>
                    <a:pt x="1151" y="861"/>
                    <a:pt x="1126" y="874"/>
                  </a:cubicBezTo>
                  <a:cubicBezTo>
                    <a:pt x="1083" y="895"/>
                    <a:pt x="1021" y="906"/>
                    <a:pt x="936" y="906"/>
                  </a:cubicBezTo>
                  <a:cubicBezTo>
                    <a:pt x="788" y="906"/>
                    <a:pt x="609" y="874"/>
                    <a:pt x="489" y="844"/>
                  </a:cubicBezTo>
                  <a:cubicBezTo>
                    <a:pt x="293" y="796"/>
                    <a:pt x="170" y="694"/>
                    <a:pt x="92" y="572"/>
                  </a:cubicBezTo>
                  <a:cubicBezTo>
                    <a:pt x="-105" y="1046"/>
                    <a:pt x="23" y="1566"/>
                    <a:pt x="379" y="1874"/>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grpSp>
        <p:nvGrpSpPr>
          <p:cNvPr id="167" name="Google Shape;167;p9"/>
          <p:cNvGrpSpPr/>
          <p:nvPr/>
        </p:nvGrpSpPr>
        <p:grpSpPr>
          <a:xfrm rot="900965">
            <a:off x="-357833" y="307980"/>
            <a:ext cx="1754405" cy="1066292"/>
            <a:chOff x="2544840" y="154440"/>
            <a:chExt cx="3692520" cy="2244240"/>
          </a:xfrm>
        </p:grpSpPr>
        <p:sp>
          <p:nvSpPr>
            <p:cNvPr id="168" name="Google Shape;168;p9"/>
            <p:cNvSpPr/>
            <p:nvPr/>
          </p:nvSpPr>
          <p:spPr>
            <a:xfrm>
              <a:off x="2544840" y="154440"/>
              <a:ext cx="3692520" cy="2244240"/>
            </a:xfrm>
            <a:custGeom>
              <a:avLst/>
              <a:gdLst/>
              <a:ahLst/>
              <a:cxnLst/>
              <a:rect l="l" t="t" r="r" b="b"/>
              <a:pathLst>
                <a:path w="10257" h="6234" extrusionOk="0">
                  <a:moveTo>
                    <a:pt x="309" y="3816"/>
                  </a:moveTo>
                  <a:cubicBezTo>
                    <a:pt x="685" y="4204"/>
                    <a:pt x="1175" y="4286"/>
                    <a:pt x="1651" y="4038"/>
                  </a:cubicBezTo>
                  <a:cubicBezTo>
                    <a:pt x="1739" y="3992"/>
                    <a:pt x="1824" y="3938"/>
                    <a:pt x="1911" y="3888"/>
                  </a:cubicBezTo>
                  <a:cubicBezTo>
                    <a:pt x="1995" y="3841"/>
                    <a:pt x="2012" y="3850"/>
                    <a:pt x="2013" y="3946"/>
                  </a:cubicBezTo>
                  <a:cubicBezTo>
                    <a:pt x="2015" y="4129"/>
                    <a:pt x="2013" y="4312"/>
                    <a:pt x="2013" y="4495"/>
                  </a:cubicBezTo>
                  <a:cubicBezTo>
                    <a:pt x="2013" y="4678"/>
                    <a:pt x="2013" y="4861"/>
                    <a:pt x="2013" y="5045"/>
                  </a:cubicBezTo>
                  <a:lnTo>
                    <a:pt x="2014" y="5045"/>
                  </a:lnTo>
                  <a:cubicBezTo>
                    <a:pt x="2014" y="5393"/>
                    <a:pt x="2013" y="5742"/>
                    <a:pt x="2014" y="6091"/>
                  </a:cubicBezTo>
                  <a:cubicBezTo>
                    <a:pt x="2014" y="6230"/>
                    <a:pt x="2016" y="6233"/>
                    <a:pt x="2150" y="6233"/>
                  </a:cubicBezTo>
                  <a:cubicBezTo>
                    <a:pt x="2595" y="6233"/>
                    <a:pt x="3041" y="6233"/>
                    <a:pt x="3486" y="6233"/>
                  </a:cubicBezTo>
                  <a:cubicBezTo>
                    <a:pt x="3623" y="6232"/>
                    <a:pt x="3625" y="6231"/>
                    <a:pt x="3597" y="6100"/>
                  </a:cubicBezTo>
                  <a:cubicBezTo>
                    <a:pt x="3507" y="5672"/>
                    <a:pt x="3588" y="5270"/>
                    <a:pt x="3831" y="4914"/>
                  </a:cubicBezTo>
                  <a:cubicBezTo>
                    <a:pt x="3837" y="4904"/>
                    <a:pt x="3843" y="4895"/>
                    <a:pt x="3850" y="4886"/>
                  </a:cubicBezTo>
                  <a:cubicBezTo>
                    <a:pt x="3937" y="4763"/>
                    <a:pt x="4040" y="4655"/>
                    <a:pt x="4153" y="4564"/>
                  </a:cubicBezTo>
                  <a:cubicBezTo>
                    <a:pt x="4528" y="4264"/>
                    <a:pt x="5026" y="4146"/>
                    <a:pt x="5511" y="4273"/>
                  </a:cubicBezTo>
                  <a:cubicBezTo>
                    <a:pt x="5531" y="4278"/>
                    <a:pt x="5551" y="4284"/>
                    <a:pt x="5570" y="4290"/>
                  </a:cubicBezTo>
                  <a:cubicBezTo>
                    <a:pt x="5742" y="4341"/>
                    <a:pt x="5899" y="4418"/>
                    <a:pt x="6037" y="4516"/>
                  </a:cubicBezTo>
                  <a:cubicBezTo>
                    <a:pt x="6426" y="4791"/>
                    <a:pt x="6671" y="5230"/>
                    <a:pt x="6695" y="5735"/>
                  </a:cubicBezTo>
                  <a:cubicBezTo>
                    <a:pt x="6701" y="5870"/>
                    <a:pt x="6681" y="6004"/>
                    <a:pt x="6651" y="6135"/>
                  </a:cubicBezTo>
                  <a:cubicBezTo>
                    <a:pt x="6633" y="6213"/>
                    <a:pt x="6661" y="6234"/>
                    <a:pt x="6733" y="6234"/>
                  </a:cubicBezTo>
                  <a:cubicBezTo>
                    <a:pt x="6917" y="6233"/>
                    <a:pt x="7100" y="6233"/>
                    <a:pt x="7284" y="6232"/>
                  </a:cubicBezTo>
                  <a:cubicBezTo>
                    <a:pt x="7361" y="6232"/>
                    <a:pt x="7438" y="6232"/>
                    <a:pt x="7515" y="6232"/>
                  </a:cubicBezTo>
                  <a:cubicBezTo>
                    <a:pt x="7724" y="6232"/>
                    <a:pt x="7933" y="6232"/>
                    <a:pt x="8142" y="6234"/>
                  </a:cubicBezTo>
                  <a:cubicBezTo>
                    <a:pt x="8237" y="6234"/>
                    <a:pt x="8246" y="6185"/>
                    <a:pt x="8246" y="6109"/>
                  </a:cubicBezTo>
                  <a:cubicBezTo>
                    <a:pt x="8246" y="5855"/>
                    <a:pt x="8245" y="5601"/>
                    <a:pt x="8245" y="5347"/>
                  </a:cubicBezTo>
                  <a:cubicBezTo>
                    <a:pt x="8245" y="4920"/>
                    <a:pt x="8245" y="4495"/>
                    <a:pt x="8246" y="4068"/>
                  </a:cubicBezTo>
                  <a:cubicBezTo>
                    <a:pt x="8246" y="4022"/>
                    <a:pt x="8223" y="3959"/>
                    <a:pt x="8268" y="3933"/>
                  </a:cubicBezTo>
                  <a:cubicBezTo>
                    <a:pt x="8320" y="3901"/>
                    <a:pt x="8361" y="3960"/>
                    <a:pt x="8402" y="3986"/>
                  </a:cubicBezTo>
                  <a:cubicBezTo>
                    <a:pt x="8493" y="4044"/>
                    <a:pt x="8585" y="4096"/>
                    <a:pt x="8681" y="4137"/>
                  </a:cubicBezTo>
                  <a:cubicBezTo>
                    <a:pt x="8841" y="4206"/>
                    <a:pt x="9010" y="4247"/>
                    <a:pt x="9197" y="4241"/>
                  </a:cubicBezTo>
                  <a:cubicBezTo>
                    <a:pt x="9220" y="4241"/>
                    <a:pt x="9244" y="4240"/>
                    <a:pt x="9266" y="4237"/>
                  </a:cubicBezTo>
                  <a:lnTo>
                    <a:pt x="9267" y="4237"/>
                  </a:lnTo>
                  <a:cubicBezTo>
                    <a:pt x="9392" y="4225"/>
                    <a:pt x="9510" y="4191"/>
                    <a:pt x="9618" y="4139"/>
                  </a:cubicBezTo>
                  <a:cubicBezTo>
                    <a:pt x="9846" y="4030"/>
                    <a:pt x="10028" y="3841"/>
                    <a:pt x="10138" y="3617"/>
                  </a:cubicBezTo>
                  <a:cubicBezTo>
                    <a:pt x="10179" y="3535"/>
                    <a:pt x="10210" y="3448"/>
                    <a:pt x="10230" y="3359"/>
                  </a:cubicBezTo>
                  <a:cubicBezTo>
                    <a:pt x="10283" y="3123"/>
                    <a:pt x="10260" y="2869"/>
                    <a:pt x="10140" y="2637"/>
                  </a:cubicBezTo>
                  <a:cubicBezTo>
                    <a:pt x="9888" y="2153"/>
                    <a:pt x="9349" y="1893"/>
                    <a:pt x="8821" y="2050"/>
                  </a:cubicBezTo>
                  <a:cubicBezTo>
                    <a:pt x="8800" y="2056"/>
                    <a:pt x="8778" y="2063"/>
                    <a:pt x="8757" y="2071"/>
                  </a:cubicBezTo>
                  <a:cubicBezTo>
                    <a:pt x="8623" y="2120"/>
                    <a:pt x="8507" y="2202"/>
                    <a:pt x="8382" y="2268"/>
                  </a:cubicBezTo>
                  <a:cubicBezTo>
                    <a:pt x="8345" y="2288"/>
                    <a:pt x="8309" y="2340"/>
                    <a:pt x="8264" y="2313"/>
                  </a:cubicBezTo>
                  <a:cubicBezTo>
                    <a:pt x="8226" y="2290"/>
                    <a:pt x="8246" y="2236"/>
                    <a:pt x="8246" y="2197"/>
                  </a:cubicBezTo>
                  <a:cubicBezTo>
                    <a:pt x="8246" y="2058"/>
                    <a:pt x="8246" y="1919"/>
                    <a:pt x="8246" y="1780"/>
                  </a:cubicBezTo>
                  <a:cubicBezTo>
                    <a:pt x="8245" y="1239"/>
                    <a:pt x="8245" y="697"/>
                    <a:pt x="8245" y="155"/>
                  </a:cubicBezTo>
                  <a:cubicBezTo>
                    <a:pt x="8245" y="1"/>
                    <a:pt x="8244" y="1"/>
                    <a:pt x="8090" y="1"/>
                  </a:cubicBezTo>
                  <a:cubicBezTo>
                    <a:pt x="7624" y="1"/>
                    <a:pt x="7158" y="5"/>
                    <a:pt x="6692" y="2"/>
                  </a:cubicBezTo>
                  <a:cubicBezTo>
                    <a:pt x="6598" y="1"/>
                    <a:pt x="6573" y="25"/>
                    <a:pt x="6591" y="122"/>
                  </a:cubicBezTo>
                  <a:cubicBezTo>
                    <a:pt x="6715" y="792"/>
                    <a:pt x="6498" y="1336"/>
                    <a:pt x="5951" y="1737"/>
                  </a:cubicBezTo>
                  <a:cubicBezTo>
                    <a:pt x="5027" y="2415"/>
                    <a:pt x="3663" y="1819"/>
                    <a:pt x="3516" y="681"/>
                  </a:cubicBezTo>
                  <a:cubicBezTo>
                    <a:pt x="3492" y="493"/>
                    <a:pt x="3499" y="310"/>
                    <a:pt x="3535" y="126"/>
                  </a:cubicBezTo>
                  <a:cubicBezTo>
                    <a:pt x="3558" y="9"/>
                    <a:pt x="3552" y="1"/>
                    <a:pt x="3431" y="1"/>
                  </a:cubicBezTo>
                  <a:cubicBezTo>
                    <a:pt x="3103" y="1"/>
                    <a:pt x="2775" y="-1"/>
                    <a:pt x="2447" y="1"/>
                  </a:cubicBezTo>
                  <a:cubicBezTo>
                    <a:pt x="2162" y="4"/>
                    <a:pt x="2014" y="155"/>
                    <a:pt x="2013" y="439"/>
                  </a:cubicBezTo>
                  <a:cubicBezTo>
                    <a:pt x="2013" y="1009"/>
                    <a:pt x="2014" y="1579"/>
                    <a:pt x="2014" y="2149"/>
                  </a:cubicBezTo>
                  <a:cubicBezTo>
                    <a:pt x="2014" y="2277"/>
                    <a:pt x="2009" y="2280"/>
                    <a:pt x="1898" y="2219"/>
                  </a:cubicBezTo>
                  <a:cubicBezTo>
                    <a:pt x="1714" y="2118"/>
                    <a:pt x="1541" y="1998"/>
                    <a:pt x="1328" y="1958"/>
                  </a:cubicBezTo>
                  <a:cubicBezTo>
                    <a:pt x="865" y="1871"/>
                    <a:pt x="369" y="2096"/>
                    <a:pt x="147" y="2504"/>
                  </a:cubicBezTo>
                  <a:cubicBezTo>
                    <a:pt x="-96" y="2952"/>
                    <a:pt x="-33" y="3462"/>
                    <a:pt x="309" y="3816"/>
                  </a:cubicBezTo>
                  <a:close/>
                </a:path>
              </a:pathLst>
            </a:custGeom>
            <a:solidFill>
              <a:schemeClr val="lt1"/>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69" name="Google Shape;169;p9"/>
            <p:cNvSpPr/>
            <p:nvPr/>
          </p:nvSpPr>
          <p:spPr>
            <a:xfrm>
              <a:off x="3929400" y="741960"/>
              <a:ext cx="2307960" cy="1656720"/>
            </a:xfrm>
            <a:custGeom>
              <a:avLst/>
              <a:gdLst/>
              <a:ahLst/>
              <a:cxnLst/>
              <a:rect l="l" t="t" r="r" b="b"/>
              <a:pathLst>
                <a:path w="6411" h="4602" extrusionOk="0">
                  <a:moveTo>
                    <a:pt x="4" y="3254"/>
                  </a:moveTo>
                  <a:cubicBezTo>
                    <a:pt x="91" y="3131"/>
                    <a:pt x="194" y="3023"/>
                    <a:pt x="307" y="2932"/>
                  </a:cubicBezTo>
                  <a:cubicBezTo>
                    <a:pt x="682" y="2632"/>
                    <a:pt x="1180" y="2514"/>
                    <a:pt x="1665" y="2641"/>
                  </a:cubicBezTo>
                  <a:cubicBezTo>
                    <a:pt x="1685" y="2646"/>
                    <a:pt x="1705" y="2652"/>
                    <a:pt x="1724" y="2658"/>
                  </a:cubicBezTo>
                  <a:cubicBezTo>
                    <a:pt x="1896" y="2709"/>
                    <a:pt x="2053" y="2786"/>
                    <a:pt x="2191" y="2884"/>
                  </a:cubicBezTo>
                  <a:cubicBezTo>
                    <a:pt x="2580" y="3159"/>
                    <a:pt x="2825" y="3598"/>
                    <a:pt x="2849" y="4103"/>
                  </a:cubicBezTo>
                  <a:cubicBezTo>
                    <a:pt x="2855" y="4238"/>
                    <a:pt x="2835" y="4372"/>
                    <a:pt x="2805" y="4503"/>
                  </a:cubicBezTo>
                  <a:cubicBezTo>
                    <a:pt x="2787" y="4581"/>
                    <a:pt x="2815" y="4602"/>
                    <a:pt x="2887" y="4602"/>
                  </a:cubicBezTo>
                  <a:cubicBezTo>
                    <a:pt x="3071" y="4601"/>
                    <a:pt x="3254" y="4601"/>
                    <a:pt x="3438" y="4600"/>
                  </a:cubicBezTo>
                  <a:cubicBezTo>
                    <a:pt x="3515" y="4600"/>
                    <a:pt x="3592" y="4600"/>
                    <a:pt x="3669" y="4600"/>
                  </a:cubicBezTo>
                  <a:cubicBezTo>
                    <a:pt x="3878" y="4600"/>
                    <a:pt x="4087" y="4600"/>
                    <a:pt x="4296" y="4602"/>
                  </a:cubicBezTo>
                  <a:cubicBezTo>
                    <a:pt x="4391" y="4602"/>
                    <a:pt x="4400" y="4553"/>
                    <a:pt x="4400" y="4477"/>
                  </a:cubicBezTo>
                  <a:cubicBezTo>
                    <a:pt x="4400" y="4223"/>
                    <a:pt x="4399" y="3969"/>
                    <a:pt x="4399" y="3715"/>
                  </a:cubicBezTo>
                  <a:cubicBezTo>
                    <a:pt x="4399" y="3288"/>
                    <a:pt x="4399" y="2863"/>
                    <a:pt x="4400" y="2436"/>
                  </a:cubicBezTo>
                  <a:cubicBezTo>
                    <a:pt x="4400" y="2390"/>
                    <a:pt x="4377" y="2327"/>
                    <a:pt x="4422" y="2301"/>
                  </a:cubicBezTo>
                  <a:cubicBezTo>
                    <a:pt x="4474" y="2269"/>
                    <a:pt x="4515" y="2328"/>
                    <a:pt x="4556" y="2354"/>
                  </a:cubicBezTo>
                  <a:cubicBezTo>
                    <a:pt x="4647" y="2412"/>
                    <a:pt x="4739" y="2464"/>
                    <a:pt x="4835" y="2505"/>
                  </a:cubicBezTo>
                  <a:cubicBezTo>
                    <a:pt x="4995" y="2574"/>
                    <a:pt x="5164" y="2615"/>
                    <a:pt x="5351" y="2609"/>
                  </a:cubicBezTo>
                  <a:cubicBezTo>
                    <a:pt x="5374" y="2609"/>
                    <a:pt x="5398" y="2608"/>
                    <a:pt x="5420" y="2605"/>
                  </a:cubicBezTo>
                  <a:lnTo>
                    <a:pt x="5421" y="2605"/>
                  </a:lnTo>
                  <a:cubicBezTo>
                    <a:pt x="5546" y="2593"/>
                    <a:pt x="5664" y="2559"/>
                    <a:pt x="5772" y="2507"/>
                  </a:cubicBezTo>
                  <a:cubicBezTo>
                    <a:pt x="6000" y="2398"/>
                    <a:pt x="6182" y="2209"/>
                    <a:pt x="6292" y="1985"/>
                  </a:cubicBezTo>
                  <a:cubicBezTo>
                    <a:pt x="6333" y="1903"/>
                    <a:pt x="6364" y="1816"/>
                    <a:pt x="6384" y="1727"/>
                  </a:cubicBezTo>
                  <a:cubicBezTo>
                    <a:pt x="6437" y="1491"/>
                    <a:pt x="6414" y="1237"/>
                    <a:pt x="6294" y="1005"/>
                  </a:cubicBezTo>
                  <a:cubicBezTo>
                    <a:pt x="6042" y="521"/>
                    <a:pt x="5503" y="261"/>
                    <a:pt x="4975" y="418"/>
                  </a:cubicBezTo>
                  <a:cubicBezTo>
                    <a:pt x="4954" y="424"/>
                    <a:pt x="4932" y="431"/>
                    <a:pt x="4911" y="439"/>
                  </a:cubicBezTo>
                  <a:cubicBezTo>
                    <a:pt x="4777" y="488"/>
                    <a:pt x="4661" y="570"/>
                    <a:pt x="4536" y="636"/>
                  </a:cubicBezTo>
                  <a:cubicBezTo>
                    <a:pt x="4499" y="656"/>
                    <a:pt x="4463" y="708"/>
                    <a:pt x="4419" y="681"/>
                  </a:cubicBezTo>
                  <a:cubicBezTo>
                    <a:pt x="4380" y="658"/>
                    <a:pt x="4400" y="604"/>
                    <a:pt x="4400" y="565"/>
                  </a:cubicBezTo>
                  <a:cubicBezTo>
                    <a:pt x="4400" y="426"/>
                    <a:pt x="4400" y="287"/>
                    <a:pt x="4400" y="148"/>
                  </a:cubicBezTo>
                  <a:cubicBezTo>
                    <a:pt x="4244" y="50"/>
                    <a:pt x="4082" y="26"/>
                    <a:pt x="4008" y="15"/>
                  </a:cubicBezTo>
                  <a:cubicBezTo>
                    <a:pt x="3943" y="5"/>
                    <a:pt x="3878" y="0"/>
                    <a:pt x="3815" y="0"/>
                  </a:cubicBezTo>
                  <a:lnTo>
                    <a:pt x="3814" y="0"/>
                  </a:lnTo>
                  <a:cubicBezTo>
                    <a:pt x="3496" y="0"/>
                    <a:pt x="3191" y="123"/>
                    <a:pt x="2906" y="364"/>
                  </a:cubicBezTo>
                  <a:cubicBezTo>
                    <a:pt x="2835" y="424"/>
                    <a:pt x="2769" y="492"/>
                    <a:pt x="2704" y="569"/>
                  </a:cubicBezTo>
                  <a:lnTo>
                    <a:pt x="2650" y="569"/>
                  </a:lnTo>
                  <a:cubicBezTo>
                    <a:pt x="2436" y="569"/>
                    <a:pt x="2172" y="656"/>
                    <a:pt x="2011" y="848"/>
                  </a:cubicBezTo>
                  <a:cubicBezTo>
                    <a:pt x="1979" y="840"/>
                    <a:pt x="1947" y="834"/>
                    <a:pt x="1913" y="829"/>
                  </a:cubicBezTo>
                  <a:cubicBezTo>
                    <a:pt x="1870" y="822"/>
                    <a:pt x="1827" y="819"/>
                    <a:pt x="1784" y="819"/>
                  </a:cubicBezTo>
                  <a:cubicBezTo>
                    <a:pt x="1518" y="819"/>
                    <a:pt x="1275" y="947"/>
                    <a:pt x="1100" y="1181"/>
                  </a:cubicBezTo>
                  <a:cubicBezTo>
                    <a:pt x="1015" y="1294"/>
                    <a:pt x="953" y="1423"/>
                    <a:pt x="913" y="1571"/>
                  </a:cubicBezTo>
                  <a:cubicBezTo>
                    <a:pt x="840" y="1595"/>
                    <a:pt x="770" y="1630"/>
                    <a:pt x="702" y="1675"/>
                  </a:cubicBezTo>
                  <a:cubicBezTo>
                    <a:pt x="478" y="1825"/>
                    <a:pt x="349" y="2093"/>
                    <a:pt x="367" y="2364"/>
                  </a:cubicBezTo>
                  <a:cubicBezTo>
                    <a:pt x="100" y="2592"/>
                    <a:pt x="-25" y="2896"/>
                    <a:pt x="4" y="3254"/>
                  </a:cubicBezTo>
                  <a:close/>
                </a:path>
              </a:pathLst>
            </a:custGeom>
            <a:solidFill>
              <a:schemeClr val="dk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70" name="Google Shape;170;p9"/>
            <p:cNvSpPr/>
            <p:nvPr/>
          </p:nvSpPr>
          <p:spPr>
            <a:xfrm>
              <a:off x="5656320" y="875880"/>
              <a:ext cx="581040" cy="805680"/>
            </a:xfrm>
            <a:custGeom>
              <a:avLst/>
              <a:gdLst/>
              <a:ahLst/>
              <a:cxnLst/>
              <a:rect l="l" t="t" r="r" b="b"/>
              <a:pathLst>
                <a:path w="1614" h="2238" extrusionOk="0">
                  <a:moveTo>
                    <a:pt x="58" y="1951"/>
                  </a:moveTo>
                  <a:cubicBezTo>
                    <a:pt x="48" y="2011"/>
                    <a:pt x="42" y="2071"/>
                    <a:pt x="38" y="2133"/>
                  </a:cubicBezTo>
                  <a:cubicBezTo>
                    <a:pt x="198" y="2202"/>
                    <a:pt x="367" y="2243"/>
                    <a:pt x="554" y="2238"/>
                  </a:cubicBezTo>
                  <a:cubicBezTo>
                    <a:pt x="577" y="2237"/>
                    <a:pt x="601" y="2235"/>
                    <a:pt x="623" y="2233"/>
                  </a:cubicBezTo>
                  <a:lnTo>
                    <a:pt x="624" y="2233"/>
                  </a:lnTo>
                  <a:cubicBezTo>
                    <a:pt x="727" y="2174"/>
                    <a:pt x="781" y="2068"/>
                    <a:pt x="842" y="1949"/>
                  </a:cubicBezTo>
                  <a:cubicBezTo>
                    <a:pt x="850" y="1934"/>
                    <a:pt x="857" y="1919"/>
                    <a:pt x="865" y="1903"/>
                  </a:cubicBezTo>
                  <a:cubicBezTo>
                    <a:pt x="876" y="1883"/>
                    <a:pt x="886" y="1862"/>
                    <a:pt x="896" y="1841"/>
                  </a:cubicBezTo>
                  <a:cubicBezTo>
                    <a:pt x="910" y="1811"/>
                    <a:pt x="925" y="1780"/>
                    <a:pt x="942" y="1750"/>
                  </a:cubicBezTo>
                  <a:cubicBezTo>
                    <a:pt x="1007" y="1635"/>
                    <a:pt x="1087" y="1545"/>
                    <a:pt x="1180" y="1483"/>
                  </a:cubicBezTo>
                  <a:cubicBezTo>
                    <a:pt x="1298" y="1403"/>
                    <a:pt x="1442" y="1358"/>
                    <a:pt x="1587" y="1355"/>
                  </a:cubicBezTo>
                  <a:cubicBezTo>
                    <a:pt x="1640" y="1119"/>
                    <a:pt x="1617" y="865"/>
                    <a:pt x="1497" y="633"/>
                  </a:cubicBezTo>
                  <a:cubicBezTo>
                    <a:pt x="1245" y="149"/>
                    <a:pt x="706" y="-111"/>
                    <a:pt x="178" y="46"/>
                  </a:cubicBezTo>
                  <a:cubicBezTo>
                    <a:pt x="141" y="82"/>
                    <a:pt x="113" y="125"/>
                    <a:pt x="91" y="178"/>
                  </a:cubicBezTo>
                  <a:cubicBezTo>
                    <a:pt x="63" y="247"/>
                    <a:pt x="34" y="323"/>
                    <a:pt x="21" y="401"/>
                  </a:cubicBezTo>
                  <a:cubicBezTo>
                    <a:pt x="-29" y="689"/>
                    <a:pt x="10" y="982"/>
                    <a:pt x="139" y="1294"/>
                  </a:cubicBezTo>
                  <a:cubicBezTo>
                    <a:pt x="276" y="1167"/>
                    <a:pt x="446" y="1078"/>
                    <a:pt x="653" y="1024"/>
                  </a:cubicBezTo>
                  <a:cubicBezTo>
                    <a:pt x="551" y="769"/>
                    <a:pt x="522" y="598"/>
                    <a:pt x="648" y="491"/>
                  </a:cubicBezTo>
                  <a:cubicBezTo>
                    <a:pt x="659" y="482"/>
                    <a:pt x="673" y="477"/>
                    <a:pt x="687" y="477"/>
                  </a:cubicBezTo>
                  <a:cubicBezTo>
                    <a:pt x="696" y="477"/>
                    <a:pt x="706" y="479"/>
                    <a:pt x="715" y="484"/>
                  </a:cubicBezTo>
                  <a:cubicBezTo>
                    <a:pt x="737" y="496"/>
                    <a:pt x="749" y="521"/>
                    <a:pt x="746" y="545"/>
                  </a:cubicBezTo>
                  <a:cubicBezTo>
                    <a:pt x="727" y="673"/>
                    <a:pt x="761" y="793"/>
                    <a:pt x="861" y="948"/>
                  </a:cubicBezTo>
                  <a:cubicBezTo>
                    <a:pt x="890" y="992"/>
                    <a:pt x="908" y="1000"/>
                    <a:pt x="929" y="1000"/>
                  </a:cubicBezTo>
                  <a:cubicBezTo>
                    <a:pt x="935" y="1000"/>
                    <a:pt x="941" y="1000"/>
                    <a:pt x="947" y="999"/>
                  </a:cubicBezTo>
                  <a:cubicBezTo>
                    <a:pt x="961" y="996"/>
                    <a:pt x="975" y="995"/>
                    <a:pt x="992" y="995"/>
                  </a:cubicBezTo>
                  <a:cubicBezTo>
                    <a:pt x="1014" y="995"/>
                    <a:pt x="1035" y="997"/>
                    <a:pt x="1056" y="999"/>
                  </a:cubicBezTo>
                  <a:lnTo>
                    <a:pt x="1060" y="1000"/>
                  </a:lnTo>
                  <a:lnTo>
                    <a:pt x="1084" y="1002"/>
                  </a:lnTo>
                  <a:cubicBezTo>
                    <a:pt x="1175" y="1012"/>
                    <a:pt x="1269" y="1021"/>
                    <a:pt x="1360" y="1058"/>
                  </a:cubicBezTo>
                  <a:cubicBezTo>
                    <a:pt x="1385" y="1068"/>
                    <a:pt x="1400" y="1093"/>
                    <a:pt x="1397" y="1119"/>
                  </a:cubicBezTo>
                  <a:cubicBezTo>
                    <a:pt x="1394" y="1146"/>
                    <a:pt x="1374" y="1167"/>
                    <a:pt x="1348" y="1172"/>
                  </a:cubicBezTo>
                  <a:cubicBezTo>
                    <a:pt x="1320" y="1177"/>
                    <a:pt x="1294" y="1177"/>
                    <a:pt x="1274" y="1177"/>
                  </a:cubicBezTo>
                  <a:lnTo>
                    <a:pt x="1258" y="1177"/>
                  </a:lnTo>
                  <a:lnTo>
                    <a:pt x="1223" y="1177"/>
                  </a:lnTo>
                  <a:cubicBezTo>
                    <a:pt x="1006" y="1177"/>
                    <a:pt x="818" y="1207"/>
                    <a:pt x="649" y="1269"/>
                  </a:cubicBezTo>
                  <a:cubicBezTo>
                    <a:pt x="304" y="1395"/>
                    <a:pt x="110" y="1619"/>
                    <a:pt x="58" y="1951"/>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71" name="Google Shape;171;p9"/>
            <p:cNvSpPr/>
            <p:nvPr/>
          </p:nvSpPr>
          <p:spPr>
            <a:xfrm>
              <a:off x="4039920" y="842040"/>
              <a:ext cx="1482480" cy="1556640"/>
            </a:xfrm>
            <a:custGeom>
              <a:avLst/>
              <a:gdLst/>
              <a:ahLst/>
              <a:cxnLst/>
              <a:rect l="l" t="t" r="r" b="b"/>
              <a:pathLst>
                <a:path w="4118" h="4324" extrusionOk="0">
                  <a:moveTo>
                    <a:pt x="2001" y="1670"/>
                  </a:moveTo>
                  <a:cubicBezTo>
                    <a:pt x="2129" y="1527"/>
                    <a:pt x="2310" y="1448"/>
                    <a:pt x="2510" y="1448"/>
                  </a:cubicBezTo>
                  <a:cubicBezTo>
                    <a:pt x="2663" y="1448"/>
                    <a:pt x="2815" y="1494"/>
                    <a:pt x="2938" y="1577"/>
                  </a:cubicBezTo>
                  <a:cubicBezTo>
                    <a:pt x="3031" y="1639"/>
                    <a:pt x="3111" y="1729"/>
                    <a:pt x="3176" y="1844"/>
                  </a:cubicBezTo>
                  <a:cubicBezTo>
                    <a:pt x="3193" y="1874"/>
                    <a:pt x="3208" y="1905"/>
                    <a:pt x="3222" y="1935"/>
                  </a:cubicBezTo>
                  <a:cubicBezTo>
                    <a:pt x="3232" y="1956"/>
                    <a:pt x="3242" y="1977"/>
                    <a:pt x="3252" y="1998"/>
                  </a:cubicBezTo>
                  <a:cubicBezTo>
                    <a:pt x="3260" y="2013"/>
                    <a:pt x="3268" y="2028"/>
                    <a:pt x="3276" y="2043"/>
                  </a:cubicBezTo>
                  <a:cubicBezTo>
                    <a:pt x="3351" y="2190"/>
                    <a:pt x="3415" y="2316"/>
                    <a:pt x="3575" y="2360"/>
                  </a:cubicBezTo>
                  <a:cubicBezTo>
                    <a:pt x="3602" y="2367"/>
                    <a:pt x="3620" y="2392"/>
                    <a:pt x="3619" y="2420"/>
                  </a:cubicBezTo>
                  <a:cubicBezTo>
                    <a:pt x="3618" y="2448"/>
                    <a:pt x="3598" y="2471"/>
                    <a:pt x="3571" y="2476"/>
                  </a:cubicBezTo>
                  <a:cubicBezTo>
                    <a:pt x="3553" y="2480"/>
                    <a:pt x="3534" y="2482"/>
                    <a:pt x="3516" y="2482"/>
                  </a:cubicBezTo>
                  <a:cubicBezTo>
                    <a:pt x="3465" y="2482"/>
                    <a:pt x="3415" y="2468"/>
                    <a:pt x="3358" y="2440"/>
                  </a:cubicBezTo>
                  <a:cubicBezTo>
                    <a:pt x="3270" y="2395"/>
                    <a:pt x="3198" y="2323"/>
                    <a:pt x="3133" y="2213"/>
                  </a:cubicBezTo>
                  <a:lnTo>
                    <a:pt x="3111" y="2177"/>
                  </a:lnTo>
                  <a:cubicBezTo>
                    <a:pt x="3065" y="2100"/>
                    <a:pt x="3017" y="2021"/>
                    <a:pt x="2972" y="1942"/>
                  </a:cubicBezTo>
                  <a:cubicBezTo>
                    <a:pt x="2877" y="1779"/>
                    <a:pt x="2743" y="1703"/>
                    <a:pt x="2550" y="1703"/>
                  </a:cubicBezTo>
                  <a:cubicBezTo>
                    <a:pt x="2518" y="1703"/>
                    <a:pt x="2483" y="1706"/>
                    <a:pt x="2447" y="1710"/>
                  </a:cubicBezTo>
                  <a:cubicBezTo>
                    <a:pt x="2254" y="1734"/>
                    <a:pt x="2109" y="1840"/>
                    <a:pt x="2004" y="2034"/>
                  </a:cubicBezTo>
                  <a:cubicBezTo>
                    <a:pt x="1994" y="2053"/>
                    <a:pt x="1973" y="2065"/>
                    <a:pt x="1951" y="2065"/>
                  </a:cubicBezTo>
                  <a:cubicBezTo>
                    <a:pt x="1927" y="2065"/>
                    <a:pt x="1905" y="2051"/>
                    <a:pt x="1896" y="2029"/>
                  </a:cubicBezTo>
                  <a:cubicBezTo>
                    <a:pt x="1878" y="1990"/>
                    <a:pt x="1897" y="1785"/>
                    <a:pt x="2001" y="1670"/>
                  </a:cubicBezTo>
                  <a:moveTo>
                    <a:pt x="0" y="2654"/>
                  </a:moveTo>
                  <a:cubicBezTo>
                    <a:pt x="375" y="2354"/>
                    <a:pt x="873" y="2236"/>
                    <a:pt x="1358" y="2363"/>
                  </a:cubicBezTo>
                  <a:cubicBezTo>
                    <a:pt x="1378" y="2368"/>
                    <a:pt x="1398" y="2374"/>
                    <a:pt x="1417" y="2380"/>
                  </a:cubicBezTo>
                  <a:cubicBezTo>
                    <a:pt x="1474" y="2359"/>
                    <a:pt x="1536" y="2349"/>
                    <a:pt x="1602" y="2349"/>
                  </a:cubicBezTo>
                  <a:cubicBezTo>
                    <a:pt x="1731" y="2349"/>
                    <a:pt x="1846" y="2389"/>
                    <a:pt x="1879" y="2408"/>
                  </a:cubicBezTo>
                  <a:cubicBezTo>
                    <a:pt x="1998" y="2474"/>
                    <a:pt x="2096" y="2563"/>
                    <a:pt x="2169" y="2674"/>
                  </a:cubicBezTo>
                  <a:cubicBezTo>
                    <a:pt x="2186" y="2698"/>
                    <a:pt x="2181" y="2732"/>
                    <a:pt x="2159" y="2751"/>
                  </a:cubicBezTo>
                  <a:cubicBezTo>
                    <a:pt x="2148" y="2761"/>
                    <a:pt x="2134" y="2766"/>
                    <a:pt x="2119" y="2766"/>
                  </a:cubicBezTo>
                  <a:cubicBezTo>
                    <a:pt x="2106" y="2766"/>
                    <a:pt x="2092" y="2762"/>
                    <a:pt x="2081" y="2752"/>
                  </a:cubicBezTo>
                  <a:cubicBezTo>
                    <a:pt x="2024" y="2704"/>
                    <a:pt x="1957" y="2649"/>
                    <a:pt x="1884" y="2606"/>
                  </a:cubicBezTo>
                  <a:cubicBezTo>
                    <a:pt x="2273" y="2881"/>
                    <a:pt x="2518" y="3320"/>
                    <a:pt x="2542" y="3825"/>
                  </a:cubicBezTo>
                  <a:cubicBezTo>
                    <a:pt x="2548" y="3960"/>
                    <a:pt x="2528" y="4094"/>
                    <a:pt x="2498" y="4225"/>
                  </a:cubicBezTo>
                  <a:cubicBezTo>
                    <a:pt x="2480" y="4303"/>
                    <a:pt x="2508" y="4324"/>
                    <a:pt x="2580" y="4324"/>
                  </a:cubicBezTo>
                  <a:cubicBezTo>
                    <a:pt x="2764" y="4323"/>
                    <a:pt x="2947" y="4323"/>
                    <a:pt x="3131" y="4322"/>
                  </a:cubicBezTo>
                  <a:cubicBezTo>
                    <a:pt x="3134" y="4060"/>
                    <a:pt x="3074" y="3830"/>
                    <a:pt x="2957" y="3675"/>
                  </a:cubicBezTo>
                  <a:cubicBezTo>
                    <a:pt x="2943" y="3657"/>
                    <a:pt x="2941" y="3632"/>
                    <a:pt x="2952" y="3611"/>
                  </a:cubicBezTo>
                  <a:cubicBezTo>
                    <a:pt x="2963" y="3592"/>
                    <a:pt x="2983" y="3580"/>
                    <a:pt x="3005" y="3580"/>
                  </a:cubicBezTo>
                  <a:lnTo>
                    <a:pt x="3009" y="3580"/>
                  </a:lnTo>
                  <a:cubicBezTo>
                    <a:pt x="3054" y="3583"/>
                    <a:pt x="3080" y="3609"/>
                    <a:pt x="3094" y="3623"/>
                  </a:cubicBezTo>
                  <a:cubicBezTo>
                    <a:pt x="3096" y="3625"/>
                    <a:pt x="3098" y="3627"/>
                    <a:pt x="3100" y="3628"/>
                  </a:cubicBezTo>
                  <a:cubicBezTo>
                    <a:pt x="3280" y="3795"/>
                    <a:pt x="3329" y="4016"/>
                    <a:pt x="3352" y="4190"/>
                  </a:cubicBezTo>
                  <a:cubicBezTo>
                    <a:pt x="3357" y="4231"/>
                    <a:pt x="3360" y="4274"/>
                    <a:pt x="3362" y="4322"/>
                  </a:cubicBezTo>
                  <a:cubicBezTo>
                    <a:pt x="3571" y="4322"/>
                    <a:pt x="3780" y="4322"/>
                    <a:pt x="3989" y="4324"/>
                  </a:cubicBezTo>
                  <a:cubicBezTo>
                    <a:pt x="4084" y="4324"/>
                    <a:pt x="4093" y="4275"/>
                    <a:pt x="4093" y="4199"/>
                  </a:cubicBezTo>
                  <a:cubicBezTo>
                    <a:pt x="4093" y="3945"/>
                    <a:pt x="4092" y="3691"/>
                    <a:pt x="4092" y="3437"/>
                  </a:cubicBezTo>
                  <a:cubicBezTo>
                    <a:pt x="4089" y="3427"/>
                    <a:pt x="4085" y="3418"/>
                    <a:pt x="4082" y="3409"/>
                  </a:cubicBezTo>
                  <a:cubicBezTo>
                    <a:pt x="4005" y="3206"/>
                    <a:pt x="3859" y="3096"/>
                    <a:pt x="3648" y="3082"/>
                  </a:cubicBezTo>
                  <a:cubicBezTo>
                    <a:pt x="3625" y="3080"/>
                    <a:pt x="3605" y="3065"/>
                    <a:pt x="3596" y="3044"/>
                  </a:cubicBezTo>
                  <a:cubicBezTo>
                    <a:pt x="3588" y="3022"/>
                    <a:pt x="3592" y="2998"/>
                    <a:pt x="3608" y="2981"/>
                  </a:cubicBezTo>
                  <a:cubicBezTo>
                    <a:pt x="3649" y="2937"/>
                    <a:pt x="3707" y="2914"/>
                    <a:pt x="3775" y="2914"/>
                  </a:cubicBezTo>
                  <a:cubicBezTo>
                    <a:pt x="3844" y="2914"/>
                    <a:pt x="3924" y="2937"/>
                    <a:pt x="4013" y="2982"/>
                  </a:cubicBezTo>
                  <a:cubicBezTo>
                    <a:pt x="4020" y="2949"/>
                    <a:pt x="4026" y="2914"/>
                    <a:pt x="4032" y="2879"/>
                  </a:cubicBezTo>
                  <a:cubicBezTo>
                    <a:pt x="4034" y="2865"/>
                    <a:pt x="4036" y="2852"/>
                    <a:pt x="4038" y="2839"/>
                  </a:cubicBezTo>
                  <a:cubicBezTo>
                    <a:pt x="4091" y="2535"/>
                    <a:pt x="4098" y="2282"/>
                    <a:pt x="4060" y="2045"/>
                  </a:cubicBezTo>
                  <a:cubicBezTo>
                    <a:pt x="4008" y="1713"/>
                    <a:pt x="3814" y="1489"/>
                    <a:pt x="3469" y="1363"/>
                  </a:cubicBezTo>
                  <a:cubicBezTo>
                    <a:pt x="3300" y="1301"/>
                    <a:pt x="3112" y="1271"/>
                    <a:pt x="2895" y="1271"/>
                  </a:cubicBezTo>
                  <a:lnTo>
                    <a:pt x="2860" y="1271"/>
                  </a:lnTo>
                  <a:lnTo>
                    <a:pt x="2844" y="1271"/>
                  </a:lnTo>
                  <a:cubicBezTo>
                    <a:pt x="2825" y="1271"/>
                    <a:pt x="2799" y="1271"/>
                    <a:pt x="2771" y="1266"/>
                  </a:cubicBezTo>
                  <a:cubicBezTo>
                    <a:pt x="2744" y="1261"/>
                    <a:pt x="2724" y="1240"/>
                    <a:pt x="2721" y="1213"/>
                  </a:cubicBezTo>
                  <a:cubicBezTo>
                    <a:pt x="2718" y="1187"/>
                    <a:pt x="2734" y="1162"/>
                    <a:pt x="2758" y="1152"/>
                  </a:cubicBezTo>
                  <a:cubicBezTo>
                    <a:pt x="2849" y="1115"/>
                    <a:pt x="2943" y="1106"/>
                    <a:pt x="3034" y="1096"/>
                  </a:cubicBezTo>
                  <a:lnTo>
                    <a:pt x="3058" y="1094"/>
                  </a:lnTo>
                  <a:lnTo>
                    <a:pt x="3063" y="1093"/>
                  </a:lnTo>
                  <a:cubicBezTo>
                    <a:pt x="3083" y="1091"/>
                    <a:pt x="3104" y="1089"/>
                    <a:pt x="3126" y="1089"/>
                  </a:cubicBezTo>
                  <a:cubicBezTo>
                    <a:pt x="3142" y="1089"/>
                    <a:pt x="3157" y="1090"/>
                    <a:pt x="3171" y="1093"/>
                  </a:cubicBezTo>
                  <a:cubicBezTo>
                    <a:pt x="3177" y="1094"/>
                    <a:pt x="3183" y="1094"/>
                    <a:pt x="3188" y="1094"/>
                  </a:cubicBezTo>
                  <a:cubicBezTo>
                    <a:pt x="3210" y="1094"/>
                    <a:pt x="3228" y="1086"/>
                    <a:pt x="3257" y="1042"/>
                  </a:cubicBezTo>
                  <a:cubicBezTo>
                    <a:pt x="3356" y="887"/>
                    <a:pt x="3391" y="767"/>
                    <a:pt x="3372" y="639"/>
                  </a:cubicBezTo>
                  <a:cubicBezTo>
                    <a:pt x="3369" y="615"/>
                    <a:pt x="3381" y="590"/>
                    <a:pt x="3403" y="578"/>
                  </a:cubicBezTo>
                  <a:cubicBezTo>
                    <a:pt x="3412" y="573"/>
                    <a:pt x="3421" y="571"/>
                    <a:pt x="3432" y="571"/>
                  </a:cubicBezTo>
                  <a:cubicBezTo>
                    <a:pt x="3446" y="571"/>
                    <a:pt x="3459" y="576"/>
                    <a:pt x="3470" y="585"/>
                  </a:cubicBezTo>
                  <a:cubicBezTo>
                    <a:pt x="3596" y="692"/>
                    <a:pt x="3567" y="863"/>
                    <a:pt x="3465" y="1118"/>
                  </a:cubicBezTo>
                  <a:cubicBezTo>
                    <a:pt x="3673" y="1172"/>
                    <a:pt x="3842" y="1261"/>
                    <a:pt x="3979" y="1388"/>
                  </a:cubicBezTo>
                  <a:cubicBezTo>
                    <a:pt x="4108" y="1076"/>
                    <a:pt x="4147" y="783"/>
                    <a:pt x="4097" y="495"/>
                  </a:cubicBezTo>
                  <a:cubicBezTo>
                    <a:pt x="4084" y="417"/>
                    <a:pt x="4055" y="341"/>
                    <a:pt x="4026" y="271"/>
                  </a:cubicBezTo>
                  <a:cubicBezTo>
                    <a:pt x="3965" y="121"/>
                    <a:pt x="3846" y="44"/>
                    <a:pt x="3628" y="11"/>
                  </a:cubicBezTo>
                  <a:cubicBezTo>
                    <a:pt x="3581" y="4"/>
                    <a:pt x="3534" y="0"/>
                    <a:pt x="3489" y="0"/>
                  </a:cubicBezTo>
                  <a:cubicBezTo>
                    <a:pt x="3255" y="0"/>
                    <a:pt x="3034" y="92"/>
                    <a:pt x="2813" y="280"/>
                  </a:cubicBezTo>
                  <a:cubicBezTo>
                    <a:pt x="2718" y="361"/>
                    <a:pt x="2631" y="459"/>
                    <a:pt x="2540" y="591"/>
                  </a:cubicBezTo>
                  <a:cubicBezTo>
                    <a:pt x="2516" y="626"/>
                    <a:pt x="2501" y="669"/>
                    <a:pt x="2485" y="714"/>
                  </a:cubicBezTo>
                  <a:cubicBezTo>
                    <a:pt x="2474" y="746"/>
                    <a:pt x="2463" y="778"/>
                    <a:pt x="2448" y="809"/>
                  </a:cubicBezTo>
                  <a:lnTo>
                    <a:pt x="2447" y="813"/>
                  </a:lnTo>
                  <a:cubicBezTo>
                    <a:pt x="2442" y="829"/>
                    <a:pt x="2430" y="865"/>
                    <a:pt x="2385" y="881"/>
                  </a:cubicBezTo>
                  <a:cubicBezTo>
                    <a:pt x="2378" y="883"/>
                    <a:pt x="2372" y="884"/>
                    <a:pt x="2365" y="884"/>
                  </a:cubicBezTo>
                  <a:cubicBezTo>
                    <a:pt x="2356" y="884"/>
                    <a:pt x="2346" y="882"/>
                    <a:pt x="2338" y="878"/>
                  </a:cubicBezTo>
                  <a:cubicBezTo>
                    <a:pt x="2323" y="870"/>
                    <a:pt x="2313" y="857"/>
                    <a:pt x="2308" y="842"/>
                  </a:cubicBezTo>
                  <a:cubicBezTo>
                    <a:pt x="2283" y="759"/>
                    <a:pt x="2280" y="672"/>
                    <a:pt x="2298" y="583"/>
                  </a:cubicBezTo>
                  <a:lnTo>
                    <a:pt x="2296" y="583"/>
                  </a:lnTo>
                  <a:cubicBezTo>
                    <a:pt x="2163" y="583"/>
                    <a:pt x="1986" y="646"/>
                    <a:pt x="1919" y="763"/>
                  </a:cubicBezTo>
                  <a:cubicBezTo>
                    <a:pt x="1916" y="769"/>
                    <a:pt x="1914" y="773"/>
                    <a:pt x="1913" y="775"/>
                  </a:cubicBezTo>
                  <a:cubicBezTo>
                    <a:pt x="1914" y="777"/>
                    <a:pt x="1917" y="779"/>
                    <a:pt x="1920" y="782"/>
                  </a:cubicBezTo>
                  <a:cubicBezTo>
                    <a:pt x="2055" y="910"/>
                    <a:pt x="2117" y="1060"/>
                    <a:pt x="2106" y="1229"/>
                  </a:cubicBezTo>
                  <a:cubicBezTo>
                    <a:pt x="2105" y="1237"/>
                    <a:pt x="2105" y="1249"/>
                    <a:pt x="2102" y="1260"/>
                  </a:cubicBezTo>
                  <a:cubicBezTo>
                    <a:pt x="2098" y="1281"/>
                    <a:pt x="2086" y="1293"/>
                    <a:pt x="2082" y="1296"/>
                  </a:cubicBezTo>
                  <a:cubicBezTo>
                    <a:pt x="2071" y="1310"/>
                    <a:pt x="2054" y="1317"/>
                    <a:pt x="2037" y="1317"/>
                  </a:cubicBezTo>
                  <a:cubicBezTo>
                    <a:pt x="2033" y="1317"/>
                    <a:pt x="2030" y="1317"/>
                    <a:pt x="2026" y="1316"/>
                  </a:cubicBezTo>
                  <a:cubicBezTo>
                    <a:pt x="2005" y="1313"/>
                    <a:pt x="1968" y="1298"/>
                    <a:pt x="1960" y="1242"/>
                  </a:cubicBezTo>
                  <a:cubicBezTo>
                    <a:pt x="1878" y="1017"/>
                    <a:pt x="1713" y="879"/>
                    <a:pt x="1483" y="844"/>
                  </a:cubicBezTo>
                  <a:cubicBezTo>
                    <a:pt x="1458" y="840"/>
                    <a:pt x="1434" y="838"/>
                    <a:pt x="1411" y="838"/>
                  </a:cubicBezTo>
                  <a:cubicBezTo>
                    <a:pt x="1263" y="838"/>
                    <a:pt x="1129" y="912"/>
                    <a:pt x="1024" y="1053"/>
                  </a:cubicBezTo>
                  <a:cubicBezTo>
                    <a:pt x="947" y="1155"/>
                    <a:pt x="897" y="1281"/>
                    <a:pt x="872" y="1439"/>
                  </a:cubicBezTo>
                  <a:cubicBezTo>
                    <a:pt x="859" y="1519"/>
                    <a:pt x="817" y="1559"/>
                    <a:pt x="736" y="1568"/>
                  </a:cubicBezTo>
                  <a:cubicBezTo>
                    <a:pt x="662" y="1576"/>
                    <a:pt x="590" y="1603"/>
                    <a:pt x="521" y="1649"/>
                  </a:cubicBezTo>
                  <a:cubicBezTo>
                    <a:pt x="403" y="1729"/>
                    <a:pt x="337" y="1876"/>
                    <a:pt x="353" y="2018"/>
                  </a:cubicBezTo>
                  <a:cubicBezTo>
                    <a:pt x="539" y="2023"/>
                    <a:pt x="655" y="2052"/>
                    <a:pt x="752" y="2168"/>
                  </a:cubicBezTo>
                  <a:cubicBezTo>
                    <a:pt x="768" y="2188"/>
                    <a:pt x="770" y="2216"/>
                    <a:pt x="756" y="2238"/>
                  </a:cubicBezTo>
                  <a:cubicBezTo>
                    <a:pt x="745" y="2256"/>
                    <a:pt x="726" y="2266"/>
                    <a:pt x="706" y="2266"/>
                  </a:cubicBezTo>
                  <a:cubicBezTo>
                    <a:pt x="701" y="2266"/>
                    <a:pt x="696" y="2265"/>
                    <a:pt x="691" y="2264"/>
                  </a:cubicBezTo>
                  <a:cubicBezTo>
                    <a:pt x="595" y="2240"/>
                    <a:pt x="515" y="2229"/>
                    <a:pt x="441" y="2229"/>
                  </a:cubicBezTo>
                  <a:lnTo>
                    <a:pt x="427" y="2229"/>
                  </a:lnTo>
                  <a:cubicBezTo>
                    <a:pt x="370" y="2230"/>
                    <a:pt x="319" y="2248"/>
                    <a:pt x="270" y="2283"/>
                  </a:cubicBezTo>
                  <a:cubicBezTo>
                    <a:pt x="129" y="2386"/>
                    <a:pt x="39" y="2508"/>
                    <a:pt x="0" y="2654"/>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sp>
        <p:nvSpPr>
          <p:cNvPr id="172" name="Google Shape;172;p9"/>
          <p:cNvSpPr/>
          <p:nvPr/>
        </p:nvSpPr>
        <p:spPr>
          <a:xfrm flipH="1">
            <a:off x="7828449" y="8"/>
            <a:ext cx="1315544" cy="1161937"/>
          </a:xfrm>
          <a:custGeom>
            <a:avLst/>
            <a:gdLst/>
            <a:ahLst/>
            <a:cxnLst/>
            <a:rect l="l" t="t" r="r" b="b"/>
            <a:pathLst>
              <a:path w="12926" h="11417" extrusionOk="0">
                <a:moveTo>
                  <a:pt x="12926" y="2381"/>
                </a:moveTo>
                <a:cubicBezTo>
                  <a:pt x="12926" y="7371"/>
                  <a:pt x="8881" y="11417"/>
                  <a:pt x="3891" y="11417"/>
                </a:cubicBezTo>
                <a:cubicBezTo>
                  <a:pt x="2498" y="11417"/>
                  <a:pt x="1178" y="11101"/>
                  <a:pt x="0" y="10538"/>
                </a:cubicBezTo>
                <a:lnTo>
                  <a:pt x="0" y="0"/>
                </a:lnTo>
                <a:lnTo>
                  <a:pt x="12609" y="0"/>
                </a:lnTo>
                <a:cubicBezTo>
                  <a:pt x="12815" y="758"/>
                  <a:pt x="12926" y="1557"/>
                  <a:pt x="12926" y="2381"/>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73" name="Google Shape;173;p9"/>
          <p:cNvSpPr/>
          <p:nvPr/>
        </p:nvSpPr>
        <p:spPr>
          <a:xfrm rot="5400000">
            <a:off x="1506801" y="3810423"/>
            <a:ext cx="546148" cy="2133299"/>
          </a:xfrm>
          <a:custGeom>
            <a:avLst/>
            <a:gdLst/>
            <a:ahLst/>
            <a:cxnLst/>
            <a:rect l="l" t="t" r="r" b="b"/>
            <a:pathLst>
              <a:path w="2001" h="7816" extrusionOk="0">
                <a:moveTo>
                  <a:pt x="2001" y="0"/>
                </a:moveTo>
                <a:lnTo>
                  <a:pt x="2001" y="7816"/>
                </a:lnTo>
                <a:cubicBezTo>
                  <a:pt x="789" y="6941"/>
                  <a:pt x="0" y="5516"/>
                  <a:pt x="0" y="3908"/>
                </a:cubicBezTo>
                <a:cubicBezTo>
                  <a:pt x="0" y="2299"/>
                  <a:pt x="789" y="875"/>
                  <a:pt x="2001" y="0"/>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174" name="Google Shape;174;p9"/>
          <p:cNvSpPr txBox="1">
            <a:spLocks noGrp="1"/>
          </p:cNvSpPr>
          <p:nvPr>
            <p:ph type="title"/>
          </p:nvPr>
        </p:nvSpPr>
        <p:spPr>
          <a:xfrm>
            <a:off x="2481300" y="1374650"/>
            <a:ext cx="4527300" cy="1460700"/>
          </a:xfrm>
          <a:prstGeom prst="rect">
            <a:avLst/>
          </a:prstGeom>
        </p:spPr>
        <p:txBody>
          <a:bodyPr spcFirstLastPara="1" wrap="square" lIns="91425" tIns="91425" rIns="91425" bIns="91425" anchor="b" anchorCtr="0">
            <a:noAutofit/>
          </a:bodyPr>
          <a:lstStyle>
            <a:lvl1pPr lvl="0" algn="r" rtl="0">
              <a:spcBef>
                <a:spcPts val="0"/>
              </a:spcBef>
              <a:spcAft>
                <a:spcPts val="0"/>
              </a:spcAft>
              <a:buSzPts val="3000"/>
              <a:buNone/>
              <a:defRPr sz="9000"/>
            </a:lvl1pPr>
            <a:lvl2pPr lvl="1" algn="ctr" rtl="0">
              <a:spcBef>
                <a:spcPts val="0"/>
              </a:spcBef>
              <a:spcAft>
                <a:spcPts val="0"/>
              </a:spcAft>
              <a:buSzPts val="3000"/>
              <a:buNone/>
              <a:defRPr/>
            </a:lvl2pPr>
            <a:lvl3pPr lvl="2" algn="ctr" rtl="0">
              <a:spcBef>
                <a:spcPts val="0"/>
              </a:spcBef>
              <a:spcAft>
                <a:spcPts val="0"/>
              </a:spcAft>
              <a:buSzPts val="3000"/>
              <a:buNone/>
              <a:defRPr/>
            </a:lvl3pPr>
            <a:lvl4pPr lvl="3" algn="ctr" rtl="0">
              <a:spcBef>
                <a:spcPts val="0"/>
              </a:spcBef>
              <a:spcAft>
                <a:spcPts val="0"/>
              </a:spcAft>
              <a:buSzPts val="3000"/>
              <a:buNone/>
              <a:defRPr/>
            </a:lvl4pPr>
            <a:lvl5pPr lvl="4" algn="ctr" rtl="0">
              <a:spcBef>
                <a:spcPts val="0"/>
              </a:spcBef>
              <a:spcAft>
                <a:spcPts val="0"/>
              </a:spcAft>
              <a:buSzPts val="3000"/>
              <a:buNone/>
              <a:defRPr/>
            </a:lvl5pPr>
            <a:lvl6pPr lvl="5" algn="ctr" rtl="0">
              <a:spcBef>
                <a:spcPts val="0"/>
              </a:spcBef>
              <a:spcAft>
                <a:spcPts val="0"/>
              </a:spcAft>
              <a:buSzPts val="3000"/>
              <a:buNone/>
              <a:defRPr/>
            </a:lvl6pPr>
            <a:lvl7pPr lvl="6" algn="ctr" rtl="0">
              <a:spcBef>
                <a:spcPts val="0"/>
              </a:spcBef>
              <a:spcAft>
                <a:spcPts val="0"/>
              </a:spcAft>
              <a:buSzPts val="3000"/>
              <a:buNone/>
              <a:defRPr/>
            </a:lvl7pPr>
            <a:lvl8pPr lvl="7" algn="ctr" rtl="0">
              <a:spcBef>
                <a:spcPts val="0"/>
              </a:spcBef>
              <a:spcAft>
                <a:spcPts val="0"/>
              </a:spcAft>
              <a:buSzPts val="3000"/>
              <a:buNone/>
              <a:defRPr/>
            </a:lvl8pPr>
            <a:lvl9pPr lvl="8" algn="ctr" rtl="0">
              <a:spcBef>
                <a:spcPts val="0"/>
              </a:spcBef>
              <a:spcAft>
                <a:spcPts val="0"/>
              </a:spcAft>
              <a:buSzPts val="3000"/>
              <a:buNone/>
              <a:defRPr/>
            </a:lvl9pPr>
          </a:lstStyle>
          <a:p>
            <a:endParaRPr/>
          </a:p>
        </p:txBody>
      </p:sp>
      <p:sp>
        <p:nvSpPr>
          <p:cNvPr id="175" name="Google Shape;175;p9"/>
          <p:cNvSpPr txBox="1">
            <a:spLocks noGrp="1"/>
          </p:cNvSpPr>
          <p:nvPr>
            <p:ph type="subTitle" idx="1"/>
          </p:nvPr>
        </p:nvSpPr>
        <p:spPr>
          <a:xfrm>
            <a:off x="2481300" y="2923575"/>
            <a:ext cx="4527300" cy="6711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sz="140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rgbClr val="FFFFFF"/>
        </a:solidFill>
        <a:effectLst/>
      </p:bgPr>
    </p:bg>
    <p:spTree>
      <p:nvGrpSpPr>
        <p:cNvPr id="1" name="Shape 199"/>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able of contents">
  <p:cSld name="BLANK_1_1_1_1_1_1">
    <p:spTree>
      <p:nvGrpSpPr>
        <p:cNvPr id="1" name="Shape 200"/>
        <p:cNvGrpSpPr/>
        <p:nvPr/>
      </p:nvGrpSpPr>
      <p:grpSpPr>
        <a:xfrm>
          <a:off x="0" y="0"/>
          <a:ext cx="0" cy="0"/>
          <a:chOff x="0" y="0"/>
          <a:chExt cx="0" cy="0"/>
        </a:xfrm>
      </p:grpSpPr>
      <p:sp>
        <p:nvSpPr>
          <p:cNvPr id="201" name="Google Shape;201;p13"/>
          <p:cNvSpPr/>
          <p:nvPr/>
        </p:nvSpPr>
        <p:spPr>
          <a:xfrm rot="-3847955">
            <a:off x="7734495" y="4583304"/>
            <a:ext cx="1428545" cy="868712"/>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nvGrpSpPr>
          <p:cNvPr id="202" name="Google Shape;202;p13"/>
          <p:cNvGrpSpPr/>
          <p:nvPr/>
        </p:nvGrpSpPr>
        <p:grpSpPr>
          <a:xfrm>
            <a:off x="314049" y="-152392"/>
            <a:ext cx="950756" cy="1287195"/>
            <a:chOff x="5976360" y="-1347840"/>
            <a:chExt cx="2682720" cy="3632040"/>
          </a:xfrm>
        </p:grpSpPr>
        <p:sp>
          <p:nvSpPr>
            <p:cNvPr id="203" name="Google Shape;203;p13"/>
            <p:cNvSpPr/>
            <p:nvPr/>
          </p:nvSpPr>
          <p:spPr>
            <a:xfrm>
              <a:off x="5976360" y="-1347840"/>
              <a:ext cx="2682720" cy="3632040"/>
            </a:xfrm>
            <a:custGeom>
              <a:avLst/>
              <a:gdLst/>
              <a:ahLst/>
              <a:cxnLst/>
              <a:rect l="l" t="t" r="r" b="b"/>
              <a:pathLst>
                <a:path w="7452" h="10089" extrusionOk="0">
                  <a:moveTo>
                    <a:pt x="1188" y="7886"/>
                  </a:moveTo>
                  <a:cubicBezTo>
                    <a:pt x="1252" y="8160"/>
                    <a:pt x="1316" y="8434"/>
                    <a:pt x="1378" y="8708"/>
                  </a:cubicBezTo>
                  <a:cubicBezTo>
                    <a:pt x="1401" y="8810"/>
                    <a:pt x="1464" y="8786"/>
                    <a:pt x="1529" y="8770"/>
                  </a:cubicBezTo>
                  <a:lnTo>
                    <a:pt x="2318" y="8586"/>
                  </a:lnTo>
                  <a:cubicBezTo>
                    <a:pt x="2711" y="8495"/>
                    <a:pt x="3102" y="8403"/>
                    <a:pt x="3496" y="8312"/>
                  </a:cubicBezTo>
                  <a:cubicBezTo>
                    <a:pt x="3547" y="8301"/>
                    <a:pt x="3611" y="8258"/>
                    <a:pt x="3651" y="8306"/>
                  </a:cubicBezTo>
                  <a:cubicBezTo>
                    <a:pt x="3685" y="8346"/>
                    <a:pt x="3639" y="8404"/>
                    <a:pt x="3624" y="8452"/>
                  </a:cubicBezTo>
                  <a:cubicBezTo>
                    <a:pt x="3557" y="8667"/>
                    <a:pt x="3503" y="8881"/>
                    <a:pt x="3529" y="9112"/>
                  </a:cubicBezTo>
                  <a:cubicBezTo>
                    <a:pt x="3536" y="9176"/>
                    <a:pt x="3549" y="9238"/>
                    <a:pt x="3568" y="9299"/>
                  </a:cubicBezTo>
                  <a:cubicBezTo>
                    <a:pt x="3595" y="9386"/>
                    <a:pt x="3633" y="9469"/>
                    <a:pt x="3681" y="9547"/>
                  </a:cubicBezTo>
                  <a:cubicBezTo>
                    <a:pt x="3718" y="9607"/>
                    <a:pt x="3762" y="9665"/>
                    <a:pt x="3811" y="9717"/>
                  </a:cubicBezTo>
                  <a:cubicBezTo>
                    <a:pt x="3874" y="9787"/>
                    <a:pt x="3947" y="9849"/>
                    <a:pt x="4026" y="9902"/>
                  </a:cubicBezTo>
                  <a:cubicBezTo>
                    <a:pt x="4225" y="10035"/>
                    <a:pt x="4466" y="10106"/>
                    <a:pt x="4712" y="10085"/>
                  </a:cubicBezTo>
                  <a:cubicBezTo>
                    <a:pt x="4718" y="10085"/>
                    <a:pt x="4724" y="10084"/>
                    <a:pt x="4730" y="10084"/>
                  </a:cubicBezTo>
                  <a:cubicBezTo>
                    <a:pt x="4797" y="10077"/>
                    <a:pt x="4862" y="10065"/>
                    <a:pt x="4925" y="10048"/>
                  </a:cubicBezTo>
                  <a:cubicBezTo>
                    <a:pt x="5175" y="9980"/>
                    <a:pt x="5385" y="9833"/>
                    <a:pt x="5532" y="9638"/>
                  </a:cubicBezTo>
                  <a:cubicBezTo>
                    <a:pt x="5684" y="9437"/>
                    <a:pt x="5767" y="9185"/>
                    <a:pt x="5757" y="8917"/>
                  </a:cubicBezTo>
                  <a:cubicBezTo>
                    <a:pt x="5754" y="8854"/>
                    <a:pt x="5746" y="8791"/>
                    <a:pt x="5733" y="8727"/>
                  </a:cubicBezTo>
                  <a:cubicBezTo>
                    <a:pt x="5687" y="8501"/>
                    <a:pt x="5563" y="8314"/>
                    <a:pt x="5405" y="8149"/>
                  </a:cubicBezTo>
                  <a:cubicBezTo>
                    <a:pt x="5352" y="8095"/>
                    <a:pt x="5300" y="8039"/>
                    <a:pt x="5246" y="7986"/>
                  </a:cubicBezTo>
                  <a:cubicBezTo>
                    <a:pt x="5202" y="7943"/>
                    <a:pt x="5211" y="7915"/>
                    <a:pt x="5268" y="7899"/>
                  </a:cubicBezTo>
                  <a:cubicBezTo>
                    <a:pt x="5297" y="7891"/>
                    <a:pt x="5328" y="7884"/>
                    <a:pt x="5359" y="7877"/>
                  </a:cubicBezTo>
                  <a:lnTo>
                    <a:pt x="5539" y="7835"/>
                  </a:lnTo>
                  <a:cubicBezTo>
                    <a:pt x="5635" y="7812"/>
                    <a:pt x="5730" y="7790"/>
                    <a:pt x="5826" y="7768"/>
                  </a:cubicBezTo>
                  <a:cubicBezTo>
                    <a:pt x="6326" y="7651"/>
                    <a:pt x="6826" y="7534"/>
                    <a:pt x="7326" y="7417"/>
                  </a:cubicBezTo>
                  <a:cubicBezTo>
                    <a:pt x="7466" y="7384"/>
                    <a:pt x="7467" y="7384"/>
                    <a:pt x="7435" y="7244"/>
                  </a:cubicBezTo>
                  <a:cubicBezTo>
                    <a:pt x="7328" y="6787"/>
                    <a:pt x="7219" y="6330"/>
                    <a:pt x="7116" y="5872"/>
                  </a:cubicBezTo>
                  <a:cubicBezTo>
                    <a:pt x="7095" y="5776"/>
                    <a:pt x="7063" y="5766"/>
                    <a:pt x="6976" y="5806"/>
                  </a:cubicBezTo>
                  <a:cubicBezTo>
                    <a:pt x="6136" y="6200"/>
                    <a:pt x="5136" y="5787"/>
                    <a:pt x="4832" y="4909"/>
                  </a:cubicBezTo>
                  <a:cubicBezTo>
                    <a:pt x="4536" y="4053"/>
                    <a:pt x="5007" y="3167"/>
                    <a:pt x="5830" y="2907"/>
                  </a:cubicBezTo>
                  <a:cubicBezTo>
                    <a:pt x="5987" y="2857"/>
                    <a:pt x="6146" y="2835"/>
                    <a:pt x="6308" y="2830"/>
                  </a:cubicBezTo>
                  <a:cubicBezTo>
                    <a:pt x="6382" y="2828"/>
                    <a:pt x="6398" y="2798"/>
                    <a:pt x="6382" y="2732"/>
                  </a:cubicBezTo>
                  <a:cubicBezTo>
                    <a:pt x="6298" y="2380"/>
                    <a:pt x="6221" y="2025"/>
                    <a:pt x="6132" y="1674"/>
                  </a:cubicBezTo>
                  <a:cubicBezTo>
                    <a:pt x="6078" y="1460"/>
                    <a:pt x="5880" y="1361"/>
                    <a:pt x="5630" y="1415"/>
                  </a:cubicBezTo>
                  <a:cubicBezTo>
                    <a:pt x="5373" y="1470"/>
                    <a:pt x="5118" y="1532"/>
                    <a:pt x="4863" y="1593"/>
                  </a:cubicBezTo>
                  <a:cubicBezTo>
                    <a:pt x="4600" y="1655"/>
                    <a:pt x="4339" y="1719"/>
                    <a:pt x="4077" y="1783"/>
                  </a:cubicBezTo>
                  <a:cubicBezTo>
                    <a:pt x="3989" y="1805"/>
                    <a:pt x="3971" y="1789"/>
                    <a:pt x="3987" y="1698"/>
                  </a:cubicBezTo>
                  <a:cubicBezTo>
                    <a:pt x="4018" y="1525"/>
                    <a:pt x="4049" y="1351"/>
                    <a:pt x="4063" y="1176"/>
                  </a:cubicBezTo>
                  <a:cubicBezTo>
                    <a:pt x="4101" y="691"/>
                    <a:pt x="3880" y="353"/>
                    <a:pt x="3468" y="127"/>
                  </a:cubicBezTo>
                  <a:cubicBezTo>
                    <a:pt x="3094" y="-79"/>
                    <a:pt x="2600" y="-34"/>
                    <a:pt x="2266" y="255"/>
                  </a:cubicBezTo>
                  <a:cubicBezTo>
                    <a:pt x="1919" y="556"/>
                    <a:pt x="1768" y="940"/>
                    <a:pt x="1886" y="1398"/>
                  </a:cubicBezTo>
                  <a:cubicBezTo>
                    <a:pt x="1943" y="1618"/>
                    <a:pt x="2089" y="1796"/>
                    <a:pt x="2218" y="1979"/>
                  </a:cubicBezTo>
                  <a:cubicBezTo>
                    <a:pt x="2248" y="2022"/>
                    <a:pt x="2279" y="2064"/>
                    <a:pt x="2310" y="2105"/>
                  </a:cubicBezTo>
                  <a:cubicBezTo>
                    <a:pt x="2352" y="2159"/>
                    <a:pt x="2342" y="2186"/>
                    <a:pt x="2272" y="2202"/>
                  </a:cubicBezTo>
                  <a:cubicBezTo>
                    <a:pt x="1905" y="2285"/>
                    <a:pt x="1538" y="2372"/>
                    <a:pt x="1171" y="2457"/>
                  </a:cubicBezTo>
                  <a:cubicBezTo>
                    <a:pt x="809" y="2542"/>
                    <a:pt x="446" y="2629"/>
                    <a:pt x="82" y="2710"/>
                  </a:cubicBezTo>
                  <a:cubicBezTo>
                    <a:pt x="5" y="2728"/>
                    <a:pt x="-11" y="2760"/>
                    <a:pt x="7" y="2832"/>
                  </a:cubicBezTo>
                  <a:cubicBezTo>
                    <a:pt x="116" y="3293"/>
                    <a:pt x="224" y="3754"/>
                    <a:pt x="329" y="4215"/>
                  </a:cubicBezTo>
                  <a:cubicBezTo>
                    <a:pt x="345" y="4286"/>
                    <a:pt x="365" y="4305"/>
                    <a:pt x="439" y="4269"/>
                  </a:cubicBezTo>
                  <a:cubicBezTo>
                    <a:pt x="1037" y="3979"/>
                    <a:pt x="1697" y="4101"/>
                    <a:pt x="2149" y="4486"/>
                  </a:cubicBezTo>
                  <a:cubicBezTo>
                    <a:pt x="2237" y="4561"/>
                    <a:pt x="2318" y="4647"/>
                    <a:pt x="2389" y="4742"/>
                  </a:cubicBezTo>
                  <a:cubicBezTo>
                    <a:pt x="2472" y="4853"/>
                    <a:pt x="2541" y="4978"/>
                    <a:pt x="2593" y="5112"/>
                  </a:cubicBezTo>
                  <a:cubicBezTo>
                    <a:pt x="2630" y="5207"/>
                    <a:pt x="2659" y="5307"/>
                    <a:pt x="2677" y="5412"/>
                  </a:cubicBezTo>
                  <a:cubicBezTo>
                    <a:pt x="2682" y="5441"/>
                    <a:pt x="2687" y="5470"/>
                    <a:pt x="2691" y="5501"/>
                  </a:cubicBezTo>
                  <a:cubicBezTo>
                    <a:pt x="2698" y="5562"/>
                    <a:pt x="2701" y="5622"/>
                    <a:pt x="2701" y="5682"/>
                  </a:cubicBezTo>
                  <a:cubicBezTo>
                    <a:pt x="2701" y="5766"/>
                    <a:pt x="2693" y="5850"/>
                    <a:pt x="2678" y="5932"/>
                  </a:cubicBezTo>
                  <a:cubicBezTo>
                    <a:pt x="2575" y="6522"/>
                    <a:pt x="2123" y="7036"/>
                    <a:pt x="1527" y="7180"/>
                  </a:cubicBezTo>
                  <a:cubicBezTo>
                    <a:pt x="1395" y="7212"/>
                    <a:pt x="1263" y="7236"/>
                    <a:pt x="1128" y="7234"/>
                  </a:cubicBezTo>
                  <a:cubicBezTo>
                    <a:pt x="1095" y="7233"/>
                    <a:pt x="1070" y="7236"/>
                    <a:pt x="1058" y="7252"/>
                  </a:cubicBezTo>
                  <a:cubicBezTo>
                    <a:pt x="1048" y="7265"/>
                    <a:pt x="1046" y="7284"/>
                    <a:pt x="1054" y="7316"/>
                  </a:cubicBezTo>
                  <a:cubicBezTo>
                    <a:pt x="1099" y="7506"/>
                    <a:pt x="1143" y="7696"/>
                    <a:pt x="1188" y="7886"/>
                  </a:cubicBezTo>
                  <a:close/>
                </a:path>
              </a:pathLst>
            </a:custGeom>
            <a:solidFill>
              <a:schemeClr val="lt1"/>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04" name="Google Shape;204;p13"/>
            <p:cNvSpPr/>
            <p:nvPr/>
          </p:nvSpPr>
          <p:spPr>
            <a:xfrm>
              <a:off x="6354000" y="257040"/>
              <a:ext cx="1719720" cy="2027160"/>
            </a:xfrm>
            <a:custGeom>
              <a:avLst/>
              <a:gdLst/>
              <a:ahLst/>
              <a:cxnLst/>
              <a:rect l="l" t="t" r="r" b="b"/>
              <a:pathLst>
                <a:path w="4777" h="5631" extrusionOk="0">
                  <a:moveTo>
                    <a:pt x="329" y="4250"/>
                  </a:moveTo>
                  <a:cubicBezTo>
                    <a:pt x="352" y="4352"/>
                    <a:pt x="415" y="4328"/>
                    <a:pt x="480" y="4313"/>
                  </a:cubicBezTo>
                  <a:lnTo>
                    <a:pt x="1269" y="4128"/>
                  </a:lnTo>
                  <a:cubicBezTo>
                    <a:pt x="1662" y="4037"/>
                    <a:pt x="2053" y="3945"/>
                    <a:pt x="2447" y="3854"/>
                  </a:cubicBezTo>
                  <a:cubicBezTo>
                    <a:pt x="2498" y="3843"/>
                    <a:pt x="2562" y="3800"/>
                    <a:pt x="2602" y="3848"/>
                  </a:cubicBezTo>
                  <a:cubicBezTo>
                    <a:pt x="2636" y="3888"/>
                    <a:pt x="2590" y="3946"/>
                    <a:pt x="2575" y="3994"/>
                  </a:cubicBezTo>
                  <a:cubicBezTo>
                    <a:pt x="2508" y="4209"/>
                    <a:pt x="2454" y="4423"/>
                    <a:pt x="2480" y="4654"/>
                  </a:cubicBezTo>
                  <a:cubicBezTo>
                    <a:pt x="2487" y="4718"/>
                    <a:pt x="2500" y="4780"/>
                    <a:pt x="2519" y="4841"/>
                  </a:cubicBezTo>
                  <a:cubicBezTo>
                    <a:pt x="2546" y="4928"/>
                    <a:pt x="2584" y="5011"/>
                    <a:pt x="2632" y="5089"/>
                  </a:cubicBezTo>
                  <a:cubicBezTo>
                    <a:pt x="2669" y="5149"/>
                    <a:pt x="2713" y="5207"/>
                    <a:pt x="2762" y="5259"/>
                  </a:cubicBezTo>
                  <a:cubicBezTo>
                    <a:pt x="2825" y="5329"/>
                    <a:pt x="2898" y="5391"/>
                    <a:pt x="2977" y="5444"/>
                  </a:cubicBezTo>
                  <a:cubicBezTo>
                    <a:pt x="3176" y="5577"/>
                    <a:pt x="3417" y="5648"/>
                    <a:pt x="3663" y="5627"/>
                  </a:cubicBezTo>
                  <a:cubicBezTo>
                    <a:pt x="3669" y="5627"/>
                    <a:pt x="3675" y="5626"/>
                    <a:pt x="3681" y="5626"/>
                  </a:cubicBezTo>
                  <a:cubicBezTo>
                    <a:pt x="3748" y="5619"/>
                    <a:pt x="3813" y="5607"/>
                    <a:pt x="3876" y="5590"/>
                  </a:cubicBezTo>
                  <a:cubicBezTo>
                    <a:pt x="4126" y="5522"/>
                    <a:pt x="4336" y="5375"/>
                    <a:pt x="4483" y="5180"/>
                  </a:cubicBezTo>
                  <a:cubicBezTo>
                    <a:pt x="4635" y="4979"/>
                    <a:pt x="4718" y="4727"/>
                    <a:pt x="4708" y="4459"/>
                  </a:cubicBezTo>
                  <a:cubicBezTo>
                    <a:pt x="4705" y="4396"/>
                    <a:pt x="4697" y="4333"/>
                    <a:pt x="4684" y="4269"/>
                  </a:cubicBezTo>
                  <a:cubicBezTo>
                    <a:pt x="4638" y="4043"/>
                    <a:pt x="4514" y="3856"/>
                    <a:pt x="4356" y="3691"/>
                  </a:cubicBezTo>
                  <a:cubicBezTo>
                    <a:pt x="4303" y="3637"/>
                    <a:pt x="4251" y="3581"/>
                    <a:pt x="4197" y="3528"/>
                  </a:cubicBezTo>
                  <a:cubicBezTo>
                    <a:pt x="4153" y="3485"/>
                    <a:pt x="4162" y="3457"/>
                    <a:pt x="4219" y="3441"/>
                  </a:cubicBezTo>
                  <a:cubicBezTo>
                    <a:pt x="4248" y="3433"/>
                    <a:pt x="4279" y="3426"/>
                    <a:pt x="4309" y="3419"/>
                  </a:cubicBezTo>
                  <a:lnTo>
                    <a:pt x="4490" y="3377"/>
                  </a:lnTo>
                  <a:cubicBezTo>
                    <a:pt x="4586" y="3354"/>
                    <a:pt x="4681" y="3332"/>
                    <a:pt x="4777" y="3310"/>
                  </a:cubicBezTo>
                  <a:lnTo>
                    <a:pt x="4766" y="3282"/>
                  </a:lnTo>
                  <a:lnTo>
                    <a:pt x="4755" y="3258"/>
                  </a:lnTo>
                  <a:lnTo>
                    <a:pt x="4742" y="3236"/>
                  </a:lnTo>
                  <a:cubicBezTo>
                    <a:pt x="4738" y="3230"/>
                    <a:pt x="4734" y="3224"/>
                    <a:pt x="4731" y="3219"/>
                  </a:cubicBezTo>
                  <a:lnTo>
                    <a:pt x="4734" y="3093"/>
                  </a:lnTo>
                  <a:cubicBezTo>
                    <a:pt x="4741" y="2742"/>
                    <a:pt x="4561" y="2467"/>
                    <a:pt x="4332" y="2294"/>
                  </a:cubicBezTo>
                  <a:lnTo>
                    <a:pt x="4322" y="2191"/>
                  </a:lnTo>
                  <a:cubicBezTo>
                    <a:pt x="4321" y="2181"/>
                    <a:pt x="4320" y="2172"/>
                    <a:pt x="4319" y="2162"/>
                  </a:cubicBezTo>
                  <a:cubicBezTo>
                    <a:pt x="4319" y="2157"/>
                    <a:pt x="4318" y="2152"/>
                    <a:pt x="4317" y="2147"/>
                  </a:cubicBezTo>
                  <a:cubicBezTo>
                    <a:pt x="4289" y="1737"/>
                    <a:pt x="4094" y="1430"/>
                    <a:pt x="3749" y="1253"/>
                  </a:cubicBezTo>
                  <a:cubicBezTo>
                    <a:pt x="3705" y="984"/>
                    <a:pt x="3519" y="753"/>
                    <a:pt x="3266" y="658"/>
                  </a:cubicBezTo>
                  <a:cubicBezTo>
                    <a:pt x="3191" y="629"/>
                    <a:pt x="3114" y="611"/>
                    <a:pt x="3038" y="604"/>
                  </a:cubicBezTo>
                  <a:cubicBezTo>
                    <a:pt x="2965" y="469"/>
                    <a:pt x="2875" y="358"/>
                    <a:pt x="2767" y="267"/>
                  </a:cubicBezTo>
                  <a:cubicBezTo>
                    <a:pt x="2543" y="79"/>
                    <a:pt x="2277" y="9"/>
                    <a:pt x="2018" y="69"/>
                  </a:cubicBezTo>
                  <a:cubicBezTo>
                    <a:pt x="1977" y="79"/>
                    <a:pt x="1935" y="92"/>
                    <a:pt x="1895" y="108"/>
                  </a:cubicBezTo>
                  <a:cubicBezTo>
                    <a:pt x="1864" y="121"/>
                    <a:pt x="1833" y="135"/>
                    <a:pt x="1804" y="150"/>
                  </a:cubicBezTo>
                  <a:cubicBezTo>
                    <a:pt x="1605" y="-1"/>
                    <a:pt x="1327" y="-26"/>
                    <a:pt x="1118" y="23"/>
                  </a:cubicBezTo>
                  <a:lnTo>
                    <a:pt x="1100" y="27"/>
                  </a:lnTo>
                  <a:cubicBezTo>
                    <a:pt x="1188" y="103"/>
                    <a:pt x="1269" y="189"/>
                    <a:pt x="1340" y="284"/>
                  </a:cubicBezTo>
                  <a:cubicBezTo>
                    <a:pt x="1423" y="395"/>
                    <a:pt x="1492" y="520"/>
                    <a:pt x="1544" y="654"/>
                  </a:cubicBezTo>
                  <a:cubicBezTo>
                    <a:pt x="1581" y="749"/>
                    <a:pt x="1610" y="849"/>
                    <a:pt x="1628" y="954"/>
                  </a:cubicBezTo>
                  <a:cubicBezTo>
                    <a:pt x="1633" y="983"/>
                    <a:pt x="1638" y="1012"/>
                    <a:pt x="1642" y="1043"/>
                  </a:cubicBezTo>
                  <a:cubicBezTo>
                    <a:pt x="1649" y="1104"/>
                    <a:pt x="1652" y="1164"/>
                    <a:pt x="1652" y="1224"/>
                  </a:cubicBezTo>
                  <a:cubicBezTo>
                    <a:pt x="1652" y="1308"/>
                    <a:pt x="1644" y="1392"/>
                    <a:pt x="1629" y="1474"/>
                  </a:cubicBezTo>
                  <a:cubicBezTo>
                    <a:pt x="1526" y="2064"/>
                    <a:pt x="1074" y="2578"/>
                    <a:pt x="478" y="2722"/>
                  </a:cubicBezTo>
                  <a:cubicBezTo>
                    <a:pt x="346" y="2754"/>
                    <a:pt x="214" y="2778"/>
                    <a:pt x="79" y="2776"/>
                  </a:cubicBezTo>
                  <a:cubicBezTo>
                    <a:pt x="46" y="2775"/>
                    <a:pt x="21" y="2778"/>
                    <a:pt x="9" y="2794"/>
                  </a:cubicBezTo>
                  <a:cubicBezTo>
                    <a:pt x="-1" y="2807"/>
                    <a:pt x="-3" y="2826"/>
                    <a:pt x="5" y="2858"/>
                  </a:cubicBezTo>
                  <a:cubicBezTo>
                    <a:pt x="50" y="3048"/>
                    <a:pt x="94" y="3238"/>
                    <a:pt x="139" y="3428"/>
                  </a:cubicBezTo>
                  <a:cubicBezTo>
                    <a:pt x="203" y="3702"/>
                    <a:pt x="267" y="3976"/>
                    <a:pt x="329" y="4250"/>
                  </a:cubicBezTo>
                  <a:close/>
                </a:path>
              </a:pathLst>
            </a:custGeom>
            <a:solidFill>
              <a:schemeClr val="dk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05" name="Google Shape;205;p13"/>
            <p:cNvSpPr/>
            <p:nvPr/>
          </p:nvSpPr>
          <p:spPr>
            <a:xfrm>
              <a:off x="6836400" y="359280"/>
              <a:ext cx="110880" cy="133200"/>
            </a:xfrm>
            <a:custGeom>
              <a:avLst/>
              <a:gdLst/>
              <a:ahLst/>
              <a:cxnLst/>
              <a:rect l="l" t="t" r="r" b="b"/>
              <a:pathLst>
                <a:path w="308" h="370" extrusionOk="0">
                  <a:moveTo>
                    <a:pt x="0" y="0"/>
                  </a:moveTo>
                  <a:cubicBezTo>
                    <a:pt x="83" y="111"/>
                    <a:pt x="152" y="235"/>
                    <a:pt x="205" y="370"/>
                  </a:cubicBezTo>
                  <a:cubicBezTo>
                    <a:pt x="216" y="286"/>
                    <a:pt x="249" y="203"/>
                    <a:pt x="303" y="122"/>
                  </a:cubicBezTo>
                  <a:cubicBezTo>
                    <a:pt x="306" y="118"/>
                    <a:pt x="307" y="115"/>
                    <a:pt x="308" y="113"/>
                  </a:cubicBezTo>
                  <a:cubicBezTo>
                    <a:pt x="306" y="111"/>
                    <a:pt x="304" y="108"/>
                    <a:pt x="299" y="102"/>
                  </a:cubicBezTo>
                  <a:cubicBezTo>
                    <a:pt x="231" y="29"/>
                    <a:pt x="111" y="-2"/>
                    <a:pt x="0" y="0"/>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06" name="Google Shape;206;p13"/>
            <p:cNvSpPr/>
            <p:nvPr/>
          </p:nvSpPr>
          <p:spPr>
            <a:xfrm>
              <a:off x="6357240" y="376920"/>
              <a:ext cx="1691640" cy="1800720"/>
            </a:xfrm>
            <a:custGeom>
              <a:avLst/>
              <a:gdLst/>
              <a:ahLst/>
              <a:cxnLst/>
              <a:rect l="l" t="t" r="r" b="b"/>
              <a:pathLst>
                <a:path w="4699" h="5002" extrusionOk="0">
                  <a:moveTo>
                    <a:pt x="320" y="3917"/>
                  </a:moveTo>
                  <a:cubicBezTo>
                    <a:pt x="343" y="4019"/>
                    <a:pt x="406" y="3995"/>
                    <a:pt x="471" y="3980"/>
                  </a:cubicBezTo>
                  <a:lnTo>
                    <a:pt x="1035" y="3848"/>
                  </a:lnTo>
                  <a:cubicBezTo>
                    <a:pt x="1025" y="3801"/>
                    <a:pt x="1018" y="3758"/>
                    <a:pt x="1014" y="3716"/>
                  </a:cubicBezTo>
                  <a:cubicBezTo>
                    <a:pt x="997" y="3541"/>
                    <a:pt x="994" y="3315"/>
                    <a:pt x="1132" y="3113"/>
                  </a:cubicBezTo>
                  <a:cubicBezTo>
                    <a:pt x="1133" y="3110"/>
                    <a:pt x="1135" y="3108"/>
                    <a:pt x="1136" y="3106"/>
                  </a:cubicBezTo>
                  <a:cubicBezTo>
                    <a:pt x="1146" y="3089"/>
                    <a:pt x="1166" y="3057"/>
                    <a:pt x="1210" y="3044"/>
                  </a:cubicBezTo>
                  <a:lnTo>
                    <a:pt x="1213" y="3043"/>
                  </a:lnTo>
                  <a:cubicBezTo>
                    <a:pt x="1235" y="3038"/>
                    <a:pt x="1257" y="3045"/>
                    <a:pt x="1272" y="3062"/>
                  </a:cubicBezTo>
                  <a:cubicBezTo>
                    <a:pt x="1287" y="3079"/>
                    <a:pt x="1291" y="3104"/>
                    <a:pt x="1282" y="3126"/>
                  </a:cubicBezTo>
                  <a:cubicBezTo>
                    <a:pt x="1203" y="3302"/>
                    <a:pt x="1196" y="3540"/>
                    <a:pt x="1260" y="3795"/>
                  </a:cubicBezTo>
                  <a:cubicBezTo>
                    <a:pt x="1653" y="3704"/>
                    <a:pt x="2044" y="3612"/>
                    <a:pt x="2438" y="3521"/>
                  </a:cubicBezTo>
                  <a:cubicBezTo>
                    <a:pt x="2489" y="3510"/>
                    <a:pt x="2553" y="3467"/>
                    <a:pt x="2593" y="3515"/>
                  </a:cubicBezTo>
                  <a:cubicBezTo>
                    <a:pt x="2627" y="3555"/>
                    <a:pt x="2581" y="3613"/>
                    <a:pt x="2566" y="3661"/>
                  </a:cubicBezTo>
                  <a:cubicBezTo>
                    <a:pt x="2499" y="3876"/>
                    <a:pt x="2445" y="4090"/>
                    <a:pt x="2471" y="4321"/>
                  </a:cubicBezTo>
                  <a:cubicBezTo>
                    <a:pt x="2478" y="4385"/>
                    <a:pt x="2491" y="4447"/>
                    <a:pt x="2510" y="4508"/>
                  </a:cubicBezTo>
                  <a:cubicBezTo>
                    <a:pt x="2534" y="4443"/>
                    <a:pt x="2544" y="4369"/>
                    <a:pt x="2539" y="4288"/>
                  </a:cubicBezTo>
                  <a:cubicBezTo>
                    <a:pt x="2520" y="4003"/>
                    <a:pt x="2568" y="3795"/>
                    <a:pt x="2694" y="3615"/>
                  </a:cubicBezTo>
                  <a:cubicBezTo>
                    <a:pt x="2749" y="3536"/>
                    <a:pt x="2826" y="3472"/>
                    <a:pt x="2889" y="3451"/>
                  </a:cubicBezTo>
                  <a:cubicBezTo>
                    <a:pt x="2891" y="3450"/>
                    <a:pt x="2893" y="3449"/>
                    <a:pt x="2895" y="3449"/>
                  </a:cubicBezTo>
                  <a:cubicBezTo>
                    <a:pt x="2920" y="3443"/>
                    <a:pt x="2947" y="3454"/>
                    <a:pt x="2960" y="3477"/>
                  </a:cubicBezTo>
                  <a:cubicBezTo>
                    <a:pt x="2974" y="3502"/>
                    <a:pt x="2969" y="3533"/>
                    <a:pt x="2948" y="3552"/>
                  </a:cubicBezTo>
                  <a:cubicBezTo>
                    <a:pt x="2798" y="3685"/>
                    <a:pt x="2724" y="3857"/>
                    <a:pt x="2723" y="4077"/>
                  </a:cubicBezTo>
                  <a:cubicBezTo>
                    <a:pt x="2723" y="4235"/>
                    <a:pt x="2741" y="4362"/>
                    <a:pt x="2780" y="4475"/>
                  </a:cubicBezTo>
                  <a:cubicBezTo>
                    <a:pt x="2882" y="4775"/>
                    <a:pt x="3064" y="4944"/>
                    <a:pt x="3337" y="4994"/>
                  </a:cubicBezTo>
                  <a:cubicBezTo>
                    <a:pt x="3404" y="5007"/>
                    <a:pt x="3482" y="5004"/>
                    <a:pt x="3560" y="4986"/>
                  </a:cubicBezTo>
                  <a:cubicBezTo>
                    <a:pt x="3795" y="4931"/>
                    <a:pt x="4035" y="4738"/>
                    <a:pt x="4004" y="4549"/>
                  </a:cubicBezTo>
                  <a:cubicBezTo>
                    <a:pt x="4003" y="4542"/>
                    <a:pt x="4000" y="4533"/>
                    <a:pt x="3997" y="4523"/>
                  </a:cubicBezTo>
                  <a:cubicBezTo>
                    <a:pt x="3993" y="4513"/>
                    <a:pt x="3989" y="4502"/>
                    <a:pt x="3986" y="4491"/>
                  </a:cubicBezTo>
                  <a:cubicBezTo>
                    <a:pt x="3907" y="4176"/>
                    <a:pt x="3927" y="3904"/>
                    <a:pt x="4049" y="3659"/>
                  </a:cubicBezTo>
                  <a:cubicBezTo>
                    <a:pt x="4068" y="3620"/>
                    <a:pt x="4092" y="3576"/>
                    <a:pt x="4132" y="3540"/>
                  </a:cubicBezTo>
                  <a:cubicBezTo>
                    <a:pt x="4139" y="3534"/>
                    <a:pt x="4148" y="3529"/>
                    <a:pt x="4158" y="3527"/>
                  </a:cubicBezTo>
                  <a:cubicBezTo>
                    <a:pt x="4171" y="3524"/>
                    <a:pt x="4186" y="3525"/>
                    <a:pt x="4199" y="3532"/>
                  </a:cubicBezTo>
                  <a:cubicBezTo>
                    <a:pt x="4220" y="3543"/>
                    <a:pt x="4233" y="3566"/>
                    <a:pt x="4231" y="3590"/>
                  </a:cubicBezTo>
                  <a:cubicBezTo>
                    <a:pt x="4173" y="4248"/>
                    <a:pt x="4267" y="4435"/>
                    <a:pt x="4328" y="4488"/>
                  </a:cubicBezTo>
                  <a:cubicBezTo>
                    <a:pt x="4354" y="4511"/>
                    <a:pt x="4384" y="4518"/>
                    <a:pt x="4422" y="4509"/>
                  </a:cubicBezTo>
                  <a:cubicBezTo>
                    <a:pt x="4493" y="4492"/>
                    <a:pt x="4564" y="4425"/>
                    <a:pt x="4576" y="4407"/>
                  </a:cubicBezTo>
                  <a:cubicBezTo>
                    <a:pt x="4633" y="4309"/>
                    <a:pt x="4673" y="4215"/>
                    <a:pt x="4699" y="4126"/>
                  </a:cubicBezTo>
                  <a:cubicBezTo>
                    <a:pt x="4696" y="4063"/>
                    <a:pt x="4688" y="4000"/>
                    <a:pt x="4675" y="3936"/>
                  </a:cubicBezTo>
                  <a:cubicBezTo>
                    <a:pt x="4629" y="3710"/>
                    <a:pt x="4505" y="3523"/>
                    <a:pt x="4347" y="3358"/>
                  </a:cubicBezTo>
                  <a:cubicBezTo>
                    <a:pt x="4294" y="3304"/>
                    <a:pt x="4242" y="3248"/>
                    <a:pt x="4188" y="3195"/>
                  </a:cubicBezTo>
                  <a:cubicBezTo>
                    <a:pt x="4144" y="3152"/>
                    <a:pt x="4153" y="3124"/>
                    <a:pt x="4210" y="3108"/>
                  </a:cubicBezTo>
                  <a:cubicBezTo>
                    <a:pt x="4239" y="3100"/>
                    <a:pt x="4270" y="3093"/>
                    <a:pt x="4300" y="3086"/>
                  </a:cubicBezTo>
                  <a:lnTo>
                    <a:pt x="4481" y="3044"/>
                  </a:lnTo>
                  <a:cubicBezTo>
                    <a:pt x="4359" y="2896"/>
                    <a:pt x="4192" y="2834"/>
                    <a:pt x="4021" y="2874"/>
                  </a:cubicBezTo>
                  <a:cubicBezTo>
                    <a:pt x="3882" y="2906"/>
                    <a:pt x="3762" y="3005"/>
                    <a:pt x="3699" y="3136"/>
                  </a:cubicBezTo>
                  <a:cubicBezTo>
                    <a:pt x="3613" y="3318"/>
                    <a:pt x="3570" y="3527"/>
                    <a:pt x="3566" y="3794"/>
                  </a:cubicBezTo>
                  <a:cubicBezTo>
                    <a:pt x="3565" y="3876"/>
                    <a:pt x="3567" y="3957"/>
                    <a:pt x="3568" y="4044"/>
                  </a:cubicBezTo>
                  <a:cubicBezTo>
                    <a:pt x="3569" y="4085"/>
                    <a:pt x="3570" y="4128"/>
                    <a:pt x="3571" y="4172"/>
                  </a:cubicBezTo>
                  <a:cubicBezTo>
                    <a:pt x="3571" y="4200"/>
                    <a:pt x="3552" y="4225"/>
                    <a:pt x="3525" y="4231"/>
                  </a:cubicBezTo>
                  <a:cubicBezTo>
                    <a:pt x="3523" y="4231"/>
                    <a:pt x="3521" y="4232"/>
                    <a:pt x="3519" y="4232"/>
                  </a:cubicBezTo>
                  <a:cubicBezTo>
                    <a:pt x="3488" y="4236"/>
                    <a:pt x="3460" y="4216"/>
                    <a:pt x="3453" y="4186"/>
                  </a:cubicBezTo>
                  <a:cubicBezTo>
                    <a:pt x="3403" y="3972"/>
                    <a:pt x="3387" y="3594"/>
                    <a:pt x="3419" y="3378"/>
                  </a:cubicBezTo>
                  <a:cubicBezTo>
                    <a:pt x="3446" y="3194"/>
                    <a:pt x="3509" y="3038"/>
                    <a:pt x="3611" y="2901"/>
                  </a:cubicBezTo>
                  <a:cubicBezTo>
                    <a:pt x="3702" y="2780"/>
                    <a:pt x="3835" y="2693"/>
                    <a:pt x="3986" y="2658"/>
                  </a:cubicBezTo>
                  <a:cubicBezTo>
                    <a:pt x="4085" y="2635"/>
                    <a:pt x="4189" y="2635"/>
                    <a:pt x="4287" y="2659"/>
                  </a:cubicBezTo>
                  <a:cubicBezTo>
                    <a:pt x="4342" y="2673"/>
                    <a:pt x="4392" y="2694"/>
                    <a:pt x="4440" y="2716"/>
                  </a:cubicBezTo>
                  <a:cubicBezTo>
                    <a:pt x="4447" y="2401"/>
                    <a:pt x="4207" y="2183"/>
                    <a:pt x="3977" y="2112"/>
                  </a:cubicBezTo>
                  <a:cubicBezTo>
                    <a:pt x="3938" y="2100"/>
                    <a:pt x="3901" y="2098"/>
                    <a:pt x="3868" y="2105"/>
                  </a:cubicBezTo>
                  <a:cubicBezTo>
                    <a:pt x="3836" y="2113"/>
                    <a:pt x="3805" y="2130"/>
                    <a:pt x="3776" y="2157"/>
                  </a:cubicBezTo>
                  <a:cubicBezTo>
                    <a:pt x="3722" y="2208"/>
                    <a:pt x="3681" y="2258"/>
                    <a:pt x="3653" y="2310"/>
                  </a:cubicBezTo>
                  <a:cubicBezTo>
                    <a:pt x="3608" y="2392"/>
                    <a:pt x="3567" y="2477"/>
                    <a:pt x="3528" y="2557"/>
                  </a:cubicBezTo>
                  <a:cubicBezTo>
                    <a:pt x="3441" y="2735"/>
                    <a:pt x="3339" y="2830"/>
                    <a:pt x="3195" y="2864"/>
                  </a:cubicBezTo>
                  <a:cubicBezTo>
                    <a:pt x="3129" y="2879"/>
                    <a:pt x="3054" y="2882"/>
                    <a:pt x="2963" y="2872"/>
                  </a:cubicBezTo>
                  <a:cubicBezTo>
                    <a:pt x="2908" y="2866"/>
                    <a:pt x="2855" y="2854"/>
                    <a:pt x="2803" y="2841"/>
                  </a:cubicBezTo>
                  <a:cubicBezTo>
                    <a:pt x="2785" y="2837"/>
                    <a:pt x="2768" y="2833"/>
                    <a:pt x="2750" y="2829"/>
                  </a:cubicBezTo>
                  <a:cubicBezTo>
                    <a:pt x="2693" y="2817"/>
                    <a:pt x="2642" y="2816"/>
                    <a:pt x="2593" y="2827"/>
                  </a:cubicBezTo>
                  <a:cubicBezTo>
                    <a:pt x="2540" y="2840"/>
                    <a:pt x="2490" y="2866"/>
                    <a:pt x="2442" y="2909"/>
                  </a:cubicBezTo>
                  <a:cubicBezTo>
                    <a:pt x="2390" y="2956"/>
                    <a:pt x="2344" y="3015"/>
                    <a:pt x="2300" y="3093"/>
                  </a:cubicBezTo>
                  <a:cubicBezTo>
                    <a:pt x="2275" y="3138"/>
                    <a:pt x="2254" y="3184"/>
                    <a:pt x="2233" y="3233"/>
                  </a:cubicBezTo>
                  <a:cubicBezTo>
                    <a:pt x="2219" y="3262"/>
                    <a:pt x="2206" y="3292"/>
                    <a:pt x="2192" y="3320"/>
                  </a:cubicBezTo>
                  <a:cubicBezTo>
                    <a:pt x="2184" y="3337"/>
                    <a:pt x="2169" y="3348"/>
                    <a:pt x="2152" y="3352"/>
                  </a:cubicBezTo>
                  <a:cubicBezTo>
                    <a:pt x="2141" y="3355"/>
                    <a:pt x="2130" y="3355"/>
                    <a:pt x="2120" y="3351"/>
                  </a:cubicBezTo>
                  <a:cubicBezTo>
                    <a:pt x="2092" y="3342"/>
                    <a:pt x="2074" y="3313"/>
                    <a:pt x="2079" y="3284"/>
                  </a:cubicBezTo>
                  <a:cubicBezTo>
                    <a:pt x="2099" y="3171"/>
                    <a:pt x="2141" y="3059"/>
                    <a:pt x="2208" y="2940"/>
                  </a:cubicBezTo>
                  <a:cubicBezTo>
                    <a:pt x="2304" y="2769"/>
                    <a:pt x="2425" y="2668"/>
                    <a:pt x="2579" y="2632"/>
                  </a:cubicBezTo>
                  <a:cubicBezTo>
                    <a:pt x="2608" y="2625"/>
                    <a:pt x="2639" y="2621"/>
                    <a:pt x="2671" y="2619"/>
                  </a:cubicBezTo>
                  <a:cubicBezTo>
                    <a:pt x="2715" y="2431"/>
                    <a:pt x="2750" y="2210"/>
                    <a:pt x="2693" y="1983"/>
                  </a:cubicBezTo>
                  <a:cubicBezTo>
                    <a:pt x="2659" y="1845"/>
                    <a:pt x="2588" y="1758"/>
                    <a:pt x="2475" y="1717"/>
                  </a:cubicBezTo>
                  <a:cubicBezTo>
                    <a:pt x="2416" y="1696"/>
                    <a:pt x="2361" y="1692"/>
                    <a:pt x="2305" y="1705"/>
                  </a:cubicBezTo>
                  <a:cubicBezTo>
                    <a:pt x="2241" y="1720"/>
                    <a:pt x="2177" y="1756"/>
                    <a:pt x="2104" y="1821"/>
                  </a:cubicBezTo>
                  <a:cubicBezTo>
                    <a:pt x="2033" y="1883"/>
                    <a:pt x="1974" y="1960"/>
                    <a:pt x="1924" y="2027"/>
                  </a:cubicBezTo>
                  <a:cubicBezTo>
                    <a:pt x="1916" y="2039"/>
                    <a:pt x="1903" y="2047"/>
                    <a:pt x="1890" y="2050"/>
                  </a:cubicBezTo>
                  <a:cubicBezTo>
                    <a:pt x="1876" y="2053"/>
                    <a:pt x="1861" y="2051"/>
                    <a:pt x="1848" y="2044"/>
                  </a:cubicBezTo>
                  <a:cubicBezTo>
                    <a:pt x="1822" y="2030"/>
                    <a:pt x="1810" y="1998"/>
                    <a:pt x="1820" y="1971"/>
                  </a:cubicBezTo>
                  <a:cubicBezTo>
                    <a:pt x="1867" y="1847"/>
                    <a:pt x="1941" y="1737"/>
                    <a:pt x="2042" y="1646"/>
                  </a:cubicBezTo>
                  <a:cubicBezTo>
                    <a:pt x="2070" y="1620"/>
                    <a:pt x="2173" y="1555"/>
                    <a:pt x="2299" y="1526"/>
                  </a:cubicBezTo>
                  <a:cubicBezTo>
                    <a:pt x="2406" y="1501"/>
                    <a:pt x="2509" y="1506"/>
                    <a:pt x="2603" y="1540"/>
                  </a:cubicBezTo>
                  <a:cubicBezTo>
                    <a:pt x="2779" y="1605"/>
                    <a:pt x="2893" y="1752"/>
                    <a:pt x="2932" y="1962"/>
                  </a:cubicBezTo>
                  <a:cubicBezTo>
                    <a:pt x="2971" y="2168"/>
                    <a:pt x="2965" y="2380"/>
                    <a:pt x="2915" y="2611"/>
                  </a:cubicBezTo>
                  <a:cubicBezTo>
                    <a:pt x="2915" y="2615"/>
                    <a:pt x="2914" y="2618"/>
                    <a:pt x="2913" y="2622"/>
                  </a:cubicBezTo>
                  <a:cubicBezTo>
                    <a:pt x="2915" y="2622"/>
                    <a:pt x="2917" y="2622"/>
                    <a:pt x="2919" y="2623"/>
                  </a:cubicBezTo>
                  <a:cubicBezTo>
                    <a:pt x="2961" y="2630"/>
                    <a:pt x="3004" y="2637"/>
                    <a:pt x="3045" y="2641"/>
                  </a:cubicBezTo>
                  <a:cubicBezTo>
                    <a:pt x="3084" y="2645"/>
                    <a:pt x="3119" y="2643"/>
                    <a:pt x="3151" y="2636"/>
                  </a:cubicBezTo>
                  <a:cubicBezTo>
                    <a:pt x="3225" y="2618"/>
                    <a:pt x="3281" y="2570"/>
                    <a:pt x="3320" y="2488"/>
                  </a:cubicBezTo>
                  <a:cubicBezTo>
                    <a:pt x="3341" y="2446"/>
                    <a:pt x="3360" y="2402"/>
                    <a:pt x="3379" y="2359"/>
                  </a:cubicBezTo>
                  <a:lnTo>
                    <a:pt x="3389" y="2335"/>
                  </a:lnTo>
                  <a:cubicBezTo>
                    <a:pt x="3431" y="2237"/>
                    <a:pt x="3493" y="2111"/>
                    <a:pt x="3592" y="2005"/>
                  </a:cubicBezTo>
                  <a:cubicBezTo>
                    <a:pt x="3673" y="1920"/>
                    <a:pt x="3758" y="1867"/>
                    <a:pt x="3854" y="1845"/>
                  </a:cubicBezTo>
                  <a:cubicBezTo>
                    <a:pt x="3907" y="1832"/>
                    <a:pt x="3963" y="1829"/>
                    <a:pt x="4020" y="1836"/>
                  </a:cubicBezTo>
                  <a:cubicBezTo>
                    <a:pt x="4019" y="1830"/>
                    <a:pt x="4019" y="1823"/>
                    <a:pt x="4018" y="1816"/>
                  </a:cubicBezTo>
                  <a:cubicBezTo>
                    <a:pt x="4017" y="1805"/>
                    <a:pt x="4016" y="1794"/>
                    <a:pt x="4015" y="1783"/>
                  </a:cubicBezTo>
                  <a:cubicBezTo>
                    <a:pt x="3994" y="1477"/>
                    <a:pt x="3852" y="1273"/>
                    <a:pt x="3581" y="1159"/>
                  </a:cubicBezTo>
                  <a:cubicBezTo>
                    <a:pt x="3525" y="1136"/>
                    <a:pt x="3471" y="1130"/>
                    <a:pt x="3416" y="1142"/>
                  </a:cubicBezTo>
                  <a:lnTo>
                    <a:pt x="3402" y="1145"/>
                  </a:lnTo>
                  <a:cubicBezTo>
                    <a:pt x="3329" y="1162"/>
                    <a:pt x="3255" y="1191"/>
                    <a:pt x="3167" y="1236"/>
                  </a:cubicBezTo>
                  <a:cubicBezTo>
                    <a:pt x="3162" y="1238"/>
                    <a:pt x="3157" y="1240"/>
                    <a:pt x="3153" y="1241"/>
                  </a:cubicBezTo>
                  <a:cubicBezTo>
                    <a:pt x="3133" y="1246"/>
                    <a:pt x="3112" y="1240"/>
                    <a:pt x="3097" y="1225"/>
                  </a:cubicBezTo>
                  <a:cubicBezTo>
                    <a:pt x="3079" y="1208"/>
                    <a:pt x="3074" y="1180"/>
                    <a:pt x="3086" y="1156"/>
                  </a:cubicBezTo>
                  <a:cubicBezTo>
                    <a:pt x="3154" y="1021"/>
                    <a:pt x="3260" y="966"/>
                    <a:pt x="3440" y="920"/>
                  </a:cubicBezTo>
                  <a:cubicBezTo>
                    <a:pt x="3423" y="777"/>
                    <a:pt x="3326" y="649"/>
                    <a:pt x="3192" y="598"/>
                  </a:cubicBezTo>
                  <a:cubicBezTo>
                    <a:pt x="3115" y="569"/>
                    <a:pt x="3038" y="559"/>
                    <a:pt x="2964" y="568"/>
                  </a:cubicBezTo>
                  <a:cubicBezTo>
                    <a:pt x="2884" y="578"/>
                    <a:pt x="2834" y="548"/>
                    <a:pt x="2803" y="473"/>
                  </a:cubicBezTo>
                  <a:cubicBezTo>
                    <a:pt x="2742" y="326"/>
                    <a:pt x="2665" y="214"/>
                    <a:pt x="2567" y="132"/>
                  </a:cubicBezTo>
                  <a:cubicBezTo>
                    <a:pt x="2433" y="19"/>
                    <a:pt x="2286" y="-22"/>
                    <a:pt x="2142" y="11"/>
                  </a:cubicBezTo>
                  <a:cubicBezTo>
                    <a:pt x="2119" y="16"/>
                    <a:pt x="2096" y="24"/>
                    <a:pt x="2073" y="33"/>
                  </a:cubicBezTo>
                  <a:cubicBezTo>
                    <a:pt x="1965" y="77"/>
                    <a:pt x="1878" y="141"/>
                    <a:pt x="1815" y="225"/>
                  </a:cubicBezTo>
                  <a:cubicBezTo>
                    <a:pt x="1752" y="308"/>
                    <a:pt x="1713" y="411"/>
                    <a:pt x="1699" y="530"/>
                  </a:cubicBezTo>
                  <a:lnTo>
                    <a:pt x="1699" y="530"/>
                  </a:lnTo>
                  <a:cubicBezTo>
                    <a:pt x="1705" y="585"/>
                    <a:pt x="1672" y="608"/>
                    <a:pt x="1653" y="616"/>
                  </a:cubicBezTo>
                  <a:cubicBezTo>
                    <a:pt x="1649" y="618"/>
                    <a:pt x="1645" y="619"/>
                    <a:pt x="1641" y="620"/>
                  </a:cubicBezTo>
                  <a:cubicBezTo>
                    <a:pt x="1634" y="622"/>
                    <a:pt x="1627" y="622"/>
                    <a:pt x="1619" y="621"/>
                  </a:cubicBezTo>
                  <a:cubicBezTo>
                    <a:pt x="1624" y="650"/>
                    <a:pt x="1629" y="679"/>
                    <a:pt x="1633" y="710"/>
                  </a:cubicBezTo>
                  <a:cubicBezTo>
                    <a:pt x="1640" y="771"/>
                    <a:pt x="1643" y="831"/>
                    <a:pt x="1643" y="891"/>
                  </a:cubicBezTo>
                  <a:cubicBezTo>
                    <a:pt x="1683" y="908"/>
                    <a:pt x="1720" y="929"/>
                    <a:pt x="1756" y="955"/>
                  </a:cubicBezTo>
                  <a:cubicBezTo>
                    <a:pt x="1883" y="1043"/>
                    <a:pt x="1948" y="1239"/>
                    <a:pt x="1940" y="1281"/>
                  </a:cubicBezTo>
                  <a:cubicBezTo>
                    <a:pt x="1935" y="1304"/>
                    <a:pt x="1917" y="1323"/>
                    <a:pt x="1895" y="1329"/>
                  </a:cubicBezTo>
                  <a:cubicBezTo>
                    <a:pt x="1873" y="1334"/>
                    <a:pt x="1850" y="1327"/>
                    <a:pt x="1836" y="1310"/>
                  </a:cubicBezTo>
                  <a:cubicBezTo>
                    <a:pt x="1768" y="1234"/>
                    <a:pt x="1697" y="1177"/>
                    <a:pt x="1620" y="1141"/>
                  </a:cubicBezTo>
                  <a:cubicBezTo>
                    <a:pt x="1517" y="1731"/>
                    <a:pt x="1065" y="2245"/>
                    <a:pt x="469" y="2389"/>
                  </a:cubicBezTo>
                  <a:cubicBezTo>
                    <a:pt x="337" y="2421"/>
                    <a:pt x="205" y="2445"/>
                    <a:pt x="70" y="2443"/>
                  </a:cubicBezTo>
                  <a:cubicBezTo>
                    <a:pt x="37" y="2442"/>
                    <a:pt x="12" y="2445"/>
                    <a:pt x="0" y="2461"/>
                  </a:cubicBezTo>
                  <a:cubicBezTo>
                    <a:pt x="12" y="2492"/>
                    <a:pt x="24" y="2524"/>
                    <a:pt x="38" y="2556"/>
                  </a:cubicBezTo>
                  <a:cubicBezTo>
                    <a:pt x="44" y="2569"/>
                    <a:pt x="49" y="2581"/>
                    <a:pt x="54" y="2594"/>
                  </a:cubicBezTo>
                  <a:cubicBezTo>
                    <a:pt x="68" y="2627"/>
                    <a:pt x="81" y="2659"/>
                    <a:pt x="96" y="2691"/>
                  </a:cubicBezTo>
                  <a:cubicBezTo>
                    <a:pt x="172" y="2626"/>
                    <a:pt x="245" y="2586"/>
                    <a:pt x="312" y="2570"/>
                  </a:cubicBezTo>
                  <a:cubicBezTo>
                    <a:pt x="379" y="2554"/>
                    <a:pt x="440" y="2564"/>
                    <a:pt x="490" y="2597"/>
                  </a:cubicBezTo>
                  <a:cubicBezTo>
                    <a:pt x="509" y="2610"/>
                    <a:pt x="519" y="2633"/>
                    <a:pt x="516" y="2656"/>
                  </a:cubicBezTo>
                  <a:cubicBezTo>
                    <a:pt x="512" y="2678"/>
                    <a:pt x="496" y="2697"/>
                    <a:pt x="474" y="2704"/>
                  </a:cubicBezTo>
                  <a:cubicBezTo>
                    <a:pt x="280" y="2763"/>
                    <a:pt x="164" y="2895"/>
                    <a:pt x="130" y="3095"/>
                  </a:cubicBezTo>
                  <a:cubicBezTo>
                    <a:pt x="194" y="3369"/>
                    <a:pt x="258" y="3643"/>
                    <a:pt x="320" y="3917"/>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sp>
        <p:nvSpPr>
          <p:cNvPr id="207" name="Google Shape;207;p13"/>
          <p:cNvSpPr/>
          <p:nvPr/>
        </p:nvSpPr>
        <p:spPr>
          <a:xfrm rot="10800000" flipH="1">
            <a:off x="-304801" y="4023033"/>
            <a:ext cx="1315544" cy="1161937"/>
          </a:xfrm>
          <a:custGeom>
            <a:avLst/>
            <a:gdLst/>
            <a:ahLst/>
            <a:cxnLst/>
            <a:rect l="l" t="t" r="r" b="b"/>
            <a:pathLst>
              <a:path w="12926" h="11417" extrusionOk="0">
                <a:moveTo>
                  <a:pt x="12926" y="2381"/>
                </a:moveTo>
                <a:cubicBezTo>
                  <a:pt x="12926" y="7371"/>
                  <a:pt x="8881" y="11417"/>
                  <a:pt x="3891" y="11417"/>
                </a:cubicBezTo>
                <a:cubicBezTo>
                  <a:pt x="2498" y="11417"/>
                  <a:pt x="1178" y="11101"/>
                  <a:pt x="0" y="10538"/>
                </a:cubicBezTo>
                <a:lnTo>
                  <a:pt x="0" y="0"/>
                </a:lnTo>
                <a:lnTo>
                  <a:pt x="12609" y="0"/>
                </a:lnTo>
                <a:cubicBezTo>
                  <a:pt x="12815" y="758"/>
                  <a:pt x="12926" y="1557"/>
                  <a:pt x="12926" y="2381"/>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08" name="Google Shape;208;p13"/>
          <p:cNvSpPr txBox="1">
            <a:spLocks noGrp="1"/>
          </p:cNvSpPr>
          <p:nvPr>
            <p:ph type="subTitle" idx="1"/>
          </p:nvPr>
        </p:nvSpPr>
        <p:spPr>
          <a:xfrm>
            <a:off x="2332075" y="2113375"/>
            <a:ext cx="2605500" cy="625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209" name="Google Shape;209;p13"/>
          <p:cNvSpPr txBox="1">
            <a:spLocks noGrp="1"/>
          </p:cNvSpPr>
          <p:nvPr>
            <p:ph type="subTitle" idx="2"/>
          </p:nvPr>
        </p:nvSpPr>
        <p:spPr>
          <a:xfrm>
            <a:off x="5829825" y="2113375"/>
            <a:ext cx="2605500" cy="625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210" name="Google Shape;210;p13"/>
          <p:cNvSpPr txBox="1">
            <a:spLocks noGrp="1"/>
          </p:cNvSpPr>
          <p:nvPr>
            <p:ph type="subTitle" idx="3"/>
          </p:nvPr>
        </p:nvSpPr>
        <p:spPr>
          <a:xfrm>
            <a:off x="2332075" y="3469400"/>
            <a:ext cx="2605500" cy="625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211" name="Google Shape;211;p13"/>
          <p:cNvSpPr txBox="1">
            <a:spLocks noGrp="1"/>
          </p:cNvSpPr>
          <p:nvPr>
            <p:ph type="subTitle" idx="4"/>
          </p:nvPr>
        </p:nvSpPr>
        <p:spPr>
          <a:xfrm>
            <a:off x="5829825" y="3469400"/>
            <a:ext cx="2605500" cy="625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212" name="Google Shape;212;p13"/>
          <p:cNvSpPr txBox="1">
            <a:spLocks noGrp="1"/>
          </p:cNvSpPr>
          <p:nvPr>
            <p:ph type="title" hasCustomPrompt="1"/>
          </p:nvPr>
        </p:nvSpPr>
        <p:spPr>
          <a:xfrm>
            <a:off x="1516066" y="1842694"/>
            <a:ext cx="734700" cy="4476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3000">
                <a:solidFill>
                  <a:schemeClr val="l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13" name="Google Shape;213;p13"/>
          <p:cNvSpPr txBox="1">
            <a:spLocks noGrp="1"/>
          </p:cNvSpPr>
          <p:nvPr>
            <p:ph type="title" idx="5" hasCustomPrompt="1"/>
          </p:nvPr>
        </p:nvSpPr>
        <p:spPr>
          <a:xfrm>
            <a:off x="1516066" y="3198727"/>
            <a:ext cx="734700" cy="4476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3000">
                <a:solidFill>
                  <a:schemeClr val="l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14" name="Google Shape;214;p13"/>
          <p:cNvSpPr txBox="1">
            <a:spLocks noGrp="1"/>
          </p:cNvSpPr>
          <p:nvPr>
            <p:ph type="title" idx="6" hasCustomPrompt="1"/>
          </p:nvPr>
        </p:nvSpPr>
        <p:spPr>
          <a:xfrm>
            <a:off x="5018866" y="1842694"/>
            <a:ext cx="734700" cy="4476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3000">
                <a:solidFill>
                  <a:schemeClr val="l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15" name="Google Shape;215;p13"/>
          <p:cNvSpPr txBox="1">
            <a:spLocks noGrp="1"/>
          </p:cNvSpPr>
          <p:nvPr>
            <p:ph type="title" idx="7" hasCustomPrompt="1"/>
          </p:nvPr>
        </p:nvSpPr>
        <p:spPr>
          <a:xfrm>
            <a:off x="5018866" y="3198727"/>
            <a:ext cx="734700" cy="4476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3000">
                <a:solidFill>
                  <a:schemeClr val="l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16" name="Google Shape;216;p13"/>
          <p:cNvSpPr txBox="1">
            <a:spLocks noGrp="1"/>
          </p:cNvSpPr>
          <p:nvPr>
            <p:ph type="subTitle" idx="8"/>
          </p:nvPr>
        </p:nvSpPr>
        <p:spPr>
          <a:xfrm>
            <a:off x="2332075" y="1767650"/>
            <a:ext cx="2605500" cy="4839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1900">
                <a:solidFill>
                  <a:schemeClr val="dk1"/>
                </a:solidFill>
                <a:latin typeface="Montagu Slab SemiBold"/>
                <a:ea typeface="Montagu Slab SemiBold"/>
                <a:cs typeface="Montagu Slab SemiBold"/>
                <a:sym typeface="Montagu Slab SemiBold"/>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217" name="Google Shape;217;p13"/>
          <p:cNvSpPr txBox="1">
            <a:spLocks noGrp="1"/>
          </p:cNvSpPr>
          <p:nvPr>
            <p:ph type="subTitle" idx="9"/>
          </p:nvPr>
        </p:nvSpPr>
        <p:spPr>
          <a:xfrm>
            <a:off x="5829830" y="1767650"/>
            <a:ext cx="2605500" cy="4839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1900">
                <a:solidFill>
                  <a:schemeClr val="dk1"/>
                </a:solidFill>
                <a:latin typeface="Montagu Slab SemiBold"/>
                <a:ea typeface="Montagu Slab SemiBold"/>
                <a:cs typeface="Montagu Slab SemiBold"/>
                <a:sym typeface="Montagu Slab SemiBold"/>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218" name="Google Shape;218;p13"/>
          <p:cNvSpPr txBox="1">
            <a:spLocks noGrp="1"/>
          </p:cNvSpPr>
          <p:nvPr>
            <p:ph type="subTitle" idx="13"/>
          </p:nvPr>
        </p:nvSpPr>
        <p:spPr>
          <a:xfrm>
            <a:off x="2332075" y="3123725"/>
            <a:ext cx="2605500" cy="4839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1900">
                <a:solidFill>
                  <a:schemeClr val="dk1"/>
                </a:solidFill>
                <a:latin typeface="Montagu Slab SemiBold"/>
                <a:ea typeface="Montagu Slab SemiBold"/>
                <a:cs typeface="Montagu Slab SemiBold"/>
                <a:sym typeface="Montagu Slab SemiBold"/>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219" name="Google Shape;219;p13"/>
          <p:cNvSpPr txBox="1">
            <a:spLocks noGrp="1"/>
          </p:cNvSpPr>
          <p:nvPr>
            <p:ph type="subTitle" idx="14"/>
          </p:nvPr>
        </p:nvSpPr>
        <p:spPr>
          <a:xfrm>
            <a:off x="5829830" y="3123725"/>
            <a:ext cx="2605500" cy="4839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1900">
                <a:solidFill>
                  <a:schemeClr val="dk1"/>
                </a:solidFill>
                <a:latin typeface="Montagu Slab SemiBold"/>
                <a:ea typeface="Montagu Slab SemiBold"/>
                <a:cs typeface="Montagu Slab SemiBold"/>
                <a:sym typeface="Montagu Slab SemiBold"/>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220" name="Google Shape;220;p13"/>
          <p:cNvSpPr txBox="1">
            <a:spLocks noGrp="1"/>
          </p:cNvSpPr>
          <p:nvPr>
            <p:ph type="title" idx="15"/>
          </p:nvPr>
        </p:nvSpPr>
        <p:spPr>
          <a:xfrm>
            <a:off x="1516075" y="539500"/>
            <a:ext cx="6914700" cy="572700"/>
          </a:xfrm>
          <a:prstGeom prst="rect">
            <a:avLst/>
          </a:prstGeom>
        </p:spPr>
        <p:txBody>
          <a:bodyPr spcFirstLastPara="1" wrap="square" lIns="91425" tIns="91425" rIns="91425" bIns="91425" anchor="t" anchorCtr="0">
            <a:noAutofit/>
          </a:bodyPr>
          <a:lstStyle>
            <a:lvl1pPr lvl="0" algn="r"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Quote">
  <p:cSld name="BLANK_1_1">
    <p:spTree>
      <p:nvGrpSpPr>
        <p:cNvPr id="1" name="Shape 221"/>
        <p:cNvGrpSpPr/>
        <p:nvPr/>
      </p:nvGrpSpPr>
      <p:grpSpPr>
        <a:xfrm>
          <a:off x="0" y="0"/>
          <a:ext cx="0" cy="0"/>
          <a:chOff x="0" y="0"/>
          <a:chExt cx="0" cy="0"/>
        </a:xfrm>
      </p:grpSpPr>
      <p:sp>
        <p:nvSpPr>
          <p:cNvPr id="222" name="Google Shape;222;p14"/>
          <p:cNvSpPr/>
          <p:nvPr/>
        </p:nvSpPr>
        <p:spPr>
          <a:xfrm rot="5399969" flipH="1">
            <a:off x="1506800" y="-1021005"/>
            <a:ext cx="546153" cy="2133299"/>
          </a:xfrm>
          <a:custGeom>
            <a:avLst/>
            <a:gdLst/>
            <a:ahLst/>
            <a:cxnLst/>
            <a:rect l="l" t="t" r="r" b="b"/>
            <a:pathLst>
              <a:path w="2001" h="7816" extrusionOk="0">
                <a:moveTo>
                  <a:pt x="2001" y="0"/>
                </a:moveTo>
                <a:lnTo>
                  <a:pt x="2001" y="7816"/>
                </a:lnTo>
                <a:cubicBezTo>
                  <a:pt x="789" y="6941"/>
                  <a:pt x="0" y="5516"/>
                  <a:pt x="0" y="3908"/>
                </a:cubicBezTo>
                <a:cubicBezTo>
                  <a:pt x="0" y="2299"/>
                  <a:pt x="789" y="875"/>
                  <a:pt x="2001" y="0"/>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23" name="Google Shape;223;p14"/>
          <p:cNvSpPr/>
          <p:nvPr/>
        </p:nvSpPr>
        <p:spPr>
          <a:xfrm rot="3599360">
            <a:off x="242758" y="4244711"/>
            <a:ext cx="1428550" cy="868715"/>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24" name="Google Shape;224;p14"/>
          <p:cNvSpPr txBox="1">
            <a:spLocks noGrp="1"/>
          </p:cNvSpPr>
          <p:nvPr>
            <p:ph type="title"/>
          </p:nvPr>
        </p:nvSpPr>
        <p:spPr>
          <a:xfrm>
            <a:off x="1657050" y="3069588"/>
            <a:ext cx="5129400" cy="531900"/>
          </a:xfrm>
          <a:prstGeom prst="rect">
            <a:avLst/>
          </a:prstGeom>
        </p:spPr>
        <p:txBody>
          <a:bodyPr spcFirstLastPara="1" wrap="square" lIns="91425" tIns="91425" rIns="91425" bIns="91425" anchor="t" anchorCtr="0">
            <a:noAutofit/>
          </a:bodyPr>
          <a:lstStyle>
            <a:lvl1pPr lvl="0" algn="r" rtl="0">
              <a:spcBef>
                <a:spcPts val="0"/>
              </a:spcBef>
              <a:spcAft>
                <a:spcPts val="0"/>
              </a:spcAft>
              <a:buSzPts val="3000"/>
              <a:buNone/>
              <a:defRPr sz="2400"/>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endParaRPr/>
          </a:p>
        </p:txBody>
      </p:sp>
      <p:sp>
        <p:nvSpPr>
          <p:cNvPr id="225" name="Google Shape;225;p14"/>
          <p:cNvSpPr txBox="1">
            <a:spLocks noGrp="1"/>
          </p:cNvSpPr>
          <p:nvPr>
            <p:ph type="subTitle" idx="1"/>
          </p:nvPr>
        </p:nvSpPr>
        <p:spPr>
          <a:xfrm>
            <a:off x="1657108" y="1542013"/>
            <a:ext cx="5129400" cy="1478400"/>
          </a:xfrm>
          <a:prstGeom prst="rect">
            <a:avLst/>
          </a:prstGeom>
        </p:spPr>
        <p:txBody>
          <a:bodyPr spcFirstLastPara="1" wrap="square" lIns="91425" tIns="91425" rIns="91425" bIns="91425" anchor="b" anchorCtr="0">
            <a:noAutofit/>
          </a:bodyPr>
          <a:lstStyle>
            <a:lvl1pPr lvl="0" algn="r" rtl="0">
              <a:lnSpc>
                <a:spcPct val="100000"/>
              </a:lnSpc>
              <a:spcBef>
                <a:spcPts val="0"/>
              </a:spcBef>
              <a:spcAft>
                <a:spcPts val="0"/>
              </a:spcAft>
              <a:buSzPts val="3000"/>
              <a:buNone/>
              <a:defRPr sz="2200"/>
            </a:lvl1pPr>
            <a:lvl2pPr lvl="1" algn="ctr" rtl="0">
              <a:lnSpc>
                <a:spcPct val="100000"/>
              </a:lnSpc>
              <a:spcBef>
                <a:spcPts val="0"/>
              </a:spcBef>
              <a:spcAft>
                <a:spcPts val="0"/>
              </a:spcAft>
              <a:buSzPts val="3000"/>
              <a:buNone/>
              <a:defRPr sz="3000"/>
            </a:lvl2pPr>
            <a:lvl3pPr lvl="2" algn="ctr" rtl="0">
              <a:lnSpc>
                <a:spcPct val="100000"/>
              </a:lnSpc>
              <a:spcBef>
                <a:spcPts val="0"/>
              </a:spcBef>
              <a:spcAft>
                <a:spcPts val="0"/>
              </a:spcAft>
              <a:buSzPts val="3000"/>
              <a:buNone/>
              <a:defRPr sz="3000"/>
            </a:lvl3pPr>
            <a:lvl4pPr lvl="3" algn="ctr" rtl="0">
              <a:lnSpc>
                <a:spcPct val="100000"/>
              </a:lnSpc>
              <a:spcBef>
                <a:spcPts val="0"/>
              </a:spcBef>
              <a:spcAft>
                <a:spcPts val="0"/>
              </a:spcAft>
              <a:buSzPts val="3000"/>
              <a:buNone/>
              <a:defRPr sz="3000"/>
            </a:lvl4pPr>
            <a:lvl5pPr lvl="4" algn="ctr" rtl="0">
              <a:lnSpc>
                <a:spcPct val="100000"/>
              </a:lnSpc>
              <a:spcBef>
                <a:spcPts val="0"/>
              </a:spcBef>
              <a:spcAft>
                <a:spcPts val="0"/>
              </a:spcAft>
              <a:buSzPts val="3000"/>
              <a:buNone/>
              <a:defRPr sz="3000"/>
            </a:lvl5pPr>
            <a:lvl6pPr lvl="5" algn="ctr" rtl="0">
              <a:lnSpc>
                <a:spcPct val="100000"/>
              </a:lnSpc>
              <a:spcBef>
                <a:spcPts val="0"/>
              </a:spcBef>
              <a:spcAft>
                <a:spcPts val="0"/>
              </a:spcAft>
              <a:buSzPts val="3000"/>
              <a:buNone/>
              <a:defRPr sz="3000"/>
            </a:lvl6pPr>
            <a:lvl7pPr lvl="6" algn="ctr" rtl="0">
              <a:lnSpc>
                <a:spcPct val="100000"/>
              </a:lnSpc>
              <a:spcBef>
                <a:spcPts val="0"/>
              </a:spcBef>
              <a:spcAft>
                <a:spcPts val="0"/>
              </a:spcAft>
              <a:buSzPts val="3000"/>
              <a:buNone/>
              <a:defRPr sz="3000"/>
            </a:lvl7pPr>
            <a:lvl8pPr lvl="7" algn="ctr" rtl="0">
              <a:lnSpc>
                <a:spcPct val="100000"/>
              </a:lnSpc>
              <a:spcBef>
                <a:spcPts val="0"/>
              </a:spcBef>
              <a:spcAft>
                <a:spcPts val="0"/>
              </a:spcAft>
              <a:buSzPts val="3000"/>
              <a:buNone/>
              <a:defRPr sz="3000"/>
            </a:lvl8pPr>
            <a:lvl9pPr lvl="8" algn="ctr" rtl="0">
              <a:lnSpc>
                <a:spcPct val="100000"/>
              </a:lnSpc>
              <a:spcBef>
                <a:spcPts val="0"/>
              </a:spcBef>
              <a:spcAft>
                <a:spcPts val="0"/>
              </a:spcAft>
              <a:buSzPts val="3000"/>
              <a:buNone/>
              <a:defRPr sz="3000"/>
            </a:lvl9pPr>
          </a:lstStyle>
          <a:p>
            <a:endParaRPr/>
          </a:p>
        </p:txBody>
      </p:sp>
      <p:grpSp>
        <p:nvGrpSpPr>
          <p:cNvPr id="226" name="Google Shape;226;p14"/>
          <p:cNvGrpSpPr/>
          <p:nvPr/>
        </p:nvGrpSpPr>
        <p:grpSpPr>
          <a:xfrm rot="-3600405" flipH="1">
            <a:off x="7345286" y="3248972"/>
            <a:ext cx="1876581" cy="1141166"/>
            <a:chOff x="4949280" y="2561760"/>
            <a:chExt cx="3684600" cy="2240640"/>
          </a:xfrm>
        </p:grpSpPr>
        <p:sp>
          <p:nvSpPr>
            <p:cNvPr id="227" name="Google Shape;227;p14"/>
            <p:cNvSpPr/>
            <p:nvPr/>
          </p:nvSpPr>
          <p:spPr>
            <a:xfrm>
              <a:off x="4949280" y="2561760"/>
              <a:ext cx="3684600" cy="2240640"/>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1"/>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28" name="Google Shape;228;p14"/>
            <p:cNvSpPr/>
            <p:nvPr/>
          </p:nvSpPr>
          <p:spPr>
            <a:xfrm>
              <a:off x="4949280" y="2561760"/>
              <a:ext cx="2233080" cy="1655640"/>
            </a:xfrm>
            <a:custGeom>
              <a:avLst/>
              <a:gdLst/>
              <a:ahLst/>
              <a:cxnLst/>
              <a:rect l="l" t="t" r="r" b="b"/>
              <a:pathLst>
                <a:path w="6203" h="4599"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64" y="3978"/>
                    <a:pt x="1984" y="4028"/>
                    <a:pt x="2010" y="4073"/>
                  </a:cubicBezTo>
                  <a:cubicBezTo>
                    <a:pt x="2009" y="4210"/>
                    <a:pt x="2009" y="4348"/>
                    <a:pt x="2010" y="4485"/>
                  </a:cubicBezTo>
                  <a:cubicBezTo>
                    <a:pt x="2074" y="4519"/>
                    <a:pt x="2145" y="4545"/>
                    <a:pt x="2221" y="4564"/>
                  </a:cubicBezTo>
                  <a:cubicBezTo>
                    <a:pt x="2315" y="4587"/>
                    <a:pt x="2409" y="4599"/>
                    <a:pt x="2501" y="4599"/>
                  </a:cubicBezTo>
                  <a:cubicBezTo>
                    <a:pt x="2525" y="4599"/>
                    <a:pt x="2550" y="4598"/>
                    <a:pt x="2573" y="4596"/>
                  </a:cubicBezTo>
                  <a:cubicBezTo>
                    <a:pt x="2830" y="4579"/>
                    <a:pt x="3053" y="4478"/>
                    <a:pt x="3237" y="4297"/>
                  </a:cubicBezTo>
                  <a:cubicBezTo>
                    <a:pt x="3333" y="4321"/>
                    <a:pt x="3431" y="4334"/>
                    <a:pt x="3531" y="4337"/>
                  </a:cubicBezTo>
                  <a:cubicBezTo>
                    <a:pt x="3541" y="4337"/>
                    <a:pt x="3551" y="4337"/>
                    <a:pt x="3560" y="4337"/>
                  </a:cubicBezTo>
                  <a:cubicBezTo>
                    <a:pt x="3820" y="4337"/>
                    <a:pt x="4175" y="4254"/>
                    <a:pt x="4473" y="3884"/>
                  </a:cubicBezTo>
                  <a:lnTo>
                    <a:pt x="4482" y="3885"/>
                  </a:lnTo>
                  <a:cubicBezTo>
                    <a:pt x="4495" y="3886"/>
                    <a:pt x="4508" y="3886"/>
                    <a:pt x="4522" y="3886"/>
                  </a:cubicBezTo>
                  <a:cubicBezTo>
                    <a:pt x="4539" y="3886"/>
                    <a:pt x="4556" y="3886"/>
                    <a:pt x="4578" y="3884"/>
                  </a:cubicBezTo>
                  <a:cubicBezTo>
                    <a:pt x="4663" y="3878"/>
                    <a:pt x="4745" y="3856"/>
                    <a:pt x="4822" y="3817"/>
                  </a:cubicBezTo>
                  <a:cubicBezTo>
                    <a:pt x="4925" y="3765"/>
                    <a:pt x="5020" y="3691"/>
                    <a:pt x="5113" y="3591"/>
                  </a:cubicBezTo>
                  <a:cubicBezTo>
                    <a:pt x="5272" y="3418"/>
                    <a:pt x="5382" y="3225"/>
                    <a:pt x="5468" y="3058"/>
                  </a:cubicBezTo>
                  <a:cubicBezTo>
                    <a:pt x="5483" y="3031"/>
                    <a:pt x="5494" y="3002"/>
                    <a:pt x="5502" y="2972"/>
                  </a:cubicBezTo>
                  <a:lnTo>
                    <a:pt x="5622" y="2872"/>
                  </a:lnTo>
                  <a:cubicBezTo>
                    <a:pt x="5742" y="2772"/>
                    <a:pt x="5844" y="2649"/>
                    <a:pt x="5925" y="2509"/>
                  </a:cubicBezTo>
                  <a:cubicBezTo>
                    <a:pt x="6094" y="2213"/>
                    <a:pt x="6183" y="1915"/>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dk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29" name="Google Shape;229;p14"/>
            <p:cNvSpPr/>
            <p:nvPr/>
          </p:nvSpPr>
          <p:spPr>
            <a:xfrm>
              <a:off x="5634720" y="3060000"/>
              <a:ext cx="1047600" cy="1056960"/>
            </a:xfrm>
            <a:custGeom>
              <a:avLst/>
              <a:gdLst/>
              <a:ahLst/>
              <a:cxnLst/>
              <a:rect l="l" t="t" r="r" b="b"/>
              <a:pathLst>
                <a:path w="2910" h="2936" extrusionOk="0">
                  <a:moveTo>
                    <a:pt x="29" y="2455"/>
                  </a:moveTo>
                  <a:cubicBezTo>
                    <a:pt x="33" y="2484"/>
                    <a:pt x="39" y="2512"/>
                    <a:pt x="46" y="2538"/>
                  </a:cubicBezTo>
                  <a:cubicBezTo>
                    <a:pt x="60" y="2594"/>
                    <a:pt x="80" y="2644"/>
                    <a:pt x="106" y="2689"/>
                  </a:cubicBezTo>
                  <a:cubicBezTo>
                    <a:pt x="172" y="2803"/>
                    <a:pt x="277" y="2876"/>
                    <a:pt x="422" y="2912"/>
                  </a:cubicBezTo>
                  <a:cubicBezTo>
                    <a:pt x="487" y="2928"/>
                    <a:pt x="552" y="2936"/>
                    <a:pt x="614" y="2936"/>
                  </a:cubicBezTo>
                  <a:cubicBezTo>
                    <a:pt x="630" y="2936"/>
                    <a:pt x="646" y="2936"/>
                    <a:pt x="662" y="2935"/>
                  </a:cubicBezTo>
                  <a:cubicBezTo>
                    <a:pt x="831" y="2923"/>
                    <a:pt x="973" y="2859"/>
                    <a:pt x="1095" y="2737"/>
                  </a:cubicBezTo>
                  <a:cubicBezTo>
                    <a:pt x="1016" y="2685"/>
                    <a:pt x="951" y="2634"/>
                    <a:pt x="894" y="2580"/>
                  </a:cubicBezTo>
                  <a:cubicBezTo>
                    <a:pt x="800" y="2632"/>
                    <a:pt x="722" y="2656"/>
                    <a:pt x="645" y="2656"/>
                  </a:cubicBezTo>
                  <a:cubicBezTo>
                    <a:pt x="570" y="2656"/>
                    <a:pt x="495" y="2633"/>
                    <a:pt x="408" y="2584"/>
                  </a:cubicBezTo>
                  <a:cubicBezTo>
                    <a:pt x="297" y="2520"/>
                    <a:pt x="248" y="2407"/>
                    <a:pt x="284" y="2295"/>
                  </a:cubicBezTo>
                  <a:cubicBezTo>
                    <a:pt x="292" y="2271"/>
                    <a:pt x="315" y="2254"/>
                    <a:pt x="341" y="2254"/>
                  </a:cubicBezTo>
                  <a:lnTo>
                    <a:pt x="341" y="2254"/>
                  </a:lnTo>
                  <a:cubicBezTo>
                    <a:pt x="367" y="2254"/>
                    <a:pt x="389" y="2270"/>
                    <a:pt x="398" y="2294"/>
                  </a:cubicBezTo>
                  <a:cubicBezTo>
                    <a:pt x="441" y="2419"/>
                    <a:pt x="534" y="2445"/>
                    <a:pt x="691" y="2449"/>
                  </a:cubicBezTo>
                  <a:lnTo>
                    <a:pt x="695" y="2449"/>
                  </a:lnTo>
                  <a:cubicBezTo>
                    <a:pt x="723" y="2449"/>
                    <a:pt x="743" y="2442"/>
                    <a:pt x="750" y="2432"/>
                  </a:cubicBezTo>
                  <a:cubicBezTo>
                    <a:pt x="756" y="2422"/>
                    <a:pt x="756" y="2401"/>
                    <a:pt x="740" y="2369"/>
                  </a:cubicBezTo>
                  <a:cubicBezTo>
                    <a:pt x="685" y="2256"/>
                    <a:pt x="667" y="2138"/>
                    <a:pt x="685" y="2010"/>
                  </a:cubicBezTo>
                  <a:cubicBezTo>
                    <a:pt x="688" y="1988"/>
                    <a:pt x="703" y="1970"/>
                    <a:pt x="724" y="1963"/>
                  </a:cubicBezTo>
                  <a:cubicBezTo>
                    <a:pt x="731" y="1960"/>
                    <a:pt x="737" y="1959"/>
                    <a:pt x="744" y="1959"/>
                  </a:cubicBezTo>
                  <a:cubicBezTo>
                    <a:pt x="759" y="1959"/>
                    <a:pt x="774" y="1965"/>
                    <a:pt x="785" y="1976"/>
                  </a:cubicBezTo>
                  <a:cubicBezTo>
                    <a:pt x="817" y="2007"/>
                    <a:pt x="820" y="2042"/>
                    <a:pt x="822" y="2061"/>
                  </a:cubicBezTo>
                  <a:cubicBezTo>
                    <a:pt x="822" y="2064"/>
                    <a:pt x="822" y="2066"/>
                    <a:pt x="823" y="2069"/>
                  </a:cubicBezTo>
                  <a:cubicBezTo>
                    <a:pt x="844" y="2193"/>
                    <a:pt x="894" y="2293"/>
                    <a:pt x="972" y="2365"/>
                  </a:cubicBezTo>
                  <a:cubicBezTo>
                    <a:pt x="1181" y="2560"/>
                    <a:pt x="1418" y="2662"/>
                    <a:pt x="1678" y="2668"/>
                  </a:cubicBezTo>
                  <a:lnTo>
                    <a:pt x="1698" y="2668"/>
                  </a:lnTo>
                  <a:cubicBezTo>
                    <a:pt x="1997" y="2668"/>
                    <a:pt x="2234" y="2521"/>
                    <a:pt x="2420" y="2218"/>
                  </a:cubicBezTo>
                  <a:cubicBezTo>
                    <a:pt x="2449" y="2172"/>
                    <a:pt x="2448" y="2108"/>
                    <a:pt x="2421" y="2054"/>
                  </a:cubicBezTo>
                  <a:cubicBezTo>
                    <a:pt x="2271" y="2128"/>
                    <a:pt x="2142" y="2163"/>
                    <a:pt x="2019" y="2163"/>
                  </a:cubicBezTo>
                  <a:cubicBezTo>
                    <a:pt x="1908" y="2163"/>
                    <a:pt x="1799" y="2134"/>
                    <a:pt x="1697" y="2076"/>
                  </a:cubicBezTo>
                  <a:cubicBezTo>
                    <a:pt x="1672" y="2061"/>
                    <a:pt x="1660" y="2030"/>
                    <a:pt x="1671" y="2003"/>
                  </a:cubicBezTo>
                  <a:cubicBezTo>
                    <a:pt x="1680" y="1979"/>
                    <a:pt x="1702" y="1964"/>
                    <a:pt x="1727" y="1964"/>
                  </a:cubicBezTo>
                  <a:cubicBezTo>
                    <a:pt x="1731" y="1964"/>
                    <a:pt x="1735" y="1964"/>
                    <a:pt x="1739" y="1965"/>
                  </a:cubicBezTo>
                  <a:cubicBezTo>
                    <a:pt x="1758" y="1969"/>
                    <a:pt x="1777" y="1974"/>
                    <a:pt x="1796" y="1979"/>
                  </a:cubicBezTo>
                  <a:cubicBezTo>
                    <a:pt x="1830" y="1988"/>
                    <a:pt x="1862" y="1997"/>
                    <a:pt x="1894" y="1999"/>
                  </a:cubicBezTo>
                  <a:cubicBezTo>
                    <a:pt x="1906" y="2000"/>
                    <a:pt x="1919" y="2001"/>
                    <a:pt x="1933" y="2001"/>
                  </a:cubicBezTo>
                  <a:cubicBezTo>
                    <a:pt x="2165" y="2001"/>
                    <a:pt x="2542" y="1837"/>
                    <a:pt x="2646" y="1529"/>
                  </a:cubicBezTo>
                  <a:cubicBezTo>
                    <a:pt x="2653" y="1508"/>
                    <a:pt x="2659" y="1487"/>
                    <a:pt x="2664" y="1467"/>
                  </a:cubicBezTo>
                  <a:cubicBezTo>
                    <a:pt x="2722" y="1259"/>
                    <a:pt x="2589" y="1031"/>
                    <a:pt x="2373" y="969"/>
                  </a:cubicBezTo>
                  <a:cubicBezTo>
                    <a:pt x="2221" y="925"/>
                    <a:pt x="2091" y="826"/>
                    <a:pt x="2027" y="706"/>
                  </a:cubicBezTo>
                  <a:cubicBezTo>
                    <a:pt x="2014" y="682"/>
                    <a:pt x="2020" y="652"/>
                    <a:pt x="2040" y="633"/>
                  </a:cubicBezTo>
                  <a:cubicBezTo>
                    <a:pt x="2052" y="624"/>
                    <a:pt x="2066" y="618"/>
                    <a:pt x="2080" y="618"/>
                  </a:cubicBezTo>
                  <a:cubicBezTo>
                    <a:pt x="2092" y="618"/>
                    <a:pt x="2104" y="622"/>
                    <a:pt x="2114" y="629"/>
                  </a:cubicBezTo>
                  <a:cubicBezTo>
                    <a:pt x="2129" y="640"/>
                    <a:pt x="2144" y="650"/>
                    <a:pt x="2158" y="661"/>
                  </a:cubicBezTo>
                  <a:cubicBezTo>
                    <a:pt x="2189" y="682"/>
                    <a:pt x="2217" y="703"/>
                    <a:pt x="2247" y="721"/>
                  </a:cubicBezTo>
                  <a:cubicBezTo>
                    <a:pt x="2335" y="776"/>
                    <a:pt x="2424" y="803"/>
                    <a:pt x="2512" y="803"/>
                  </a:cubicBezTo>
                  <a:cubicBezTo>
                    <a:pt x="2610" y="803"/>
                    <a:pt x="2707" y="769"/>
                    <a:pt x="2798" y="703"/>
                  </a:cubicBezTo>
                  <a:cubicBezTo>
                    <a:pt x="2841" y="671"/>
                    <a:pt x="2879" y="637"/>
                    <a:pt x="2910" y="598"/>
                  </a:cubicBezTo>
                  <a:cubicBezTo>
                    <a:pt x="2539" y="522"/>
                    <a:pt x="2201" y="311"/>
                    <a:pt x="1969" y="0"/>
                  </a:cubicBezTo>
                  <a:cubicBezTo>
                    <a:pt x="1779" y="122"/>
                    <a:pt x="1683" y="289"/>
                    <a:pt x="1674" y="510"/>
                  </a:cubicBezTo>
                  <a:cubicBezTo>
                    <a:pt x="1674" y="525"/>
                    <a:pt x="1676" y="554"/>
                    <a:pt x="1678" y="587"/>
                  </a:cubicBezTo>
                  <a:cubicBezTo>
                    <a:pt x="1693" y="810"/>
                    <a:pt x="1732" y="1402"/>
                    <a:pt x="1163" y="1543"/>
                  </a:cubicBezTo>
                  <a:cubicBezTo>
                    <a:pt x="1043" y="1573"/>
                    <a:pt x="863" y="1605"/>
                    <a:pt x="716" y="1605"/>
                  </a:cubicBezTo>
                  <a:cubicBezTo>
                    <a:pt x="631" y="1605"/>
                    <a:pt x="569" y="1594"/>
                    <a:pt x="526" y="1573"/>
                  </a:cubicBezTo>
                  <a:cubicBezTo>
                    <a:pt x="501" y="1560"/>
                    <a:pt x="488" y="1532"/>
                    <a:pt x="495" y="1505"/>
                  </a:cubicBezTo>
                  <a:cubicBezTo>
                    <a:pt x="502" y="1478"/>
                    <a:pt x="525" y="1460"/>
                    <a:pt x="553" y="1460"/>
                  </a:cubicBezTo>
                  <a:lnTo>
                    <a:pt x="554" y="1460"/>
                  </a:lnTo>
                  <a:cubicBezTo>
                    <a:pt x="564" y="1460"/>
                    <a:pt x="573" y="1460"/>
                    <a:pt x="582" y="1460"/>
                  </a:cubicBezTo>
                  <a:cubicBezTo>
                    <a:pt x="658" y="1460"/>
                    <a:pt x="736" y="1452"/>
                    <a:pt x="836" y="1434"/>
                  </a:cubicBezTo>
                  <a:cubicBezTo>
                    <a:pt x="1017" y="1402"/>
                    <a:pt x="1157" y="1333"/>
                    <a:pt x="1263" y="1224"/>
                  </a:cubicBezTo>
                  <a:cubicBezTo>
                    <a:pt x="1418" y="1063"/>
                    <a:pt x="1476" y="907"/>
                    <a:pt x="1447" y="731"/>
                  </a:cubicBezTo>
                  <a:cubicBezTo>
                    <a:pt x="1425" y="606"/>
                    <a:pt x="1441" y="484"/>
                    <a:pt x="1459" y="381"/>
                  </a:cubicBezTo>
                  <a:cubicBezTo>
                    <a:pt x="1460" y="373"/>
                    <a:pt x="1460" y="365"/>
                    <a:pt x="1446" y="345"/>
                  </a:cubicBezTo>
                  <a:cubicBezTo>
                    <a:pt x="1392" y="271"/>
                    <a:pt x="1317" y="212"/>
                    <a:pt x="1215" y="165"/>
                  </a:cubicBezTo>
                  <a:cubicBezTo>
                    <a:pt x="1081" y="102"/>
                    <a:pt x="937" y="98"/>
                    <a:pt x="784" y="94"/>
                  </a:cubicBezTo>
                  <a:cubicBezTo>
                    <a:pt x="756" y="93"/>
                    <a:pt x="727" y="92"/>
                    <a:pt x="698" y="91"/>
                  </a:cubicBezTo>
                  <a:cubicBezTo>
                    <a:pt x="672" y="90"/>
                    <a:pt x="647" y="89"/>
                    <a:pt x="623" y="89"/>
                  </a:cubicBezTo>
                  <a:cubicBezTo>
                    <a:pt x="374" y="89"/>
                    <a:pt x="201" y="144"/>
                    <a:pt x="106" y="253"/>
                  </a:cubicBezTo>
                  <a:cubicBezTo>
                    <a:pt x="106" y="444"/>
                    <a:pt x="106" y="636"/>
                    <a:pt x="105" y="827"/>
                  </a:cubicBezTo>
                  <a:cubicBezTo>
                    <a:pt x="105" y="844"/>
                    <a:pt x="105" y="859"/>
                    <a:pt x="104" y="871"/>
                  </a:cubicBezTo>
                  <a:cubicBezTo>
                    <a:pt x="134" y="925"/>
                    <a:pt x="172" y="958"/>
                    <a:pt x="225" y="978"/>
                  </a:cubicBezTo>
                  <a:cubicBezTo>
                    <a:pt x="297" y="1005"/>
                    <a:pt x="371" y="1018"/>
                    <a:pt x="453" y="1018"/>
                  </a:cubicBezTo>
                  <a:cubicBezTo>
                    <a:pt x="492" y="1018"/>
                    <a:pt x="534" y="1015"/>
                    <a:pt x="577" y="1008"/>
                  </a:cubicBezTo>
                  <a:cubicBezTo>
                    <a:pt x="727" y="986"/>
                    <a:pt x="784" y="922"/>
                    <a:pt x="795" y="762"/>
                  </a:cubicBezTo>
                  <a:cubicBezTo>
                    <a:pt x="798" y="721"/>
                    <a:pt x="794" y="663"/>
                    <a:pt x="761" y="627"/>
                  </a:cubicBezTo>
                  <a:cubicBezTo>
                    <a:pt x="737" y="602"/>
                    <a:pt x="701" y="589"/>
                    <a:pt x="653" y="589"/>
                  </a:cubicBezTo>
                  <a:cubicBezTo>
                    <a:pt x="637" y="589"/>
                    <a:pt x="620" y="591"/>
                    <a:pt x="603" y="593"/>
                  </a:cubicBezTo>
                  <a:cubicBezTo>
                    <a:pt x="600" y="594"/>
                    <a:pt x="596" y="594"/>
                    <a:pt x="593" y="594"/>
                  </a:cubicBezTo>
                  <a:cubicBezTo>
                    <a:pt x="568" y="594"/>
                    <a:pt x="545" y="578"/>
                    <a:pt x="537" y="553"/>
                  </a:cubicBezTo>
                  <a:cubicBezTo>
                    <a:pt x="528" y="525"/>
                    <a:pt x="540" y="495"/>
                    <a:pt x="566" y="482"/>
                  </a:cubicBezTo>
                  <a:cubicBezTo>
                    <a:pt x="608" y="459"/>
                    <a:pt x="656" y="447"/>
                    <a:pt x="704" y="447"/>
                  </a:cubicBezTo>
                  <a:cubicBezTo>
                    <a:pt x="782" y="447"/>
                    <a:pt x="852" y="479"/>
                    <a:pt x="894" y="534"/>
                  </a:cubicBezTo>
                  <a:cubicBezTo>
                    <a:pt x="994" y="666"/>
                    <a:pt x="1023" y="824"/>
                    <a:pt x="973" y="978"/>
                  </a:cubicBezTo>
                  <a:cubicBezTo>
                    <a:pt x="928" y="1116"/>
                    <a:pt x="821" y="1207"/>
                    <a:pt x="662" y="1240"/>
                  </a:cubicBezTo>
                  <a:cubicBezTo>
                    <a:pt x="601" y="1254"/>
                    <a:pt x="537" y="1260"/>
                    <a:pt x="467" y="1260"/>
                  </a:cubicBezTo>
                  <a:cubicBezTo>
                    <a:pt x="389" y="1260"/>
                    <a:pt x="307" y="1252"/>
                    <a:pt x="201" y="1235"/>
                  </a:cubicBezTo>
                  <a:cubicBezTo>
                    <a:pt x="198" y="1234"/>
                    <a:pt x="196" y="1234"/>
                    <a:pt x="193" y="1234"/>
                  </a:cubicBezTo>
                  <a:cubicBezTo>
                    <a:pt x="192" y="1235"/>
                    <a:pt x="191" y="1237"/>
                    <a:pt x="189" y="1240"/>
                  </a:cubicBezTo>
                  <a:cubicBezTo>
                    <a:pt x="142" y="1305"/>
                    <a:pt x="107" y="1376"/>
                    <a:pt x="87" y="1449"/>
                  </a:cubicBezTo>
                  <a:cubicBezTo>
                    <a:pt x="-4" y="1765"/>
                    <a:pt x="-23" y="2104"/>
                    <a:pt x="29" y="2455"/>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30" name="Google Shape;230;p14"/>
            <p:cNvSpPr/>
            <p:nvPr/>
          </p:nvSpPr>
          <p:spPr>
            <a:xfrm>
              <a:off x="6915600" y="3211920"/>
              <a:ext cx="154800" cy="301680"/>
            </a:xfrm>
            <a:custGeom>
              <a:avLst/>
              <a:gdLst/>
              <a:ahLst/>
              <a:cxnLst/>
              <a:rect l="l" t="t" r="r" b="b"/>
              <a:pathLst>
                <a:path w="430" h="838" extrusionOk="0">
                  <a:moveTo>
                    <a:pt x="99" y="268"/>
                  </a:moveTo>
                  <a:cubicBezTo>
                    <a:pt x="62" y="454"/>
                    <a:pt x="23" y="645"/>
                    <a:pt x="0" y="838"/>
                  </a:cubicBezTo>
                  <a:cubicBezTo>
                    <a:pt x="88" y="765"/>
                    <a:pt x="162" y="676"/>
                    <a:pt x="220" y="572"/>
                  </a:cubicBezTo>
                  <a:cubicBezTo>
                    <a:pt x="327" y="385"/>
                    <a:pt x="395" y="201"/>
                    <a:pt x="430" y="0"/>
                  </a:cubicBezTo>
                  <a:cubicBezTo>
                    <a:pt x="330" y="57"/>
                    <a:pt x="228" y="102"/>
                    <a:pt x="126" y="135"/>
                  </a:cubicBezTo>
                  <a:cubicBezTo>
                    <a:pt x="117" y="180"/>
                    <a:pt x="108" y="224"/>
                    <a:pt x="99" y="268"/>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31" name="Google Shape;231;p14"/>
            <p:cNvSpPr/>
            <p:nvPr/>
          </p:nvSpPr>
          <p:spPr>
            <a:xfrm>
              <a:off x="6561360" y="3277800"/>
              <a:ext cx="329760" cy="576720"/>
            </a:xfrm>
            <a:custGeom>
              <a:avLst/>
              <a:gdLst/>
              <a:ahLst/>
              <a:cxnLst/>
              <a:rect l="l" t="t" r="r" b="b"/>
              <a:pathLst>
                <a:path w="916" h="1602" extrusionOk="0">
                  <a:moveTo>
                    <a:pt x="0" y="1326"/>
                  </a:moveTo>
                  <a:cubicBezTo>
                    <a:pt x="56" y="1391"/>
                    <a:pt x="87" y="1470"/>
                    <a:pt x="93" y="1562"/>
                  </a:cubicBezTo>
                  <a:cubicBezTo>
                    <a:pt x="95" y="1583"/>
                    <a:pt x="96" y="1595"/>
                    <a:pt x="98" y="1602"/>
                  </a:cubicBezTo>
                  <a:cubicBezTo>
                    <a:pt x="100" y="1602"/>
                    <a:pt x="104" y="1602"/>
                    <a:pt x="109" y="1602"/>
                  </a:cubicBezTo>
                  <a:cubicBezTo>
                    <a:pt x="118" y="1602"/>
                    <a:pt x="128" y="1602"/>
                    <a:pt x="140" y="1601"/>
                  </a:cubicBezTo>
                  <a:cubicBezTo>
                    <a:pt x="175" y="1599"/>
                    <a:pt x="207" y="1590"/>
                    <a:pt x="239" y="1573"/>
                  </a:cubicBezTo>
                  <a:cubicBezTo>
                    <a:pt x="303" y="1541"/>
                    <a:pt x="362" y="1494"/>
                    <a:pt x="425" y="1426"/>
                  </a:cubicBezTo>
                  <a:cubicBezTo>
                    <a:pt x="557" y="1283"/>
                    <a:pt x="652" y="1113"/>
                    <a:pt x="729" y="966"/>
                  </a:cubicBezTo>
                  <a:cubicBezTo>
                    <a:pt x="733" y="959"/>
                    <a:pt x="734" y="951"/>
                    <a:pt x="735" y="939"/>
                  </a:cubicBezTo>
                  <a:cubicBezTo>
                    <a:pt x="744" y="649"/>
                    <a:pt x="802" y="350"/>
                    <a:pt x="916" y="0"/>
                  </a:cubicBezTo>
                  <a:cubicBezTo>
                    <a:pt x="792" y="23"/>
                    <a:pt x="668" y="30"/>
                    <a:pt x="546" y="21"/>
                  </a:cubicBezTo>
                  <a:cubicBezTo>
                    <a:pt x="491" y="107"/>
                    <a:pt x="420" y="182"/>
                    <a:pt x="331" y="246"/>
                  </a:cubicBezTo>
                  <a:cubicBezTo>
                    <a:pt x="328" y="248"/>
                    <a:pt x="327" y="249"/>
                    <a:pt x="327" y="250"/>
                  </a:cubicBezTo>
                  <a:cubicBezTo>
                    <a:pt x="327" y="250"/>
                    <a:pt x="325" y="254"/>
                    <a:pt x="327" y="270"/>
                  </a:cubicBezTo>
                  <a:cubicBezTo>
                    <a:pt x="339" y="373"/>
                    <a:pt x="343" y="458"/>
                    <a:pt x="341" y="539"/>
                  </a:cubicBezTo>
                  <a:cubicBezTo>
                    <a:pt x="334" y="758"/>
                    <a:pt x="298" y="1038"/>
                    <a:pt x="74" y="1261"/>
                  </a:cubicBezTo>
                  <a:cubicBezTo>
                    <a:pt x="50" y="1284"/>
                    <a:pt x="25" y="1306"/>
                    <a:pt x="0" y="1326"/>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32" name="Google Shape;232;p14"/>
            <p:cNvSpPr/>
            <p:nvPr/>
          </p:nvSpPr>
          <p:spPr>
            <a:xfrm>
              <a:off x="5672520" y="2562120"/>
              <a:ext cx="622800" cy="560160"/>
            </a:xfrm>
            <a:custGeom>
              <a:avLst/>
              <a:gdLst/>
              <a:ahLst/>
              <a:cxnLst/>
              <a:rect l="l" t="t" r="r" b="b"/>
              <a:pathLst>
                <a:path w="1730" h="1556" extrusionOk="0">
                  <a:moveTo>
                    <a:pt x="1" y="379"/>
                  </a:moveTo>
                  <a:cubicBezTo>
                    <a:pt x="0" y="599"/>
                    <a:pt x="1" y="820"/>
                    <a:pt x="1" y="1040"/>
                  </a:cubicBezTo>
                  <a:cubicBezTo>
                    <a:pt x="26" y="1072"/>
                    <a:pt x="58" y="1101"/>
                    <a:pt x="95" y="1127"/>
                  </a:cubicBezTo>
                  <a:cubicBezTo>
                    <a:pt x="192" y="1194"/>
                    <a:pt x="307" y="1229"/>
                    <a:pt x="446" y="1234"/>
                  </a:cubicBezTo>
                  <a:cubicBezTo>
                    <a:pt x="484" y="1235"/>
                    <a:pt x="522" y="1236"/>
                    <a:pt x="560" y="1237"/>
                  </a:cubicBezTo>
                  <a:cubicBezTo>
                    <a:pt x="634" y="1238"/>
                    <a:pt x="712" y="1239"/>
                    <a:pt x="788" y="1246"/>
                  </a:cubicBezTo>
                  <a:cubicBezTo>
                    <a:pt x="1068" y="1272"/>
                    <a:pt x="1272" y="1374"/>
                    <a:pt x="1408" y="1556"/>
                  </a:cubicBezTo>
                  <a:cubicBezTo>
                    <a:pt x="1483" y="1382"/>
                    <a:pt x="1597" y="1259"/>
                    <a:pt x="1730" y="1169"/>
                  </a:cubicBezTo>
                  <a:cubicBezTo>
                    <a:pt x="1688" y="1089"/>
                    <a:pt x="1653" y="1004"/>
                    <a:pt x="1626" y="916"/>
                  </a:cubicBezTo>
                  <a:cubicBezTo>
                    <a:pt x="1531" y="907"/>
                    <a:pt x="1442" y="878"/>
                    <a:pt x="1357" y="851"/>
                  </a:cubicBezTo>
                  <a:cubicBezTo>
                    <a:pt x="1340" y="846"/>
                    <a:pt x="1323" y="840"/>
                    <a:pt x="1306" y="835"/>
                  </a:cubicBezTo>
                  <a:cubicBezTo>
                    <a:pt x="1252" y="818"/>
                    <a:pt x="1199" y="799"/>
                    <a:pt x="1147" y="780"/>
                  </a:cubicBezTo>
                  <a:cubicBezTo>
                    <a:pt x="1002" y="729"/>
                    <a:pt x="866" y="680"/>
                    <a:pt x="721" y="680"/>
                  </a:cubicBezTo>
                  <a:cubicBezTo>
                    <a:pt x="672" y="680"/>
                    <a:pt x="626" y="685"/>
                    <a:pt x="580" y="696"/>
                  </a:cubicBezTo>
                  <a:cubicBezTo>
                    <a:pt x="575" y="697"/>
                    <a:pt x="571" y="698"/>
                    <a:pt x="566" y="698"/>
                  </a:cubicBezTo>
                  <a:cubicBezTo>
                    <a:pt x="543" y="698"/>
                    <a:pt x="522" y="685"/>
                    <a:pt x="512" y="663"/>
                  </a:cubicBezTo>
                  <a:cubicBezTo>
                    <a:pt x="500" y="638"/>
                    <a:pt x="508" y="607"/>
                    <a:pt x="531" y="590"/>
                  </a:cubicBezTo>
                  <a:cubicBezTo>
                    <a:pt x="571" y="561"/>
                    <a:pt x="618" y="541"/>
                    <a:pt x="677" y="529"/>
                  </a:cubicBezTo>
                  <a:cubicBezTo>
                    <a:pt x="714" y="521"/>
                    <a:pt x="751" y="518"/>
                    <a:pt x="792" y="518"/>
                  </a:cubicBezTo>
                  <a:cubicBezTo>
                    <a:pt x="885" y="518"/>
                    <a:pt x="975" y="538"/>
                    <a:pt x="1062" y="558"/>
                  </a:cubicBezTo>
                  <a:cubicBezTo>
                    <a:pt x="1077" y="562"/>
                    <a:pt x="1093" y="566"/>
                    <a:pt x="1109" y="569"/>
                  </a:cubicBezTo>
                  <a:cubicBezTo>
                    <a:pt x="1179" y="585"/>
                    <a:pt x="1248" y="606"/>
                    <a:pt x="1315" y="626"/>
                  </a:cubicBezTo>
                  <a:cubicBezTo>
                    <a:pt x="1403" y="652"/>
                    <a:pt x="1486" y="677"/>
                    <a:pt x="1572" y="692"/>
                  </a:cubicBezTo>
                  <a:cubicBezTo>
                    <a:pt x="1543" y="519"/>
                    <a:pt x="1544" y="345"/>
                    <a:pt x="1578" y="170"/>
                  </a:cubicBezTo>
                  <a:lnTo>
                    <a:pt x="1576" y="170"/>
                  </a:lnTo>
                  <a:cubicBezTo>
                    <a:pt x="1564" y="170"/>
                    <a:pt x="1552" y="166"/>
                    <a:pt x="1542" y="159"/>
                  </a:cubicBezTo>
                  <a:cubicBezTo>
                    <a:pt x="1526" y="148"/>
                    <a:pt x="1511" y="137"/>
                    <a:pt x="1496" y="127"/>
                  </a:cubicBezTo>
                  <a:cubicBezTo>
                    <a:pt x="1466" y="105"/>
                    <a:pt x="1435" y="83"/>
                    <a:pt x="1405" y="63"/>
                  </a:cubicBezTo>
                  <a:cubicBezTo>
                    <a:pt x="1369" y="40"/>
                    <a:pt x="1333" y="19"/>
                    <a:pt x="1297" y="0"/>
                  </a:cubicBezTo>
                  <a:cubicBezTo>
                    <a:pt x="988" y="2"/>
                    <a:pt x="680" y="1"/>
                    <a:pt x="371" y="1"/>
                  </a:cubicBezTo>
                  <a:cubicBezTo>
                    <a:pt x="308" y="36"/>
                    <a:pt x="248" y="80"/>
                    <a:pt x="192" y="131"/>
                  </a:cubicBezTo>
                  <a:cubicBezTo>
                    <a:pt x="110" y="206"/>
                    <a:pt x="46" y="288"/>
                    <a:pt x="1" y="379"/>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33" name="Google Shape;233;p14"/>
            <p:cNvSpPr/>
            <p:nvPr/>
          </p:nvSpPr>
          <p:spPr>
            <a:xfrm>
              <a:off x="5257440" y="3279600"/>
              <a:ext cx="268920" cy="146880"/>
            </a:xfrm>
            <a:custGeom>
              <a:avLst/>
              <a:gdLst/>
              <a:ahLst/>
              <a:cxnLst/>
              <a:rect l="l" t="t" r="r" b="b"/>
              <a:pathLst>
                <a:path w="747" h="408" extrusionOk="0">
                  <a:moveTo>
                    <a:pt x="714" y="211"/>
                  </a:moveTo>
                  <a:cubicBezTo>
                    <a:pt x="724" y="186"/>
                    <a:pt x="736" y="153"/>
                    <a:pt x="747" y="113"/>
                  </a:cubicBezTo>
                  <a:cubicBezTo>
                    <a:pt x="725" y="102"/>
                    <a:pt x="703" y="93"/>
                    <a:pt x="681" y="83"/>
                  </a:cubicBezTo>
                  <a:cubicBezTo>
                    <a:pt x="470" y="-4"/>
                    <a:pt x="243" y="-20"/>
                    <a:pt x="30" y="24"/>
                  </a:cubicBezTo>
                  <a:cubicBezTo>
                    <a:pt x="1" y="60"/>
                    <a:pt x="-2" y="113"/>
                    <a:pt x="1" y="152"/>
                  </a:cubicBezTo>
                  <a:cubicBezTo>
                    <a:pt x="12" y="312"/>
                    <a:pt x="69" y="376"/>
                    <a:pt x="219" y="398"/>
                  </a:cubicBezTo>
                  <a:cubicBezTo>
                    <a:pt x="262" y="405"/>
                    <a:pt x="304" y="408"/>
                    <a:pt x="343" y="408"/>
                  </a:cubicBezTo>
                  <a:cubicBezTo>
                    <a:pt x="424" y="408"/>
                    <a:pt x="499" y="395"/>
                    <a:pt x="570" y="368"/>
                  </a:cubicBezTo>
                  <a:cubicBezTo>
                    <a:pt x="639" y="343"/>
                    <a:pt x="682" y="296"/>
                    <a:pt x="714" y="211"/>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34" name="Google Shape;234;p14"/>
            <p:cNvSpPr/>
            <p:nvPr/>
          </p:nvSpPr>
          <p:spPr>
            <a:xfrm>
              <a:off x="4949280" y="3311640"/>
              <a:ext cx="594360" cy="773640"/>
            </a:xfrm>
            <a:custGeom>
              <a:avLst/>
              <a:gdLst/>
              <a:ahLst/>
              <a:cxnLst/>
              <a:rect l="l" t="t" r="r" b="b"/>
              <a:pathLst>
                <a:path w="1651" h="2149" extrusionOk="0">
                  <a:moveTo>
                    <a:pt x="379" y="1874"/>
                  </a:moveTo>
                  <a:cubicBezTo>
                    <a:pt x="485" y="1824"/>
                    <a:pt x="585" y="1754"/>
                    <a:pt x="680" y="1666"/>
                  </a:cubicBezTo>
                  <a:cubicBezTo>
                    <a:pt x="758" y="1594"/>
                    <a:pt x="808" y="1494"/>
                    <a:pt x="829" y="1370"/>
                  </a:cubicBezTo>
                  <a:cubicBezTo>
                    <a:pt x="830" y="1367"/>
                    <a:pt x="830" y="1365"/>
                    <a:pt x="830" y="1362"/>
                  </a:cubicBezTo>
                  <a:cubicBezTo>
                    <a:pt x="832" y="1343"/>
                    <a:pt x="834" y="1308"/>
                    <a:pt x="867" y="1277"/>
                  </a:cubicBezTo>
                  <a:cubicBezTo>
                    <a:pt x="878" y="1266"/>
                    <a:pt x="893" y="1260"/>
                    <a:pt x="908" y="1260"/>
                  </a:cubicBezTo>
                  <a:cubicBezTo>
                    <a:pt x="915" y="1260"/>
                    <a:pt x="921" y="1261"/>
                    <a:pt x="928" y="1264"/>
                  </a:cubicBezTo>
                  <a:cubicBezTo>
                    <a:pt x="949" y="1271"/>
                    <a:pt x="964" y="1289"/>
                    <a:pt x="967" y="1311"/>
                  </a:cubicBezTo>
                  <a:cubicBezTo>
                    <a:pt x="986" y="1439"/>
                    <a:pt x="968" y="1557"/>
                    <a:pt x="912" y="1670"/>
                  </a:cubicBezTo>
                  <a:cubicBezTo>
                    <a:pt x="896" y="1702"/>
                    <a:pt x="897" y="1723"/>
                    <a:pt x="902" y="1733"/>
                  </a:cubicBezTo>
                  <a:cubicBezTo>
                    <a:pt x="909" y="1743"/>
                    <a:pt x="929" y="1750"/>
                    <a:pt x="957" y="1750"/>
                  </a:cubicBezTo>
                  <a:lnTo>
                    <a:pt x="961" y="1750"/>
                  </a:lnTo>
                  <a:cubicBezTo>
                    <a:pt x="1118" y="1746"/>
                    <a:pt x="1211" y="1720"/>
                    <a:pt x="1254" y="1595"/>
                  </a:cubicBezTo>
                  <a:cubicBezTo>
                    <a:pt x="1262" y="1571"/>
                    <a:pt x="1285" y="1555"/>
                    <a:pt x="1311" y="1555"/>
                  </a:cubicBezTo>
                  <a:lnTo>
                    <a:pt x="1311" y="1555"/>
                  </a:lnTo>
                  <a:cubicBezTo>
                    <a:pt x="1337" y="1555"/>
                    <a:pt x="1359" y="1572"/>
                    <a:pt x="1367" y="1596"/>
                  </a:cubicBezTo>
                  <a:cubicBezTo>
                    <a:pt x="1404" y="1708"/>
                    <a:pt x="1355" y="1821"/>
                    <a:pt x="1244" y="1885"/>
                  </a:cubicBezTo>
                  <a:cubicBezTo>
                    <a:pt x="1157" y="1934"/>
                    <a:pt x="1082" y="1957"/>
                    <a:pt x="1007" y="1957"/>
                  </a:cubicBezTo>
                  <a:cubicBezTo>
                    <a:pt x="930" y="1957"/>
                    <a:pt x="852" y="1933"/>
                    <a:pt x="758" y="1881"/>
                  </a:cubicBezTo>
                  <a:cubicBezTo>
                    <a:pt x="709" y="1927"/>
                    <a:pt x="654" y="1972"/>
                    <a:pt x="589" y="2017"/>
                  </a:cubicBezTo>
                  <a:cubicBezTo>
                    <a:pt x="618" y="2032"/>
                    <a:pt x="647" y="2045"/>
                    <a:pt x="677" y="2058"/>
                  </a:cubicBezTo>
                  <a:cubicBezTo>
                    <a:pt x="948" y="2169"/>
                    <a:pt x="1212" y="2178"/>
                    <a:pt x="1470" y="2088"/>
                  </a:cubicBezTo>
                  <a:cubicBezTo>
                    <a:pt x="1551" y="2009"/>
                    <a:pt x="1602" y="1900"/>
                    <a:pt x="1623" y="1756"/>
                  </a:cubicBezTo>
                  <a:cubicBezTo>
                    <a:pt x="1675" y="1405"/>
                    <a:pt x="1656" y="1066"/>
                    <a:pt x="1565" y="750"/>
                  </a:cubicBezTo>
                  <a:cubicBezTo>
                    <a:pt x="1544" y="677"/>
                    <a:pt x="1510" y="606"/>
                    <a:pt x="1463" y="541"/>
                  </a:cubicBezTo>
                  <a:cubicBezTo>
                    <a:pt x="1461" y="538"/>
                    <a:pt x="1460" y="536"/>
                    <a:pt x="1459" y="535"/>
                  </a:cubicBezTo>
                  <a:cubicBezTo>
                    <a:pt x="1456" y="535"/>
                    <a:pt x="1454" y="535"/>
                    <a:pt x="1451" y="536"/>
                  </a:cubicBezTo>
                  <a:cubicBezTo>
                    <a:pt x="1345" y="553"/>
                    <a:pt x="1262" y="561"/>
                    <a:pt x="1185" y="561"/>
                  </a:cubicBezTo>
                  <a:cubicBezTo>
                    <a:pt x="1115" y="561"/>
                    <a:pt x="1052" y="555"/>
                    <a:pt x="990" y="541"/>
                  </a:cubicBezTo>
                  <a:cubicBezTo>
                    <a:pt x="831" y="508"/>
                    <a:pt x="724" y="417"/>
                    <a:pt x="679" y="279"/>
                  </a:cubicBezTo>
                  <a:cubicBezTo>
                    <a:pt x="649" y="185"/>
                    <a:pt x="647" y="90"/>
                    <a:pt x="674" y="0"/>
                  </a:cubicBezTo>
                  <a:cubicBezTo>
                    <a:pt x="507" y="70"/>
                    <a:pt x="357" y="179"/>
                    <a:pt x="243" y="320"/>
                  </a:cubicBezTo>
                  <a:cubicBezTo>
                    <a:pt x="274" y="388"/>
                    <a:pt x="323" y="456"/>
                    <a:pt x="389" y="525"/>
                  </a:cubicBezTo>
                  <a:cubicBezTo>
                    <a:pt x="495" y="634"/>
                    <a:pt x="635" y="703"/>
                    <a:pt x="816" y="735"/>
                  </a:cubicBezTo>
                  <a:cubicBezTo>
                    <a:pt x="916" y="753"/>
                    <a:pt x="994" y="761"/>
                    <a:pt x="1070" y="761"/>
                  </a:cubicBezTo>
                  <a:cubicBezTo>
                    <a:pt x="1079" y="761"/>
                    <a:pt x="1088" y="761"/>
                    <a:pt x="1098" y="761"/>
                  </a:cubicBezTo>
                  <a:lnTo>
                    <a:pt x="1099" y="761"/>
                  </a:lnTo>
                  <a:cubicBezTo>
                    <a:pt x="1127" y="761"/>
                    <a:pt x="1151" y="779"/>
                    <a:pt x="1157" y="806"/>
                  </a:cubicBezTo>
                  <a:cubicBezTo>
                    <a:pt x="1164" y="833"/>
                    <a:pt x="1151" y="861"/>
                    <a:pt x="1126" y="874"/>
                  </a:cubicBezTo>
                  <a:cubicBezTo>
                    <a:pt x="1083" y="895"/>
                    <a:pt x="1021" y="906"/>
                    <a:pt x="936" y="906"/>
                  </a:cubicBezTo>
                  <a:cubicBezTo>
                    <a:pt x="788" y="906"/>
                    <a:pt x="609" y="874"/>
                    <a:pt x="489" y="844"/>
                  </a:cubicBezTo>
                  <a:cubicBezTo>
                    <a:pt x="293" y="796"/>
                    <a:pt x="170" y="694"/>
                    <a:pt x="92" y="572"/>
                  </a:cubicBezTo>
                  <a:cubicBezTo>
                    <a:pt x="-105" y="1046"/>
                    <a:pt x="23" y="1566"/>
                    <a:pt x="379" y="1874"/>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grpSp>
        <p:nvGrpSpPr>
          <p:cNvPr id="235" name="Google Shape;235;p14"/>
          <p:cNvGrpSpPr/>
          <p:nvPr/>
        </p:nvGrpSpPr>
        <p:grpSpPr>
          <a:xfrm rot="-7199766">
            <a:off x="7301990" y="676265"/>
            <a:ext cx="1751128" cy="1064878"/>
            <a:chOff x="4949280" y="2561760"/>
            <a:chExt cx="3684600" cy="2240640"/>
          </a:xfrm>
        </p:grpSpPr>
        <p:sp>
          <p:nvSpPr>
            <p:cNvPr id="236" name="Google Shape;236;p14"/>
            <p:cNvSpPr/>
            <p:nvPr/>
          </p:nvSpPr>
          <p:spPr>
            <a:xfrm>
              <a:off x="4949280" y="2561760"/>
              <a:ext cx="3684600" cy="2240640"/>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1"/>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37" name="Google Shape;237;p14"/>
            <p:cNvSpPr/>
            <p:nvPr/>
          </p:nvSpPr>
          <p:spPr>
            <a:xfrm>
              <a:off x="4949280" y="2561760"/>
              <a:ext cx="2233080" cy="1655640"/>
            </a:xfrm>
            <a:custGeom>
              <a:avLst/>
              <a:gdLst/>
              <a:ahLst/>
              <a:cxnLst/>
              <a:rect l="l" t="t" r="r" b="b"/>
              <a:pathLst>
                <a:path w="6203" h="4599"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64" y="3978"/>
                    <a:pt x="1984" y="4028"/>
                    <a:pt x="2010" y="4073"/>
                  </a:cubicBezTo>
                  <a:cubicBezTo>
                    <a:pt x="2009" y="4210"/>
                    <a:pt x="2009" y="4348"/>
                    <a:pt x="2010" y="4485"/>
                  </a:cubicBezTo>
                  <a:cubicBezTo>
                    <a:pt x="2074" y="4519"/>
                    <a:pt x="2145" y="4545"/>
                    <a:pt x="2221" y="4564"/>
                  </a:cubicBezTo>
                  <a:cubicBezTo>
                    <a:pt x="2315" y="4587"/>
                    <a:pt x="2409" y="4599"/>
                    <a:pt x="2501" y="4599"/>
                  </a:cubicBezTo>
                  <a:cubicBezTo>
                    <a:pt x="2525" y="4599"/>
                    <a:pt x="2550" y="4598"/>
                    <a:pt x="2573" y="4596"/>
                  </a:cubicBezTo>
                  <a:cubicBezTo>
                    <a:pt x="2830" y="4579"/>
                    <a:pt x="3053" y="4478"/>
                    <a:pt x="3237" y="4297"/>
                  </a:cubicBezTo>
                  <a:cubicBezTo>
                    <a:pt x="3333" y="4321"/>
                    <a:pt x="3431" y="4334"/>
                    <a:pt x="3531" y="4337"/>
                  </a:cubicBezTo>
                  <a:cubicBezTo>
                    <a:pt x="3541" y="4337"/>
                    <a:pt x="3551" y="4337"/>
                    <a:pt x="3560" y="4337"/>
                  </a:cubicBezTo>
                  <a:cubicBezTo>
                    <a:pt x="3820" y="4337"/>
                    <a:pt x="4175" y="4254"/>
                    <a:pt x="4473" y="3884"/>
                  </a:cubicBezTo>
                  <a:lnTo>
                    <a:pt x="4482" y="3885"/>
                  </a:lnTo>
                  <a:cubicBezTo>
                    <a:pt x="4495" y="3886"/>
                    <a:pt x="4508" y="3886"/>
                    <a:pt x="4522" y="3886"/>
                  </a:cubicBezTo>
                  <a:cubicBezTo>
                    <a:pt x="4539" y="3886"/>
                    <a:pt x="4556" y="3886"/>
                    <a:pt x="4578" y="3884"/>
                  </a:cubicBezTo>
                  <a:cubicBezTo>
                    <a:pt x="4663" y="3878"/>
                    <a:pt x="4745" y="3856"/>
                    <a:pt x="4822" y="3817"/>
                  </a:cubicBezTo>
                  <a:cubicBezTo>
                    <a:pt x="4925" y="3765"/>
                    <a:pt x="5020" y="3691"/>
                    <a:pt x="5113" y="3591"/>
                  </a:cubicBezTo>
                  <a:cubicBezTo>
                    <a:pt x="5272" y="3418"/>
                    <a:pt x="5382" y="3225"/>
                    <a:pt x="5468" y="3058"/>
                  </a:cubicBezTo>
                  <a:cubicBezTo>
                    <a:pt x="5483" y="3031"/>
                    <a:pt x="5494" y="3002"/>
                    <a:pt x="5502" y="2972"/>
                  </a:cubicBezTo>
                  <a:lnTo>
                    <a:pt x="5622" y="2872"/>
                  </a:lnTo>
                  <a:cubicBezTo>
                    <a:pt x="5742" y="2772"/>
                    <a:pt x="5844" y="2649"/>
                    <a:pt x="5925" y="2509"/>
                  </a:cubicBezTo>
                  <a:cubicBezTo>
                    <a:pt x="6094" y="2213"/>
                    <a:pt x="6183" y="1915"/>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dk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38" name="Google Shape;238;p14"/>
            <p:cNvSpPr/>
            <p:nvPr/>
          </p:nvSpPr>
          <p:spPr>
            <a:xfrm>
              <a:off x="5634720" y="3060000"/>
              <a:ext cx="1047600" cy="1056960"/>
            </a:xfrm>
            <a:custGeom>
              <a:avLst/>
              <a:gdLst/>
              <a:ahLst/>
              <a:cxnLst/>
              <a:rect l="l" t="t" r="r" b="b"/>
              <a:pathLst>
                <a:path w="2910" h="2936" extrusionOk="0">
                  <a:moveTo>
                    <a:pt x="29" y="2455"/>
                  </a:moveTo>
                  <a:cubicBezTo>
                    <a:pt x="33" y="2484"/>
                    <a:pt x="39" y="2512"/>
                    <a:pt x="46" y="2538"/>
                  </a:cubicBezTo>
                  <a:cubicBezTo>
                    <a:pt x="60" y="2594"/>
                    <a:pt x="80" y="2644"/>
                    <a:pt x="106" y="2689"/>
                  </a:cubicBezTo>
                  <a:cubicBezTo>
                    <a:pt x="172" y="2803"/>
                    <a:pt x="277" y="2876"/>
                    <a:pt x="422" y="2912"/>
                  </a:cubicBezTo>
                  <a:cubicBezTo>
                    <a:pt x="487" y="2928"/>
                    <a:pt x="552" y="2936"/>
                    <a:pt x="614" y="2936"/>
                  </a:cubicBezTo>
                  <a:cubicBezTo>
                    <a:pt x="630" y="2936"/>
                    <a:pt x="646" y="2936"/>
                    <a:pt x="662" y="2935"/>
                  </a:cubicBezTo>
                  <a:cubicBezTo>
                    <a:pt x="831" y="2923"/>
                    <a:pt x="973" y="2859"/>
                    <a:pt x="1095" y="2737"/>
                  </a:cubicBezTo>
                  <a:cubicBezTo>
                    <a:pt x="1016" y="2685"/>
                    <a:pt x="951" y="2634"/>
                    <a:pt x="894" y="2580"/>
                  </a:cubicBezTo>
                  <a:cubicBezTo>
                    <a:pt x="800" y="2632"/>
                    <a:pt x="722" y="2656"/>
                    <a:pt x="645" y="2656"/>
                  </a:cubicBezTo>
                  <a:cubicBezTo>
                    <a:pt x="570" y="2656"/>
                    <a:pt x="495" y="2633"/>
                    <a:pt x="408" y="2584"/>
                  </a:cubicBezTo>
                  <a:cubicBezTo>
                    <a:pt x="297" y="2520"/>
                    <a:pt x="248" y="2407"/>
                    <a:pt x="284" y="2295"/>
                  </a:cubicBezTo>
                  <a:cubicBezTo>
                    <a:pt x="292" y="2271"/>
                    <a:pt x="315" y="2254"/>
                    <a:pt x="341" y="2254"/>
                  </a:cubicBezTo>
                  <a:lnTo>
                    <a:pt x="341" y="2254"/>
                  </a:lnTo>
                  <a:cubicBezTo>
                    <a:pt x="367" y="2254"/>
                    <a:pt x="389" y="2270"/>
                    <a:pt x="398" y="2294"/>
                  </a:cubicBezTo>
                  <a:cubicBezTo>
                    <a:pt x="441" y="2419"/>
                    <a:pt x="534" y="2445"/>
                    <a:pt x="691" y="2449"/>
                  </a:cubicBezTo>
                  <a:lnTo>
                    <a:pt x="695" y="2449"/>
                  </a:lnTo>
                  <a:cubicBezTo>
                    <a:pt x="723" y="2449"/>
                    <a:pt x="743" y="2442"/>
                    <a:pt x="750" y="2432"/>
                  </a:cubicBezTo>
                  <a:cubicBezTo>
                    <a:pt x="756" y="2422"/>
                    <a:pt x="756" y="2401"/>
                    <a:pt x="740" y="2369"/>
                  </a:cubicBezTo>
                  <a:cubicBezTo>
                    <a:pt x="685" y="2256"/>
                    <a:pt x="667" y="2138"/>
                    <a:pt x="685" y="2010"/>
                  </a:cubicBezTo>
                  <a:cubicBezTo>
                    <a:pt x="688" y="1988"/>
                    <a:pt x="703" y="1970"/>
                    <a:pt x="724" y="1963"/>
                  </a:cubicBezTo>
                  <a:cubicBezTo>
                    <a:pt x="731" y="1960"/>
                    <a:pt x="737" y="1959"/>
                    <a:pt x="744" y="1959"/>
                  </a:cubicBezTo>
                  <a:cubicBezTo>
                    <a:pt x="759" y="1959"/>
                    <a:pt x="774" y="1965"/>
                    <a:pt x="785" y="1976"/>
                  </a:cubicBezTo>
                  <a:cubicBezTo>
                    <a:pt x="817" y="2007"/>
                    <a:pt x="820" y="2042"/>
                    <a:pt x="822" y="2061"/>
                  </a:cubicBezTo>
                  <a:cubicBezTo>
                    <a:pt x="822" y="2064"/>
                    <a:pt x="822" y="2066"/>
                    <a:pt x="823" y="2069"/>
                  </a:cubicBezTo>
                  <a:cubicBezTo>
                    <a:pt x="844" y="2193"/>
                    <a:pt x="894" y="2293"/>
                    <a:pt x="972" y="2365"/>
                  </a:cubicBezTo>
                  <a:cubicBezTo>
                    <a:pt x="1181" y="2560"/>
                    <a:pt x="1418" y="2662"/>
                    <a:pt x="1678" y="2668"/>
                  </a:cubicBezTo>
                  <a:lnTo>
                    <a:pt x="1698" y="2668"/>
                  </a:lnTo>
                  <a:cubicBezTo>
                    <a:pt x="1997" y="2668"/>
                    <a:pt x="2234" y="2521"/>
                    <a:pt x="2420" y="2218"/>
                  </a:cubicBezTo>
                  <a:cubicBezTo>
                    <a:pt x="2449" y="2172"/>
                    <a:pt x="2448" y="2108"/>
                    <a:pt x="2421" y="2054"/>
                  </a:cubicBezTo>
                  <a:cubicBezTo>
                    <a:pt x="2271" y="2128"/>
                    <a:pt x="2142" y="2163"/>
                    <a:pt x="2019" y="2163"/>
                  </a:cubicBezTo>
                  <a:cubicBezTo>
                    <a:pt x="1908" y="2163"/>
                    <a:pt x="1799" y="2134"/>
                    <a:pt x="1697" y="2076"/>
                  </a:cubicBezTo>
                  <a:cubicBezTo>
                    <a:pt x="1672" y="2061"/>
                    <a:pt x="1660" y="2030"/>
                    <a:pt x="1671" y="2003"/>
                  </a:cubicBezTo>
                  <a:cubicBezTo>
                    <a:pt x="1680" y="1979"/>
                    <a:pt x="1702" y="1964"/>
                    <a:pt x="1727" y="1964"/>
                  </a:cubicBezTo>
                  <a:cubicBezTo>
                    <a:pt x="1731" y="1964"/>
                    <a:pt x="1735" y="1964"/>
                    <a:pt x="1739" y="1965"/>
                  </a:cubicBezTo>
                  <a:cubicBezTo>
                    <a:pt x="1758" y="1969"/>
                    <a:pt x="1777" y="1974"/>
                    <a:pt x="1796" y="1979"/>
                  </a:cubicBezTo>
                  <a:cubicBezTo>
                    <a:pt x="1830" y="1988"/>
                    <a:pt x="1862" y="1997"/>
                    <a:pt x="1894" y="1999"/>
                  </a:cubicBezTo>
                  <a:cubicBezTo>
                    <a:pt x="1906" y="2000"/>
                    <a:pt x="1919" y="2001"/>
                    <a:pt x="1933" y="2001"/>
                  </a:cubicBezTo>
                  <a:cubicBezTo>
                    <a:pt x="2165" y="2001"/>
                    <a:pt x="2542" y="1837"/>
                    <a:pt x="2646" y="1529"/>
                  </a:cubicBezTo>
                  <a:cubicBezTo>
                    <a:pt x="2653" y="1508"/>
                    <a:pt x="2659" y="1487"/>
                    <a:pt x="2664" y="1467"/>
                  </a:cubicBezTo>
                  <a:cubicBezTo>
                    <a:pt x="2722" y="1259"/>
                    <a:pt x="2589" y="1031"/>
                    <a:pt x="2373" y="969"/>
                  </a:cubicBezTo>
                  <a:cubicBezTo>
                    <a:pt x="2221" y="925"/>
                    <a:pt x="2091" y="826"/>
                    <a:pt x="2027" y="706"/>
                  </a:cubicBezTo>
                  <a:cubicBezTo>
                    <a:pt x="2014" y="682"/>
                    <a:pt x="2020" y="652"/>
                    <a:pt x="2040" y="633"/>
                  </a:cubicBezTo>
                  <a:cubicBezTo>
                    <a:pt x="2052" y="624"/>
                    <a:pt x="2066" y="618"/>
                    <a:pt x="2080" y="618"/>
                  </a:cubicBezTo>
                  <a:cubicBezTo>
                    <a:pt x="2092" y="618"/>
                    <a:pt x="2104" y="622"/>
                    <a:pt x="2114" y="629"/>
                  </a:cubicBezTo>
                  <a:cubicBezTo>
                    <a:pt x="2129" y="640"/>
                    <a:pt x="2144" y="650"/>
                    <a:pt x="2158" y="661"/>
                  </a:cubicBezTo>
                  <a:cubicBezTo>
                    <a:pt x="2189" y="682"/>
                    <a:pt x="2217" y="703"/>
                    <a:pt x="2247" y="721"/>
                  </a:cubicBezTo>
                  <a:cubicBezTo>
                    <a:pt x="2335" y="776"/>
                    <a:pt x="2424" y="803"/>
                    <a:pt x="2512" y="803"/>
                  </a:cubicBezTo>
                  <a:cubicBezTo>
                    <a:pt x="2610" y="803"/>
                    <a:pt x="2707" y="769"/>
                    <a:pt x="2798" y="703"/>
                  </a:cubicBezTo>
                  <a:cubicBezTo>
                    <a:pt x="2841" y="671"/>
                    <a:pt x="2879" y="637"/>
                    <a:pt x="2910" y="598"/>
                  </a:cubicBezTo>
                  <a:cubicBezTo>
                    <a:pt x="2539" y="522"/>
                    <a:pt x="2201" y="311"/>
                    <a:pt x="1969" y="0"/>
                  </a:cubicBezTo>
                  <a:cubicBezTo>
                    <a:pt x="1779" y="122"/>
                    <a:pt x="1683" y="289"/>
                    <a:pt x="1674" y="510"/>
                  </a:cubicBezTo>
                  <a:cubicBezTo>
                    <a:pt x="1674" y="525"/>
                    <a:pt x="1676" y="554"/>
                    <a:pt x="1678" y="587"/>
                  </a:cubicBezTo>
                  <a:cubicBezTo>
                    <a:pt x="1693" y="810"/>
                    <a:pt x="1732" y="1402"/>
                    <a:pt x="1163" y="1543"/>
                  </a:cubicBezTo>
                  <a:cubicBezTo>
                    <a:pt x="1043" y="1573"/>
                    <a:pt x="863" y="1605"/>
                    <a:pt x="716" y="1605"/>
                  </a:cubicBezTo>
                  <a:cubicBezTo>
                    <a:pt x="631" y="1605"/>
                    <a:pt x="569" y="1594"/>
                    <a:pt x="526" y="1573"/>
                  </a:cubicBezTo>
                  <a:cubicBezTo>
                    <a:pt x="501" y="1560"/>
                    <a:pt x="488" y="1532"/>
                    <a:pt x="495" y="1505"/>
                  </a:cubicBezTo>
                  <a:cubicBezTo>
                    <a:pt x="502" y="1478"/>
                    <a:pt x="525" y="1460"/>
                    <a:pt x="553" y="1460"/>
                  </a:cubicBezTo>
                  <a:lnTo>
                    <a:pt x="554" y="1460"/>
                  </a:lnTo>
                  <a:cubicBezTo>
                    <a:pt x="564" y="1460"/>
                    <a:pt x="573" y="1460"/>
                    <a:pt x="582" y="1460"/>
                  </a:cubicBezTo>
                  <a:cubicBezTo>
                    <a:pt x="658" y="1460"/>
                    <a:pt x="736" y="1452"/>
                    <a:pt x="836" y="1434"/>
                  </a:cubicBezTo>
                  <a:cubicBezTo>
                    <a:pt x="1017" y="1402"/>
                    <a:pt x="1157" y="1333"/>
                    <a:pt x="1263" y="1224"/>
                  </a:cubicBezTo>
                  <a:cubicBezTo>
                    <a:pt x="1418" y="1063"/>
                    <a:pt x="1476" y="907"/>
                    <a:pt x="1447" y="731"/>
                  </a:cubicBezTo>
                  <a:cubicBezTo>
                    <a:pt x="1425" y="606"/>
                    <a:pt x="1441" y="484"/>
                    <a:pt x="1459" y="381"/>
                  </a:cubicBezTo>
                  <a:cubicBezTo>
                    <a:pt x="1460" y="373"/>
                    <a:pt x="1460" y="365"/>
                    <a:pt x="1446" y="345"/>
                  </a:cubicBezTo>
                  <a:cubicBezTo>
                    <a:pt x="1392" y="271"/>
                    <a:pt x="1317" y="212"/>
                    <a:pt x="1215" y="165"/>
                  </a:cubicBezTo>
                  <a:cubicBezTo>
                    <a:pt x="1081" y="102"/>
                    <a:pt x="937" y="98"/>
                    <a:pt x="784" y="94"/>
                  </a:cubicBezTo>
                  <a:cubicBezTo>
                    <a:pt x="756" y="93"/>
                    <a:pt x="727" y="92"/>
                    <a:pt x="698" y="91"/>
                  </a:cubicBezTo>
                  <a:cubicBezTo>
                    <a:pt x="672" y="90"/>
                    <a:pt x="647" y="89"/>
                    <a:pt x="623" y="89"/>
                  </a:cubicBezTo>
                  <a:cubicBezTo>
                    <a:pt x="374" y="89"/>
                    <a:pt x="201" y="144"/>
                    <a:pt x="106" y="253"/>
                  </a:cubicBezTo>
                  <a:cubicBezTo>
                    <a:pt x="106" y="444"/>
                    <a:pt x="106" y="636"/>
                    <a:pt x="105" y="827"/>
                  </a:cubicBezTo>
                  <a:cubicBezTo>
                    <a:pt x="105" y="844"/>
                    <a:pt x="105" y="859"/>
                    <a:pt x="104" y="871"/>
                  </a:cubicBezTo>
                  <a:cubicBezTo>
                    <a:pt x="134" y="925"/>
                    <a:pt x="172" y="958"/>
                    <a:pt x="225" y="978"/>
                  </a:cubicBezTo>
                  <a:cubicBezTo>
                    <a:pt x="297" y="1005"/>
                    <a:pt x="371" y="1018"/>
                    <a:pt x="453" y="1018"/>
                  </a:cubicBezTo>
                  <a:cubicBezTo>
                    <a:pt x="492" y="1018"/>
                    <a:pt x="534" y="1015"/>
                    <a:pt x="577" y="1008"/>
                  </a:cubicBezTo>
                  <a:cubicBezTo>
                    <a:pt x="727" y="986"/>
                    <a:pt x="784" y="922"/>
                    <a:pt x="795" y="762"/>
                  </a:cubicBezTo>
                  <a:cubicBezTo>
                    <a:pt x="798" y="721"/>
                    <a:pt x="794" y="663"/>
                    <a:pt x="761" y="627"/>
                  </a:cubicBezTo>
                  <a:cubicBezTo>
                    <a:pt x="737" y="602"/>
                    <a:pt x="701" y="589"/>
                    <a:pt x="653" y="589"/>
                  </a:cubicBezTo>
                  <a:cubicBezTo>
                    <a:pt x="637" y="589"/>
                    <a:pt x="620" y="591"/>
                    <a:pt x="603" y="593"/>
                  </a:cubicBezTo>
                  <a:cubicBezTo>
                    <a:pt x="600" y="594"/>
                    <a:pt x="596" y="594"/>
                    <a:pt x="593" y="594"/>
                  </a:cubicBezTo>
                  <a:cubicBezTo>
                    <a:pt x="568" y="594"/>
                    <a:pt x="545" y="578"/>
                    <a:pt x="537" y="553"/>
                  </a:cubicBezTo>
                  <a:cubicBezTo>
                    <a:pt x="528" y="525"/>
                    <a:pt x="540" y="495"/>
                    <a:pt x="566" y="482"/>
                  </a:cubicBezTo>
                  <a:cubicBezTo>
                    <a:pt x="608" y="459"/>
                    <a:pt x="656" y="447"/>
                    <a:pt x="704" y="447"/>
                  </a:cubicBezTo>
                  <a:cubicBezTo>
                    <a:pt x="782" y="447"/>
                    <a:pt x="852" y="479"/>
                    <a:pt x="894" y="534"/>
                  </a:cubicBezTo>
                  <a:cubicBezTo>
                    <a:pt x="994" y="666"/>
                    <a:pt x="1023" y="824"/>
                    <a:pt x="973" y="978"/>
                  </a:cubicBezTo>
                  <a:cubicBezTo>
                    <a:pt x="928" y="1116"/>
                    <a:pt x="821" y="1207"/>
                    <a:pt x="662" y="1240"/>
                  </a:cubicBezTo>
                  <a:cubicBezTo>
                    <a:pt x="601" y="1254"/>
                    <a:pt x="537" y="1260"/>
                    <a:pt x="467" y="1260"/>
                  </a:cubicBezTo>
                  <a:cubicBezTo>
                    <a:pt x="389" y="1260"/>
                    <a:pt x="307" y="1252"/>
                    <a:pt x="201" y="1235"/>
                  </a:cubicBezTo>
                  <a:cubicBezTo>
                    <a:pt x="198" y="1234"/>
                    <a:pt x="196" y="1234"/>
                    <a:pt x="193" y="1234"/>
                  </a:cubicBezTo>
                  <a:cubicBezTo>
                    <a:pt x="192" y="1235"/>
                    <a:pt x="191" y="1237"/>
                    <a:pt x="189" y="1240"/>
                  </a:cubicBezTo>
                  <a:cubicBezTo>
                    <a:pt x="142" y="1305"/>
                    <a:pt x="107" y="1376"/>
                    <a:pt x="87" y="1449"/>
                  </a:cubicBezTo>
                  <a:cubicBezTo>
                    <a:pt x="-4" y="1765"/>
                    <a:pt x="-23" y="2104"/>
                    <a:pt x="29" y="2455"/>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39" name="Google Shape;239;p14"/>
            <p:cNvSpPr/>
            <p:nvPr/>
          </p:nvSpPr>
          <p:spPr>
            <a:xfrm>
              <a:off x="6915600" y="3211920"/>
              <a:ext cx="154800" cy="301680"/>
            </a:xfrm>
            <a:custGeom>
              <a:avLst/>
              <a:gdLst/>
              <a:ahLst/>
              <a:cxnLst/>
              <a:rect l="l" t="t" r="r" b="b"/>
              <a:pathLst>
                <a:path w="430" h="838" extrusionOk="0">
                  <a:moveTo>
                    <a:pt x="99" y="268"/>
                  </a:moveTo>
                  <a:cubicBezTo>
                    <a:pt x="62" y="454"/>
                    <a:pt x="23" y="645"/>
                    <a:pt x="0" y="838"/>
                  </a:cubicBezTo>
                  <a:cubicBezTo>
                    <a:pt x="88" y="765"/>
                    <a:pt x="162" y="676"/>
                    <a:pt x="220" y="572"/>
                  </a:cubicBezTo>
                  <a:cubicBezTo>
                    <a:pt x="327" y="385"/>
                    <a:pt x="395" y="201"/>
                    <a:pt x="430" y="0"/>
                  </a:cubicBezTo>
                  <a:cubicBezTo>
                    <a:pt x="330" y="57"/>
                    <a:pt x="228" y="102"/>
                    <a:pt x="126" y="135"/>
                  </a:cubicBezTo>
                  <a:cubicBezTo>
                    <a:pt x="117" y="180"/>
                    <a:pt x="108" y="224"/>
                    <a:pt x="99" y="268"/>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40" name="Google Shape;240;p14"/>
            <p:cNvSpPr/>
            <p:nvPr/>
          </p:nvSpPr>
          <p:spPr>
            <a:xfrm>
              <a:off x="6561360" y="3277800"/>
              <a:ext cx="329760" cy="576720"/>
            </a:xfrm>
            <a:custGeom>
              <a:avLst/>
              <a:gdLst/>
              <a:ahLst/>
              <a:cxnLst/>
              <a:rect l="l" t="t" r="r" b="b"/>
              <a:pathLst>
                <a:path w="916" h="1602" extrusionOk="0">
                  <a:moveTo>
                    <a:pt x="0" y="1326"/>
                  </a:moveTo>
                  <a:cubicBezTo>
                    <a:pt x="56" y="1391"/>
                    <a:pt x="87" y="1470"/>
                    <a:pt x="93" y="1562"/>
                  </a:cubicBezTo>
                  <a:cubicBezTo>
                    <a:pt x="95" y="1583"/>
                    <a:pt x="96" y="1595"/>
                    <a:pt x="98" y="1602"/>
                  </a:cubicBezTo>
                  <a:cubicBezTo>
                    <a:pt x="100" y="1602"/>
                    <a:pt x="104" y="1602"/>
                    <a:pt x="109" y="1602"/>
                  </a:cubicBezTo>
                  <a:cubicBezTo>
                    <a:pt x="118" y="1602"/>
                    <a:pt x="128" y="1602"/>
                    <a:pt x="140" y="1601"/>
                  </a:cubicBezTo>
                  <a:cubicBezTo>
                    <a:pt x="175" y="1599"/>
                    <a:pt x="207" y="1590"/>
                    <a:pt x="239" y="1573"/>
                  </a:cubicBezTo>
                  <a:cubicBezTo>
                    <a:pt x="303" y="1541"/>
                    <a:pt x="362" y="1494"/>
                    <a:pt x="425" y="1426"/>
                  </a:cubicBezTo>
                  <a:cubicBezTo>
                    <a:pt x="557" y="1283"/>
                    <a:pt x="652" y="1113"/>
                    <a:pt x="729" y="966"/>
                  </a:cubicBezTo>
                  <a:cubicBezTo>
                    <a:pt x="733" y="959"/>
                    <a:pt x="734" y="951"/>
                    <a:pt x="735" y="939"/>
                  </a:cubicBezTo>
                  <a:cubicBezTo>
                    <a:pt x="744" y="649"/>
                    <a:pt x="802" y="350"/>
                    <a:pt x="916" y="0"/>
                  </a:cubicBezTo>
                  <a:cubicBezTo>
                    <a:pt x="792" y="23"/>
                    <a:pt x="668" y="30"/>
                    <a:pt x="546" y="21"/>
                  </a:cubicBezTo>
                  <a:cubicBezTo>
                    <a:pt x="491" y="107"/>
                    <a:pt x="420" y="182"/>
                    <a:pt x="331" y="246"/>
                  </a:cubicBezTo>
                  <a:cubicBezTo>
                    <a:pt x="328" y="248"/>
                    <a:pt x="327" y="249"/>
                    <a:pt x="327" y="250"/>
                  </a:cubicBezTo>
                  <a:cubicBezTo>
                    <a:pt x="327" y="250"/>
                    <a:pt x="325" y="254"/>
                    <a:pt x="327" y="270"/>
                  </a:cubicBezTo>
                  <a:cubicBezTo>
                    <a:pt x="339" y="373"/>
                    <a:pt x="343" y="458"/>
                    <a:pt x="341" y="539"/>
                  </a:cubicBezTo>
                  <a:cubicBezTo>
                    <a:pt x="334" y="758"/>
                    <a:pt x="298" y="1038"/>
                    <a:pt x="74" y="1261"/>
                  </a:cubicBezTo>
                  <a:cubicBezTo>
                    <a:pt x="50" y="1284"/>
                    <a:pt x="25" y="1306"/>
                    <a:pt x="0" y="1326"/>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41" name="Google Shape;241;p14"/>
            <p:cNvSpPr/>
            <p:nvPr/>
          </p:nvSpPr>
          <p:spPr>
            <a:xfrm>
              <a:off x="5672520" y="2562120"/>
              <a:ext cx="622800" cy="560160"/>
            </a:xfrm>
            <a:custGeom>
              <a:avLst/>
              <a:gdLst/>
              <a:ahLst/>
              <a:cxnLst/>
              <a:rect l="l" t="t" r="r" b="b"/>
              <a:pathLst>
                <a:path w="1730" h="1556" extrusionOk="0">
                  <a:moveTo>
                    <a:pt x="1" y="379"/>
                  </a:moveTo>
                  <a:cubicBezTo>
                    <a:pt x="0" y="599"/>
                    <a:pt x="1" y="820"/>
                    <a:pt x="1" y="1040"/>
                  </a:cubicBezTo>
                  <a:cubicBezTo>
                    <a:pt x="26" y="1072"/>
                    <a:pt x="58" y="1101"/>
                    <a:pt x="95" y="1127"/>
                  </a:cubicBezTo>
                  <a:cubicBezTo>
                    <a:pt x="192" y="1194"/>
                    <a:pt x="307" y="1229"/>
                    <a:pt x="446" y="1234"/>
                  </a:cubicBezTo>
                  <a:cubicBezTo>
                    <a:pt x="484" y="1235"/>
                    <a:pt x="522" y="1236"/>
                    <a:pt x="560" y="1237"/>
                  </a:cubicBezTo>
                  <a:cubicBezTo>
                    <a:pt x="634" y="1238"/>
                    <a:pt x="712" y="1239"/>
                    <a:pt x="788" y="1246"/>
                  </a:cubicBezTo>
                  <a:cubicBezTo>
                    <a:pt x="1068" y="1272"/>
                    <a:pt x="1272" y="1374"/>
                    <a:pt x="1408" y="1556"/>
                  </a:cubicBezTo>
                  <a:cubicBezTo>
                    <a:pt x="1483" y="1382"/>
                    <a:pt x="1597" y="1259"/>
                    <a:pt x="1730" y="1169"/>
                  </a:cubicBezTo>
                  <a:cubicBezTo>
                    <a:pt x="1688" y="1089"/>
                    <a:pt x="1653" y="1004"/>
                    <a:pt x="1626" y="916"/>
                  </a:cubicBezTo>
                  <a:cubicBezTo>
                    <a:pt x="1531" y="907"/>
                    <a:pt x="1442" y="878"/>
                    <a:pt x="1357" y="851"/>
                  </a:cubicBezTo>
                  <a:cubicBezTo>
                    <a:pt x="1340" y="846"/>
                    <a:pt x="1323" y="840"/>
                    <a:pt x="1306" y="835"/>
                  </a:cubicBezTo>
                  <a:cubicBezTo>
                    <a:pt x="1252" y="818"/>
                    <a:pt x="1199" y="799"/>
                    <a:pt x="1147" y="780"/>
                  </a:cubicBezTo>
                  <a:cubicBezTo>
                    <a:pt x="1002" y="729"/>
                    <a:pt x="866" y="680"/>
                    <a:pt x="721" y="680"/>
                  </a:cubicBezTo>
                  <a:cubicBezTo>
                    <a:pt x="672" y="680"/>
                    <a:pt x="626" y="685"/>
                    <a:pt x="580" y="696"/>
                  </a:cubicBezTo>
                  <a:cubicBezTo>
                    <a:pt x="575" y="697"/>
                    <a:pt x="571" y="698"/>
                    <a:pt x="566" y="698"/>
                  </a:cubicBezTo>
                  <a:cubicBezTo>
                    <a:pt x="543" y="698"/>
                    <a:pt x="522" y="685"/>
                    <a:pt x="512" y="663"/>
                  </a:cubicBezTo>
                  <a:cubicBezTo>
                    <a:pt x="500" y="638"/>
                    <a:pt x="508" y="607"/>
                    <a:pt x="531" y="590"/>
                  </a:cubicBezTo>
                  <a:cubicBezTo>
                    <a:pt x="571" y="561"/>
                    <a:pt x="618" y="541"/>
                    <a:pt x="677" y="529"/>
                  </a:cubicBezTo>
                  <a:cubicBezTo>
                    <a:pt x="714" y="521"/>
                    <a:pt x="751" y="518"/>
                    <a:pt x="792" y="518"/>
                  </a:cubicBezTo>
                  <a:cubicBezTo>
                    <a:pt x="885" y="518"/>
                    <a:pt x="975" y="538"/>
                    <a:pt x="1062" y="558"/>
                  </a:cubicBezTo>
                  <a:cubicBezTo>
                    <a:pt x="1077" y="562"/>
                    <a:pt x="1093" y="566"/>
                    <a:pt x="1109" y="569"/>
                  </a:cubicBezTo>
                  <a:cubicBezTo>
                    <a:pt x="1179" y="585"/>
                    <a:pt x="1248" y="606"/>
                    <a:pt x="1315" y="626"/>
                  </a:cubicBezTo>
                  <a:cubicBezTo>
                    <a:pt x="1403" y="652"/>
                    <a:pt x="1486" y="677"/>
                    <a:pt x="1572" y="692"/>
                  </a:cubicBezTo>
                  <a:cubicBezTo>
                    <a:pt x="1543" y="519"/>
                    <a:pt x="1544" y="345"/>
                    <a:pt x="1578" y="170"/>
                  </a:cubicBezTo>
                  <a:lnTo>
                    <a:pt x="1576" y="170"/>
                  </a:lnTo>
                  <a:cubicBezTo>
                    <a:pt x="1564" y="170"/>
                    <a:pt x="1552" y="166"/>
                    <a:pt x="1542" y="159"/>
                  </a:cubicBezTo>
                  <a:cubicBezTo>
                    <a:pt x="1526" y="148"/>
                    <a:pt x="1511" y="137"/>
                    <a:pt x="1496" y="127"/>
                  </a:cubicBezTo>
                  <a:cubicBezTo>
                    <a:pt x="1466" y="105"/>
                    <a:pt x="1435" y="83"/>
                    <a:pt x="1405" y="63"/>
                  </a:cubicBezTo>
                  <a:cubicBezTo>
                    <a:pt x="1369" y="40"/>
                    <a:pt x="1333" y="19"/>
                    <a:pt x="1297" y="0"/>
                  </a:cubicBezTo>
                  <a:cubicBezTo>
                    <a:pt x="988" y="2"/>
                    <a:pt x="680" y="1"/>
                    <a:pt x="371" y="1"/>
                  </a:cubicBezTo>
                  <a:cubicBezTo>
                    <a:pt x="308" y="36"/>
                    <a:pt x="248" y="80"/>
                    <a:pt x="192" y="131"/>
                  </a:cubicBezTo>
                  <a:cubicBezTo>
                    <a:pt x="110" y="206"/>
                    <a:pt x="46" y="288"/>
                    <a:pt x="1" y="379"/>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42" name="Google Shape;242;p14"/>
            <p:cNvSpPr/>
            <p:nvPr/>
          </p:nvSpPr>
          <p:spPr>
            <a:xfrm>
              <a:off x="5257440" y="3279600"/>
              <a:ext cx="268920" cy="146880"/>
            </a:xfrm>
            <a:custGeom>
              <a:avLst/>
              <a:gdLst/>
              <a:ahLst/>
              <a:cxnLst/>
              <a:rect l="l" t="t" r="r" b="b"/>
              <a:pathLst>
                <a:path w="747" h="408" extrusionOk="0">
                  <a:moveTo>
                    <a:pt x="714" y="211"/>
                  </a:moveTo>
                  <a:cubicBezTo>
                    <a:pt x="724" y="186"/>
                    <a:pt x="736" y="153"/>
                    <a:pt x="747" y="113"/>
                  </a:cubicBezTo>
                  <a:cubicBezTo>
                    <a:pt x="725" y="102"/>
                    <a:pt x="703" y="93"/>
                    <a:pt x="681" y="83"/>
                  </a:cubicBezTo>
                  <a:cubicBezTo>
                    <a:pt x="470" y="-4"/>
                    <a:pt x="243" y="-20"/>
                    <a:pt x="30" y="24"/>
                  </a:cubicBezTo>
                  <a:cubicBezTo>
                    <a:pt x="1" y="60"/>
                    <a:pt x="-2" y="113"/>
                    <a:pt x="1" y="152"/>
                  </a:cubicBezTo>
                  <a:cubicBezTo>
                    <a:pt x="12" y="312"/>
                    <a:pt x="69" y="376"/>
                    <a:pt x="219" y="398"/>
                  </a:cubicBezTo>
                  <a:cubicBezTo>
                    <a:pt x="262" y="405"/>
                    <a:pt x="304" y="408"/>
                    <a:pt x="343" y="408"/>
                  </a:cubicBezTo>
                  <a:cubicBezTo>
                    <a:pt x="424" y="408"/>
                    <a:pt x="499" y="395"/>
                    <a:pt x="570" y="368"/>
                  </a:cubicBezTo>
                  <a:cubicBezTo>
                    <a:pt x="639" y="343"/>
                    <a:pt x="682" y="296"/>
                    <a:pt x="714" y="211"/>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43" name="Google Shape;243;p14"/>
            <p:cNvSpPr/>
            <p:nvPr/>
          </p:nvSpPr>
          <p:spPr>
            <a:xfrm>
              <a:off x="4949280" y="3311640"/>
              <a:ext cx="594360" cy="773640"/>
            </a:xfrm>
            <a:custGeom>
              <a:avLst/>
              <a:gdLst/>
              <a:ahLst/>
              <a:cxnLst/>
              <a:rect l="l" t="t" r="r" b="b"/>
              <a:pathLst>
                <a:path w="1651" h="2149" extrusionOk="0">
                  <a:moveTo>
                    <a:pt x="379" y="1874"/>
                  </a:moveTo>
                  <a:cubicBezTo>
                    <a:pt x="485" y="1824"/>
                    <a:pt x="585" y="1754"/>
                    <a:pt x="680" y="1666"/>
                  </a:cubicBezTo>
                  <a:cubicBezTo>
                    <a:pt x="758" y="1594"/>
                    <a:pt x="808" y="1494"/>
                    <a:pt x="829" y="1370"/>
                  </a:cubicBezTo>
                  <a:cubicBezTo>
                    <a:pt x="830" y="1367"/>
                    <a:pt x="830" y="1365"/>
                    <a:pt x="830" y="1362"/>
                  </a:cubicBezTo>
                  <a:cubicBezTo>
                    <a:pt x="832" y="1343"/>
                    <a:pt x="834" y="1308"/>
                    <a:pt x="867" y="1277"/>
                  </a:cubicBezTo>
                  <a:cubicBezTo>
                    <a:pt x="878" y="1266"/>
                    <a:pt x="893" y="1260"/>
                    <a:pt x="908" y="1260"/>
                  </a:cubicBezTo>
                  <a:cubicBezTo>
                    <a:pt x="915" y="1260"/>
                    <a:pt x="921" y="1261"/>
                    <a:pt x="928" y="1264"/>
                  </a:cubicBezTo>
                  <a:cubicBezTo>
                    <a:pt x="949" y="1271"/>
                    <a:pt x="964" y="1289"/>
                    <a:pt x="967" y="1311"/>
                  </a:cubicBezTo>
                  <a:cubicBezTo>
                    <a:pt x="986" y="1439"/>
                    <a:pt x="968" y="1557"/>
                    <a:pt x="912" y="1670"/>
                  </a:cubicBezTo>
                  <a:cubicBezTo>
                    <a:pt x="896" y="1702"/>
                    <a:pt x="897" y="1723"/>
                    <a:pt x="902" y="1733"/>
                  </a:cubicBezTo>
                  <a:cubicBezTo>
                    <a:pt x="909" y="1743"/>
                    <a:pt x="929" y="1750"/>
                    <a:pt x="957" y="1750"/>
                  </a:cubicBezTo>
                  <a:lnTo>
                    <a:pt x="961" y="1750"/>
                  </a:lnTo>
                  <a:cubicBezTo>
                    <a:pt x="1118" y="1746"/>
                    <a:pt x="1211" y="1720"/>
                    <a:pt x="1254" y="1595"/>
                  </a:cubicBezTo>
                  <a:cubicBezTo>
                    <a:pt x="1262" y="1571"/>
                    <a:pt x="1285" y="1555"/>
                    <a:pt x="1311" y="1555"/>
                  </a:cubicBezTo>
                  <a:lnTo>
                    <a:pt x="1311" y="1555"/>
                  </a:lnTo>
                  <a:cubicBezTo>
                    <a:pt x="1337" y="1555"/>
                    <a:pt x="1359" y="1572"/>
                    <a:pt x="1367" y="1596"/>
                  </a:cubicBezTo>
                  <a:cubicBezTo>
                    <a:pt x="1404" y="1708"/>
                    <a:pt x="1355" y="1821"/>
                    <a:pt x="1244" y="1885"/>
                  </a:cubicBezTo>
                  <a:cubicBezTo>
                    <a:pt x="1157" y="1934"/>
                    <a:pt x="1082" y="1957"/>
                    <a:pt x="1007" y="1957"/>
                  </a:cubicBezTo>
                  <a:cubicBezTo>
                    <a:pt x="930" y="1957"/>
                    <a:pt x="852" y="1933"/>
                    <a:pt x="758" y="1881"/>
                  </a:cubicBezTo>
                  <a:cubicBezTo>
                    <a:pt x="709" y="1927"/>
                    <a:pt x="654" y="1972"/>
                    <a:pt x="589" y="2017"/>
                  </a:cubicBezTo>
                  <a:cubicBezTo>
                    <a:pt x="618" y="2032"/>
                    <a:pt x="647" y="2045"/>
                    <a:pt x="677" y="2058"/>
                  </a:cubicBezTo>
                  <a:cubicBezTo>
                    <a:pt x="948" y="2169"/>
                    <a:pt x="1212" y="2178"/>
                    <a:pt x="1470" y="2088"/>
                  </a:cubicBezTo>
                  <a:cubicBezTo>
                    <a:pt x="1551" y="2009"/>
                    <a:pt x="1602" y="1900"/>
                    <a:pt x="1623" y="1756"/>
                  </a:cubicBezTo>
                  <a:cubicBezTo>
                    <a:pt x="1675" y="1405"/>
                    <a:pt x="1656" y="1066"/>
                    <a:pt x="1565" y="750"/>
                  </a:cubicBezTo>
                  <a:cubicBezTo>
                    <a:pt x="1544" y="677"/>
                    <a:pt x="1510" y="606"/>
                    <a:pt x="1463" y="541"/>
                  </a:cubicBezTo>
                  <a:cubicBezTo>
                    <a:pt x="1461" y="538"/>
                    <a:pt x="1460" y="536"/>
                    <a:pt x="1459" y="535"/>
                  </a:cubicBezTo>
                  <a:cubicBezTo>
                    <a:pt x="1456" y="535"/>
                    <a:pt x="1454" y="535"/>
                    <a:pt x="1451" y="536"/>
                  </a:cubicBezTo>
                  <a:cubicBezTo>
                    <a:pt x="1345" y="553"/>
                    <a:pt x="1262" y="561"/>
                    <a:pt x="1185" y="561"/>
                  </a:cubicBezTo>
                  <a:cubicBezTo>
                    <a:pt x="1115" y="561"/>
                    <a:pt x="1052" y="555"/>
                    <a:pt x="990" y="541"/>
                  </a:cubicBezTo>
                  <a:cubicBezTo>
                    <a:pt x="831" y="508"/>
                    <a:pt x="724" y="417"/>
                    <a:pt x="679" y="279"/>
                  </a:cubicBezTo>
                  <a:cubicBezTo>
                    <a:pt x="649" y="185"/>
                    <a:pt x="647" y="90"/>
                    <a:pt x="674" y="0"/>
                  </a:cubicBezTo>
                  <a:cubicBezTo>
                    <a:pt x="507" y="70"/>
                    <a:pt x="357" y="179"/>
                    <a:pt x="243" y="320"/>
                  </a:cubicBezTo>
                  <a:cubicBezTo>
                    <a:pt x="274" y="388"/>
                    <a:pt x="323" y="456"/>
                    <a:pt x="389" y="525"/>
                  </a:cubicBezTo>
                  <a:cubicBezTo>
                    <a:pt x="495" y="634"/>
                    <a:pt x="635" y="703"/>
                    <a:pt x="816" y="735"/>
                  </a:cubicBezTo>
                  <a:cubicBezTo>
                    <a:pt x="916" y="753"/>
                    <a:pt x="994" y="761"/>
                    <a:pt x="1070" y="761"/>
                  </a:cubicBezTo>
                  <a:cubicBezTo>
                    <a:pt x="1079" y="761"/>
                    <a:pt x="1088" y="761"/>
                    <a:pt x="1098" y="761"/>
                  </a:cubicBezTo>
                  <a:lnTo>
                    <a:pt x="1099" y="761"/>
                  </a:lnTo>
                  <a:cubicBezTo>
                    <a:pt x="1127" y="761"/>
                    <a:pt x="1151" y="779"/>
                    <a:pt x="1157" y="806"/>
                  </a:cubicBezTo>
                  <a:cubicBezTo>
                    <a:pt x="1164" y="833"/>
                    <a:pt x="1151" y="861"/>
                    <a:pt x="1126" y="874"/>
                  </a:cubicBezTo>
                  <a:cubicBezTo>
                    <a:pt x="1083" y="895"/>
                    <a:pt x="1021" y="906"/>
                    <a:pt x="936" y="906"/>
                  </a:cubicBezTo>
                  <a:cubicBezTo>
                    <a:pt x="788" y="906"/>
                    <a:pt x="609" y="874"/>
                    <a:pt x="489" y="844"/>
                  </a:cubicBezTo>
                  <a:cubicBezTo>
                    <a:pt x="293" y="796"/>
                    <a:pt x="170" y="694"/>
                    <a:pt x="92" y="572"/>
                  </a:cubicBezTo>
                  <a:cubicBezTo>
                    <a:pt x="-105" y="1046"/>
                    <a:pt x="23" y="1566"/>
                    <a:pt x="379" y="1874"/>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text">
  <p:cSld name="CUSTOM">
    <p:spTree>
      <p:nvGrpSpPr>
        <p:cNvPr id="1" name="Shape 244"/>
        <p:cNvGrpSpPr/>
        <p:nvPr/>
      </p:nvGrpSpPr>
      <p:grpSpPr>
        <a:xfrm>
          <a:off x="0" y="0"/>
          <a:ext cx="0" cy="0"/>
          <a:chOff x="0" y="0"/>
          <a:chExt cx="0" cy="0"/>
        </a:xfrm>
      </p:grpSpPr>
      <p:sp>
        <p:nvSpPr>
          <p:cNvPr id="245" name="Google Shape;245;p15"/>
          <p:cNvSpPr/>
          <p:nvPr/>
        </p:nvSpPr>
        <p:spPr>
          <a:xfrm rot="-4500625">
            <a:off x="7796238" y="-302850"/>
            <a:ext cx="1428543" cy="868711"/>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46" name="Google Shape;246;p15"/>
          <p:cNvSpPr/>
          <p:nvPr/>
        </p:nvSpPr>
        <p:spPr>
          <a:xfrm rot="5400000">
            <a:off x="6665651" y="3810423"/>
            <a:ext cx="546148" cy="2133299"/>
          </a:xfrm>
          <a:custGeom>
            <a:avLst/>
            <a:gdLst/>
            <a:ahLst/>
            <a:cxnLst/>
            <a:rect l="l" t="t" r="r" b="b"/>
            <a:pathLst>
              <a:path w="2001" h="7816" extrusionOk="0">
                <a:moveTo>
                  <a:pt x="2001" y="0"/>
                </a:moveTo>
                <a:lnTo>
                  <a:pt x="2001" y="7816"/>
                </a:lnTo>
                <a:cubicBezTo>
                  <a:pt x="789" y="6941"/>
                  <a:pt x="0" y="5516"/>
                  <a:pt x="0" y="3908"/>
                </a:cubicBezTo>
                <a:cubicBezTo>
                  <a:pt x="0" y="2299"/>
                  <a:pt x="789" y="875"/>
                  <a:pt x="2001" y="0"/>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47" name="Google Shape;247;p15"/>
          <p:cNvSpPr/>
          <p:nvPr/>
        </p:nvSpPr>
        <p:spPr>
          <a:xfrm rot="5399969" flipH="1">
            <a:off x="2535800" y="-1021005"/>
            <a:ext cx="546153" cy="2133299"/>
          </a:xfrm>
          <a:custGeom>
            <a:avLst/>
            <a:gdLst/>
            <a:ahLst/>
            <a:cxnLst/>
            <a:rect l="l" t="t" r="r" b="b"/>
            <a:pathLst>
              <a:path w="2001" h="7816" extrusionOk="0">
                <a:moveTo>
                  <a:pt x="2001" y="0"/>
                </a:moveTo>
                <a:lnTo>
                  <a:pt x="2001" y="7816"/>
                </a:lnTo>
                <a:cubicBezTo>
                  <a:pt x="789" y="6941"/>
                  <a:pt x="0" y="5516"/>
                  <a:pt x="0" y="3908"/>
                </a:cubicBezTo>
                <a:cubicBezTo>
                  <a:pt x="0" y="2299"/>
                  <a:pt x="789" y="875"/>
                  <a:pt x="2001" y="0"/>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48" name="Google Shape;248;p15"/>
          <p:cNvSpPr txBox="1">
            <a:spLocks noGrp="1"/>
          </p:cNvSpPr>
          <p:nvPr>
            <p:ph type="title"/>
          </p:nvPr>
        </p:nvSpPr>
        <p:spPr>
          <a:xfrm>
            <a:off x="5446675" y="1108475"/>
            <a:ext cx="2794200" cy="18102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249" name="Google Shape;249;p15"/>
          <p:cNvSpPr txBox="1">
            <a:spLocks noGrp="1"/>
          </p:cNvSpPr>
          <p:nvPr>
            <p:ph type="subTitle" idx="1"/>
          </p:nvPr>
        </p:nvSpPr>
        <p:spPr>
          <a:xfrm>
            <a:off x="5446675" y="2918725"/>
            <a:ext cx="2794200" cy="11163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250" name="Google Shape;250;p15"/>
          <p:cNvSpPr>
            <a:spLocks noGrp="1"/>
          </p:cNvSpPr>
          <p:nvPr>
            <p:ph type="pic" idx="2"/>
          </p:nvPr>
        </p:nvSpPr>
        <p:spPr>
          <a:xfrm>
            <a:off x="713225" y="539500"/>
            <a:ext cx="4191300" cy="4064400"/>
          </a:xfrm>
          <a:prstGeom prst="rect">
            <a:avLst/>
          </a:prstGeom>
          <a:noFill/>
          <a:ln>
            <a:noFill/>
          </a:ln>
        </p:spPr>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text 1">
  <p:cSld name="CUSTOM_4">
    <p:spTree>
      <p:nvGrpSpPr>
        <p:cNvPr id="1" name="Shape 251"/>
        <p:cNvGrpSpPr/>
        <p:nvPr/>
      </p:nvGrpSpPr>
      <p:grpSpPr>
        <a:xfrm>
          <a:off x="0" y="0"/>
          <a:ext cx="0" cy="0"/>
          <a:chOff x="0" y="0"/>
          <a:chExt cx="0" cy="0"/>
        </a:xfrm>
      </p:grpSpPr>
      <p:sp>
        <p:nvSpPr>
          <p:cNvPr id="252" name="Google Shape;252;p16"/>
          <p:cNvSpPr/>
          <p:nvPr/>
        </p:nvSpPr>
        <p:spPr>
          <a:xfrm rot="-7200640">
            <a:off x="310983" y="4478732"/>
            <a:ext cx="1428550" cy="868715"/>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53" name="Google Shape;253;p16"/>
          <p:cNvSpPr/>
          <p:nvPr/>
        </p:nvSpPr>
        <p:spPr>
          <a:xfrm rot="-3600628">
            <a:off x="340236" y="-82886"/>
            <a:ext cx="1428541" cy="868709"/>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54" name="Google Shape;254;p16"/>
          <p:cNvSpPr/>
          <p:nvPr/>
        </p:nvSpPr>
        <p:spPr>
          <a:xfrm rot="10799969" flipH="1">
            <a:off x="8811774" y="1505109"/>
            <a:ext cx="546148" cy="2133299"/>
          </a:xfrm>
          <a:custGeom>
            <a:avLst/>
            <a:gdLst/>
            <a:ahLst/>
            <a:cxnLst/>
            <a:rect l="l" t="t" r="r" b="b"/>
            <a:pathLst>
              <a:path w="2001" h="7816" extrusionOk="0">
                <a:moveTo>
                  <a:pt x="2001" y="0"/>
                </a:moveTo>
                <a:lnTo>
                  <a:pt x="2001" y="7816"/>
                </a:lnTo>
                <a:cubicBezTo>
                  <a:pt x="789" y="6941"/>
                  <a:pt x="0" y="5516"/>
                  <a:pt x="0" y="3908"/>
                </a:cubicBezTo>
                <a:cubicBezTo>
                  <a:pt x="0" y="2299"/>
                  <a:pt x="789" y="875"/>
                  <a:pt x="2001" y="0"/>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55" name="Google Shape;255;p16"/>
          <p:cNvSpPr txBox="1">
            <a:spLocks noGrp="1"/>
          </p:cNvSpPr>
          <p:nvPr>
            <p:ph type="title"/>
          </p:nvPr>
        </p:nvSpPr>
        <p:spPr>
          <a:xfrm>
            <a:off x="1102524" y="1580900"/>
            <a:ext cx="2580600" cy="1041600"/>
          </a:xfrm>
          <a:prstGeom prst="rect">
            <a:avLst/>
          </a:prstGeom>
        </p:spPr>
        <p:txBody>
          <a:bodyPr spcFirstLastPara="1" wrap="square" lIns="91425" tIns="91425" rIns="91425" bIns="91425" anchor="b" anchorCtr="0">
            <a:noAutofit/>
          </a:bodyPr>
          <a:lstStyle>
            <a:lvl1pPr lvl="0" algn="r" rtl="0">
              <a:spcBef>
                <a:spcPts val="0"/>
              </a:spcBef>
              <a:spcAft>
                <a:spcPts val="0"/>
              </a:spcAft>
              <a:buSzPts val="3000"/>
              <a:buNone/>
              <a:defRPr b="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256" name="Google Shape;256;p16"/>
          <p:cNvSpPr txBox="1">
            <a:spLocks noGrp="1"/>
          </p:cNvSpPr>
          <p:nvPr>
            <p:ph type="subTitle" idx="1"/>
          </p:nvPr>
        </p:nvSpPr>
        <p:spPr>
          <a:xfrm>
            <a:off x="1102524" y="2546200"/>
            <a:ext cx="2580600" cy="1016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ext 2">
  <p:cSld name="CUSTOM_4_1">
    <p:spTree>
      <p:nvGrpSpPr>
        <p:cNvPr id="1" name="Shape 257"/>
        <p:cNvGrpSpPr/>
        <p:nvPr/>
      </p:nvGrpSpPr>
      <p:grpSpPr>
        <a:xfrm>
          <a:off x="0" y="0"/>
          <a:ext cx="0" cy="0"/>
          <a:chOff x="0" y="0"/>
          <a:chExt cx="0" cy="0"/>
        </a:xfrm>
      </p:grpSpPr>
      <p:sp>
        <p:nvSpPr>
          <p:cNvPr id="258" name="Google Shape;258;p17"/>
          <p:cNvSpPr/>
          <p:nvPr/>
        </p:nvSpPr>
        <p:spPr>
          <a:xfrm rot="-84" flipH="1">
            <a:off x="7828448" y="19"/>
            <a:ext cx="1315544" cy="1161908"/>
          </a:xfrm>
          <a:custGeom>
            <a:avLst/>
            <a:gdLst/>
            <a:ahLst/>
            <a:cxnLst/>
            <a:rect l="l" t="t" r="r" b="b"/>
            <a:pathLst>
              <a:path w="12926" h="11417" extrusionOk="0">
                <a:moveTo>
                  <a:pt x="12926" y="2381"/>
                </a:moveTo>
                <a:cubicBezTo>
                  <a:pt x="12926" y="7371"/>
                  <a:pt x="8881" y="11417"/>
                  <a:pt x="3891" y="11417"/>
                </a:cubicBezTo>
                <a:cubicBezTo>
                  <a:pt x="2498" y="11417"/>
                  <a:pt x="1178" y="11101"/>
                  <a:pt x="0" y="10538"/>
                </a:cubicBezTo>
                <a:lnTo>
                  <a:pt x="0" y="0"/>
                </a:lnTo>
                <a:lnTo>
                  <a:pt x="12609" y="0"/>
                </a:lnTo>
                <a:cubicBezTo>
                  <a:pt x="12815" y="758"/>
                  <a:pt x="12926" y="1557"/>
                  <a:pt x="12926" y="2381"/>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59" name="Google Shape;259;p17"/>
          <p:cNvSpPr/>
          <p:nvPr/>
        </p:nvSpPr>
        <p:spPr>
          <a:xfrm rot="-3600628">
            <a:off x="3857736" y="4498339"/>
            <a:ext cx="1428541" cy="868709"/>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60" name="Google Shape;260;p17"/>
          <p:cNvSpPr/>
          <p:nvPr/>
        </p:nvSpPr>
        <p:spPr>
          <a:xfrm rot="5399969" flipH="1">
            <a:off x="1730025" y="-1021005"/>
            <a:ext cx="546153" cy="2133299"/>
          </a:xfrm>
          <a:custGeom>
            <a:avLst/>
            <a:gdLst/>
            <a:ahLst/>
            <a:cxnLst/>
            <a:rect l="l" t="t" r="r" b="b"/>
            <a:pathLst>
              <a:path w="2001" h="7816" extrusionOk="0">
                <a:moveTo>
                  <a:pt x="2001" y="0"/>
                </a:moveTo>
                <a:lnTo>
                  <a:pt x="2001" y="7816"/>
                </a:lnTo>
                <a:cubicBezTo>
                  <a:pt x="789" y="6941"/>
                  <a:pt x="0" y="5516"/>
                  <a:pt x="0" y="3908"/>
                </a:cubicBezTo>
                <a:cubicBezTo>
                  <a:pt x="0" y="2299"/>
                  <a:pt x="789" y="875"/>
                  <a:pt x="2001" y="0"/>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61" name="Google Shape;261;p17"/>
          <p:cNvSpPr txBox="1">
            <a:spLocks noGrp="1"/>
          </p:cNvSpPr>
          <p:nvPr>
            <p:ph type="title"/>
          </p:nvPr>
        </p:nvSpPr>
        <p:spPr>
          <a:xfrm>
            <a:off x="5554475" y="1580900"/>
            <a:ext cx="2588700" cy="1041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b="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262" name="Google Shape;262;p17"/>
          <p:cNvSpPr txBox="1">
            <a:spLocks noGrp="1"/>
          </p:cNvSpPr>
          <p:nvPr>
            <p:ph type="subTitle" idx="1"/>
          </p:nvPr>
        </p:nvSpPr>
        <p:spPr>
          <a:xfrm>
            <a:off x="5554475" y="2546200"/>
            <a:ext cx="2588700" cy="1016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rtl="0">
              <a:lnSpc>
                <a:spcPct val="100000"/>
              </a:lnSpc>
              <a:spcBef>
                <a:spcPts val="0"/>
              </a:spcBef>
              <a:spcAft>
                <a:spcPts val="0"/>
              </a:spcAft>
              <a:buSzPts val="1200"/>
              <a:buNone/>
              <a:defRPr/>
            </a:lvl2pPr>
            <a:lvl3pPr lvl="2" rtl="0">
              <a:lnSpc>
                <a:spcPct val="100000"/>
              </a:lnSpc>
              <a:spcBef>
                <a:spcPts val="0"/>
              </a:spcBef>
              <a:spcAft>
                <a:spcPts val="0"/>
              </a:spcAft>
              <a:buSzPts val="1200"/>
              <a:buNone/>
              <a:defRPr/>
            </a:lvl3pPr>
            <a:lvl4pPr lvl="3" rtl="0">
              <a:lnSpc>
                <a:spcPct val="100000"/>
              </a:lnSpc>
              <a:spcBef>
                <a:spcPts val="0"/>
              </a:spcBef>
              <a:spcAft>
                <a:spcPts val="0"/>
              </a:spcAft>
              <a:buSzPts val="1200"/>
              <a:buNone/>
              <a:defRPr/>
            </a:lvl4pPr>
            <a:lvl5pPr lvl="4" rtl="0">
              <a:lnSpc>
                <a:spcPct val="100000"/>
              </a:lnSpc>
              <a:spcBef>
                <a:spcPts val="0"/>
              </a:spcBef>
              <a:spcAft>
                <a:spcPts val="0"/>
              </a:spcAft>
              <a:buSzPts val="1200"/>
              <a:buNone/>
              <a:defRPr/>
            </a:lvl5pPr>
            <a:lvl6pPr lvl="5" rtl="0">
              <a:lnSpc>
                <a:spcPct val="100000"/>
              </a:lnSpc>
              <a:spcBef>
                <a:spcPts val="0"/>
              </a:spcBef>
              <a:spcAft>
                <a:spcPts val="0"/>
              </a:spcAft>
              <a:buSzPts val="1200"/>
              <a:buNone/>
              <a:defRPr/>
            </a:lvl6pPr>
            <a:lvl7pPr lvl="6" rtl="0">
              <a:lnSpc>
                <a:spcPct val="100000"/>
              </a:lnSpc>
              <a:spcBef>
                <a:spcPts val="0"/>
              </a:spcBef>
              <a:spcAft>
                <a:spcPts val="0"/>
              </a:spcAft>
              <a:buSzPts val="1200"/>
              <a:buNone/>
              <a:defRPr/>
            </a:lvl7pPr>
            <a:lvl8pPr lvl="7" rtl="0">
              <a:lnSpc>
                <a:spcPct val="100000"/>
              </a:lnSpc>
              <a:spcBef>
                <a:spcPts val="0"/>
              </a:spcBef>
              <a:spcAft>
                <a:spcPts val="0"/>
              </a:spcAft>
              <a:buSzPts val="1200"/>
              <a:buNone/>
              <a:defRPr/>
            </a:lvl8pPr>
            <a:lvl9pPr lvl="8" rtl="0">
              <a:lnSpc>
                <a:spcPct val="100000"/>
              </a:lnSpc>
              <a:spcBef>
                <a:spcPts val="0"/>
              </a:spcBef>
              <a:spcAft>
                <a:spcPts val="0"/>
              </a:spcAft>
              <a:buSzPts val="1200"/>
              <a:buNone/>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text 3">
  <p:cSld name="CUSTOM_4_2">
    <p:spTree>
      <p:nvGrpSpPr>
        <p:cNvPr id="1" name="Shape 263"/>
        <p:cNvGrpSpPr/>
        <p:nvPr/>
      </p:nvGrpSpPr>
      <p:grpSpPr>
        <a:xfrm>
          <a:off x="0" y="0"/>
          <a:ext cx="0" cy="0"/>
          <a:chOff x="0" y="0"/>
          <a:chExt cx="0" cy="0"/>
        </a:xfrm>
      </p:grpSpPr>
      <p:sp>
        <p:nvSpPr>
          <p:cNvPr id="264" name="Google Shape;264;p18"/>
          <p:cNvSpPr/>
          <p:nvPr/>
        </p:nvSpPr>
        <p:spPr>
          <a:xfrm rot="10799916" flipH="1">
            <a:off x="23" y="3981569"/>
            <a:ext cx="1315544" cy="1161908"/>
          </a:xfrm>
          <a:custGeom>
            <a:avLst/>
            <a:gdLst/>
            <a:ahLst/>
            <a:cxnLst/>
            <a:rect l="l" t="t" r="r" b="b"/>
            <a:pathLst>
              <a:path w="12926" h="11417" extrusionOk="0">
                <a:moveTo>
                  <a:pt x="12926" y="2381"/>
                </a:moveTo>
                <a:cubicBezTo>
                  <a:pt x="12926" y="7371"/>
                  <a:pt x="8881" y="11417"/>
                  <a:pt x="3891" y="11417"/>
                </a:cubicBezTo>
                <a:cubicBezTo>
                  <a:pt x="2498" y="11417"/>
                  <a:pt x="1178" y="11101"/>
                  <a:pt x="0" y="10538"/>
                </a:cubicBezTo>
                <a:lnTo>
                  <a:pt x="0" y="0"/>
                </a:lnTo>
                <a:lnTo>
                  <a:pt x="12609" y="0"/>
                </a:lnTo>
                <a:cubicBezTo>
                  <a:pt x="12815" y="758"/>
                  <a:pt x="12926" y="1557"/>
                  <a:pt x="12926" y="2381"/>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65" name="Google Shape;265;p18"/>
          <p:cNvSpPr/>
          <p:nvPr/>
        </p:nvSpPr>
        <p:spPr>
          <a:xfrm rot="-7200640">
            <a:off x="775182" y="-35968"/>
            <a:ext cx="1428550" cy="868715"/>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66" name="Google Shape;266;p18"/>
          <p:cNvSpPr/>
          <p:nvPr/>
        </p:nvSpPr>
        <p:spPr>
          <a:xfrm rot="-2700653">
            <a:off x="8290934" y="1699458"/>
            <a:ext cx="1428540" cy="868709"/>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67" name="Google Shape;267;p18"/>
          <p:cNvSpPr txBox="1">
            <a:spLocks noGrp="1"/>
          </p:cNvSpPr>
          <p:nvPr>
            <p:ph type="title"/>
          </p:nvPr>
        </p:nvSpPr>
        <p:spPr>
          <a:xfrm>
            <a:off x="1424950" y="1844288"/>
            <a:ext cx="3588900" cy="679200"/>
          </a:xfrm>
          <a:prstGeom prst="rect">
            <a:avLst/>
          </a:prstGeom>
        </p:spPr>
        <p:txBody>
          <a:bodyPr spcFirstLastPara="1" wrap="square" lIns="91425" tIns="91425" rIns="91425" bIns="91425" anchor="b" anchorCtr="0">
            <a:noAutofit/>
          </a:bodyPr>
          <a:lstStyle>
            <a:lvl1pPr lvl="0" algn="r" rtl="0">
              <a:spcBef>
                <a:spcPts val="0"/>
              </a:spcBef>
              <a:spcAft>
                <a:spcPts val="0"/>
              </a:spcAft>
              <a:buSzPts val="3000"/>
              <a:buNone/>
              <a:defRPr b="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268" name="Google Shape;268;p18"/>
          <p:cNvSpPr txBox="1">
            <a:spLocks noGrp="1"/>
          </p:cNvSpPr>
          <p:nvPr>
            <p:ph type="subTitle" idx="1"/>
          </p:nvPr>
        </p:nvSpPr>
        <p:spPr>
          <a:xfrm>
            <a:off x="1424950" y="2447038"/>
            <a:ext cx="3588900" cy="8520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1">
  <p:cSld name="TITLE_AND_TWO_COLUMNS_1">
    <p:spTree>
      <p:nvGrpSpPr>
        <p:cNvPr id="1" name="Shape 269"/>
        <p:cNvGrpSpPr/>
        <p:nvPr/>
      </p:nvGrpSpPr>
      <p:grpSpPr>
        <a:xfrm>
          <a:off x="0" y="0"/>
          <a:ext cx="0" cy="0"/>
          <a:chOff x="0" y="0"/>
          <a:chExt cx="0" cy="0"/>
        </a:xfrm>
      </p:grpSpPr>
      <p:sp>
        <p:nvSpPr>
          <p:cNvPr id="270" name="Google Shape;270;p19"/>
          <p:cNvSpPr/>
          <p:nvPr/>
        </p:nvSpPr>
        <p:spPr>
          <a:xfrm>
            <a:off x="-1" y="8"/>
            <a:ext cx="1315544" cy="1161937"/>
          </a:xfrm>
          <a:custGeom>
            <a:avLst/>
            <a:gdLst/>
            <a:ahLst/>
            <a:cxnLst/>
            <a:rect l="l" t="t" r="r" b="b"/>
            <a:pathLst>
              <a:path w="12926" h="11417" extrusionOk="0">
                <a:moveTo>
                  <a:pt x="12926" y="2381"/>
                </a:moveTo>
                <a:cubicBezTo>
                  <a:pt x="12926" y="7371"/>
                  <a:pt x="8881" y="11417"/>
                  <a:pt x="3891" y="11417"/>
                </a:cubicBezTo>
                <a:cubicBezTo>
                  <a:pt x="2498" y="11417"/>
                  <a:pt x="1178" y="11101"/>
                  <a:pt x="0" y="10538"/>
                </a:cubicBezTo>
                <a:lnTo>
                  <a:pt x="0" y="0"/>
                </a:lnTo>
                <a:lnTo>
                  <a:pt x="12609" y="0"/>
                </a:lnTo>
                <a:cubicBezTo>
                  <a:pt x="12815" y="758"/>
                  <a:pt x="12926" y="1557"/>
                  <a:pt x="12926" y="2381"/>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71" name="Google Shape;271;p19"/>
          <p:cNvSpPr/>
          <p:nvPr/>
        </p:nvSpPr>
        <p:spPr>
          <a:xfrm rot="5400000">
            <a:off x="7091051" y="3810423"/>
            <a:ext cx="546148" cy="2133299"/>
          </a:xfrm>
          <a:custGeom>
            <a:avLst/>
            <a:gdLst/>
            <a:ahLst/>
            <a:cxnLst/>
            <a:rect l="l" t="t" r="r" b="b"/>
            <a:pathLst>
              <a:path w="2001" h="7816" extrusionOk="0">
                <a:moveTo>
                  <a:pt x="2001" y="0"/>
                </a:moveTo>
                <a:lnTo>
                  <a:pt x="2001" y="7816"/>
                </a:lnTo>
                <a:cubicBezTo>
                  <a:pt x="789" y="6941"/>
                  <a:pt x="0" y="5516"/>
                  <a:pt x="0" y="3908"/>
                </a:cubicBezTo>
                <a:cubicBezTo>
                  <a:pt x="0" y="2299"/>
                  <a:pt x="789" y="875"/>
                  <a:pt x="2001" y="0"/>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72" name="Google Shape;272;p19"/>
          <p:cNvSpPr/>
          <p:nvPr/>
        </p:nvSpPr>
        <p:spPr>
          <a:xfrm rot="-2700653">
            <a:off x="-489342" y="3811047"/>
            <a:ext cx="1428540" cy="868709"/>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73" name="Google Shape;273;p19"/>
          <p:cNvSpPr txBox="1">
            <a:spLocks noGrp="1"/>
          </p:cNvSpPr>
          <p:nvPr>
            <p:ph type="subTitle" idx="1"/>
          </p:nvPr>
        </p:nvSpPr>
        <p:spPr>
          <a:xfrm>
            <a:off x="5845100" y="2953018"/>
            <a:ext cx="2509500" cy="10107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b="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274" name="Google Shape;274;p19"/>
          <p:cNvSpPr txBox="1">
            <a:spLocks noGrp="1"/>
          </p:cNvSpPr>
          <p:nvPr>
            <p:ph type="subTitle" idx="2"/>
          </p:nvPr>
        </p:nvSpPr>
        <p:spPr>
          <a:xfrm>
            <a:off x="2310275" y="2953016"/>
            <a:ext cx="2509500" cy="10107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b="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275" name="Google Shape;275;p19"/>
          <p:cNvSpPr txBox="1">
            <a:spLocks noGrp="1"/>
          </p:cNvSpPr>
          <p:nvPr>
            <p:ph type="subTitle" idx="3"/>
          </p:nvPr>
        </p:nvSpPr>
        <p:spPr>
          <a:xfrm>
            <a:off x="2310275" y="2534550"/>
            <a:ext cx="2509500" cy="558900"/>
          </a:xfrm>
          <a:prstGeom prst="rect">
            <a:avLst/>
          </a:prstGeom>
        </p:spPr>
        <p:txBody>
          <a:bodyPr spcFirstLastPara="1" wrap="square" lIns="91425" tIns="91425" rIns="91425" bIns="91425" anchor="b" anchorCtr="0">
            <a:noAutofit/>
          </a:bodyPr>
          <a:lstStyle>
            <a:lvl1pPr lvl="0" algn="r" rtl="0">
              <a:lnSpc>
                <a:spcPct val="100000"/>
              </a:lnSpc>
              <a:spcBef>
                <a:spcPts val="0"/>
              </a:spcBef>
              <a:spcAft>
                <a:spcPts val="0"/>
              </a:spcAft>
              <a:buSzPts val="2400"/>
              <a:buFont typeface="Bebas Neue"/>
              <a:buNone/>
              <a:defRPr sz="1900">
                <a:solidFill>
                  <a:schemeClr val="dk1"/>
                </a:solidFill>
                <a:latin typeface="Montagu Slab SemiBold"/>
                <a:ea typeface="Montagu Slab SemiBold"/>
                <a:cs typeface="Montagu Slab SemiBold"/>
                <a:sym typeface="Montagu Slab SemiBold"/>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276" name="Google Shape;276;p19"/>
          <p:cNvSpPr txBox="1">
            <a:spLocks noGrp="1"/>
          </p:cNvSpPr>
          <p:nvPr>
            <p:ph type="subTitle" idx="4"/>
          </p:nvPr>
        </p:nvSpPr>
        <p:spPr>
          <a:xfrm>
            <a:off x="5845103" y="2534550"/>
            <a:ext cx="2509500" cy="558900"/>
          </a:xfrm>
          <a:prstGeom prst="rect">
            <a:avLst/>
          </a:prstGeom>
        </p:spPr>
        <p:txBody>
          <a:bodyPr spcFirstLastPara="1" wrap="square" lIns="91425" tIns="91425" rIns="91425" bIns="91425" anchor="b" anchorCtr="0">
            <a:noAutofit/>
          </a:bodyPr>
          <a:lstStyle>
            <a:lvl1pPr lvl="0" algn="r" rtl="0">
              <a:lnSpc>
                <a:spcPct val="100000"/>
              </a:lnSpc>
              <a:spcBef>
                <a:spcPts val="0"/>
              </a:spcBef>
              <a:spcAft>
                <a:spcPts val="0"/>
              </a:spcAft>
              <a:buSzPts val="2400"/>
              <a:buFont typeface="Bebas Neue"/>
              <a:buNone/>
              <a:defRPr sz="1900">
                <a:solidFill>
                  <a:schemeClr val="dk1"/>
                </a:solidFill>
                <a:latin typeface="Montagu Slab SemiBold"/>
                <a:ea typeface="Montagu Slab SemiBold"/>
                <a:cs typeface="Montagu Slab SemiBold"/>
                <a:sym typeface="Montagu Slab SemiBold"/>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277" name="Google Shape;277;p19"/>
          <p:cNvSpPr txBox="1">
            <a:spLocks noGrp="1"/>
          </p:cNvSpPr>
          <p:nvPr>
            <p:ph type="title"/>
          </p:nvPr>
        </p:nvSpPr>
        <p:spPr>
          <a:xfrm>
            <a:off x="1516075" y="539500"/>
            <a:ext cx="6914700" cy="572700"/>
          </a:xfrm>
          <a:prstGeom prst="rect">
            <a:avLst/>
          </a:prstGeom>
        </p:spPr>
        <p:txBody>
          <a:bodyPr spcFirstLastPara="1" wrap="square" lIns="91425" tIns="91425" rIns="91425" bIns="91425" anchor="t" anchorCtr="0">
            <a:noAutofit/>
          </a:bodyPr>
          <a:lstStyle>
            <a:lvl1pPr lvl="0" algn="r"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two columns 2">
  <p:cSld name="TITLE_AND_TWO_COLUMNS_1_1">
    <p:spTree>
      <p:nvGrpSpPr>
        <p:cNvPr id="1" name="Shape 278"/>
        <p:cNvGrpSpPr/>
        <p:nvPr/>
      </p:nvGrpSpPr>
      <p:grpSpPr>
        <a:xfrm>
          <a:off x="0" y="0"/>
          <a:ext cx="0" cy="0"/>
          <a:chOff x="0" y="0"/>
          <a:chExt cx="0" cy="0"/>
        </a:xfrm>
      </p:grpSpPr>
      <p:grpSp>
        <p:nvGrpSpPr>
          <p:cNvPr id="279" name="Google Shape;279;p20"/>
          <p:cNvGrpSpPr/>
          <p:nvPr/>
        </p:nvGrpSpPr>
        <p:grpSpPr>
          <a:xfrm rot="-8100627">
            <a:off x="7483686" y="-233048"/>
            <a:ext cx="1428544" cy="868711"/>
            <a:chOff x="4949280" y="2561760"/>
            <a:chExt cx="3684600" cy="2240640"/>
          </a:xfrm>
        </p:grpSpPr>
        <p:sp>
          <p:nvSpPr>
            <p:cNvPr id="280" name="Google Shape;280;p20"/>
            <p:cNvSpPr/>
            <p:nvPr/>
          </p:nvSpPr>
          <p:spPr>
            <a:xfrm>
              <a:off x="4949280" y="2561760"/>
              <a:ext cx="3684600" cy="2240640"/>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1"/>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81" name="Google Shape;281;p20"/>
            <p:cNvSpPr/>
            <p:nvPr/>
          </p:nvSpPr>
          <p:spPr>
            <a:xfrm>
              <a:off x="4949280" y="2561760"/>
              <a:ext cx="2233080" cy="1655640"/>
            </a:xfrm>
            <a:custGeom>
              <a:avLst/>
              <a:gdLst/>
              <a:ahLst/>
              <a:cxnLst/>
              <a:rect l="l" t="t" r="r" b="b"/>
              <a:pathLst>
                <a:path w="6203" h="4599"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64" y="3978"/>
                    <a:pt x="1984" y="4028"/>
                    <a:pt x="2010" y="4073"/>
                  </a:cubicBezTo>
                  <a:cubicBezTo>
                    <a:pt x="2009" y="4210"/>
                    <a:pt x="2009" y="4348"/>
                    <a:pt x="2010" y="4485"/>
                  </a:cubicBezTo>
                  <a:cubicBezTo>
                    <a:pt x="2074" y="4519"/>
                    <a:pt x="2145" y="4545"/>
                    <a:pt x="2221" y="4564"/>
                  </a:cubicBezTo>
                  <a:cubicBezTo>
                    <a:pt x="2315" y="4587"/>
                    <a:pt x="2409" y="4599"/>
                    <a:pt x="2501" y="4599"/>
                  </a:cubicBezTo>
                  <a:cubicBezTo>
                    <a:pt x="2525" y="4599"/>
                    <a:pt x="2550" y="4598"/>
                    <a:pt x="2573" y="4596"/>
                  </a:cubicBezTo>
                  <a:cubicBezTo>
                    <a:pt x="2830" y="4579"/>
                    <a:pt x="3053" y="4478"/>
                    <a:pt x="3237" y="4297"/>
                  </a:cubicBezTo>
                  <a:cubicBezTo>
                    <a:pt x="3333" y="4321"/>
                    <a:pt x="3431" y="4334"/>
                    <a:pt x="3531" y="4337"/>
                  </a:cubicBezTo>
                  <a:cubicBezTo>
                    <a:pt x="3541" y="4337"/>
                    <a:pt x="3551" y="4337"/>
                    <a:pt x="3560" y="4337"/>
                  </a:cubicBezTo>
                  <a:cubicBezTo>
                    <a:pt x="3820" y="4337"/>
                    <a:pt x="4175" y="4254"/>
                    <a:pt x="4473" y="3884"/>
                  </a:cubicBezTo>
                  <a:lnTo>
                    <a:pt x="4482" y="3885"/>
                  </a:lnTo>
                  <a:cubicBezTo>
                    <a:pt x="4495" y="3886"/>
                    <a:pt x="4508" y="3886"/>
                    <a:pt x="4522" y="3886"/>
                  </a:cubicBezTo>
                  <a:cubicBezTo>
                    <a:pt x="4539" y="3886"/>
                    <a:pt x="4556" y="3886"/>
                    <a:pt x="4578" y="3884"/>
                  </a:cubicBezTo>
                  <a:cubicBezTo>
                    <a:pt x="4663" y="3878"/>
                    <a:pt x="4745" y="3856"/>
                    <a:pt x="4822" y="3817"/>
                  </a:cubicBezTo>
                  <a:cubicBezTo>
                    <a:pt x="4925" y="3765"/>
                    <a:pt x="5020" y="3691"/>
                    <a:pt x="5113" y="3591"/>
                  </a:cubicBezTo>
                  <a:cubicBezTo>
                    <a:pt x="5272" y="3418"/>
                    <a:pt x="5382" y="3225"/>
                    <a:pt x="5468" y="3058"/>
                  </a:cubicBezTo>
                  <a:cubicBezTo>
                    <a:pt x="5483" y="3031"/>
                    <a:pt x="5494" y="3002"/>
                    <a:pt x="5502" y="2972"/>
                  </a:cubicBezTo>
                  <a:lnTo>
                    <a:pt x="5622" y="2872"/>
                  </a:lnTo>
                  <a:cubicBezTo>
                    <a:pt x="5742" y="2772"/>
                    <a:pt x="5844" y="2649"/>
                    <a:pt x="5925" y="2509"/>
                  </a:cubicBezTo>
                  <a:cubicBezTo>
                    <a:pt x="6094" y="2213"/>
                    <a:pt x="6183" y="1915"/>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dk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82" name="Google Shape;282;p20"/>
            <p:cNvSpPr/>
            <p:nvPr/>
          </p:nvSpPr>
          <p:spPr>
            <a:xfrm>
              <a:off x="5634720" y="3060000"/>
              <a:ext cx="1047600" cy="1056960"/>
            </a:xfrm>
            <a:custGeom>
              <a:avLst/>
              <a:gdLst/>
              <a:ahLst/>
              <a:cxnLst/>
              <a:rect l="l" t="t" r="r" b="b"/>
              <a:pathLst>
                <a:path w="2910" h="2936" extrusionOk="0">
                  <a:moveTo>
                    <a:pt x="29" y="2455"/>
                  </a:moveTo>
                  <a:cubicBezTo>
                    <a:pt x="33" y="2484"/>
                    <a:pt x="39" y="2512"/>
                    <a:pt x="46" y="2538"/>
                  </a:cubicBezTo>
                  <a:cubicBezTo>
                    <a:pt x="60" y="2594"/>
                    <a:pt x="80" y="2644"/>
                    <a:pt x="106" y="2689"/>
                  </a:cubicBezTo>
                  <a:cubicBezTo>
                    <a:pt x="172" y="2803"/>
                    <a:pt x="277" y="2876"/>
                    <a:pt x="422" y="2912"/>
                  </a:cubicBezTo>
                  <a:cubicBezTo>
                    <a:pt x="487" y="2928"/>
                    <a:pt x="552" y="2936"/>
                    <a:pt x="614" y="2936"/>
                  </a:cubicBezTo>
                  <a:cubicBezTo>
                    <a:pt x="630" y="2936"/>
                    <a:pt x="646" y="2936"/>
                    <a:pt x="662" y="2935"/>
                  </a:cubicBezTo>
                  <a:cubicBezTo>
                    <a:pt x="831" y="2923"/>
                    <a:pt x="973" y="2859"/>
                    <a:pt x="1095" y="2737"/>
                  </a:cubicBezTo>
                  <a:cubicBezTo>
                    <a:pt x="1016" y="2685"/>
                    <a:pt x="951" y="2634"/>
                    <a:pt x="894" y="2580"/>
                  </a:cubicBezTo>
                  <a:cubicBezTo>
                    <a:pt x="800" y="2632"/>
                    <a:pt x="722" y="2656"/>
                    <a:pt x="645" y="2656"/>
                  </a:cubicBezTo>
                  <a:cubicBezTo>
                    <a:pt x="570" y="2656"/>
                    <a:pt x="495" y="2633"/>
                    <a:pt x="408" y="2584"/>
                  </a:cubicBezTo>
                  <a:cubicBezTo>
                    <a:pt x="297" y="2520"/>
                    <a:pt x="248" y="2407"/>
                    <a:pt x="284" y="2295"/>
                  </a:cubicBezTo>
                  <a:cubicBezTo>
                    <a:pt x="292" y="2271"/>
                    <a:pt x="315" y="2254"/>
                    <a:pt x="341" y="2254"/>
                  </a:cubicBezTo>
                  <a:lnTo>
                    <a:pt x="341" y="2254"/>
                  </a:lnTo>
                  <a:cubicBezTo>
                    <a:pt x="367" y="2254"/>
                    <a:pt x="389" y="2270"/>
                    <a:pt x="398" y="2294"/>
                  </a:cubicBezTo>
                  <a:cubicBezTo>
                    <a:pt x="441" y="2419"/>
                    <a:pt x="534" y="2445"/>
                    <a:pt x="691" y="2449"/>
                  </a:cubicBezTo>
                  <a:lnTo>
                    <a:pt x="695" y="2449"/>
                  </a:lnTo>
                  <a:cubicBezTo>
                    <a:pt x="723" y="2449"/>
                    <a:pt x="743" y="2442"/>
                    <a:pt x="750" y="2432"/>
                  </a:cubicBezTo>
                  <a:cubicBezTo>
                    <a:pt x="756" y="2422"/>
                    <a:pt x="756" y="2401"/>
                    <a:pt x="740" y="2369"/>
                  </a:cubicBezTo>
                  <a:cubicBezTo>
                    <a:pt x="685" y="2256"/>
                    <a:pt x="667" y="2138"/>
                    <a:pt x="685" y="2010"/>
                  </a:cubicBezTo>
                  <a:cubicBezTo>
                    <a:pt x="688" y="1988"/>
                    <a:pt x="703" y="1970"/>
                    <a:pt x="724" y="1963"/>
                  </a:cubicBezTo>
                  <a:cubicBezTo>
                    <a:pt x="731" y="1960"/>
                    <a:pt x="737" y="1959"/>
                    <a:pt x="744" y="1959"/>
                  </a:cubicBezTo>
                  <a:cubicBezTo>
                    <a:pt x="759" y="1959"/>
                    <a:pt x="774" y="1965"/>
                    <a:pt x="785" y="1976"/>
                  </a:cubicBezTo>
                  <a:cubicBezTo>
                    <a:pt x="817" y="2007"/>
                    <a:pt x="820" y="2042"/>
                    <a:pt x="822" y="2061"/>
                  </a:cubicBezTo>
                  <a:cubicBezTo>
                    <a:pt x="822" y="2064"/>
                    <a:pt x="822" y="2066"/>
                    <a:pt x="823" y="2069"/>
                  </a:cubicBezTo>
                  <a:cubicBezTo>
                    <a:pt x="844" y="2193"/>
                    <a:pt x="894" y="2293"/>
                    <a:pt x="972" y="2365"/>
                  </a:cubicBezTo>
                  <a:cubicBezTo>
                    <a:pt x="1181" y="2560"/>
                    <a:pt x="1418" y="2662"/>
                    <a:pt x="1678" y="2668"/>
                  </a:cubicBezTo>
                  <a:lnTo>
                    <a:pt x="1698" y="2668"/>
                  </a:lnTo>
                  <a:cubicBezTo>
                    <a:pt x="1997" y="2668"/>
                    <a:pt x="2234" y="2521"/>
                    <a:pt x="2420" y="2218"/>
                  </a:cubicBezTo>
                  <a:cubicBezTo>
                    <a:pt x="2449" y="2172"/>
                    <a:pt x="2448" y="2108"/>
                    <a:pt x="2421" y="2054"/>
                  </a:cubicBezTo>
                  <a:cubicBezTo>
                    <a:pt x="2271" y="2128"/>
                    <a:pt x="2142" y="2163"/>
                    <a:pt x="2019" y="2163"/>
                  </a:cubicBezTo>
                  <a:cubicBezTo>
                    <a:pt x="1908" y="2163"/>
                    <a:pt x="1799" y="2134"/>
                    <a:pt x="1697" y="2076"/>
                  </a:cubicBezTo>
                  <a:cubicBezTo>
                    <a:pt x="1672" y="2061"/>
                    <a:pt x="1660" y="2030"/>
                    <a:pt x="1671" y="2003"/>
                  </a:cubicBezTo>
                  <a:cubicBezTo>
                    <a:pt x="1680" y="1979"/>
                    <a:pt x="1702" y="1964"/>
                    <a:pt x="1727" y="1964"/>
                  </a:cubicBezTo>
                  <a:cubicBezTo>
                    <a:pt x="1731" y="1964"/>
                    <a:pt x="1735" y="1964"/>
                    <a:pt x="1739" y="1965"/>
                  </a:cubicBezTo>
                  <a:cubicBezTo>
                    <a:pt x="1758" y="1969"/>
                    <a:pt x="1777" y="1974"/>
                    <a:pt x="1796" y="1979"/>
                  </a:cubicBezTo>
                  <a:cubicBezTo>
                    <a:pt x="1830" y="1988"/>
                    <a:pt x="1862" y="1997"/>
                    <a:pt x="1894" y="1999"/>
                  </a:cubicBezTo>
                  <a:cubicBezTo>
                    <a:pt x="1906" y="2000"/>
                    <a:pt x="1919" y="2001"/>
                    <a:pt x="1933" y="2001"/>
                  </a:cubicBezTo>
                  <a:cubicBezTo>
                    <a:pt x="2165" y="2001"/>
                    <a:pt x="2542" y="1837"/>
                    <a:pt x="2646" y="1529"/>
                  </a:cubicBezTo>
                  <a:cubicBezTo>
                    <a:pt x="2653" y="1508"/>
                    <a:pt x="2659" y="1487"/>
                    <a:pt x="2664" y="1467"/>
                  </a:cubicBezTo>
                  <a:cubicBezTo>
                    <a:pt x="2722" y="1259"/>
                    <a:pt x="2589" y="1031"/>
                    <a:pt x="2373" y="969"/>
                  </a:cubicBezTo>
                  <a:cubicBezTo>
                    <a:pt x="2221" y="925"/>
                    <a:pt x="2091" y="826"/>
                    <a:pt x="2027" y="706"/>
                  </a:cubicBezTo>
                  <a:cubicBezTo>
                    <a:pt x="2014" y="682"/>
                    <a:pt x="2020" y="652"/>
                    <a:pt x="2040" y="633"/>
                  </a:cubicBezTo>
                  <a:cubicBezTo>
                    <a:pt x="2052" y="624"/>
                    <a:pt x="2066" y="618"/>
                    <a:pt x="2080" y="618"/>
                  </a:cubicBezTo>
                  <a:cubicBezTo>
                    <a:pt x="2092" y="618"/>
                    <a:pt x="2104" y="622"/>
                    <a:pt x="2114" y="629"/>
                  </a:cubicBezTo>
                  <a:cubicBezTo>
                    <a:pt x="2129" y="640"/>
                    <a:pt x="2144" y="650"/>
                    <a:pt x="2158" y="661"/>
                  </a:cubicBezTo>
                  <a:cubicBezTo>
                    <a:pt x="2189" y="682"/>
                    <a:pt x="2217" y="703"/>
                    <a:pt x="2247" y="721"/>
                  </a:cubicBezTo>
                  <a:cubicBezTo>
                    <a:pt x="2335" y="776"/>
                    <a:pt x="2424" y="803"/>
                    <a:pt x="2512" y="803"/>
                  </a:cubicBezTo>
                  <a:cubicBezTo>
                    <a:pt x="2610" y="803"/>
                    <a:pt x="2707" y="769"/>
                    <a:pt x="2798" y="703"/>
                  </a:cubicBezTo>
                  <a:cubicBezTo>
                    <a:pt x="2841" y="671"/>
                    <a:pt x="2879" y="637"/>
                    <a:pt x="2910" y="598"/>
                  </a:cubicBezTo>
                  <a:cubicBezTo>
                    <a:pt x="2539" y="522"/>
                    <a:pt x="2201" y="311"/>
                    <a:pt x="1969" y="0"/>
                  </a:cubicBezTo>
                  <a:cubicBezTo>
                    <a:pt x="1779" y="122"/>
                    <a:pt x="1683" y="289"/>
                    <a:pt x="1674" y="510"/>
                  </a:cubicBezTo>
                  <a:cubicBezTo>
                    <a:pt x="1674" y="525"/>
                    <a:pt x="1676" y="554"/>
                    <a:pt x="1678" y="587"/>
                  </a:cubicBezTo>
                  <a:cubicBezTo>
                    <a:pt x="1693" y="810"/>
                    <a:pt x="1732" y="1402"/>
                    <a:pt x="1163" y="1543"/>
                  </a:cubicBezTo>
                  <a:cubicBezTo>
                    <a:pt x="1043" y="1573"/>
                    <a:pt x="863" y="1605"/>
                    <a:pt x="716" y="1605"/>
                  </a:cubicBezTo>
                  <a:cubicBezTo>
                    <a:pt x="631" y="1605"/>
                    <a:pt x="569" y="1594"/>
                    <a:pt x="526" y="1573"/>
                  </a:cubicBezTo>
                  <a:cubicBezTo>
                    <a:pt x="501" y="1560"/>
                    <a:pt x="488" y="1532"/>
                    <a:pt x="495" y="1505"/>
                  </a:cubicBezTo>
                  <a:cubicBezTo>
                    <a:pt x="502" y="1478"/>
                    <a:pt x="525" y="1460"/>
                    <a:pt x="553" y="1460"/>
                  </a:cubicBezTo>
                  <a:lnTo>
                    <a:pt x="554" y="1460"/>
                  </a:lnTo>
                  <a:cubicBezTo>
                    <a:pt x="564" y="1460"/>
                    <a:pt x="573" y="1460"/>
                    <a:pt x="582" y="1460"/>
                  </a:cubicBezTo>
                  <a:cubicBezTo>
                    <a:pt x="658" y="1460"/>
                    <a:pt x="736" y="1452"/>
                    <a:pt x="836" y="1434"/>
                  </a:cubicBezTo>
                  <a:cubicBezTo>
                    <a:pt x="1017" y="1402"/>
                    <a:pt x="1157" y="1333"/>
                    <a:pt x="1263" y="1224"/>
                  </a:cubicBezTo>
                  <a:cubicBezTo>
                    <a:pt x="1418" y="1063"/>
                    <a:pt x="1476" y="907"/>
                    <a:pt x="1447" y="731"/>
                  </a:cubicBezTo>
                  <a:cubicBezTo>
                    <a:pt x="1425" y="606"/>
                    <a:pt x="1441" y="484"/>
                    <a:pt x="1459" y="381"/>
                  </a:cubicBezTo>
                  <a:cubicBezTo>
                    <a:pt x="1460" y="373"/>
                    <a:pt x="1460" y="365"/>
                    <a:pt x="1446" y="345"/>
                  </a:cubicBezTo>
                  <a:cubicBezTo>
                    <a:pt x="1392" y="271"/>
                    <a:pt x="1317" y="212"/>
                    <a:pt x="1215" y="165"/>
                  </a:cubicBezTo>
                  <a:cubicBezTo>
                    <a:pt x="1081" y="102"/>
                    <a:pt x="937" y="98"/>
                    <a:pt x="784" y="94"/>
                  </a:cubicBezTo>
                  <a:cubicBezTo>
                    <a:pt x="756" y="93"/>
                    <a:pt x="727" y="92"/>
                    <a:pt x="698" y="91"/>
                  </a:cubicBezTo>
                  <a:cubicBezTo>
                    <a:pt x="672" y="90"/>
                    <a:pt x="647" y="89"/>
                    <a:pt x="623" y="89"/>
                  </a:cubicBezTo>
                  <a:cubicBezTo>
                    <a:pt x="374" y="89"/>
                    <a:pt x="201" y="144"/>
                    <a:pt x="106" y="253"/>
                  </a:cubicBezTo>
                  <a:cubicBezTo>
                    <a:pt x="106" y="444"/>
                    <a:pt x="106" y="636"/>
                    <a:pt x="105" y="827"/>
                  </a:cubicBezTo>
                  <a:cubicBezTo>
                    <a:pt x="105" y="844"/>
                    <a:pt x="105" y="859"/>
                    <a:pt x="104" y="871"/>
                  </a:cubicBezTo>
                  <a:cubicBezTo>
                    <a:pt x="134" y="925"/>
                    <a:pt x="172" y="958"/>
                    <a:pt x="225" y="978"/>
                  </a:cubicBezTo>
                  <a:cubicBezTo>
                    <a:pt x="297" y="1005"/>
                    <a:pt x="371" y="1018"/>
                    <a:pt x="453" y="1018"/>
                  </a:cubicBezTo>
                  <a:cubicBezTo>
                    <a:pt x="492" y="1018"/>
                    <a:pt x="534" y="1015"/>
                    <a:pt x="577" y="1008"/>
                  </a:cubicBezTo>
                  <a:cubicBezTo>
                    <a:pt x="727" y="986"/>
                    <a:pt x="784" y="922"/>
                    <a:pt x="795" y="762"/>
                  </a:cubicBezTo>
                  <a:cubicBezTo>
                    <a:pt x="798" y="721"/>
                    <a:pt x="794" y="663"/>
                    <a:pt x="761" y="627"/>
                  </a:cubicBezTo>
                  <a:cubicBezTo>
                    <a:pt x="737" y="602"/>
                    <a:pt x="701" y="589"/>
                    <a:pt x="653" y="589"/>
                  </a:cubicBezTo>
                  <a:cubicBezTo>
                    <a:pt x="637" y="589"/>
                    <a:pt x="620" y="591"/>
                    <a:pt x="603" y="593"/>
                  </a:cubicBezTo>
                  <a:cubicBezTo>
                    <a:pt x="600" y="594"/>
                    <a:pt x="596" y="594"/>
                    <a:pt x="593" y="594"/>
                  </a:cubicBezTo>
                  <a:cubicBezTo>
                    <a:pt x="568" y="594"/>
                    <a:pt x="545" y="578"/>
                    <a:pt x="537" y="553"/>
                  </a:cubicBezTo>
                  <a:cubicBezTo>
                    <a:pt x="528" y="525"/>
                    <a:pt x="540" y="495"/>
                    <a:pt x="566" y="482"/>
                  </a:cubicBezTo>
                  <a:cubicBezTo>
                    <a:pt x="608" y="459"/>
                    <a:pt x="656" y="447"/>
                    <a:pt x="704" y="447"/>
                  </a:cubicBezTo>
                  <a:cubicBezTo>
                    <a:pt x="782" y="447"/>
                    <a:pt x="852" y="479"/>
                    <a:pt x="894" y="534"/>
                  </a:cubicBezTo>
                  <a:cubicBezTo>
                    <a:pt x="994" y="666"/>
                    <a:pt x="1023" y="824"/>
                    <a:pt x="973" y="978"/>
                  </a:cubicBezTo>
                  <a:cubicBezTo>
                    <a:pt x="928" y="1116"/>
                    <a:pt x="821" y="1207"/>
                    <a:pt x="662" y="1240"/>
                  </a:cubicBezTo>
                  <a:cubicBezTo>
                    <a:pt x="601" y="1254"/>
                    <a:pt x="537" y="1260"/>
                    <a:pt x="467" y="1260"/>
                  </a:cubicBezTo>
                  <a:cubicBezTo>
                    <a:pt x="389" y="1260"/>
                    <a:pt x="307" y="1252"/>
                    <a:pt x="201" y="1235"/>
                  </a:cubicBezTo>
                  <a:cubicBezTo>
                    <a:pt x="198" y="1234"/>
                    <a:pt x="196" y="1234"/>
                    <a:pt x="193" y="1234"/>
                  </a:cubicBezTo>
                  <a:cubicBezTo>
                    <a:pt x="192" y="1235"/>
                    <a:pt x="191" y="1237"/>
                    <a:pt x="189" y="1240"/>
                  </a:cubicBezTo>
                  <a:cubicBezTo>
                    <a:pt x="142" y="1305"/>
                    <a:pt x="107" y="1376"/>
                    <a:pt x="87" y="1449"/>
                  </a:cubicBezTo>
                  <a:cubicBezTo>
                    <a:pt x="-4" y="1765"/>
                    <a:pt x="-23" y="2104"/>
                    <a:pt x="29" y="2455"/>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83" name="Google Shape;283;p20"/>
            <p:cNvSpPr/>
            <p:nvPr/>
          </p:nvSpPr>
          <p:spPr>
            <a:xfrm>
              <a:off x="6915600" y="3211920"/>
              <a:ext cx="154800" cy="301680"/>
            </a:xfrm>
            <a:custGeom>
              <a:avLst/>
              <a:gdLst/>
              <a:ahLst/>
              <a:cxnLst/>
              <a:rect l="l" t="t" r="r" b="b"/>
              <a:pathLst>
                <a:path w="430" h="838" extrusionOk="0">
                  <a:moveTo>
                    <a:pt x="99" y="268"/>
                  </a:moveTo>
                  <a:cubicBezTo>
                    <a:pt x="62" y="454"/>
                    <a:pt x="23" y="645"/>
                    <a:pt x="0" y="838"/>
                  </a:cubicBezTo>
                  <a:cubicBezTo>
                    <a:pt x="88" y="765"/>
                    <a:pt x="162" y="676"/>
                    <a:pt x="220" y="572"/>
                  </a:cubicBezTo>
                  <a:cubicBezTo>
                    <a:pt x="327" y="385"/>
                    <a:pt x="395" y="201"/>
                    <a:pt x="430" y="0"/>
                  </a:cubicBezTo>
                  <a:cubicBezTo>
                    <a:pt x="330" y="57"/>
                    <a:pt x="228" y="102"/>
                    <a:pt x="126" y="135"/>
                  </a:cubicBezTo>
                  <a:cubicBezTo>
                    <a:pt x="117" y="180"/>
                    <a:pt x="108" y="224"/>
                    <a:pt x="99" y="268"/>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84" name="Google Shape;284;p20"/>
            <p:cNvSpPr/>
            <p:nvPr/>
          </p:nvSpPr>
          <p:spPr>
            <a:xfrm>
              <a:off x="6561360" y="3277800"/>
              <a:ext cx="329760" cy="576720"/>
            </a:xfrm>
            <a:custGeom>
              <a:avLst/>
              <a:gdLst/>
              <a:ahLst/>
              <a:cxnLst/>
              <a:rect l="l" t="t" r="r" b="b"/>
              <a:pathLst>
                <a:path w="916" h="1602" extrusionOk="0">
                  <a:moveTo>
                    <a:pt x="0" y="1326"/>
                  </a:moveTo>
                  <a:cubicBezTo>
                    <a:pt x="56" y="1391"/>
                    <a:pt x="87" y="1470"/>
                    <a:pt x="93" y="1562"/>
                  </a:cubicBezTo>
                  <a:cubicBezTo>
                    <a:pt x="95" y="1583"/>
                    <a:pt x="96" y="1595"/>
                    <a:pt x="98" y="1602"/>
                  </a:cubicBezTo>
                  <a:cubicBezTo>
                    <a:pt x="100" y="1602"/>
                    <a:pt x="104" y="1602"/>
                    <a:pt x="109" y="1602"/>
                  </a:cubicBezTo>
                  <a:cubicBezTo>
                    <a:pt x="118" y="1602"/>
                    <a:pt x="128" y="1602"/>
                    <a:pt x="140" y="1601"/>
                  </a:cubicBezTo>
                  <a:cubicBezTo>
                    <a:pt x="175" y="1599"/>
                    <a:pt x="207" y="1590"/>
                    <a:pt x="239" y="1573"/>
                  </a:cubicBezTo>
                  <a:cubicBezTo>
                    <a:pt x="303" y="1541"/>
                    <a:pt x="362" y="1494"/>
                    <a:pt x="425" y="1426"/>
                  </a:cubicBezTo>
                  <a:cubicBezTo>
                    <a:pt x="557" y="1283"/>
                    <a:pt x="652" y="1113"/>
                    <a:pt x="729" y="966"/>
                  </a:cubicBezTo>
                  <a:cubicBezTo>
                    <a:pt x="733" y="959"/>
                    <a:pt x="734" y="951"/>
                    <a:pt x="735" y="939"/>
                  </a:cubicBezTo>
                  <a:cubicBezTo>
                    <a:pt x="744" y="649"/>
                    <a:pt x="802" y="350"/>
                    <a:pt x="916" y="0"/>
                  </a:cubicBezTo>
                  <a:cubicBezTo>
                    <a:pt x="792" y="23"/>
                    <a:pt x="668" y="30"/>
                    <a:pt x="546" y="21"/>
                  </a:cubicBezTo>
                  <a:cubicBezTo>
                    <a:pt x="491" y="107"/>
                    <a:pt x="420" y="182"/>
                    <a:pt x="331" y="246"/>
                  </a:cubicBezTo>
                  <a:cubicBezTo>
                    <a:pt x="328" y="248"/>
                    <a:pt x="327" y="249"/>
                    <a:pt x="327" y="250"/>
                  </a:cubicBezTo>
                  <a:cubicBezTo>
                    <a:pt x="327" y="250"/>
                    <a:pt x="325" y="254"/>
                    <a:pt x="327" y="270"/>
                  </a:cubicBezTo>
                  <a:cubicBezTo>
                    <a:pt x="339" y="373"/>
                    <a:pt x="343" y="458"/>
                    <a:pt x="341" y="539"/>
                  </a:cubicBezTo>
                  <a:cubicBezTo>
                    <a:pt x="334" y="758"/>
                    <a:pt x="298" y="1038"/>
                    <a:pt x="74" y="1261"/>
                  </a:cubicBezTo>
                  <a:cubicBezTo>
                    <a:pt x="50" y="1284"/>
                    <a:pt x="25" y="1306"/>
                    <a:pt x="0" y="1326"/>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85" name="Google Shape;285;p20"/>
            <p:cNvSpPr/>
            <p:nvPr/>
          </p:nvSpPr>
          <p:spPr>
            <a:xfrm>
              <a:off x="5672520" y="2562120"/>
              <a:ext cx="622800" cy="560160"/>
            </a:xfrm>
            <a:custGeom>
              <a:avLst/>
              <a:gdLst/>
              <a:ahLst/>
              <a:cxnLst/>
              <a:rect l="l" t="t" r="r" b="b"/>
              <a:pathLst>
                <a:path w="1730" h="1556" extrusionOk="0">
                  <a:moveTo>
                    <a:pt x="1" y="379"/>
                  </a:moveTo>
                  <a:cubicBezTo>
                    <a:pt x="0" y="599"/>
                    <a:pt x="1" y="820"/>
                    <a:pt x="1" y="1040"/>
                  </a:cubicBezTo>
                  <a:cubicBezTo>
                    <a:pt x="26" y="1072"/>
                    <a:pt x="58" y="1101"/>
                    <a:pt x="95" y="1127"/>
                  </a:cubicBezTo>
                  <a:cubicBezTo>
                    <a:pt x="192" y="1194"/>
                    <a:pt x="307" y="1229"/>
                    <a:pt x="446" y="1234"/>
                  </a:cubicBezTo>
                  <a:cubicBezTo>
                    <a:pt x="484" y="1235"/>
                    <a:pt x="522" y="1236"/>
                    <a:pt x="560" y="1237"/>
                  </a:cubicBezTo>
                  <a:cubicBezTo>
                    <a:pt x="634" y="1238"/>
                    <a:pt x="712" y="1239"/>
                    <a:pt x="788" y="1246"/>
                  </a:cubicBezTo>
                  <a:cubicBezTo>
                    <a:pt x="1068" y="1272"/>
                    <a:pt x="1272" y="1374"/>
                    <a:pt x="1408" y="1556"/>
                  </a:cubicBezTo>
                  <a:cubicBezTo>
                    <a:pt x="1483" y="1382"/>
                    <a:pt x="1597" y="1259"/>
                    <a:pt x="1730" y="1169"/>
                  </a:cubicBezTo>
                  <a:cubicBezTo>
                    <a:pt x="1688" y="1089"/>
                    <a:pt x="1653" y="1004"/>
                    <a:pt x="1626" y="916"/>
                  </a:cubicBezTo>
                  <a:cubicBezTo>
                    <a:pt x="1531" y="907"/>
                    <a:pt x="1442" y="878"/>
                    <a:pt x="1357" y="851"/>
                  </a:cubicBezTo>
                  <a:cubicBezTo>
                    <a:pt x="1340" y="846"/>
                    <a:pt x="1323" y="840"/>
                    <a:pt x="1306" y="835"/>
                  </a:cubicBezTo>
                  <a:cubicBezTo>
                    <a:pt x="1252" y="818"/>
                    <a:pt x="1199" y="799"/>
                    <a:pt x="1147" y="780"/>
                  </a:cubicBezTo>
                  <a:cubicBezTo>
                    <a:pt x="1002" y="729"/>
                    <a:pt x="866" y="680"/>
                    <a:pt x="721" y="680"/>
                  </a:cubicBezTo>
                  <a:cubicBezTo>
                    <a:pt x="672" y="680"/>
                    <a:pt x="626" y="685"/>
                    <a:pt x="580" y="696"/>
                  </a:cubicBezTo>
                  <a:cubicBezTo>
                    <a:pt x="575" y="697"/>
                    <a:pt x="571" y="698"/>
                    <a:pt x="566" y="698"/>
                  </a:cubicBezTo>
                  <a:cubicBezTo>
                    <a:pt x="543" y="698"/>
                    <a:pt x="522" y="685"/>
                    <a:pt x="512" y="663"/>
                  </a:cubicBezTo>
                  <a:cubicBezTo>
                    <a:pt x="500" y="638"/>
                    <a:pt x="508" y="607"/>
                    <a:pt x="531" y="590"/>
                  </a:cubicBezTo>
                  <a:cubicBezTo>
                    <a:pt x="571" y="561"/>
                    <a:pt x="618" y="541"/>
                    <a:pt x="677" y="529"/>
                  </a:cubicBezTo>
                  <a:cubicBezTo>
                    <a:pt x="714" y="521"/>
                    <a:pt x="751" y="518"/>
                    <a:pt x="792" y="518"/>
                  </a:cubicBezTo>
                  <a:cubicBezTo>
                    <a:pt x="885" y="518"/>
                    <a:pt x="975" y="538"/>
                    <a:pt x="1062" y="558"/>
                  </a:cubicBezTo>
                  <a:cubicBezTo>
                    <a:pt x="1077" y="562"/>
                    <a:pt x="1093" y="566"/>
                    <a:pt x="1109" y="569"/>
                  </a:cubicBezTo>
                  <a:cubicBezTo>
                    <a:pt x="1179" y="585"/>
                    <a:pt x="1248" y="606"/>
                    <a:pt x="1315" y="626"/>
                  </a:cubicBezTo>
                  <a:cubicBezTo>
                    <a:pt x="1403" y="652"/>
                    <a:pt x="1486" y="677"/>
                    <a:pt x="1572" y="692"/>
                  </a:cubicBezTo>
                  <a:cubicBezTo>
                    <a:pt x="1543" y="519"/>
                    <a:pt x="1544" y="345"/>
                    <a:pt x="1578" y="170"/>
                  </a:cubicBezTo>
                  <a:lnTo>
                    <a:pt x="1576" y="170"/>
                  </a:lnTo>
                  <a:cubicBezTo>
                    <a:pt x="1564" y="170"/>
                    <a:pt x="1552" y="166"/>
                    <a:pt x="1542" y="159"/>
                  </a:cubicBezTo>
                  <a:cubicBezTo>
                    <a:pt x="1526" y="148"/>
                    <a:pt x="1511" y="137"/>
                    <a:pt x="1496" y="127"/>
                  </a:cubicBezTo>
                  <a:cubicBezTo>
                    <a:pt x="1466" y="105"/>
                    <a:pt x="1435" y="83"/>
                    <a:pt x="1405" y="63"/>
                  </a:cubicBezTo>
                  <a:cubicBezTo>
                    <a:pt x="1369" y="40"/>
                    <a:pt x="1333" y="19"/>
                    <a:pt x="1297" y="0"/>
                  </a:cubicBezTo>
                  <a:cubicBezTo>
                    <a:pt x="988" y="2"/>
                    <a:pt x="680" y="1"/>
                    <a:pt x="371" y="1"/>
                  </a:cubicBezTo>
                  <a:cubicBezTo>
                    <a:pt x="308" y="36"/>
                    <a:pt x="248" y="80"/>
                    <a:pt x="192" y="131"/>
                  </a:cubicBezTo>
                  <a:cubicBezTo>
                    <a:pt x="110" y="206"/>
                    <a:pt x="46" y="288"/>
                    <a:pt x="1" y="379"/>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86" name="Google Shape;286;p20"/>
            <p:cNvSpPr/>
            <p:nvPr/>
          </p:nvSpPr>
          <p:spPr>
            <a:xfrm>
              <a:off x="5257440" y="3279600"/>
              <a:ext cx="268920" cy="146880"/>
            </a:xfrm>
            <a:custGeom>
              <a:avLst/>
              <a:gdLst/>
              <a:ahLst/>
              <a:cxnLst/>
              <a:rect l="l" t="t" r="r" b="b"/>
              <a:pathLst>
                <a:path w="747" h="408" extrusionOk="0">
                  <a:moveTo>
                    <a:pt x="714" y="211"/>
                  </a:moveTo>
                  <a:cubicBezTo>
                    <a:pt x="724" y="186"/>
                    <a:pt x="736" y="153"/>
                    <a:pt x="747" y="113"/>
                  </a:cubicBezTo>
                  <a:cubicBezTo>
                    <a:pt x="725" y="102"/>
                    <a:pt x="703" y="93"/>
                    <a:pt x="681" y="83"/>
                  </a:cubicBezTo>
                  <a:cubicBezTo>
                    <a:pt x="470" y="-4"/>
                    <a:pt x="243" y="-20"/>
                    <a:pt x="30" y="24"/>
                  </a:cubicBezTo>
                  <a:cubicBezTo>
                    <a:pt x="1" y="60"/>
                    <a:pt x="-2" y="113"/>
                    <a:pt x="1" y="152"/>
                  </a:cubicBezTo>
                  <a:cubicBezTo>
                    <a:pt x="12" y="312"/>
                    <a:pt x="69" y="376"/>
                    <a:pt x="219" y="398"/>
                  </a:cubicBezTo>
                  <a:cubicBezTo>
                    <a:pt x="262" y="405"/>
                    <a:pt x="304" y="408"/>
                    <a:pt x="343" y="408"/>
                  </a:cubicBezTo>
                  <a:cubicBezTo>
                    <a:pt x="424" y="408"/>
                    <a:pt x="499" y="395"/>
                    <a:pt x="570" y="368"/>
                  </a:cubicBezTo>
                  <a:cubicBezTo>
                    <a:pt x="639" y="343"/>
                    <a:pt x="682" y="296"/>
                    <a:pt x="714" y="211"/>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87" name="Google Shape;287;p20"/>
            <p:cNvSpPr/>
            <p:nvPr/>
          </p:nvSpPr>
          <p:spPr>
            <a:xfrm>
              <a:off x="4949280" y="3311640"/>
              <a:ext cx="594360" cy="773640"/>
            </a:xfrm>
            <a:custGeom>
              <a:avLst/>
              <a:gdLst/>
              <a:ahLst/>
              <a:cxnLst/>
              <a:rect l="l" t="t" r="r" b="b"/>
              <a:pathLst>
                <a:path w="1651" h="2149" extrusionOk="0">
                  <a:moveTo>
                    <a:pt x="379" y="1874"/>
                  </a:moveTo>
                  <a:cubicBezTo>
                    <a:pt x="485" y="1824"/>
                    <a:pt x="585" y="1754"/>
                    <a:pt x="680" y="1666"/>
                  </a:cubicBezTo>
                  <a:cubicBezTo>
                    <a:pt x="758" y="1594"/>
                    <a:pt x="808" y="1494"/>
                    <a:pt x="829" y="1370"/>
                  </a:cubicBezTo>
                  <a:cubicBezTo>
                    <a:pt x="830" y="1367"/>
                    <a:pt x="830" y="1365"/>
                    <a:pt x="830" y="1362"/>
                  </a:cubicBezTo>
                  <a:cubicBezTo>
                    <a:pt x="832" y="1343"/>
                    <a:pt x="834" y="1308"/>
                    <a:pt x="867" y="1277"/>
                  </a:cubicBezTo>
                  <a:cubicBezTo>
                    <a:pt x="878" y="1266"/>
                    <a:pt x="893" y="1260"/>
                    <a:pt x="908" y="1260"/>
                  </a:cubicBezTo>
                  <a:cubicBezTo>
                    <a:pt x="915" y="1260"/>
                    <a:pt x="921" y="1261"/>
                    <a:pt x="928" y="1264"/>
                  </a:cubicBezTo>
                  <a:cubicBezTo>
                    <a:pt x="949" y="1271"/>
                    <a:pt x="964" y="1289"/>
                    <a:pt x="967" y="1311"/>
                  </a:cubicBezTo>
                  <a:cubicBezTo>
                    <a:pt x="986" y="1439"/>
                    <a:pt x="968" y="1557"/>
                    <a:pt x="912" y="1670"/>
                  </a:cubicBezTo>
                  <a:cubicBezTo>
                    <a:pt x="896" y="1702"/>
                    <a:pt x="897" y="1723"/>
                    <a:pt x="902" y="1733"/>
                  </a:cubicBezTo>
                  <a:cubicBezTo>
                    <a:pt x="909" y="1743"/>
                    <a:pt x="929" y="1750"/>
                    <a:pt x="957" y="1750"/>
                  </a:cubicBezTo>
                  <a:lnTo>
                    <a:pt x="961" y="1750"/>
                  </a:lnTo>
                  <a:cubicBezTo>
                    <a:pt x="1118" y="1746"/>
                    <a:pt x="1211" y="1720"/>
                    <a:pt x="1254" y="1595"/>
                  </a:cubicBezTo>
                  <a:cubicBezTo>
                    <a:pt x="1262" y="1571"/>
                    <a:pt x="1285" y="1555"/>
                    <a:pt x="1311" y="1555"/>
                  </a:cubicBezTo>
                  <a:lnTo>
                    <a:pt x="1311" y="1555"/>
                  </a:lnTo>
                  <a:cubicBezTo>
                    <a:pt x="1337" y="1555"/>
                    <a:pt x="1359" y="1572"/>
                    <a:pt x="1367" y="1596"/>
                  </a:cubicBezTo>
                  <a:cubicBezTo>
                    <a:pt x="1404" y="1708"/>
                    <a:pt x="1355" y="1821"/>
                    <a:pt x="1244" y="1885"/>
                  </a:cubicBezTo>
                  <a:cubicBezTo>
                    <a:pt x="1157" y="1934"/>
                    <a:pt x="1082" y="1957"/>
                    <a:pt x="1007" y="1957"/>
                  </a:cubicBezTo>
                  <a:cubicBezTo>
                    <a:pt x="930" y="1957"/>
                    <a:pt x="852" y="1933"/>
                    <a:pt x="758" y="1881"/>
                  </a:cubicBezTo>
                  <a:cubicBezTo>
                    <a:pt x="709" y="1927"/>
                    <a:pt x="654" y="1972"/>
                    <a:pt x="589" y="2017"/>
                  </a:cubicBezTo>
                  <a:cubicBezTo>
                    <a:pt x="618" y="2032"/>
                    <a:pt x="647" y="2045"/>
                    <a:pt x="677" y="2058"/>
                  </a:cubicBezTo>
                  <a:cubicBezTo>
                    <a:pt x="948" y="2169"/>
                    <a:pt x="1212" y="2178"/>
                    <a:pt x="1470" y="2088"/>
                  </a:cubicBezTo>
                  <a:cubicBezTo>
                    <a:pt x="1551" y="2009"/>
                    <a:pt x="1602" y="1900"/>
                    <a:pt x="1623" y="1756"/>
                  </a:cubicBezTo>
                  <a:cubicBezTo>
                    <a:pt x="1675" y="1405"/>
                    <a:pt x="1656" y="1066"/>
                    <a:pt x="1565" y="750"/>
                  </a:cubicBezTo>
                  <a:cubicBezTo>
                    <a:pt x="1544" y="677"/>
                    <a:pt x="1510" y="606"/>
                    <a:pt x="1463" y="541"/>
                  </a:cubicBezTo>
                  <a:cubicBezTo>
                    <a:pt x="1461" y="538"/>
                    <a:pt x="1460" y="536"/>
                    <a:pt x="1459" y="535"/>
                  </a:cubicBezTo>
                  <a:cubicBezTo>
                    <a:pt x="1456" y="535"/>
                    <a:pt x="1454" y="535"/>
                    <a:pt x="1451" y="536"/>
                  </a:cubicBezTo>
                  <a:cubicBezTo>
                    <a:pt x="1345" y="553"/>
                    <a:pt x="1262" y="561"/>
                    <a:pt x="1185" y="561"/>
                  </a:cubicBezTo>
                  <a:cubicBezTo>
                    <a:pt x="1115" y="561"/>
                    <a:pt x="1052" y="555"/>
                    <a:pt x="990" y="541"/>
                  </a:cubicBezTo>
                  <a:cubicBezTo>
                    <a:pt x="831" y="508"/>
                    <a:pt x="724" y="417"/>
                    <a:pt x="679" y="279"/>
                  </a:cubicBezTo>
                  <a:cubicBezTo>
                    <a:pt x="649" y="185"/>
                    <a:pt x="647" y="90"/>
                    <a:pt x="674" y="0"/>
                  </a:cubicBezTo>
                  <a:cubicBezTo>
                    <a:pt x="507" y="70"/>
                    <a:pt x="357" y="179"/>
                    <a:pt x="243" y="320"/>
                  </a:cubicBezTo>
                  <a:cubicBezTo>
                    <a:pt x="274" y="388"/>
                    <a:pt x="323" y="456"/>
                    <a:pt x="389" y="525"/>
                  </a:cubicBezTo>
                  <a:cubicBezTo>
                    <a:pt x="495" y="634"/>
                    <a:pt x="635" y="703"/>
                    <a:pt x="816" y="735"/>
                  </a:cubicBezTo>
                  <a:cubicBezTo>
                    <a:pt x="916" y="753"/>
                    <a:pt x="994" y="761"/>
                    <a:pt x="1070" y="761"/>
                  </a:cubicBezTo>
                  <a:cubicBezTo>
                    <a:pt x="1079" y="761"/>
                    <a:pt x="1088" y="761"/>
                    <a:pt x="1098" y="761"/>
                  </a:cubicBezTo>
                  <a:lnTo>
                    <a:pt x="1099" y="761"/>
                  </a:lnTo>
                  <a:cubicBezTo>
                    <a:pt x="1127" y="761"/>
                    <a:pt x="1151" y="779"/>
                    <a:pt x="1157" y="806"/>
                  </a:cubicBezTo>
                  <a:cubicBezTo>
                    <a:pt x="1164" y="833"/>
                    <a:pt x="1151" y="861"/>
                    <a:pt x="1126" y="874"/>
                  </a:cubicBezTo>
                  <a:cubicBezTo>
                    <a:pt x="1083" y="895"/>
                    <a:pt x="1021" y="906"/>
                    <a:pt x="936" y="906"/>
                  </a:cubicBezTo>
                  <a:cubicBezTo>
                    <a:pt x="788" y="906"/>
                    <a:pt x="609" y="874"/>
                    <a:pt x="489" y="844"/>
                  </a:cubicBezTo>
                  <a:cubicBezTo>
                    <a:pt x="293" y="796"/>
                    <a:pt x="170" y="694"/>
                    <a:pt x="92" y="572"/>
                  </a:cubicBezTo>
                  <a:cubicBezTo>
                    <a:pt x="-105" y="1046"/>
                    <a:pt x="23" y="1566"/>
                    <a:pt x="379" y="1874"/>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sp>
        <p:nvSpPr>
          <p:cNvPr id="288" name="Google Shape;288;p20"/>
          <p:cNvSpPr/>
          <p:nvPr/>
        </p:nvSpPr>
        <p:spPr>
          <a:xfrm rot="-10799969">
            <a:off x="-152401" y="539496"/>
            <a:ext cx="546148" cy="2133299"/>
          </a:xfrm>
          <a:custGeom>
            <a:avLst/>
            <a:gdLst/>
            <a:ahLst/>
            <a:cxnLst/>
            <a:rect l="l" t="t" r="r" b="b"/>
            <a:pathLst>
              <a:path w="2001" h="7816" extrusionOk="0">
                <a:moveTo>
                  <a:pt x="2001" y="0"/>
                </a:moveTo>
                <a:lnTo>
                  <a:pt x="2001" y="7816"/>
                </a:lnTo>
                <a:cubicBezTo>
                  <a:pt x="789" y="6941"/>
                  <a:pt x="0" y="5516"/>
                  <a:pt x="0" y="3908"/>
                </a:cubicBezTo>
                <a:cubicBezTo>
                  <a:pt x="0" y="2299"/>
                  <a:pt x="789" y="875"/>
                  <a:pt x="2001" y="0"/>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89" name="Google Shape;289;p20"/>
          <p:cNvSpPr/>
          <p:nvPr/>
        </p:nvSpPr>
        <p:spPr>
          <a:xfrm rot="-7200640">
            <a:off x="5440181" y="4805945"/>
            <a:ext cx="1428550" cy="868715"/>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290" name="Google Shape;290;p20"/>
          <p:cNvSpPr txBox="1">
            <a:spLocks noGrp="1"/>
          </p:cNvSpPr>
          <p:nvPr>
            <p:ph type="subTitle" idx="1"/>
          </p:nvPr>
        </p:nvSpPr>
        <p:spPr>
          <a:xfrm>
            <a:off x="5067175" y="1920525"/>
            <a:ext cx="3363600" cy="2036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b="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291" name="Google Shape;291;p20"/>
          <p:cNvSpPr txBox="1">
            <a:spLocks noGrp="1"/>
          </p:cNvSpPr>
          <p:nvPr>
            <p:ph type="subTitle" idx="2"/>
          </p:nvPr>
        </p:nvSpPr>
        <p:spPr>
          <a:xfrm>
            <a:off x="789425" y="1920525"/>
            <a:ext cx="3305400" cy="2036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b="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292" name="Google Shape;292;p20"/>
          <p:cNvSpPr txBox="1">
            <a:spLocks noGrp="1"/>
          </p:cNvSpPr>
          <p:nvPr>
            <p:ph type="title"/>
          </p:nvPr>
        </p:nvSpPr>
        <p:spPr>
          <a:xfrm>
            <a:off x="713225" y="539500"/>
            <a:ext cx="69147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two columns 5">
  <p:cSld name="CUSTOM_25">
    <p:spTree>
      <p:nvGrpSpPr>
        <p:cNvPr id="1" name="Shape 312"/>
        <p:cNvGrpSpPr/>
        <p:nvPr/>
      </p:nvGrpSpPr>
      <p:grpSpPr>
        <a:xfrm>
          <a:off x="0" y="0"/>
          <a:ext cx="0" cy="0"/>
          <a:chOff x="0" y="0"/>
          <a:chExt cx="0" cy="0"/>
        </a:xfrm>
      </p:grpSpPr>
      <p:sp>
        <p:nvSpPr>
          <p:cNvPr id="313" name="Google Shape;313;p23"/>
          <p:cNvSpPr/>
          <p:nvPr/>
        </p:nvSpPr>
        <p:spPr>
          <a:xfrm rot="-3600628">
            <a:off x="6693911" y="4431814"/>
            <a:ext cx="1428541" cy="868709"/>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314" name="Google Shape;314;p23"/>
          <p:cNvSpPr txBox="1">
            <a:spLocks noGrp="1"/>
          </p:cNvSpPr>
          <p:nvPr>
            <p:ph type="body" idx="1"/>
          </p:nvPr>
        </p:nvSpPr>
        <p:spPr>
          <a:xfrm>
            <a:off x="720000" y="1791025"/>
            <a:ext cx="3851100" cy="2813100"/>
          </a:xfrm>
          <a:prstGeom prst="rect">
            <a:avLst/>
          </a:prstGeom>
        </p:spPr>
        <p:txBody>
          <a:bodyPr spcFirstLastPara="1" wrap="square" lIns="91425" tIns="91425" rIns="91425" bIns="91425" anchor="t" anchorCtr="0">
            <a:noAutofit/>
          </a:bodyPr>
          <a:lstStyle>
            <a:lvl1pPr marL="457200" lvl="0" indent="-330200" rtl="0">
              <a:lnSpc>
                <a:spcPct val="100000"/>
              </a:lnSpc>
              <a:spcBef>
                <a:spcPts val="0"/>
              </a:spcBef>
              <a:spcAft>
                <a:spcPts val="0"/>
              </a:spcAft>
              <a:buClr>
                <a:schemeClr val="lt1"/>
              </a:buClr>
              <a:buSzPts val="1600"/>
              <a:buFont typeface="Bitter Light"/>
              <a:buChar char="●"/>
              <a:defRPr/>
            </a:lvl1pPr>
            <a:lvl2pPr marL="914400" lvl="1" indent="-304800" rtl="0">
              <a:lnSpc>
                <a:spcPct val="100000"/>
              </a:lnSpc>
              <a:spcBef>
                <a:spcPts val="0"/>
              </a:spcBef>
              <a:spcAft>
                <a:spcPts val="0"/>
              </a:spcAft>
              <a:buSzPts val="1200"/>
              <a:buFont typeface="Nunito Light"/>
              <a:buChar char="○"/>
              <a:defRPr/>
            </a:lvl2pPr>
            <a:lvl3pPr marL="1371600" lvl="2" indent="-304800" rtl="0">
              <a:lnSpc>
                <a:spcPct val="100000"/>
              </a:lnSpc>
              <a:spcBef>
                <a:spcPts val="0"/>
              </a:spcBef>
              <a:spcAft>
                <a:spcPts val="0"/>
              </a:spcAft>
              <a:buSzPts val="1200"/>
              <a:buFont typeface="Nunito Light"/>
              <a:buChar char="■"/>
              <a:defRPr/>
            </a:lvl3pPr>
            <a:lvl4pPr marL="1828800" lvl="3" indent="-304800" rtl="0">
              <a:lnSpc>
                <a:spcPct val="100000"/>
              </a:lnSpc>
              <a:spcBef>
                <a:spcPts val="0"/>
              </a:spcBef>
              <a:spcAft>
                <a:spcPts val="0"/>
              </a:spcAft>
              <a:buSzPts val="1200"/>
              <a:buFont typeface="Nunito Light"/>
              <a:buChar char="●"/>
              <a:defRPr/>
            </a:lvl4pPr>
            <a:lvl5pPr marL="2286000" lvl="4" indent="-304800" rtl="0">
              <a:lnSpc>
                <a:spcPct val="100000"/>
              </a:lnSpc>
              <a:spcBef>
                <a:spcPts val="0"/>
              </a:spcBef>
              <a:spcAft>
                <a:spcPts val="0"/>
              </a:spcAft>
              <a:buSzPts val="1200"/>
              <a:buFont typeface="Nunito Light"/>
              <a:buChar char="○"/>
              <a:defRPr/>
            </a:lvl5pPr>
            <a:lvl6pPr marL="2743200" lvl="5" indent="-304800" rtl="0">
              <a:lnSpc>
                <a:spcPct val="100000"/>
              </a:lnSpc>
              <a:spcBef>
                <a:spcPts val="0"/>
              </a:spcBef>
              <a:spcAft>
                <a:spcPts val="0"/>
              </a:spcAft>
              <a:buSzPts val="1200"/>
              <a:buFont typeface="Nunito Light"/>
              <a:buChar char="■"/>
              <a:defRPr/>
            </a:lvl6pPr>
            <a:lvl7pPr marL="3200400" lvl="6" indent="-304800" rtl="0">
              <a:lnSpc>
                <a:spcPct val="100000"/>
              </a:lnSpc>
              <a:spcBef>
                <a:spcPts val="0"/>
              </a:spcBef>
              <a:spcAft>
                <a:spcPts val="0"/>
              </a:spcAft>
              <a:buSzPts val="1200"/>
              <a:buFont typeface="Nunito Light"/>
              <a:buChar char="●"/>
              <a:defRPr/>
            </a:lvl7pPr>
            <a:lvl8pPr marL="3657600" lvl="7" indent="-304800" rtl="0">
              <a:lnSpc>
                <a:spcPct val="100000"/>
              </a:lnSpc>
              <a:spcBef>
                <a:spcPts val="0"/>
              </a:spcBef>
              <a:spcAft>
                <a:spcPts val="0"/>
              </a:spcAft>
              <a:buSzPts val="1200"/>
              <a:buFont typeface="Nunito Light"/>
              <a:buChar char="○"/>
              <a:defRPr/>
            </a:lvl8pPr>
            <a:lvl9pPr marL="4114800" lvl="8" indent="-304800" rtl="0">
              <a:lnSpc>
                <a:spcPct val="100000"/>
              </a:lnSpc>
              <a:spcBef>
                <a:spcPts val="0"/>
              </a:spcBef>
              <a:spcAft>
                <a:spcPts val="0"/>
              </a:spcAft>
              <a:buSzPts val="1200"/>
              <a:buFont typeface="Nunito Light"/>
              <a:buChar char="■"/>
              <a:defRPr/>
            </a:lvl9pPr>
          </a:lstStyle>
          <a:p>
            <a:endParaRPr/>
          </a:p>
        </p:txBody>
      </p:sp>
      <p:sp>
        <p:nvSpPr>
          <p:cNvPr id="315" name="Google Shape;315;p23"/>
          <p:cNvSpPr txBox="1">
            <a:spLocks noGrp="1"/>
          </p:cNvSpPr>
          <p:nvPr>
            <p:ph type="title"/>
          </p:nvPr>
        </p:nvSpPr>
        <p:spPr>
          <a:xfrm>
            <a:off x="720000" y="539500"/>
            <a:ext cx="771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316" name="Google Shape;316;p23"/>
          <p:cNvSpPr txBox="1">
            <a:spLocks noGrp="1"/>
          </p:cNvSpPr>
          <p:nvPr>
            <p:ph type="body" idx="2"/>
          </p:nvPr>
        </p:nvSpPr>
        <p:spPr>
          <a:xfrm>
            <a:off x="4571100" y="1791025"/>
            <a:ext cx="3851100" cy="2813100"/>
          </a:xfrm>
          <a:prstGeom prst="rect">
            <a:avLst/>
          </a:prstGeom>
        </p:spPr>
        <p:txBody>
          <a:bodyPr spcFirstLastPara="1" wrap="square" lIns="91425" tIns="91425" rIns="91425" bIns="91425" anchor="t" anchorCtr="0">
            <a:noAutofit/>
          </a:bodyPr>
          <a:lstStyle>
            <a:lvl1pPr marL="457200" lvl="0" indent="-304800" rtl="0">
              <a:lnSpc>
                <a:spcPct val="100000"/>
              </a:lnSpc>
              <a:spcBef>
                <a:spcPts val="0"/>
              </a:spcBef>
              <a:spcAft>
                <a:spcPts val="0"/>
              </a:spcAft>
              <a:buClr>
                <a:schemeClr val="lt1"/>
              </a:buClr>
              <a:buSzPts val="1200"/>
              <a:buFont typeface="Bitter Light"/>
              <a:buChar char="●"/>
              <a:defRPr/>
            </a:lvl1pPr>
            <a:lvl2pPr marL="914400" lvl="1" indent="-304800" rtl="0">
              <a:lnSpc>
                <a:spcPct val="100000"/>
              </a:lnSpc>
              <a:spcBef>
                <a:spcPts val="0"/>
              </a:spcBef>
              <a:spcAft>
                <a:spcPts val="0"/>
              </a:spcAft>
              <a:buSzPts val="1200"/>
              <a:buFont typeface="Nunito Light"/>
              <a:buChar char="○"/>
              <a:defRPr/>
            </a:lvl2pPr>
            <a:lvl3pPr marL="1371600" lvl="2" indent="-304800" rtl="0">
              <a:lnSpc>
                <a:spcPct val="100000"/>
              </a:lnSpc>
              <a:spcBef>
                <a:spcPts val="0"/>
              </a:spcBef>
              <a:spcAft>
                <a:spcPts val="0"/>
              </a:spcAft>
              <a:buSzPts val="1200"/>
              <a:buFont typeface="Nunito Light"/>
              <a:buChar char="■"/>
              <a:defRPr/>
            </a:lvl3pPr>
            <a:lvl4pPr marL="1828800" lvl="3" indent="-304800" rtl="0">
              <a:lnSpc>
                <a:spcPct val="100000"/>
              </a:lnSpc>
              <a:spcBef>
                <a:spcPts val="0"/>
              </a:spcBef>
              <a:spcAft>
                <a:spcPts val="0"/>
              </a:spcAft>
              <a:buSzPts val="1200"/>
              <a:buFont typeface="Nunito Light"/>
              <a:buChar char="●"/>
              <a:defRPr/>
            </a:lvl4pPr>
            <a:lvl5pPr marL="2286000" lvl="4" indent="-304800" rtl="0">
              <a:lnSpc>
                <a:spcPct val="100000"/>
              </a:lnSpc>
              <a:spcBef>
                <a:spcPts val="0"/>
              </a:spcBef>
              <a:spcAft>
                <a:spcPts val="0"/>
              </a:spcAft>
              <a:buSzPts val="1200"/>
              <a:buFont typeface="Nunito Light"/>
              <a:buChar char="○"/>
              <a:defRPr/>
            </a:lvl5pPr>
            <a:lvl6pPr marL="2743200" lvl="5" indent="-304800" rtl="0">
              <a:lnSpc>
                <a:spcPct val="100000"/>
              </a:lnSpc>
              <a:spcBef>
                <a:spcPts val="0"/>
              </a:spcBef>
              <a:spcAft>
                <a:spcPts val="0"/>
              </a:spcAft>
              <a:buSzPts val="1200"/>
              <a:buFont typeface="Nunito Light"/>
              <a:buChar char="■"/>
              <a:defRPr/>
            </a:lvl6pPr>
            <a:lvl7pPr marL="3200400" lvl="6" indent="-304800" rtl="0">
              <a:lnSpc>
                <a:spcPct val="100000"/>
              </a:lnSpc>
              <a:spcBef>
                <a:spcPts val="0"/>
              </a:spcBef>
              <a:spcAft>
                <a:spcPts val="0"/>
              </a:spcAft>
              <a:buSzPts val="1200"/>
              <a:buFont typeface="Nunito Light"/>
              <a:buChar char="●"/>
              <a:defRPr/>
            </a:lvl7pPr>
            <a:lvl8pPr marL="3657600" lvl="7" indent="-304800" rtl="0">
              <a:lnSpc>
                <a:spcPct val="100000"/>
              </a:lnSpc>
              <a:spcBef>
                <a:spcPts val="0"/>
              </a:spcBef>
              <a:spcAft>
                <a:spcPts val="0"/>
              </a:spcAft>
              <a:buSzPts val="1200"/>
              <a:buFont typeface="Nunito Light"/>
              <a:buChar char="○"/>
              <a:defRPr/>
            </a:lvl8pPr>
            <a:lvl9pPr marL="4114800" lvl="8" indent="-304800" rtl="0">
              <a:lnSpc>
                <a:spcPct val="100000"/>
              </a:lnSpc>
              <a:spcBef>
                <a:spcPts val="0"/>
              </a:spcBef>
              <a:spcAft>
                <a:spcPts val="0"/>
              </a:spcAft>
              <a:buSzPts val="1200"/>
              <a:buFont typeface="Nunito Light"/>
              <a:buChar char="■"/>
              <a:defRPr/>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three columns">
  <p:cSld name="CUSTOM_6">
    <p:spTree>
      <p:nvGrpSpPr>
        <p:cNvPr id="1" name="Shape 317"/>
        <p:cNvGrpSpPr/>
        <p:nvPr/>
      </p:nvGrpSpPr>
      <p:grpSpPr>
        <a:xfrm>
          <a:off x="0" y="0"/>
          <a:ext cx="0" cy="0"/>
          <a:chOff x="0" y="0"/>
          <a:chExt cx="0" cy="0"/>
        </a:xfrm>
      </p:grpSpPr>
      <p:grpSp>
        <p:nvGrpSpPr>
          <p:cNvPr id="318" name="Google Shape;318;p24"/>
          <p:cNvGrpSpPr/>
          <p:nvPr/>
        </p:nvGrpSpPr>
        <p:grpSpPr>
          <a:xfrm rot="3600895">
            <a:off x="5386402" y="4169792"/>
            <a:ext cx="1428058" cy="868415"/>
            <a:chOff x="4949280" y="2561760"/>
            <a:chExt cx="3684600" cy="2240640"/>
          </a:xfrm>
        </p:grpSpPr>
        <p:sp>
          <p:nvSpPr>
            <p:cNvPr id="319" name="Google Shape;319;p24"/>
            <p:cNvSpPr/>
            <p:nvPr/>
          </p:nvSpPr>
          <p:spPr>
            <a:xfrm>
              <a:off x="4949280" y="2561760"/>
              <a:ext cx="3684600" cy="2240640"/>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1"/>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320" name="Google Shape;320;p24"/>
            <p:cNvSpPr/>
            <p:nvPr/>
          </p:nvSpPr>
          <p:spPr>
            <a:xfrm>
              <a:off x="4949280" y="2561760"/>
              <a:ext cx="2233080" cy="1655640"/>
            </a:xfrm>
            <a:custGeom>
              <a:avLst/>
              <a:gdLst/>
              <a:ahLst/>
              <a:cxnLst/>
              <a:rect l="l" t="t" r="r" b="b"/>
              <a:pathLst>
                <a:path w="6203" h="4599"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64" y="3978"/>
                    <a:pt x="1984" y="4028"/>
                    <a:pt x="2010" y="4073"/>
                  </a:cubicBezTo>
                  <a:cubicBezTo>
                    <a:pt x="2009" y="4210"/>
                    <a:pt x="2009" y="4348"/>
                    <a:pt x="2010" y="4485"/>
                  </a:cubicBezTo>
                  <a:cubicBezTo>
                    <a:pt x="2074" y="4519"/>
                    <a:pt x="2145" y="4545"/>
                    <a:pt x="2221" y="4564"/>
                  </a:cubicBezTo>
                  <a:cubicBezTo>
                    <a:pt x="2315" y="4587"/>
                    <a:pt x="2409" y="4599"/>
                    <a:pt x="2501" y="4599"/>
                  </a:cubicBezTo>
                  <a:cubicBezTo>
                    <a:pt x="2525" y="4599"/>
                    <a:pt x="2550" y="4598"/>
                    <a:pt x="2573" y="4596"/>
                  </a:cubicBezTo>
                  <a:cubicBezTo>
                    <a:pt x="2830" y="4579"/>
                    <a:pt x="3053" y="4478"/>
                    <a:pt x="3237" y="4297"/>
                  </a:cubicBezTo>
                  <a:cubicBezTo>
                    <a:pt x="3333" y="4321"/>
                    <a:pt x="3431" y="4334"/>
                    <a:pt x="3531" y="4337"/>
                  </a:cubicBezTo>
                  <a:cubicBezTo>
                    <a:pt x="3541" y="4337"/>
                    <a:pt x="3551" y="4337"/>
                    <a:pt x="3560" y="4337"/>
                  </a:cubicBezTo>
                  <a:cubicBezTo>
                    <a:pt x="3820" y="4337"/>
                    <a:pt x="4175" y="4254"/>
                    <a:pt x="4473" y="3884"/>
                  </a:cubicBezTo>
                  <a:lnTo>
                    <a:pt x="4482" y="3885"/>
                  </a:lnTo>
                  <a:cubicBezTo>
                    <a:pt x="4495" y="3886"/>
                    <a:pt x="4508" y="3886"/>
                    <a:pt x="4522" y="3886"/>
                  </a:cubicBezTo>
                  <a:cubicBezTo>
                    <a:pt x="4539" y="3886"/>
                    <a:pt x="4556" y="3886"/>
                    <a:pt x="4578" y="3884"/>
                  </a:cubicBezTo>
                  <a:cubicBezTo>
                    <a:pt x="4663" y="3878"/>
                    <a:pt x="4745" y="3856"/>
                    <a:pt x="4822" y="3817"/>
                  </a:cubicBezTo>
                  <a:cubicBezTo>
                    <a:pt x="4925" y="3765"/>
                    <a:pt x="5020" y="3691"/>
                    <a:pt x="5113" y="3591"/>
                  </a:cubicBezTo>
                  <a:cubicBezTo>
                    <a:pt x="5272" y="3418"/>
                    <a:pt x="5382" y="3225"/>
                    <a:pt x="5468" y="3058"/>
                  </a:cubicBezTo>
                  <a:cubicBezTo>
                    <a:pt x="5483" y="3031"/>
                    <a:pt x="5494" y="3002"/>
                    <a:pt x="5502" y="2972"/>
                  </a:cubicBezTo>
                  <a:lnTo>
                    <a:pt x="5622" y="2872"/>
                  </a:lnTo>
                  <a:cubicBezTo>
                    <a:pt x="5742" y="2772"/>
                    <a:pt x="5844" y="2649"/>
                    <a:pt x="5925" y="2509"/>
                  </a:cubicBezTo>
                  <a:cubicBezTo>
                    <a:pt x="6094" y="2213"/>
                    <a:pt x="6183" y="1915"/>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dk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321" name="Google Shape;321;p24"/>
            <p:cNvSpPr/>
            <p:nvPr/>
          </p:nvSpPr>
          <p:spPr>
            <a:xfrm>
              <a:off x="5634720" y="3060000"/>
              <a:ext cx="1047600" cy="1056960"/>
            </a:xfrm>
            <a:custGeom>
              <a:avLst/>
              <a:gdLst/>
              <a:ahLst/>
              <a:cxnLst/>
              <a:rect l="l" t="t" r="r" b="b"/>
              <a:pathLst>
                <a:path w="2910" h="2936" extrusionOk="0">
                  <a:moveTo>
                    <a:pt x="29" y="2455"/>
                  </a:moveTo>
                  <a:cubicBezTo>
                    <a:pt x="33" y="2484"/>
                    <a:pt x="39" y="2512"/>
                    <a:pt x="46" y="2538"/>
                  </a:cubicBezTo>
                  <a:cubicBezTo>
                    <a:pt x="60" y="2594"/>
                    <a:pt x="80" y="2644"/>
                    <a:pt x="106" y="2689"/>
                  </a:cubicBezTo>
                  <a:cubicBezTo>
                    <a:pt x="172" y="2803"/>
                    <a:pt x="277" y="2876"/>
                    <a:pt x="422" y="2912"/>
                  </a:cubicBezTo>
                  <a:cubicBezTo>
                    <a:pt x="487" y="2928"/>
                    <a:pt x="552" y="2936"/>
                    <a:pt x="614" y="2936"/>
                  </a:cubicBezTo>
                  <a:cubicBezTo>
                    <a:pt x="630" y="2936"/>
                    <a:pt x="646" y="2936"/>
                    <a:pt x="662" y="2935"/>
                  </a:cubicBezTo>
                  <a:cubicBezTo>
                    <a:pt x="831" y="2923"/>
                    <a:pt x="973" y="2859"/>
                    <a:pt x="1095" y="2737"/>
                  </a:cubicBezTo>
                  <a:cubicBezTo>
                    <a:pt x="1016" y="2685"/>
                    <a:pt x="951" y="2634"/>
                    <a:pt x="894" y="2580"/>
                  </a:cubicBezTo>
                  <a:cubicBezTo>
                    <a:pt x="800" y="2632"/>
                    <a:pt x="722" y="2656"/>
                    <a:pt x="645" y="2656"/>
                  </a:cubicBezTo>
                  <a:cubicBezTo>
                    <a:pt x="570" y="2656"/>
                    <a:pt x="495" y="2633"/>
                    <a:pt x="408" y="2584"/>
                  </a:cubicBezTo>
                  <a:cubicBezTo>
                    <a:pt x="297" y="2520"/>
                    <a:pt x="248" y="2407"/>
                    <a:pt x="284" y="2295"/>
                  </a:cubicBezTo>
                  <a:cubicBezTo>
                    <a:pt x="292" y="2271"/>
                    <a:pt x="315" y="2254"/>
                    <a:pt x="341" y="2254"/>
                  </a:cubicBezTo>
                  <a:lnTo>
                    <a:pt x="341" y="2254"/>
                  </a:lnTo>
                  <a:cubicBezTo>
                    <a:pt x="367" y="2254"/>
                    <a:pt x="389" y="2270"/>
                    <a:pt x="398" y="2294"/>
                  </a:cubicBezTo>
                  <a:cubicBezTo>
                    <a:pt x="441" y="2419"/>
                    <a:pt x="534" y="2445"/>
                    <a:pt x="691" y="2449"/>
                  </a:cubicBezTo>
                  <a:lnTo>
                    <a:pt x="695" y="2449"/>
                  </a:lnTo>
                  <a:cubicBezTo>
                    <a:pt x="723" y="2449"/>
                    <a:pt x="743" y="2442"/>
                    <a:pt x="750" y="2432"/>
                  </a:cubicBezTo>
                  <a:cubicBezTo>
                    <a:pt x="756" y="2422"/>
                    <a:pt x="756" y="2401"/>
                    <a:pt x="740" y="2369"/>
                  </a:cubicBezTo>
                  <a:cubicBezTo>
                    <a:pt x="685" y="2256"/>
                    <a:pt x="667" y="2138"/>
                    <a:pt x="685" y="2010"/>
                  </a:cubicBezTo>
                  <a:cubicBezTo>
                    <a:pt x="688" y="1988"/>
                    <a:pt x="703" y="1970"/>
                    <a:pt x="724" y="1963"/>
                  </a:cubicBezTo>
                  <a:cubicBezTo>
                    <a:pt x="731" y="1960"/>
                    <a:pt x="737" y="1959"/>
                    <a:pt x="744" y="1959"/>
                  </a:cubicBezTo>
                  <a:cubicBezTo>
                    <a:pt x="759" y="1959"/>
                    <a:pt x="774" y="1965"/>
                    <a:pt x="785" y="1976"/>
                  </a:cubicBezTo>
                  <a:cubicBezTo>
                    <a:pt x="817" y="2007"/>
                    <a:pt x="820" y="2042"/>
                    <a:pt x="822" y="2061"/>
                  </a:cubicBezTo>
                  <a:cubicBezTo>
                    <a:pt x="822" y="2064"/>
                    <a:pt x="822" y="2066"/>
                    <a:pt x="823" y="2069"/>
                  </a:cubicBezTo>
                  <a:cubicBezTo>
                    <a:pt x="844" y="2193"/>
                    <a:pt x="894" y="2293"/>
                    <a:pt x="972" y="2365"/>
                  </a:cubicBezTo>
                  <a:cubicBezTo>
                    <a:pt x="1181" y="2560"/>
                    <a:pt x="1418" y="2662"/>
                    <a:pt x="1678" y="2668"/>
                  </a:cubicBezTo>
                  <a:lnTo>
                    <a:pt x="1698" y="2668"/>
                  </a:lnTo>
                  <a:cubicBezTo>
                    <a:pt x="1997" y="2668"/>
                    <a:pt x="2234" y="2521"/>
                    <a:pt x="2420" y="2218"/>
                  </a:cubicBezTo>
                  <a:cubicBezTo>
                    <a:pt x="2449" y="2172"/>
                    <a:pt x="2448" y="2108"/>
                    <a:pt x="2421" y="2054"/>
                  </a:cubicBezTo>
                  <a:cubicBezTo>
                    <a:pt x="2271" y="2128"/>
                    <a:pt x="2142" y="2163"/>
                    <a:pt x="2019" y="2163"/>
                  </a:cubicBezTo>
                  <a:cubicBezTo>
                    <a:pt x="1908" y="2163"/>
                    <a:pt x="1799" y="2134"/>
                    <a:pt x="1697" y="2076"/>
                  </a:cubicBezTo>
                  <a:cubicBezTo>
                    <a:pt x="1672" y="2061"/>
                    <a:pt x="1660" y="2030"/>
                    <a:pt x="1671" y="2003"/>
                  </a:cubicBezTo>
                  <a:cubicBezTo>
                    <a:pt x="1680" y="1979"/>
                    <a:pt x="1702" y="1964"/>
                    <a:pt x="1727" y="1964"/>
                  </a:cubicBezTo>
                  <a:cubicBezTo>
                    <a:pt x="1731" y="1964"/>
                    <a:pt x="1735" y="1964"/>
                    <a:pt x="1739" y="1965"/>
                  </a:cubicBezTo>
                  <a:cubicBezTo>
                    <a:pt x="1758" y="1969"/>
                    <a:pt x="1777" y="1974"/>
                    <a:pt x="1796" y="1979"/>
                  </a:cubicBezTo>
                  <a:cubicBezTo>
                    <a:pt x="1830" y="1988"/>
                    <a:pt x="1862" y="1997"/>
                    <a:pt x="1894" y="1999"/>
                  </a:cubicBezTo>
                  <a:cubicBezTo>
                    <a:pt x="1906" y="2000"/>
                    <a:pt x="1919" y="2001"/>
                    <a:pt x="1933" y="2001"/>
                  </a:cubicBezTo>
                  <a:cubicBezTo>
                    <a:pt x="2165" y="2001"/>
                    <a:pt x="2542" y="1837"/>
                    <a:pt x="2646" y="1529"/>
                  </a:cubicBezTo>
                  <a:cubicBezTo>
                    <a:pt x="2653" y="1508"/>
                    <a:pt x="2659" y="1487"/>
                    <a:pt x="2664" y="1467"/>
                  </a:cubicBezTo>
                  <a:cubicBezTo>
                    <a:pt x="2722" y="1259"/>
                    <a:pt x="2589" y="1031"/>
                    <a:pt x="2373" y="969"/>
                  </a:cubicBezTo>
                  <a:cubicBezTo>
                    <a:pt x="2221" y="925"/>
                    <a:pt x="2091" y="826"/>
                    <a:pt x="2027" y="706"/>
                  </a:cubicBezTo>
                  <a:cubicBezTo>
                    <a:pt x="2014" y="682"/>
                    <a:pt x="2020" y="652"/>
                    <a:pt x="2040" y="633"/>
                  </a:cubicBezTo>
                  <a:cubicBezTo>
                    <a:pt x="2052" y="624"/>
                    <a:pt x="2066" y="618"/>
                    <a:pt x="2080" y="618"/>
                  </a:cubicBezTo>
                  <a:cubicBezTo>
                    <a:pt x="2092" y="618"/>
                    <a:pt x="2104" y="622"/>
                    <a:pt x="2114" y="629"/>
                  </a:cubicBezTo>
                  <a:cubicBezTo>
                    <a:pt x="2129" y="640"/>
                    <a:pt x="2144" y="650"/>
                    <a:pt x="2158" y="661"/>
                  </a:cubicBezTo>
                  <a:cubicBezTo>
                    <a:pt x="2189" y="682"/>
                    <a:pt x="2217" y="703"/>
                    <a:pt x="2247" y="721"/>
                  </a:cubicBezTo>
                  <a:cubicBezTo>
                    <a:pt x="2335" y="776"/>
                    <a:pt x="2424" y="803"/>
                    <a:pt x="2512" y="803"/>
                  </a:cubicBezTo>
                  <a:cubicBezTo>
                    <a:pt x="2610" y="803"/>
                    <a:pt x="2707" y="769"/>
                    <a:pt x="2798" y="703"/>
                  </a:cubicBezTo>
                  <a:cubicBezTo>
                    <a:pt x="2841" y="671"/>
                    <a:pt x="2879" y="637"/>
                    <a:pt x="2910" y="598"/>
                  </a:cubicBezTo>
                  <a:cubicBezTo>
                    <a:pt x="2539" y="522"/>
                    <a:pt x="2201" y="311"/>
                    <a:pt x="1969" y="0"/>
                  </a:cubicBezTo>
                  <a:cubicBezTo>
                    <a:pt x="1779" y="122"/>
                    <a:pt x="1683" y="289"/>
                    <a:pt x="1674" y="510"/>
                  </a:cubicBezTo>
                  <a:cubicBezTo>
                    <a:pt x="1674" y="525"/>
                    <a:pt x="1676" y="554"/>
                    <a:pt x="1678" y="587"/>
                  </a:cubicBezTo>
                  <a:cubicBezTo>
                    <a:pt x="1693" y="810"/>
                    <a:pt x="1732" y="1402"/>
                    <a:pt x="1163" y="1543"/>
                  </a:cubicBezTo>
                  <a:cubicBezTo>
                    <a:pt x="1043" y="1573"/>
                    <a:pt x="863" y="1605"/>
                    <a:pt x="716" y="1605"/>
                  </a:cubicBezTo>
                  <a:cubicBezTo>
                    <a:pt x="631" y="1605"/>
                    <a:pt x="569" y="1594"/>
                    <a:pt x="526" y="1573"/>
                  </a:cubicBezTo>
                  <a:cubicBezTo>
                    <a:pt x="501" y="1560"/>
                    <a:pt x="488" y="1532"/>
                    <a:pt x="495" y="1505"/>
                  </a:cubicBezTo>
                  <a:cubicBezTo>
                    <a:pt x="502" y="1478"/>
                    <a:pt x="525" y="1460"/>
                    <a:pt x="553" y="1460"/>
                  </a:cubicBezTo>
                  <a:lnTo>
                    <a:pt x="554" y="1460"/>
                  </a:lnTo>
                  <a:cubicBezTo>
                    <a:pt x="564" y="1460"/>
                    <a:pt x="573" y="1460"/>
                    <a:pt x="582" y="1460"/>
                  </a:cubicBezTo>
                  <a:cubicBezTo>
                    <a:pt x="658" y="1460"/>
                    <a:pt x="736" y="1452"/>
                    <a:pt x="836" y="1434"/>
                  </a:cubicBezTo>
                  <a:cubicBezTo>
                    <a:pt x="1017" y="1402"/>
                    <a:pt x="1157" y="1333"/>
                    <a:pt x="1263" y="1224"/>
                  </a:cubicBezTo>
                  <a:cubicBezTo>
                    <a:pt x="1418" y="1063"/>
                    <a:pt x="1476" y="907"/>
                    <a:pt x="1447" y="731"/>
                  </a:cubicBezTo>
                  <a:cubicBezTo>
                    <a:pt x="1425" y="606"/>
                    <a:pt x="1441" y="484"/>
                    <a:pt x="1459" y="381"/>
                  </a:cubicBezTo>
                  <a:cubicBezTo>
                    <a:pt x="1460" y="373"/>
                    <a:pt x="1460" y="365"/>
                    <a:pt x="1446" y="345"/>
                  </a:cubicBezTo>
                  <a:cubicBezTo>
                    <a:pt x="1392" y="271"/>
                    <a:pt x="1317" y="212"/>
                    <a:pt x="1215" y="165"/>
                  </a:cubicBezTo>
                  <a:cubicBezTo>
                    <a:pt x="1081" y="102"/>
                    <a:pt x="937" y="98"/>
                    <a:pt x="784" y="94"/>
                  </a:cubicBezTo>
                  <a:cubicBezTo>
                    <a:pt x="756" y="93"/>
                    <a:pt x="727" y="92"/>
                    <a:pt x="698" y="91"/>
                  </a:cubicBezTo>
                  <a:cubicBezTo>
                    <a:pt x="672" y="90"/>
                    <a:pt x="647" y="89"/>
                    <a:pt x="623" y="89"/>
                  </a:cubicBezTo>
                  <a:cubicBezTo>
                    <a:pt x="374" y="89"/>
                    <a:pt x="201" y="144"/>
                    <a:pt x="106" y="253"/>
                  </a:cubicBezTo>
                  <a:cubicBezTo>
                    <a:pt x="106" y="444"/>
                    <a:pt x="106" y="636"/>
                    <a:pt x="105" y="827"/>
                  </a:cubicBezTo>
                  <a:cubicBezTo>
                    <a:pt x="105" y="844"/>
                    <a:pt x="105" y="859"/>
                    <a:pt x="104" y="871"/>
                  </a:cubicBezTo>
                  <a:cubicBezTo>
                    <a:pt x="134" y="925"/>
                    <a:pt x="172" y="958"/>
                    <a:pt x="225" y="978"/>
                  </a:cubicBezTo>
                  <a:cubicBezTo>
                    <a:pt x="297" y="1005"/>
                    <a:pt x="371" y="1018"/>
                    <a:pt x="453" y="1018"/>
                  </a:cubicBezTo>
                  <a:cubicBezTo>
                    <a:pt x="492" y="1018"/>
                    <a:pt x="534" y="1015"/>
                    <a:pt x="577" y="1008"/>
                  </a:cubicBezTo>
                  <a:cubicBezTo>
                    <a:pt x="727" y="986"/>
                    <a:pt x="784" y="922"/>
                    <a:pt x="795" y="762"/>
                  </a:cubicBezTo>
                  <a:cubicBezTo>
                    <a:pt x="798" y="721"/>
                    <a:pt x="794" y="663"/>
                    <a:pt x="761" y="627"/>
                  </a:cubicBezTo>
                  <a:cubicBezTo>
                    <a:pt x="737" y="602"/>
                    <a:pt x="701" y="589"/>
                    <a:pt x="653" y="589"/>
                  </a:cubicBezTo>
                  <a:cubicBezTo>
                    <a:pt x="637" y="589"/>
                    <a:pt x="620" y="591"/>
                    <a:pt x="603" y="593"/>
                  </a:cubicBezTo>
                  <a:cubicBezTo>
                    <a:pt x="600" y="594"/>
                    <a:pt x="596" y="594"/>
                    <a:pt x="593" y="594"/>
                  </a:cubicBezTo>
                  <a:cubicBezTo>
                    <a:pt x="568" y="594"/>
                    <a:pt x="545" y="578"/>
                    <a:pt x="537" y="553"/>
                  </a:cubicBezTo>
                  <a:cubicBezTo>
                    <a:pt x="528" y="525"/>
                    <a:pt x="540" y="495"/>
                    <a:pt x="566" y="482"/>
                  </a:cubicBezTo>
                  <a:cubicBezTo>
                    <a:pt x="608" y="459"/>
                    <a:pt x="656" y="447"/>
                    <a:pt x="704" y="447"/>
                  </a:cubicBezTo>
                  <a:cubicBezTo>
                    <a:pt x="782" y="447"/>
                    <a:pt x="852" y="479"/>
                    <a:pt x="894" y="534"/>
                  </a:cubicBezTo>
                  <a:cubicBezTo>
                    <a:pt x="994" y="666"/>
                    <a:pt x="1023" y="824"/>
                    <a:pt x="973" y="978"/>
                  </a:cubicBezTo>
                  <a:cubicBezTo>
                    <a:pt x="928" y="1116"/>
                    <a:pt x="821" y="1207"/>
                    <a:pt x="662" y="1240"/>
                  </a:cubicBezTo>
                  <a:cubicBezTo>
                    <a:pt x="601" y="1254"/>
                    <a:pt x="537" y="1260"/>
                    <a:pt x="467" y="1260"/>
                  </a:cubicBezTo>
                  <a:cubicBezTo>
                    <a:pt x="389" y="1260"/>
                    <a:pt x="307" y="1252"/>
                    <a:pt x="201" y="1235"/>
                  </a:cubicBezTo>
                  <a:cubicBezTo>
                    <a:pt x="198" y="1234"/>
                    <a:pt x="196" y="1234"/>
                    <a:pt x="193" y="1234"/>
                  </a:cubicBezTo>
                  <a:cubicBezTo>
                    <a:pt x="192" y="1235"/>
                    <a:pt x="191" y="1237"/>
                    <a:pt x="189" y="1240"/>
                  </a:cubicBezTo>
                  <a:cubicBezTo>
                    <a:pt x="142" y="1305"/>
                    <a:pt x="107" y="1376"/>
                    <a:pt x="87" y="1449"/>
                  </a:cubicBezTo>
                  <a:cubicBezTo>
                    <a:pt x="-4" y="1765"/>
                    <a:pt x="-23" y="2104"/>
                    <a:pt x="29" y="2455"/>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322" name="Google Shape;322;p24"/>
            <p:cNvSpPr/>
            <p:nvPr/>
          </p:nvSpPr>
          <p:spPr>
            <a:xfrm>
              <a:off x="6915600" y="3211920"/>
              <a:ext cx="154800" cy="301680"/>
            </a:xfrm>
            <a:custGeom>
              <a:avLst/>
              <a:gdLst/>
              <a:ahLst/>
              <a:cxnLst/>
              <a:rect l="l" t="t" r="r" b="b"/>
              <a:pathLst>
                <a:path w="430" h="838" extrusionOk="0">
                  <a:moveTo>
                    <a:pt x="99" y="268"/>
                  </a:moveTo>
                  <a:cubicBezTo>
                    <a:pt x="62" y="454"/>
                    <a:pt x="23" y="645"/>
                    <a:pt x="0" y="838"/>
                  </a:cubicBezTo>
                  <a:cubicBezTo>
                    <a:pt x="88" y="765"/>
                    <a:pt x="162" y="676"/>
                    <a:pt x="220" y="572"/>
                  </a:cubicBezTo>
                  <a:cubicBezTo>
                    <a:pt x="327" y="385"/>
                    <a:pt x="395" y="201"/>
                    <a:pt x="430" y="0"/>
                  </a:cubicBezTo>
                  <a:cubicBezTo>
                    <a:pt x="330" y="57"/>
                    <a:pt x="228" y="102"/>
                    <a:pt x="126" y="135"/>
                  </a:cubicBezTo>
                  <a:cubicBezTo>
                    <a:pt x="117" y="180"/>
                    <a:pt x="108" y="224"/>
                    <a:pt x="99" y="268"/>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323" name="Google Shape;323;p24"/>
            <p:cNvSpPr/>
            <p:nvPr/>
          </p:nvSpPr>
          <p:spPr>
            <a:xfrm>
              <a:off x="6561360" y="3277800"/>
              <a:ext cx="329760" cy="576720"/>
            </a:xfrm>
            <a:custGeom>
              <a:avLst/>
              <a:gdLst/>
              <a:ahLst/>
              <a:cxnLst/>
              <a:rect l="l" t="t" r="r" b="b"/>
              <a:pathLst>
                <a:path w="916" h="1602" extrusionOk="0">
                  <a:moveTo>
                    <a:pt x="0" y="1326"/>
                  </a:moveTo>
                  <a:cubicBezTo>
                    <a:pt x="56" y="1391"/>
                    <a:pt x="87" y="1470"/>
                    <a:pt x="93" y="1562"/>
                  </a:cubicBezTo>
                  <a:cubicBezTo>
                    <a:pt x="95" y="1583"/>
                    <a:pt x="96" y="1595"/>
                    <a:pt x="98" y="1602"/>
                  </a:cubicBezTo>
                  <a:cubicBezTo>
                    <a:pt x="100" y="1602"/>
                    <a:pt x="104" y="1602"/>
                    <a:pt x="109" y="1602"/>
                  </a:cubicBezTo>
                  <a:cubicBezTo>
                    <a:pt x="118" y="1602"/>
                    <a:pt x="128" y="1602"/>
                    <a:pt x="140" y="1601"/>
                  </a:cubicBezTo>
                  <a:cubicBezTo>
                    <a:pt x="175" y="1599"/>
                    <a:pt x="207" y="1590"/>
                    <a:pt x="239" y="1573"/>
                  </a:cubicBezTo>
                  <a:cubicBezTo>
                    <a:pt x="303" y="1541"/>
                    <a:pt x="362" y="1494"/>
                    <a:pt x="425" y="1426"/>
                  </a:cubicBezTo>
                  <a:cubicBezTo>
                    <a:pt x="557" y="1283"/>
                    <a:pt x="652" y="1113"/>
                    <a:pt x="729" y="966"/>
                  </a:cubicBezTo>
                  <a:cubicBezTo>
                    <a:pt x="733" y="959"/>
                    <a:pt x="734" y="951"/>
                    <a:pt x="735" y="939"/>
                  </a:cubicBezTo>
                  <a:cubicBezTo>
                    <a:pt x="744" y="649"/>
                    <a:pt x="802" y="350"/>
                    <a:pt x="916" y="0"/>
                  </a:cubicBezTo>
                  <a:cubicBezTo>
                    <a:pt x="792" y="23"/>
                    <a:pt x="668" y="30"/>
                    <a:pt x="546" y="21"/>
                  </a:cubicBezTo>
                  <a:cubicBezTo>
                    <a:pt x="491" y="107"/>
                    <a:pt x="420" y="182"/>
                    <a:pt x="331" y="246"/>
                  </a:cubicBezTo>
                  <a:cubicBezTo>
                    <a:pt x="328" y="248"/>
                    <a:pt x="327" y="249"/>
                    <a:pt x="327" y="250"/>
                  </a:cubicBezTo>
                  <a:cubicBezTo>
                    <a:pt x="327" y="250"/>
                    <a:pt x="325" y="254"/>
                    <a:pt x="327" y="270"/>
                  </a:cubicBezTo>
                  <a:cubicBezTo>
                    <a:pt x="339" y="373"/>
                    <a:pt x="343" y="458"/>
                    <a:pt x="341" y="539"/>
                  </a:cubicBezTo>
                  <a:cubicBezTo>
                    <a:pt x="334" y="758"/>
                    <a:pt x="298" y="1038"/>
                    <a:pt x="74" y="1261"/>
                  </a:cubicBezTo>
                  <a:cubicBezTo>
                    <a:pt x="50" y="1284"/>
                    <a:pt x="25" y="1306"/>
                    <a:pt x="0" y="1326"/>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324" name="Google Shape;324;p24"/>
            <p:cNvSpPr/>
            <p:nvPr/>
          </p:nvSpPr>
          <p:spPr>
            <a:xfrm>
              <a:off x="5672520" y="2562120"/>
              <a:ext cx="622800" cy="560160"/>
            </a:xfrm>
            <a:custGeom>
              <a:avLst/>
              <a:gdLst/>
              <a:ahLst/>
              <a:cxnLst/>
              <a:rect l="l" t="t" r="r" b="b"/>
              <a:pathLst>
                <a:path w="1730" h="1556" extrusionOk="0">
                  <a:moveTo>
                    <a:pt x="1" y="379"/>
                  </a:moveTo>
                  <a:cubicBezTo>
                    <a:pt x="0" y="599"/>
                    <a:pt x="1" y="820"/>
                    <a:pt x="1" y="1040"/>
                  </a:cubicBezTo>
                  <a:cubicBezTo>
                    <a:pt x="26" y="1072"/>
                    <a:pt x="58" y="1101"/>
                    <a:pt x="95" y="1127"/>
                  </a:cubicBezTo>
                  <a:cubicBezTo>
                    <a:pt x="192" y="1194"/>
                    <a:pt x="307" y="1229"/>
                    <a:pt x="446" y="1234"/>
                  </a:cubicBezTo>
                  <a:cubicBezTo>
                    <a:pt x="484" y="1235"/>
                    <a:pt x="522" y="1236"/>
                    <a:pt x="560" y="1237"/>
                  </a:cubicBezTo>
                  <a:cubicBezTo>
                    <a:pt x="634" y="1238"/>
                    <a:pt x="712" y="1239"/>
                    <a:pt x="788" y="1246"/>
                  </a:cubicBezTo>
                  <a:cubicBezTo>
                    <a:pt x="1068" y="1272"/>
                    <a:pt x="1272" y="1374"/>
                    <a:pt x="1408" y="1556"/>
                  </a:cubicBezTo>
                  <a:cubicBezTo>
                    <a:pt x="1483" y="1382"/>
                    <a:pt x="1597" y="1259"/>
                    <a:pt x="1730" y="1169"/>
                  </a:cubicBezTo>
                  <a:cubicBezTo>
                    <a:pt x="1688" y="1089"/>
                    <a:pt x="1653" y="1004"/>
                    <a:pt x="1626" y="916"/>
                  </a:cubicBezTo>
                  <a:cubicBezTo>
                    <a:pt x="1531" y="907"/>
                    <a:pt x="1442" y="878"/>
                    <a:pt x="1357" y="851"/>
                  </a:cubicBezTo>
                  <a:cubicBezTo>
                    <a:pt x="1340" y="846"/>
                    <a:pt x="1323" y="840"/>
                    <a:pt x="1306" y="835"/>
                  </a:cubicBezTo>
                  <a:cubicBezTo>
                    <a:pt x="1252" y="818"/>
                    <a:pt x="1199" y="799"/>
                    <a:pt x="1147" y="780"/>
                  </a:cubicBezTo>
                  <a:cubicBezTo>
                    <a:pt x="1002" y="729"/>
                    <a:pt x="866" y="680"/>
                    <a:pt x="721" y="680"/>
                  </a:cubicBezTo>
                  <a:cubicBezTo>
                    <a:pt x="672" y="680"/>
                    <a:pt x="626" y="685"/>
                    <a:pt x="580" y="696"/>
                  </a:cubicBezTo>
                  <a:cubicBezTo>
                    <a:pt x="575" y="697"/>
                    <a:pt x="571" y="698"/>
                    <a:pt x="566" y="698"/>
                  </a:cubicBezTo>
                  <a:cubicBezTo>
                    <a:pt x="543" y="698"/>
                    <a:pt x="522" y="685"/>
                    <a:pt x="512" y="663"/>
                  </a:cubicBezTo>
                  <a:cubicBezTo>
                    <a:pt x="500" y="638"/>
                    <a:pt x="508" y="607"/>
                    <a:pt x="531" y="590"/>
                  </a:cubicBezTo>
                  <a:cubicBezTo>
                    <a:pt x="571" y="561"/>
                    <a:pt x="618" y="541"/>
                    <a:pt x="677" y="529"/>
                  </a:cubicBezTo>
                  <a:cubicBezTo>
                    <a:pt x="714" y="521"/>
                    <a:pt x="751" y="518"/>
                    <a:pt x="792" y="518"/>
                  </a:cubicBezTo>
                  <a:cubicBezTo>
                    <a:pt x="885" y="518"/>
                    <a:pt x="975" y="538"/>
                    <a:pt x="1062" y="558"/>
                  </a:cubicBezTo>
                  <a:cubicBezTo>
                    <a:pt x="1077" y="562"/>
                    <a:pt x="1093" y="566"/>
                    <a:pt x="1109" y="569"/>
                  </a:cubicBezTo>
                  <a:cubicBezTo>
                    <a:pt x="1179" y="585"/>
                    <a:pt x="1248" y="606"/>
                    <a:pt x="1315" y="626"/>
                  </a:cubicBezTo>
                  <a:cubicBezTo>
                    <a:pt x="1403" y="652"/>
                    <a:pt x="1486" y="677"/>
                    <a:pt x="1572" y="692"/>
                  </a:cubicBezTo>
                  <a:cubicBezTo>
                    <a:pt x="1543" y="519"/>
                    <a:pt x="1544" y="345"/>
                    <a:pt x="1578" y="170"/>
                  </a:cubicBezTo>
                  <a:lnTo>
                    <a:pt x="1576" y="170"/>
                  </a:lnTo>
                  <a:cubicBezTo>
                    <a:pt x="1564" y="170"/>
                    <a:pt x="1552" y="166"/>
                    <a:pt x="1542" y="159"/>
                  </a:cubicBezTo>
                  <a:cubicBezTo>
                    <a:pt x="1526" y="148"/>
                    <a:pt x="1511" y="137"/>
                    <a:pt x="1496" y="127"/>
                  </a:cubicBezTo>
                  <a:cubicBezTo>
                    <a:pt x="1466" y="105"/>
                    <a:pt x="1435" y="83"/>
                    <a:pt x="1405" y="63"/>
                  </a:cubicBezTo>
                  <a:cubicBezTo>
                    <a:pt x="1369" y="40"/>
                    <a:pt x="1333" y="19"/>
                    <a:pt x="1297" y="0"/>
                  </a:cubicBezTo>
                  <a:cubicBezTo>
                    <a:pt x="988" y="2"/>
                    <a:pt x="680" y="1"/>
                    <a:pt x="371" y="1"/>
                  </a:cubicBezTo>
                  <a:cubicBezTo>
                    <a:pt x="308" y="36"/>
                    <a:pt x="248" y="80"/>
                    <a:pt x="192" y="131"/>
                  </a:cubicBezTo>
                  <a:cubicBezTo>
                    <a:pt x="110" y="206"/>
                    <a:pt x="46" y="288"/>
                    <a:pt x="1" y="379"/>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325" name="Google Shape;325;p24"/>
            <p:cNvSpPr/>
            <p:nvPr/>
          </p:nvSpPr>
          <p:spPr>
            <a:xfrm>
              <a:off x="5257440" y="3279600"/>
              <a:ext cx="268920" cy="146880"/>
            </a:xfrm>
            <a:custGeom>
              <a:avLst/>
              <a:gdLst/>
              <a:ahLst/>
              <a:cxnLst/>
              <a:rect l="l" t="t" r="r" b="b"/>
              <a:pathLst>
                <a:path w="747" h="408" extrusionOk="0">
                  <a:moveTo>
                    <a:pt x="714" y="211"/>
                  </a:moveTo>
                  <a:cubicBezTo>
                    <a:pt x="724" y="186"/>
                    <a:pt x="736" y="153"/>
                    <a:pt x="747" y="113"/>
                  </a:cubicBezTo>
                  <a:cubicBezTo>
                    <a:pt x="725" y="102"/>
                    <a:pt x="703" y="93"/>
                    <a:pt x="681" y="83"/>
                  </a:cubicBezTo>
                  <a:cubicBezTo>
                    <a:pt x="470" y="-4"/>
                    <a:pt x="243" y="-20"/>
                    <a:pt x="30" y="24"/>
                  </a:cubicBezTo>
                  <a:cubicBezTo>
                    <a:pt x="1" y="60"/>
                    <a:pt x="-2" y="113"/>
                    <a:pt x="1" y="152"/>
                  </a:cubicBezTo>
                  <a:cubicBezTo>
                    <a:pt x="12" y="312"/>
                    <a:pt x="69" y="376"/>
                    <a:pt x="219" y="398"/>
                  </a:cubicBezTo>
                  <a:cubicBezTo>
                    <a:pt x="262" y="405"/>
                    <a:pt x="304" y="408"/>
                    <a:pt x="343" y="408"/>
                  </a:cubicBezTo>
                  <a:cubicBezTo>
                    <a:pt x="424" y="408"/>
                    <a:pt x="499" y="395"/>
                    <a:pt x="570" y="368"/>
                  </a:cubicBezTo>
                  <a:cubicBezTo>
                    <a:pt x="639" y="343"/>
                    <a:pt x="682" y="296"/>
                    <a:pt x="714" y="211"/>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326" name="Google Shape;326;p24"/>
            <p:cNvSpPr/>
            <p:nvPr/>
          </p:nvSpPr>
          <p:spPr>
            <a:xfrm>
              <a:off x="4949280" y="3311640"/>
              <a:ext cx="594360" cy="773640"/>
            </a:xfrm>
            <a:custGeom>
              <a:avLst/>
              <a:gdLst/>
              <a:ahLst/>
              <a:cxnLst/>
              <a:rect l="l" t="t" r="r" b="b"/>
              <a:pathLst>
                <a:path w="1651" h="2149" extrusionOk="0">
                  <a:moveTo>
                    <a:pt x="379" y="1874"/>
                  </a:moveTo>
                  <a:cubicBezTo>
                    <a:pt x="485" y="1824"/>
                    <a:pt x="585" y="1754"/>
                    <a:pt x="680" y="1666"/>
                  </a:cubicBezTo>
                  <a:cubicBezTo>
                    <a:pt x="758" y="1594"/>
                    <a:pt x="808" y="1494"/>
                    <a:pt x="829" y="1370"/>
                  </a:cubicBezTo>
                  <a:cubicBezTo>
                    <a:pt x="830" y="1367"/>
                    <a:pt x="830" y="1365"/>
                    <a:pt x="830" y="1362"/>
                  </a:cubicBezTo>
                  <a:cubicBezTo>
                    <a:pt x="832" y="1343"/>
                    <a:pt x="834" y="1308"/>
                    <a:pt x="867" y="1277"/>
                  </a:cubicBezTo>
                  <a:cubicBezTo>
                    <a:pt x="878" y="1266"/>
                    <a:pt x="893" y="1260"/>
                    <a:pt x="908" y="1260"/>
                  </a:cubicBezTo>
                  <a:cubicBezTo>
                    <a:pt x="915" y="1260"/>
                    <a:pt x="921" y="1261"/>
                    <a:pt x="928" y="1264"/>
                  </a:cubicBezTo>
                  <a:cubicBezTo>
                    <a:pt x="949" y="1271"/>
                    <a:pt x="964" y="1289"/>
                    <a:pt x="967" y="1311"/>
                  </a:cubicBezTo>
                  <a:cubicBezTo>
                    <a:pt x="986" y="1439"/>
                    <a:pt x="968" y="1557"/>
                    <a:pt x="912" y="1670"/>
                  </a:cubicBezTo>
                  <a:cubicBezTo>
                    <a:pt x="896" y="1702"/>
                    <a:pt x="897" y="1723"/>
                    <a:pt x="902" y="1733"/>
                  </a:cubicBezTo>
                  <a:cubicBezTo>
                    <a:pt x="909" y="1743"/>
                    <a:pt x="929" y="1750"/>
                    <a:pt x="957" y="1750"/>
                  </a:cubicBezTo>
                  <a:lnTo>
                    <a:pt x="961" y="1750"/>
                  </a:lnTo>
                  <a:cubicBezTo>
                    <a:pt x="1118" y="1746"/>
                    <a:pt x="1211" y="1720"/>
                    <a:pt x="1254" y="1595"/>
                  </a:cubicBezTo>
                  <a:cubicBezTo>
                    <a:pt x="1262" y="1571"/>
                    <a:pt x="1285" y="1555"/>
                    <a:pt x="1311" y="1555"/>
                  </a:cubicBezTo>
                  <a:lnTo>
                    <a:pt x="1311" y="1555"/>
                  </a:lnTo>
                  <a:cubicBezTo>
                    <a:pt x="1337" y="1555"/>
                    <a:pt x="1359" y="1572"/>
                    <a:pt x="1367" y="1596"/>
                  </a:cubicBezTo>
                  <a:cubicBezTo>
                    <a:pt x="1404" y="1708"/>
                    <a:pt x="1355" y="1821"/>
                    <a:pt x="1244" y="1885"/>
                  </a:cubicBezTo>
                  <a:cubicBezTo>
                    <a:pt x="1157" y="1934"/>
                    <a:pt x="1082" y="1957"/>
                    <a:pt x="1007" y="1957"/>
                  </a:cubicBezTo>
                  <a:cubicBezTo>
                    <a:pt x="930" y="1957"/>
                    <a:pt x="852" y="1933"/>
                    <a:pt x="758" y="1881"/>
                  </a:cubicBezTo>
                  <a:cubicBezTo>
                    <a:pt x="709" y="1927"/>
                    <a:pt x="654" y="1972"/>
                    <a:pt x="589" y="2017"/>
                  </a:cubicBezTo>
                  <a:cubicBezTo>
                    <a:pt x="618" y="2032"/>
                    <a:pt x="647" y="2045"/>
                    <a:pt x="677" y="2058"/>
                  </a:cubicBezTo>
                  <a:cubicBezTo>
                    <a:pt x="948" y="2169"/>
                    <a:pt x="1212" y="2178"/>
                    <a:pt x="1470" y="2088"/>
                  </a:cubicBezTo>
                  <a:cubicBezTo>
                    <a:pt x="1551" y="2009"/>
                    <a:pt x="1602" y="1900"/>
                    <a:pt x="1623" y="1756"/>
                  </a:cubicBezTo>
                  <a:cubicBezTo>
                    <a:pt x="1675" y="1405"/>
                    <a:pt x="1656" y="1066"/>
                    <a:pt x="1565" y="750"/>
                  </a:cubicBezTo>
                  <a:cubicBezTo>
                    <a:pt x="1544" y="677"/>
                    <a:pt x="1510" y="606"/>
                    <a:pt x="1463" y="541"/>
                  </a:cubicBezTo>
                  <a:cubicBezTo>
                    <a:pt x="1461" y="538"/>
                    <a:pt x="1460" y="536"/>
                    <a:pt x="1459" y="535"/>
                  </a:cubicBezTo>
                  <a:cubicBezTo>
                    <a:pt x="1456" y="535"/>
                    <a:pt x="1454" y="535"/>
                    <a:pt x="1451" y="536"/>
                  </a:cubicBezTo>
                  <a:cubicBezTo>
                    <a:pt x="1345" y="553"/>
                    <a:pt x="1262" y="561"/>
                    <a:pt x="1185" y="561"/>
                  </a:cubicBezTo>
                  <a:cubicBezTo>
                    <a:pt x="1115" y="561"/>
                    <a:pt x="1052" y="555"/>
                    <a:pt x="990" y="541"/>
                  </a:cubicBezTo>
                  <a:cubicBezTo>
                    <a:pt x="831" y="508"/>
                    <a:pt x="724" y="417"/>
                    <a:pt x="679" y="279"/>
                  </a:cubicBezTo>
                  <a:cubicBezTo>
                    <a:pt x="649" y="185"/>
                    <a:pt x="647" y="90"/>
                    <a:pt x="674" y="0"/>
                  </a:cubicBezTo>
                  <a:cubicBezTo>
                    <a:pt x="507" y="70"/>
                    <a:pt x="357" y="179"/>
                    <a:pt x="243" y="320"/>
                  </a:cubicBezTo>
                  <a:cubicBezTo>
                    <a:pt x="274" y="388"/>
                    <a:pt x="323" y="456"/>
                    <a:pt x="389" y="525"/>
                  </a:cubicBezTo>
                  <a:cubicBezTo>
                    <a:pt x="495" y="634"/>
                    <a:pt x="635" y="703"/>
                    <a:pt x="816" y="735"/>
                  </a:cubicBezTo>
                  <a:cubicBezTo>
                    <a:pt x="916" y="753"/>
                    <a:pt x="994" y="761"/>
                    <a:pt x="1070" y="761"/>
                  </a:cubicBezTo>
                  <a:cubicBezTo>
                    <a:pt x="1079" y="761"/>
                    <a:pt x="1088" y="761"/>
                    <a:pt x="1098" y="761"/>
                  </a:cubicBezTo>
                  <a:lnTo>
                    <a:pt x="1099" y="761"/>
                  </a:lnTo>
                  <a:cubicBezTo>
                    <a:pt x="1127" y="761"/>
                    <a:pt x="1151" y="779"/>
                    <a:pt x="1157" y="806"/>
                  </a:cubicBezTo>
                  <a:cubicBezTo>
                    <a:pt x="1164" y="833"/>
                    <a:pt x="1151" y="861"/>
                    <a:pt x="1126" y="874"/>
                  </a:cubicBezTo>
                  <a:cubicBezTo>
                    <a:pt x="1083" y="895"/>
                    <a:pt x="1021" y="906"/>
                    <a:pt x="936" y="906"/>
                  </a:cubicBezTo>
                  <a:cubicBezTo>
                    <a:pt x="788" y="906"/>
                    <a:pt x="609" y="874"/>
                    <a:pt x="489" y="844"/>
                  </a:cubicBezTo>
                  <a:cubicBezTo>
                    <a:pt x="293" y="796"/>
                    <a:pt x="170" y="694"/>
                    <a:pt x="92" y="572"/>
                  </a:cubicBezTo>
                  <a:cubicBezTo>
                    <a:pt x="-105" y="1046"/>
                    <a:pt x="23" y="1566"/>
                    <a:pt x="379" y="1874"/>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sp>
        <p:nvSpPr>
          <p:cNvPr id="327" name="Google Shape;327;p24"/>
          <p:cNvSpPr/>
          <p:nvPr/>
        </p:nvSpPr>
        <p:spPr>
          <a:xfrm rot="-10799916">
            <a:off x="7828448" y="3981569"/>
            <a:ext cx="1315544" cy="1161908"/>
          </a:xfrm>
          <a:custGeom>
            <a:avLst/>
            <a:gdLst/>
            <a:ahLst/>
            <a:cxnLst/>
            <a:rect l="l" t="t" r="r" b="b"/>
            <a:pathLst>
              <a:path w="12926" h="11417" extrusionOk="0">
                <a:moveTo>
                  <a:pt x="12926" y="2381"/>
                </a:moveTo>
                <a:cubicBezTo>
                  <a:pt x="12926" y="7371"/>
                  <a:pt x="8881" y="11417"/>
                  <a:pt x="3891" y="11417"/>
                </a:cubicBezTo>
                <a:cubicBezTo>
                  <a:pt x="2498" y="11417"/>
                  <a:pt x="1178" y="11101"/>
                  <a:pt x="0" y="10538"/>
                </a:cubicBezTo>
                <a:lnTo>
                  <a:pt x="0" y="0"/>
                </a:lnTo>
                <a:lnTo>
                  <a:pt x="12609" y="0"/>
                </a:lnTo>
                <a:cubicBezTo>
                  <a:pt x="12815" y="758"/>
                  <a:pt x="12926" y="1557"/>
                  <a:pt x="12926" y="2381"/>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328" name="Google Shape;328;p24"/>
          <p:cNvSpPr/>
          <p:nvPr/>
        </p:nvSpPr>
        <p:spPr>
          <a:xfrm rot="-2700653">
            <a:off x="8126958" y="-46578"/>
            <a:ext cx="1428540" cy="868709"/>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329" name="Google Shape;329;p24"/>
          <p:cNvSpPr/>
          <p:nvPr/>
        </p:nvSpPr>
        <p:spPr>
          <a:xfrm rot="-10799969">
            <a:off x="-152401" y="1785371"/>
            <a:ext cx="546148" cy="2133299"/>
          </a:xfrm>
          <a:custGeom>
            <a:avLst/>
            <a:gdLst/>
            <a:ahLst/>
            <a:cxnLst/>
            <a:rect l="l" t="t" r="r" b="b"/>
            <a:pathLst>
              <a:path w="2001" h="7816" extrusionOk="0">
                <a:moveTo>
                  <a:pt x="2001" y="0"/>
                </a:moveTo>
                <a:lnTo>
                  <a:pt x="2001" y="7816"/>
                </a:lnTo>
                <a:cubicBezTo>
                  <a:pt x="789" y="6941"/>
                  <a:pt x="0" y="5516"/>
                  <a:pt x="0" y="3908"/>
                </a:cubicBezTo>
                <a:cubicBezTo>
                  <a:pt x="0" y="2299"/>
                  <a:pt x="789" y="875"/>
                  <a:pt x="2001" y="0"/>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330" name="Google Shape;330;p24"/>
          <p:cNvSpPr txBox="1">
            <a:spLocks noGrp="1"/>
          </p:cNvSpPr>
          <p:nvPr>
            <p:ph type="subTitle" idx="1"/>
          </p:nvPr>
        </p:nvSpPr>
        <p:spPr>
          <a:xfrm>
            <a:off x="789425" y="2110548"/>
            <a:ext cx="3120600" cy="572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331" name="Google Shape;331;p24"/>
          <p:cNvSpPr txBox="1">
            <a:spLocks noGrp="1"/>
          </p:cNvSpPr>
          <p:nvPr>
            <p:ph type="subTitle" idx="2"/>
          </p:nvPr>
        </p:nvSpPr>
        <p:spPr>
          <a:xfrm>
            <a:off x="4507326" y="2110548"/>
            <a:ext cx="3120600" cy="572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332" name="Google Shape;332;p24"/>
          <p:cNvSpPr txBox="1">
            <a:spLocks noGrp="1"/>
          </p:cNvSpPr>
          <p:nvPr>
            <p:ph type="subTitle" idx="3"/>
          </p:nvPr>
        </p:nvSpPr>
        <p:spPr>
          <a:xfrm>
            <a:off x="789425" y="3469292"/>
            <a:ext cx="3120600" cy="572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333" name="Google Shape;333;p24"/>
          <p:cNvSpPr txBox="1">
            <a:spLocks noGrp="1"/>
          </p:cNvSpPr>
          <p:nvPr>
            <p:ph type="subTitle" idx="4"/>
          </p:nvPr>
        </p:nvSpPr>
        <p:spPr>
          <a:xfrm>
            <a:off x="789425" y="1727474"/>
            <a:ext cx="3120600" cy="5277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1900">
                <a:solidFill>
                  <a:schemeClr val="dk1"/>
                </a:solidFill>
                <a:latin typeface="Montagu Slab SemiBold"/>
                <a:ea typeface="Montagu Slab SemiBold"/>
                <a:cs typeface="Montagu Slab SemiBold"/>
                <a:sym typeface="Montagu Slab SemiBold"/>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334" name="Google Shape;334;p24"/>
          <p:cNvSpPr txBox="1">
            <a:spLocks noGrp="1"/>
          </p:cNvSpPr>
          <p:nvPr>
            <p:ph type="subTitle" idx="5"/>
          </p:nvPr>
        </p:nvSpPr>
        <p:spPr>
          <a:xfrm>
            <a:off x="4507330" y="1727474"/>
            <a:ext cx="3120600" cy="5277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1900">
                <a:solidFill>
                  <a:schemeClr val="dk1"/>
                </a:solidFill>
                <a:latin typeface="Montagu Slab SemiBold"/>
                <a:ea typeface="Montagu Slab SemiBold"/>
                <a:cs typeface="Montagu Slab SemiBold"/>
                <a:sym typeface="Montagu Slab SemiBold"/>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335" name="Google Shape;335;p24"/>
          <p:cNvSpPr txBox="1">
            <a:spLocks noGrp="1"/>
          </p:cNvSpPr>
          <p:nvPr>
            <p:ph type="subTitle" idx="6"/>
          </p:nvPr>
        </p:nvSpPr>
        <p:spPr>
          <a:xfrm>
            <a:off x="789425" y="3086220"/>
            <a:ext cx="3120600" cy="5277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1900">
                <a:solidFill>
                  <a:schemeClr val="dk1"/>
                </a:solidFill>
                <a:latin typeface="Montagu Slab SemiBold"/>
                <a:ea typeface="Montagu Slab SemiBold"/>
                <a:cs typeface="Montagu Slab SemiBold"/>
                <a:sym typeface="Montagu Slab SemiBold"/>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336" name="Google Shape;336;p24"/>
          <p:cNvSpPr txBox="1">
            <a:spLocks noGrp="1"/>
          </p:cNvSpPr>
          <p:nvPr>
            <p:ph type="title"/>
          </p:nvPr>
        </p:nvSpPr>
        <p:spPr>
          <a:xfrm>
            <a:off x="713225" y="539500"/>
            <a:ext cx="69147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four columns">
  <p:cSld name="CUSTOM_5">
    <p:spTree>
      <p:nvGrpSpPr>
        <p:cNvPr id="1" name="Shape 353"/>
        <p:cNvGrpSpPr/>
        <p:nvPr/>
      </p:nvGrpSpPr>
      <p:grpSpPr>
        <a:xfrm>
          <a:off x="0" y="0"/>
          <a:ext cx="0" cy="0"/>
          <a:chOff x="0" y="0"/>
          <a:chExt cx="0" cy="0"/>
        </a:xfrm>
      </p:grpSpPr>
      <p:grpSp>
        <p:nvGrpSpPr>
          <p:cNvPr id="354" name="Google Shape;354;p26"/>
          <p:cNvGrpSpPr/>
          <p:nvPr/>
        </p:nvGrpSpPr>
        <p:grpSpPr>
          <a:xfrm rot="-6299822">
            <a:off x="-45873" y="3795030"/>
            <a:ext cx="950676" cy="1287086"/>
            <a:chOff x="5976360" y="-1347840"/>
            <a:chExt cx="2682720" cy="3632040"/>
          </a:xfrm>
        </p:grpSpPr>
        <p:sp>
          <p:nvSpPr>
            <p:cNvPr id="355" name="Google Shape;355;p26"/>
            <p:cNvSpPr/>
            <p:nvPr/>
          </p:nvSpPr>
          <p:spPr>
            <a:xfrm>
              <a:off x="5976360" y="-1347840"/>
              <a:ext cx="2682720" cy="3632040"/>
            </a:xfrm>
            <a:custGeom>
              <a:avLst/>
              <a:gdLst/>
              <a:ahLst/>
              <a:cxnLst/>
              <a:rect l="l" t="t" r="r" b="b"/>
              <a:pathLst>
                <a:path w="7452" h="10089" extrusionOk="0">
                  <a:moveTo>
                    <a:pt x="1188" y="7886"/>
                  </a:moveTo>
                  <a:cubicBezTo>
                    <a:pt x="1252" y="8160"/>
                    <a:pt x="1316" y="8434"/>
                    <a:pt x="1378" y="8708"/>
                  </a:cubicBezTo>
                  <a:cubicBezTo>
                    <a:pt x="1401" y="8810"/>
                    <a:pt x="1464" y="8786"/>
                    <a:pt x="1529" y="8770"/>
                  </a:cubicBezTo>
                  <a:lnTo>
                    <a:pt x="2318" y="8586"/>
                  </a:lnTo>
                  <a:cubicBezTo>
                    <a:pt x="2711" y="8495"/>
                    <a:pt x="3102" y="8403"/>
                    <a:pt x="3496" y="8312"/>
                  </a:cubicBezTo>
                  <a:cubicBezTo>
                    <a:pt x="3547" y="8301"/>
                    <a:pt x="3611" y="8258"/>
                    <a:pt x="3651" y="8306"/>
                  </a:cubicBezTo>
                  <a:cubicBezTo>
                    <a:pt x="3685" y="8346"/>
                    <a:pt x="3639" y="8404"/>
                    <a:pt x="3624" y="8452"/>
                  </a:cubicBezTo>
                  <a:cubicBezTo>
                    <a:pt x="3557" y="8667"/>
                    <a:pt x="3503" y="8881"/>
                    <a:pt x="3529" y="9112"/>
                  </a:cubicBezTo>
                  <a:cubicBezTo>
                    <a:pt x="3536" y="9176"/>
                    <a:pt x="3549" y="9238"/>
                    <a:pt x="3568" y="9299"/>
                  </a:cubicBezTo>
                  <a:cubicBezTo>
                    <a:pt x="3595" y="9386"/>
                    <a:pt x="3633" y="9469"/>
                    <a:pt x="3681" y="9547"/>
                  </a:cubicBezTo>
                  <a:cubicBezTo>
                    <a:pt x="3718" y="9607"/>
                    <a:pt x="3762" y="9665"/>
                    <a:pt x="3811" y="9717"/>
                  </a:cubicBezTo>
                  <a:cubicBezTo>
                    <a:pt x="3874" y="9787"/>
                    <a:pt x="3947" y="9849"/>
                    <a:pt x="4026" y="9902"/>
                  </a:cubicBezTo>
                  <a:cubicBezTo>
                    <a:pt x="4225" y="10035"/>
                    <a:pt x="4466" y="10106"/>
                    <a:pt x="4712" y="10085"/>
                  </a:cubicBezTo>
                  <a:cubicBezTo>
                    <a:pt x="4718" y="10085"/>
                    <a:pt x="4724" y="10084"/>
                    <a:pt x="4730" y="10084"/>
                  </a:cubicBezTo>
                  <a:cubicBezTo>
                    <a:pt x="4797" y="10077"/>
                    <a:pt x="4862" y="10065"/>
                    <a:pt x="4925" y="10048"/>
                  </a:cubicBezTo>
                  <a:cubicBezTo>
                    <a:pt x="5175" y="9980"/>
                    <a:pt x="5385" y="9833"/>
                    <a:pt x="5532" y="9638"/>
                  </a:cubicBezTo>
                  <a:cubicBezTo>
                    <a:pt x="5684" y="9437"/>
                    <a:pt x="5767" y="9185"/>
                    <a:pt x="5757" y="8917"/>
                  </a:cubicBezTo>
                  <a:cubicBezTo>
                    <a:pt x="5754" y="8854"/>
                    <a:pt x="5746" y="8791"/>
                    <a:pt x="5733" y="8727"/>
                  </a:cubicBezTo>
                  <a:cubicBezTo>
                    <a:pt x="5687" y="8501"/>
                    <a:pt x="5563" y="8314"/>
                    <a:pt x="5405" y="8149"/>
                  </a:cubicBezTo>
                  <a:cubicBezTo>
                    <a:pt x="5352" y="8095"/>
                    <a:pt x="5300" y="8039"/>
                    <a:pt x="5246" y="7986"/>
                  </a:cubicBezTo>
                  <a:cubicBezTo>
                    <a:pt x="5202" y="7943"/>
                    <a:pt x="5211" y="7915"/>
                    <a:pt x="5268" y="7899"/>
                  </a:cubicBezTo>
                  <a:cubicBezTo>
                    <a:pt x="5297" y="7891"/>
                    <a:pt x="5328" y="7884"/>
                    <a:pt x="5359" y="7877"/>
                  </a:cubicBezTo>
                  <a:lnTo>
                    <a:pt x="5539" y="7835"/>
                  </a:lnTo>
                  <a:cubicBezTo>
                    <a:pt x="5635" y="7812"/>
                    <a:pt x="5730" y="7790"/>
                    <a:pt x="5826" y="7768"/>
                  </a:cubicBezTo>
                  <a:cubicBezTo>
                    <a:pt x="6326" y="7651"/>
                    <a:pt x="6826" y="7534"/>
                    <a:pt x="7326" y="7417"/>
                  </a:cubicBezTo>
                  <a:cubicBezTo>
                    <a:pt x="7466" y="7384"/>
                    <a:pt x="7467" y="7384"/>
                    <a:pt x="7435" y="7244"/>
                  </a:cubicBezTo>
                  <a:cubicBezTo>
                    <a:pt x="7328" y="6787"/>
                    <a:pt x="7219" y="6330"/>
                    <a:pt x="7116" y="5872"/>
                  </a:cubicBezTo>
                  <a:cubicBezTo>
                    <a:pt x="7095" y="5776"/>
                    <a:pt x="7063" y="5766"/>
                    <a:pt x="6976" y="5806"/>
                  </a:cubicBezTo>
                  <a:cubicBezTo>
                    <a:pt x="6136" y="6200"/>
                    <a:pt x="5136" y="5787"/>
                    <a:pt x="4832" y="4909"/>
                  </a:cubicBezTo>
                  <a:cubicBezTo>
                    <a:pt x="4536" y="4053"/>
                    <a:pt x="5007" y="3167"/>
                    <a:pt x="5830" y="2907"/>
                  </a:cubicBezTo>
                  <a:cubicBezTo>
                    <a:pt x="5987" y="2857"/>
                    <a:pt x="6146" y="2835"/>
                    <a:pt x="6308" y="2830"/>
                  </a:cubicBezTo>
                  <a:cubicBezTo>
                    <a:pt x="6382" y="2828"/>
                    <a:pt x="6398" y="2798"/>
                    <a:pt x="6382" y="2732"/>
                  </a:cubicBezTo>
                  <a:cubicBezTo>
                    <a:pt x="6298" y="2380"/>
                    <a:pt x="6221" y="2025"/>
                    <a:pt x="6132" y="1674"/>
                  </a:cubicBezTo>
                  <a:cubicBezTo>
                    <a:pt x="6078" y="1460"/>
                    <a:pt x="5880" y="1361"/>
                    <a:pt x="5630" y="1415"/>
                  </a:cubicBezTo>
                  <a:cubicBezTo>
                    <a:pt x="5373" y="1470"/>
                    <a:pt x="5118" y="1532"/>
                    <a:pt x="4863" y="1593"/>
                  </a:cubicBezTo>
                  <a:cubicBezTo>
                    <a:pt x="4600" y="1655"/>
                    <a:pt x="4339" y="1719"/>
                    <a:pt x="4077" y="1783"/>
                  </a:cubicBezTo>
                  <a:cubicBezTo>
                    <a:pt x="3989" y="1805"/>
                    <a:pt x="3971" y="1789"/>
                    <a:pt x="3987" y="1698"/>
                  </a:cubicBezTo>
                  <a:cubicBezTo>
                    <a:pt x="4018" y="1525"/>
                    <a:pt x="4049" y="1351"/>
                    <a:pt x="4063" y="1176"/>
                  </a:cubicBezTo>
                  <a:cubicBezTo>
                    <a:pt x="4101" y="691"/>
                    <a:pt x="3880" y="353"/>
                    <a:pt x="3468" y="127"/>
                  </a:cubicBezTo>
                  <a:cubicBezTo>
                    <a:pt x="3094" y="-79"/>
                    <a:pt x="2600" y="-34"/>
                    <a:pt x="2266" y="255"/>
                  </a:cubicBezTo>
                  <a:cubicBezTo>
                    <a:pt x="1919" y="556"/>
                    <a:pt x="1768" y="940"/>
                    <a:pt x="1886" y="1398"/>
                  </a:cubicBezTo>
                  <a:cubicBezTo>
                    <a:pt x="1943" y="1618"/>
                    <a:pt x="2089" y="1796"/>
                    <a:pt x="2218" y="1979"/>
                  </a:cubicBezTo>
                  <a:cubicBezTo>
                    <a:pt x="2248" y="2022"/>
                    <a:pt x="2279" y="2064"/>
                    <a:pt x="2310" y="2105"/>
                  </a:cubicBezTo>
                  <a:cubicBezTo>
                    <a:pt x="2352" y="2159"/>
                    <a:pt x="2342" y="2186"/>
                    <a:pt x="2272" y="2202"/>
                  </a:cubicBezTo>
                  <a:cubicBezTo>
                    <a:pt x="1905" y="2285"/>
                    <a:pt x="1538" y="2372"/>
                    <a:pt x="1171" y="2457"/>
                  </a:cubicBezTo>
                  <a:cubicBezTo>
                    <a:pt x="809" y="2542"/>
                    <a:pt x="446" y="2629"/>
                    <a:pt x="82" y="2710"/>
                  </a:cubicBezTo>
                  <a:cubicBezTo>
                    <a:pt x="5" y="2728"/>
                    <a:pt x="-11" y="2760"/>
                    <a:pt x="7" y="2832"/>
                  </a:cubicBezTo>
                  <a:cubicBezTo>
                    <a:pt x="116" y="3293"/>
                    <a:pt x="224" y="3754"/>
                    <a:pt x="329" y="4215"/>
                  </a:cubicBezTo>
                  <a:cubicBezTo>
                    <a:pt x="345" y="4286"/>
                    <a:pt x="365" y="4305"/>
                    <a:pt x="439" y="4269"/>
                  </a:cubicBezTo>
                  <a:cubicBezTo>
                    <a:pt x="1037" y="3979"/>
                    <a:pt x="1697" y="4101"/>
                    <a:pt x="2149" y="4486"/>
                  </a:cubicBezTo>
                  <a:cubicBezTo>
                    <a:pt x="2237" y="4561"/>
                    <a:pt x="2318" y="4647"/>
                    <a:pt x="2389" y="4742"/>
                  </a:cubicBezTo>
                  <a:cubicBezTo>
                    <a:pt x="2472" y="4853"/>
                    <a:pt x="2541" y="4978"/>
                    <a:pt x="2593" y="5112"/>
                  </a:cubicBezTo>
                  <a:cubicBezTo>
                    <a:pt x="2630" y="5207"/>
                    <a:pt x="2659" y="5307"/>
                    <a:pt x="2677" y="5412"/>
                  </a:cubicBezTo>
                  <a:cubicBezTo>
                    <a:pt x="2682" y="5441"/>
                    <a:pt x="2687" y="5470"/>
                    <a:pt x="2691" y="5501"/>
                  </a:cubicBezTo>
                  <a:cubicBezTo>
                    <a:pt x="2698" y="5562"/>
                    <a:pt x="2701" y="5622"/>
                    <a:pt x="2701" y="5682"/>
                  </a:cubicBezTo>
                  <a:cubicBezTo>
                    <a:pt x="2701" y="5766"/>
                    <a:pt x="2693" y="5850"/>
                    <a:pt x="2678" y="5932"/>
                  </a:cubicBezTo>
                  <a:cubicBezTo>
                    <a:pt x="2575" y="6522"/>
                    <a:pt x="2123" y="7036"/>
                    <a:pt x="1527" y="7180"/>
                  </a:cubicBezTo>
                  <a:cubicBezTo>
                    <a:pt x="1395" y="7212"/>
                    <a:pt x="1263" y="7236"/>
                    <a:pt x="1128" y="7234"/>
                  </a:cubicBezTo>
                  <a:cubicBezTo>
                    <a:pt x="1095" y="7233"/>
                    <a:pt x="1070" y="7236"/>
                    <a:pt x="1058" y="7252"/>
                  </a:cubicBezTo>
                  <a:cubicBezTo>
                    <a:pt x="1048" y="7265"/>
                    <a:pt x="1046" y="7284"/>
                    <a:pt x="1054" y="7316"/>
                  </a:cubicBezTo>
                  <a:cubicBezTo>
                    <a:pt x="1099" y="7506"/>
                    <a:pt x="1143" y="7696"/>
                    <a:pt x="1188" y="7886"/>
                  </a:cubicBezTo>
                  <a:close/>
                </a:path>
              </a:pathLst>
            </a:custGeom>
            <a:solidFill>
              <a:schemeClr val="lt1"/>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356" name="Google Shape;356;p26"/>
            <p:cNvSpPr/>
            <p:nvPr/>
          </p:nvSpPr>
          <p:spPr>
            <a:xfrm>
              <a:off x="6354000" y="257040"/>
              <a:ext cx="1719720" cy="2027160"/>
            </a:xfrm>
            <a:custGeom>
              <a:avLst/>
              <a:gdLst/>
              <a:ahLst/>
              <a:cxnLst/>
              <a:rect l="l" t="t" r="r" b="b"/>
              <a:pathLst>
                <a:path w="4777" h="5631" extrusionOk="0">
                  <a:moveTo>
                    <a:pt x="329" y="4250"/>
                  </a:moveTo>
                  <a:cubicBezTo>
                    <a:pt x="352" y="4352"/>
                    <a:pt x="415" y="4328"/>
                    <a:pt x="480" y="4313"/>
                  </a:cubicBezTo>
                  <a:lnTo>
                    <a:pt x="1269" y="4128"/>
                  </a:lnTo>
                  <a:cubicBezTo>
                    <a:pt x="1662" y="4037"/>
                    <a:pt x="2053" y="3945"/>
                    <a:pt x="2447" y="3854"/>
                  </a:cubicBezTo>
                  <a:cubicBezTo>
                    <a:pt x="2498" y="3843"/>
                    <a:pt x="2562" y="3800"/>
                    <a:pt x="2602" y="3848"/>
                  </a:cubicBezTo>
                  <a:cubicBezTo>
                    <a:pt x="2636" y="3888"/>
                    <a:pt x="2590" y="3946"/>
                    <a:pt x="2575" y="3994"/>
                  </a:cubicBezTo>
                  <a:cubicBezTo>
                    <a:pt x="2508" y="4209"/>
                    <a:pt x="2454" y="4423"/>
                    <a:pt x="2480" y="4654"/>
                  </a:cubicBezTo>
                  <a:cubicBezTo>
                    <a:pt x="2487" y="4718"/>
                    <a:pt x="2500" y="4780"/>
                    <a:pt x="2519" y="4841"/>
                  </a:cubicBezTo>
                  <a:cubicBezTo>
                    <a:pt x="2546" y="4928"/>
                    <a:pt x="2584" y="5011"/>
                    <a:pt x="2632" y="5089"/>
                  </a:cubicBezTo>
                  <a:cubicBezTo>
                    <a:pt x="2669" y="5149"/>
                    <a:pt x="2713" y="5207"/>
                    <a:pt x="2762" y="5259"/>
                  </a:cubicBezTo>
                  <a:cubicBezTo>
                    <a:pt x="2825" y="5329"/>
                    <a:pt x="2898" y="5391"/>
                    <a:pt x="2977" y="5444"/>
                  </a:cubicBezTo>
                  <a:cubicBezTo>
                    <a:pt x="3176" y="5577"/>
                    <a:pt x="3417" y="5648"/>
                    <a:pt x="3663" y="5627"/>
                  </a:cubicBezTo>
                  <a:cubicBezTo>
                    <a:pt x="3669" y="5627"/>
                    <a:pt x="3675" y="5626"/>
                    <a:pt x="3681" y="5626"/>
                  </a:cubicBezTo>
                  <a:cubicBezTo>
                    <a:pt x="3748" y="5619"/>
                    <a:pt x="3813" y="5607"/>
                    <a:pt x="3876" y="5590"/>
                  </a:cubicBezTo>
                  <a:cubicBezTo>
                    <a:pt x="4126" y="5522"/>
                    <a:pt x="4336" y="5375"/>
                    <a:pt x="4483" y="5180"/>
                  </a:cubicBezTo>
                  <a:cubicBezTo>
                    <a:pt x="4635" y="4979"/>
                    <a:pt x="4718" y="4727"/>
                    <a:pt x="4708" y="4459"/>
                  </a:cubicBezTo>
                  <a:cubicBezTo>
                    <a:pt x="4705" y="4396"/>
                    <a:pt x="4697" y="4333"/>
                    <a:pt x="4684" y="4269"/>
                  </a:cubicBezTo>
                  <a:cubicBezTo>
                    <a:pt x="4638" y="4043"/>
                    <a:pt x="4514" y="3856"/>
                    <a:pt x="4356" y="3691"/>
                  </a:cubicBezTo>
                  <a:cubicBezTo>
                    <a:pt x="4303" y="3637"/>
                    <a:pt x="4251" y="3581"/>
                    <a:pt x="4197" y="3528"/>
                  </a:cubicBezTo>
                  <a:cubicBezTo>
                    <a:pt x="4153" y="3485"/>
                    <a:pt x="4162" y="3457"/>
                    <a:pt x="4219" y="3441"/>
                  </a:cubicBezTo>
                  <a:cubicBezTo>
                    <a:pt x="4248" y="3433"/>
                    <a:pt x="4279" y="3426"/>
                    <a:pt x="4309" y="3419"/>
                  </a:cubicBezTo>
                  <a:lnTo>
                    <a:pt x="4490" y="3377"/>
                  </a:lnTo>
                  <a:cubicBezTo>
                    <a:pt x="4586" y="3354"/>
                    <a:pt x="4681" y="3332"/>
                    <a:pt x="4777" y="3310"/>
                  </a:cubicBezTo>
                  <a:lnTo>
                    <a:pt x="4766" y="3282"/>
                  </a:lnTo>
                  <a:lnTo>
                    <a:pt x="4755" y="3258"/>
                  </a:lnTo>
                  <a:lnTo>
                    <a:pt x="4742" y="3236"/>
                  </a:lnTo>
                  <a:cubicBezTo>
                    <a:pt x="4738" y="3230"/>
                    <a:pt x="4734" y="3224"/>
                    <a:pt x="4731" y="3219"/>
                  </a:cubicBezTo>
                  <a:lnTo>
                    <a:pt x="4734" y="3093"/>
                  </a:lnTo>
                  <a:cubicBezTo>
                    <a:pt x="4741" y="2742"/>
                    <a:pt x="4561" y="2467"/>
                    <a:pt x="4332" y="2294"/>
                  </a:cubicBezTo>
                  <a:lnTo>
                    <a:pt x="4322" y="2191"/>
                  </a:lnTo>
                  <a:cubicBezTo>
                    <a:pt x="4321" y="2181"/>
                    <a:pt x="4320" y="2172"/>
                    <a:pt x="4319" y="2162"/>
                  </a:cubicBezTo>
                  <a:cubicBezTo>
                    <a:pt x="4319" y="2157"/>
                    <a:pt x="4318" y="2152"/>
                    <a:pt x="4317" y="2147"/>
                  </a:cubicBezTo>
                  <a:cubicBezTo>
                    <a:pt x="4289" y="1737"/>
                    <a:pt x="4094" y="1430"/>
                    <a:pt x="3749" y="1253"/>
                  </a:cubicBezTo>
                  <a:cubicBezTo>
                    <a:pt x="3705" y="984"/>
                    <a:pt x="3519" y="753"/>
                    <a:pt x="3266" y="658"/>
                  </a:cubicBezTo>
                  <a:cubicBezTo>
                    <a:pt x="3191" y="629"/>
                    <a:pt x="3114" y="611"/>
                    <a:pt x="3038" y="604"/>
                  </a:cubicBezTo>
                  <a:cubicBezTo>
                    <a:pt x="2965" y="469"/>
                    <a:pt x="2875" y="358"/>
                    <a:pt x="2767" y="267"/>
                  </a:cubicBezTo>
                  <a:cubicBezTo>
                    <a:pt x="2543" y="79"/>
                    <a:pt x="2277" y="9"/>
                    <a:pt x="2018" y="69"/>
                  </a:cubicBezTo>
                  <a:cubicBezTo>
                    <a:pt x="1977" y="79"/>
                    <a:pt x="1935" y="92"/>
                    <a:pt x="1895" y="108"/>
                  </a:cubicBezTo>
                  <a:cubicBezTo>
                    <a:pt x="1864" y="121"/>
                    <a:pt x="1833" y="135"/>
                    <a:pt x="1804" y="150"/>
                  </a:cubicBezTo>
                  <a:cubicBezTo>
                    <a:pt x="1605" y="-1"/>
                    <a:pt x="1327" y="-26"/>
                    <a:pt x="1118" y="23"/>
                  </a:cubicBezTo>
                  <a:lnTo>
                    <a:pt x="1100" y="27"/>
                  </a:lnTo>
                  <a:cubicBezTo>
                    <a:pt x="1188" y="103"/>
                    <a:pt x="1269" y="189"/>
                    <a:pt x="1340" y="284"/>
                  </a:cubicBezTo>
                  <a:cubicBezTo>
                    <a:pt x="1423" y="395"/>
                    <a:pt x="1492" y="520"/>
                    <a:pt x="1544" y="654"/>
                  </a:cubicBezTo>
                  <a:cubicBezTo>
                    <a:pt x="1581" y="749"/>
                    <a:pt x="1610" y="849"/>
                    <a:pt x="1628" y="954"/>
                  </a:cubicBezTo>
                  <a:cubicBezTo>
                    <a:pt x="1633" y="983"/>
                    <a:pt x="1638" y="1012"/>
                    <a:pt x="1642" y="1043"/>
                  </a:cubicBezTo>
                  <a:cubicBezTo>
                    <a:pt x="1649" y="1104"/>
                    <a:pt x="1652" y="1164"/>
                    <a:pt x="1652" y="1224"/>
                  </a:cubicBezTo>
                  <a:cubicBezTo>
                    <a:pt x="1652" y="1308"/>
                    <a:pt x="1644" y="1392"/>
                    <a:pt x="1629" y="1474"/>
                  </a:cubicBezTo>
                  <a:cubicBezTo>
                    <a:pt x="1526" y="2064"/>
                    <a:pt x="1074" y="2578"/>
                    <a:pt x="478" y="2722"/>
                  </a:cubicBezTo>
                  <a:cubicBezTo>
                    <a:pt x="346" y="2754"/>
                    <a:pt x="214" y="2778"/>
                    <a:pt x="79" y="2776"/>
                  </a:cubicBezTo>
                  <a:cubicBezTo>
                    <a:pt x="46" y="2775"/>
                    <a:pt x="21" y="2778"/>
                    <a:pt x="9" y="2794"/>
                  </a:cubicBezTo>
                  <a:cubicBezTo>
                    <a:pt x="-1" y="2807"/>
                    <a:pt x="-3" y="2826"/>
                    <a:pt x="5" y="2858"/>
                  </a:cubicBezTo>
                  <a:cubicBezTo>
                    <a:pt x="50" y="3048"/>
                    <a:pt x="94" y="3238"/>
                    <a:pt x="139" y="3428"/>
                  </a:cubicBezTo>
                  <a:cubicBezTo>
                    <a:pt x="203" y="3702"/>
                    <a:pt x="267" y="3976"/>
                    <a:pt x="329" y="4250"/>
                  </a:cubicBezTo>
                  <a:close/>
                </a:path>
              </a:pathLst>
            </a:custGeom>
            <a:solidFill>
              <a:schemeClr val="dk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357" name="Google Shape;357;p26"/>
            <p:cNvSpPr/>
            <p:nvPr/>
          </p:nvSpPr>
          <p:spPr>
            <a:xfrm>
              <a:off x="6836400" y="359280"/>
              <a:ext cx="110880" cy="133200"/>
            </a:xfrm>
            <a:custGeom>
              <a:avLst/>
              <a:gdLst/>
              <a:ahLst/>
              <a:cxnLst/>
              <a:rect l="l" t="t" r="r" b="b"/>
              <a:pathLst>
                <a:path w="308" h="370" extrusionOk="0">
                  <a:moveTo>
                    <a:pt x="0" y="0"/>
                  </a:moveTo>
                  <a:cubicBezTo>
                    <a:pt x="83" y="111"/>
                    <a:pt x="152" y="235"/>
                    <a:pt x="205" y="370"/>
                  </a:cubicBezTo>
                  <a:cubicBezTo>
                    <a:pt x="216" y="286"/>
                    <a:pt x="249" y="203"/>
                    <a:pt x="303" y="122"/>
                  </a:cubicBezTo>
                  <a:cubicBezTo>
                    <a:pt x="306" y="118"/>
                    <a:pt x="307" y="115"/>
                    <a:pt x="308" y="113"/>
                  </a:cubicBezTo>
                  <a:cubicBezTo>
                    <a:pt x="306" y="111"/>
                    <a:pt x="304" y="108"/>
                    <a:pt x="299" y="102"/>
                  </a:cubicBezTo>
                  <a:cubicBezTo>
                    <a:pt x="231" y="29"/>
                    <a:pt x="111" y="-2"/>
                    <a:pt x="0" y="0"/>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358" name="Google Shape;358;p26"/>
            <p:cNvSpPr/>
            <p:nvPr/>
          </p:nvSpPr>
          <p:spPr>
            <a:xfrm>
              <a:off x="6357240" y="376920"/>
              <a:ext cx="1691640" cy="1800720"/>
            </a:xfrm>
            <a:custGeom>
              <a:avLst/>
              <a:gdLst/>
              <a:ahLst/>
              <a:cxnLst/>
              <a:rect l="l" t="t" r="r" b="b"/>
              <a:pathLst>
                <a:path w="4699" h="5002" extrusionOk="0">
                  <a:moveTo>
                    <a:pt x="320" y="3917"/>
                  </a:moveTo>
                  <a:cubicBezTo>
                    <a:pt x="343" y="4019"/>
                    <a:pt x="406" y="3995"/>
                    <a:pt x="471" y="3980"/>
                  </a:cubicBezTo>
                  <a:lnTo>
                    <a:pt x="1035" y="3848"/>
                  </a:lnTo>
                  <a:cubicBezTo>
                    <a:pt x="1025" y="3801"/>
                    <a:pt x="1018" y="3758"/>
                    <a:pt x="1014" y="3716"/>
                  </a:cubicBezTo>
                  <a:cubicBezTo>
                    <a:pt x="997" y="3541"/>
                    <a:pt x="994" y="3315"/>
                    <a:pt x="1132" y="3113"/>
                  </a:cubicBezTo>
                  <a:cubicBezTo>
                    <a:pt x="1133" y="3110"/>
                    <a:pt x="1135" y="3108"/>
                    <a:pt x="1136" y="3106"/>
                  </a:cubicBezTo>
                  <a:cubicBezTo>
                    <a:pt x="1146" y="3089"/>
                    <a:pt x="1166" y="3057"/>
                    <a:pt x="1210" y="3044"/>
                  </a:cubicBezTo>
                  <a:lnTo>
                    <a:pt x="1213" y="3043"/>
                  </a:lnTo>
                  <a:cubicBezTo>
                    <a:pt x="1235" y="3038"/>
                    <a:pt x="1257" y="3045"/>
                    <a:pt x="1272" y="3062"/>
                  </a:cubicBezTo>
                  <a:cubicBezTo>
                    <a:pt x="1287" y="3079"/>
                    <a:pt x="1291" y="3104"/>
                    <a:pt x="1282" y="3126"/>
                  </a:cubicBezTo>
                  <a:cubicBezTo>
                    <a:pt x="1203" y="3302"/>
                    <a:pt x="1196" y="3540"/>
                    <a:pt x="1260" y="3795"/>
                  </a:cubicBezTo>
                  <a:cubicBezTo>
                    <a:pt x="1653" y="3704"/>
                    <a:pt x="2044" y="3612"/>
                    <a:pt x="2438" y="3521"/>
                  </a:cubicBezTo>
                  <a:cubicBezTo>
                    <a:pt x="2489" y="3510"/>
                    <a:pt x="2553" y="3467"/>
                    <a:pt x="2593" y="3515"/>
                  </a:cubicBezTo>
                  <a:cubicBezTo>
                    <a:pt x="2627" y="3555"/>
                    <a:pt x="2581" y="3613"/>
                    <a:pt x="2566" y="3661"/>
                  </a:cubicBezTo>
                  <a:cubicBezTo>
                    <a:pt x="2499" y="3876"/>
                    <a:pt x="2445" y="4090"/>
                    <a:pt x="2471" y="4321"/>
                  </a:cubicBezTo>
                  <a:cubicBezTo>
                    <a:pt x="2478" y="4385"/>
                    <a:pt x="2491" y="4447"/>
                    <a:pt x="2510" y="4508"/>
                  </a:cubicBezTo>
                  <a:cubicBezTo>
                    <a:pt x="2534" y="4443"/>
                    <a:pt x="2544" y="4369"/>
                    <a:pt x="2539" y="4288"/>
                  </a:cubicBezTo>
                  <a:cubicBezTo>
                    <a:pt x="2520" y="4003"/>
                    <a:pt x="2568" y="3795"/>
                    <a:pt x="2694" y="3615"/>
                  </a:cubicBezTo>
                  <a:cubicBezTo>
                    <a:pt x="2749" y="3536"/>
                    <a:pt x="2826" y="3472"/>
                    <a:pt x="2889" y="3451"/>
                  </a:cubicBezTo>
                  <a:cubicBezTo>
                    <a:pt x="2891" y="3450"/>
                    <a:pt x="2893" y="3449"/>
                    <a:pt x="2895" y="3449"/>
                  </a:cubicBezTo>
                  <a:cubicBezTo>
                    <a:pt x="2920" y="3443"/>
                    <a:pt x="2947" y="3454"/>
                    <a:pt x="2960" y="3477"/>
                  </a:cubicBezTo>
                  <a:cubicBezTo>
                    <a:pt x="2974" y="3502"/>
                    <a:pt x="2969" y="3533"/>
                    <a:pt x="2948" y="3552"/>
                  </a:cubicBezTo>
                  <a:cubicBezTo>
                    <a:pt x="2798" y="3685"/>
                    <a:pt x="2724" y="3857"/>
                    <a:pt x="2723" y="4077"/>
                  </a:cubicBezTo>
                  <a:cubicBezTo>
                    <a:pt x="2723" y="4235"/>
                    <a:pt x="2741" y="4362"/>
                    <a:pt x="2780" y="4475"/>
                  </a:cubicBezTo>
                  <a:cubicBezTo>
                    <a:pt x="2882" y="4775"/>
                    <a:pt x="3064" y="4944"/>
                    <a:pt x="3337" y="4994"/>
                  </a:cubicBezTo>
                  <a:cubicBezTo>
                    <a:pt x="3404" y="5007"/>
                    <a:pt x="3482" y="5004"/>
                    <a:pt x="3560" y="4986"/>
                  </a:cubicBezTo>
                  <a:cubicBezTo>
                    <a:pt x="3795" y="4931"/>
                    <a:pt x="4035" y="4738"/>
                    <a:pt x="4004" y="4549"/>
                  </a:cubicBezTo>
                  <a:cubicBezTo>
                    <a:pt x="4003" y="4542"/>
                    <a:pt x="4000" y="4533"/>
                    <a:pt x="3997" y="4523"/>
                  </a:cubicBezTo>
                  <a:cubicBezTo>
                    <a:pt x="3993" y="4513"/>
                    <a:pt x="3989" y="4502"/>
                    <a:pt x="3986" y="4491"/>
                  </a:cubicBezTo>
                  <a:cubicBezTo>
                    <a:pt x="3907" y="4176"/>
                    <a:pt x="3927" y="3904"/>
                    <a:pt x="4049" y="3659"/>
                  </a:cubicBezTo>
                  <a:cubicBezTo>
                    <a:pt x="4068" y="3620"/>
                    <a:pt x="4092" y="3576"/>
                    <a:pt x="4132" y="3540"/>
                  </a:cubicBezTo>
                  <a:cubicBezTo>
                    <a:pt x="4139" y="3534"/>
                    <a:pt x="4148" y="3529"/>
                    <a:pt x="4158" y="3527"/>
                  </a:cubicBezTo>
                  <a:cubicBezTo>
                    <a:pt x="4171" y="3524"/>
                    <a:pt x="4186" y="3525"/>
                    <a:pt x="4199" y="3532"/>
                  </a:cubicBezTo>
                  <a:cubicBezTo>
                    <a:pt x="4220" y="3543"/>
                    <a:pt x="4233" y="3566"/>
                    <a:pt x="4231" y="3590"/>
                  </a:cubicBezTo>
                  <a:cubicBezTo>
                    <a:pt x="4173" y="4248"/>
                    <a:pt x="4267" y="4435"/>
                    <a:pt x="4328" y="4488"/>
                  </a:cubicBezTo>
                  <a:cubicBezTo>
                    <a:pt x="4354" y="4511"/>
                    <a:pt x="4384" y="4518"/>
                    <a:pt x="4422" y="4509"/>
                  </a:cubicBezTo>
                  <a:cubicBezTo>
                    <a:pt x="4493" y="4492"/>
                    <a:pt x="4564" y="4425"/>
                    <a:pt x="4576" y="4407"/>
                  </a:cubicBezTo>
                  <a:cubicBezTo>
                    <a:pt x="4633" y="4309"/>
                    <a:pt x="4673" y="4215"/>
                    <a:pt x="4699" y="4126"/>
                  </a:cubicBezTo>
                  <a:cubicBezTo>
                    <a:pt x="4696" y="4063"/>
                    <a:pt x="4688" y="4000"/>
                    <a:pt x="4675" y="3936"/>
                  </a:cubicBezTo>
                  <a:cubicBezTo>
                    <a:pt x="4629" y="3710"/>
                    <a:pt x="4505" y="3523"/>
                    <a:pt x="4347" y="3358"/>
                  </a:cubicBezTo>
                  <a:cubicBezTo>
                    <a:pt x="4294" y="3304"/>
                    <a:pt x="4242" y="3248"/>
                    <a:pt x="4188" y="3195"/>
                  </a:cubicBezTo>
                  <a:cubicBezTo>
                    <a:pt x="4144" y="3152"/>
                    <a:pt x="4153" y="3124"/>
                    <a:pt x="4210" y="3108"/>
                  </a:cubicBezTo>
                  <a:cubicBezTo>
                    <a:pt x="4239" y="3100"/>
                    <a:pt x="4270" y="3093"/>
                    <a:pt x="4300" y="3086"/>
                  </a:cubicBezTo>
                  <a:lnTo>
                    <a:pt x="4481" y="3044"/>
                  </a:lnTo>
                  <a:cubicBezTo>
                    <a:pt x="4359" y="2896"/>
                    <a:pt x="4192" y="2834"/>
                    <a:pt x="4021" y="2874"/>
                  </a:cubicBezTo>
                  <a:cubicBezTo>
                    <a:pt x="3882" y="2906"/>
                    <a:pt x="3762" y="3005"/>
                    <a:pt x="3699" y="3136"/>
                  </a:cubicBezTo>
                  <a:cubicBezTo>
                    <a:pt x="3613" y="3318"/>
                    <a:pt x="3570" y="3527"/>
                    <a:pt x="3566" y="3794"/>
                  </a:cubicBezTo>
                  <a:cubicBezTo>
                    <a:pt x="3565" y="3876"/>
                    <a:pt x="3567" y="3957"/>
                    <a:pt x="3568" y="4044"/>
                  </a:cubicBezTo>
                  <a:cubicBezTo>
                    <a:pt x="3569" y="4085"/>
                    <a:pt x="3570" y="4128"/>
                    <a:pt x="3571" y="4172"/>
                  </a:cubicBezTo>
                  <a:cubicBezTo>
                    <a:pt x="3571" y="4200"/>
                    <a:pt x="3552" y="4225"/>
                    <a:pt x="3525" y="4231"/>
                  </a:cubicBezTo>
                  <a:cubicBezTo>
                    <a:pt x="3523" y="4231"/>
                    <a:pt x="3521" y="4232"/>
                    <a:pt x="3519" y="4232"/>
                  </a:cubicBezTo>
                  <a:cubicBezTo>
                    <a:pt x="3488" y="4236"/>
                    <a:pt x="3460" y="4216"/>
                    <a:pt x="3453" y="4186"/>
                  </a:cubicBezTo>
                  <a:cubicBezTo>
                    <a:pt x="3403" y="3972"/>
                    <a:pt x="3387" y="3594"/>
                    <a:pt x="3419" y="3378"/>
                  </a:cubicBezTo>
                  <a:cubicBezTo>
                    <a:pt x="3446" y="3194"/>
                    <a:pt x="3509" y="3038"/>
                    <a:pt x="3611" y="2901"/>
                  </a:cubicBezTo>
                  <a:cubicBezTo>
                    <a:pt x="3702" y="2780"/>
                    <a:pt x="3835" y="2693"/>
                    <a:pt x="3986" y="2658"/>
                  </a:cubicBezTo>
                  <a:cubicBezTo>
                    <a:pt x="4085" y="2635"/>
                    <a:pt x="4189" y="2635"/>
                    <a:pt x="4287" y="2659"/>
                  </a:cubicBezTo>
                  <a:cubicBezTo>
                    <a:pt x="4342" y="2673"/>
                    <a:pt x="4392" y="2694"/>
                    <a:pt x="4440" y="2716"/>
                  </a:cubicBezTo>
                  <a:cubicBezTo>
                    <a:pt x="4447" y="2401"/>
                    <a:pt x="4207" y="2183"/>
                    <a:pt x="3977" y="2112"/>
                  </a:cubicBezTo>
                  <a:cubicBezTo>
                    <a:pt x="3938" y="2100"/>
                    <a:pt x="3901" y="2098"/>
                    <a:pt x="3868" y="2105"/>
                  </a:cubicBezTo>
                  <a:cubicBezTo>
                    <a:pt x="3836" y="2113"/>
                    <a:pt x="3805" y="2130"/>
                    <a:pt x="3776" y="2157"/>
                  </a:cubicBezTo>
                  <a:cubicBezTo>
                    <a:pt x="3722" y="2208"/>
                    <a:pt x="3681" y="2258"/>
                    <a:pt x="3653" y="2310"/>
                  </a:cubicBezTo>
                  <a:cubicBezTo>
                    <a:pt x="3608" y="2392"/>
                    <a:pt x="3567" y="2477"/>
                    <a:pt x="3528" y="2557"/>
                  </a:cubicBezTo>
                  <a:cubicBezTo>
                    <a:pt x="3441" y="2735"/>
                    <a:pt x="3339" y="2830"/>
                    <a:pt x="3195" y="2864"/>
                  </a:cubicBezTo>
                  <a:cubicBezTo>
                    <a:pt x="3129" y="2879"/>
                    <a:pt x="3054" y="2882"/>
                    <a:pt x="2963" y="2872"/>
                  </a:cubicBezTo>
                  <a:cubicBezTo>
                    <a:pt x="2908" y="2866"/>
                    <a:pt x="2855" y="2854"/>
                    <a:pt x="2803" y="2841"/>
                  </a:cubicBezTo>
                  <a:cubicBezTo>
                    <a:pt x="2785" y="2837"/>
                    <a:pt x="2768" y="2833"/>
                    <a:pt x="2750" y="2829"/>
                  </a:cubicBezTo>
                  <a:cubicBezTo>
                    <a:pt x="2693" y="2817"/>
                    <a:pt x="2642" y="2816"/>
                    <a:pt x="2593" y="2827"/>
                  </a:cubicBezTo>
                  <a:cubicBezTo>
                    <a:pt x="2540" y="2840"/>
                    <a:pt x="2490" y="2866"/>
                    <a:pt x="2442" y="2909"/>
                  </a:cubicBezTo>
                  <a:cubicBezTo>
                    <a:pt x="2390" y="2956"/>
                    <a:pt x="2344" y="3015"/>
                    <a:pt x="2300" y="3093"/>
                  </a:cubicBezTo>
                  <a:cubicBezTo>
                    <a:pt x="2275" y="3138"/>
                    <a:pt x="2254" y="3184"/>
                    <a:pt x="2233" y="3233"/>
                  </a:cubicBezTo>
                  <a:cubicBezTo>
                    <a:pt x="2219" y="3262"/>
                    <a:pt x="2206" y="3292"/>
                    <a:pt x="2192" y="3320"/>
                  </a:cubicBezTo>
                  <a:cubicBezTo>
                    <a:pt x="2184" y="3337"/>
                    <a:pt x="2169" y="3348"/>
                    <a:pt x="2152" y="3352"/>
                  </a:cubicBezTo>
                  <a:cubicBezTo>
                    <a:pt x="2141" y="3355"/>
                    <a:pt x="2130" y="3355"/>
                    <a:pt x="2120" y="3351"/>
                  </a:cubicBezTo>
                  <a:cubicBezTo>
                    <a:pt x="2092" y="3342"/>
                    <a:pt x="2074" y="3313"/>
                    <a:pt x="2079" y="3284"/>
                  </a:cubicBezTo>
                  <a:cubicBezTo>
                    <a:pt x="2099" y="3171"/>
                    <a:pt x="2141" y="3059"/>
                    <a:pt x="2208" y="2940"/>
                  </a:cubicBezTo>
                  <a:cubicBezTo>
                    <a:pt x="2304" y="2769"/>
                    <a:pt x="2425" y="2668"/>
                    <a:pt x="2579" y="2632"/>
                  </a:cubicBezTo>
                  <a:cubicBezTo>
                    <a:pt x="2608" y="2625"/>
                    <a:pt x="2639" y="2621"/>
                    <a:pt x="2671" y="2619"/>
                  </a:cubicBezTo>
                  <a:cubicBezTo>
                    <a:pt x="2715" y="2431"/>
                    <a:pt x="2750" y="2210"/>
                    <a:pt x="2693" y="1983"/>
                  </a:cubicBezTo>
                  <a:cubicBezTo>
                    <a:pt x="2659" y="1845"/>
                    <a:pt x="2588" y="1758"/>
                    <a:pt x="2475" y="1717"/>
                  </a:cubicBezTo>
                  <a:cubicBezTo>
                    <a:pt x="2416" y="1696"/>
                    <a:pt x="2361" y="1692"/>
                    <a:pt x="2305" y="1705"/>
                  </a:cubicBezTo>
                  <a:cubicBezTo>
                    <a:pt x="2241" y="1720"/>
                    <a:pt x="2177" y="1756"/>
                    <a:pt x="2104" y="1821"/>
                  </a:cubicBezTo>
                  <a:cubicBezTo>
                    <a:pt x="2033" y="1883"/>
                    <a:pt x="1974" y="1960"/>
                    <a:pt x="1924" y="2027"/>
                  </a:cubicBezTo>
                  <a:cubicBezTo>
                    <a:pt x="1916" y="2039"/>
                    <a:pt x="1903" y="2047"/>
                    <a:pt x="1890" y="2050"/>
                  </a:cubicBezTo>
                  <a:cubicBezTo>
                    <a:pt x="1876" y="2053"/>
                    <a:pt x="1861" y="2051"/>
                    <a:pt x="1848" y="2044"/>
                  </a:cubicBezTo>
                  <a:cubicBezTo>
                    <a:pt x="1822" y="2030"/>
                    <a:pt x="1810" y="1998"/>
                    <a:pt x="1820" y="1971"/>
                  </a:cubicBezTo>
                  <a:cubicBezTo>
                    <a:pt x="1867" y="1847"/>
                    <a:pt x="1941" y="1737"/>
                    <a:pt x="2042" y="1646"/>
                  </a:cubicBezTo>
                  <a:cubicBezTo>
                    <a:pt x="2070" y="1620"/>
                    <a:pt x="2173" y="1555"/>
                    <a:pt x="2299" y="1526"/>
                  </a:cubicBezTo>
                  <a:cubicBezTo>
                    <a:pt x="2406" y="1501"/>
                    <a:pt x="2509" y="1506"/>
                    <a:pt x="2603" y="1540"/>
                  </a:cubicBezTo>
                  <a:cubicBezTo>
                    <a:pt x="2779" y="1605"/>
                    <a:pt x="2893" y="1752"/>
                    <a:pt x="2932" y="1962"/>
                  </a:cubicBezTo>
                  <a:cubicBezTo>
                    <a:pt x="2971" y="2168"/>
                    <a:pt x="2965" y="2380"/>
                    <a:pt x="2915" y="2611"/>
                  </a:cubicBezTo>
                  <a:cubicBezTo>
                    <a:pt x="2915" y="2615"/>
                    <a:pt x="2914" y="2618"/>
                    <a:pt x="2913" y="2622"/>
                  </a:cubicBezTo>
                  <a:cubicBezTo>
                    <a:pt x="2915" y="2622"/>
                    <a:pt x="2917" y="2622"/>
                    <a:pt x="2919" y="2623"/>
                  </a:cubicBezTo>
                  <a:cubicBezTo>
                    <a:pt x="2961" y="2630"/>
                    <a:pt x="3004" y="2637"/>
                    <a:pt x="3045" y="2641"/>
                  </a:cubicBezTo>
                  <a:cubicBezTo>
                    <a:pt x="3084" y="2645"/>
                    <a:pt x="3119" y="2643"/>
                    <a:pt x="3151" y="2636"/>
                  </a:cubicBezTo>
                  <a:cubicBezTo>
                    <a:pt x="3225" y="2618"/>
                    <a:pt x="3281" y="2570"/>
                    <a:pt x="3320" y="2488"/>
                  </a:cubicBezTo>
                  <a:cubicBezTo>
                    <a:pt x="3341" y="2446"/>
                    <a:pt x="3360" y="2402"/>
                    <a:pt x="3379" y="2359"/>
                  </a:cubicBezTo>
                  <a:lnTo>
                    <a:pt x="3389" y="2335"/>
                  </a:lnTo>
                  <a:cubicBezTo>
                    <a:pt x="3431" y="2237"/>
                    <a:pt x="3493" y="2111"/>
                    <a:pt x="3592" y="2005"/>
                  </a:cubicBezTo>
                  <a:cubicBezTo>
                    <a:pt x="3673" y="1920"/>
                    <a:pt x="3758" y="1867"/>
                    <a:pt x="3854" y="1845"/>
                  </a:cubicBezTo>
                  <a:cubicBezTo>
                    <a:pt x="3907" y="1832"/>
                    <a:pt x="3963" y="1829"/>
                    <a:pt x="4020" y="1836"/>
                  </a:cubicBezTo>
                  <a:cubicBezTo>
                    <a:pt x="4019" y="1830"/>
                    <a:pt x="4019" y="1823"/>
                    <a:pt x="4018" y="1816"/>
                  </a:cubicBezTo>
                  <a:cubicBezTo>
                    <a:pt x="4017" y="1805"/>
                    <a:pt x="4016" y="1794"/>
                    <a:pt x="4015" y="1783"/>
                  </a:cubicBezTo>
                  <a:cubicBezTo>
                    <a:pt x="3994" y="1477"/>
                    <a:pt x="3852" y="1273"/>
                    <a:pt x="3581" y="1159"/>
                  </a:cubicBezTo>
                  <a:cubicBezTo>
                    <a:pt x="3525" y="1136"/>
                    <a:pt x="3471" y="1130"/>
                    <a:pt x="3416" y="1142"/>
                  </a:cubicBezTo>
                  <a:lnTo>
                    <a:pt x="3402" y="1145"/>
                  </a:lnTo>
                  <a:cubicBezTo>
                    <a:pt x="3329" y="1162"/>
                    <a:pt x="3255" y="1191"/>
                    <a:pt x="3167" y="1236"/>
                  </a:cubicBezTo>
                  <a:cubicBezTo>
                    <a:pt x="3162" y="1238"/>
                    <a:pt x="3157" y="1240"/>
                    <a:pt x="3153" y="1241"/>
                  </a:cubicBezTo>
                  <a:cubicBezTo>
                    <a:pt x="3133" y="1246"/>
                    <a:pt x="3112" y="1240"/>
                    <a:pt x="3097" y="1225"/>
                  </a:cubicBezTo>
                  <a:cubicBezTo>
                    <a:pt x="3079" y="1208"/>
                    <a:pt x="3074" y="1180"/>
                    <a:pt x="3086" y="1156"/>
                  </a:cubicBezTo>
                  <a:cubicBezTo>
                    <a:pt x="3154" y="1021"/>
                    <a:pt x="3260" y="966"/>
                    <a:pt x="3440" y="920"/>
                  </a:cubicBezTo>
                  <a:cubicBezTo>
                    <a:pt x="3423" y="777"/>
                    <a:pt x="3326" y="649"/>
                    <a:pt x="3192" y="598"/>
                  </a:cubicBezTo>
                  <a:cubicBezTo>
                    <a:pt x="3115" y="569"/>
                    <a:pt x="3038" y="559"/>
                    <a:pt x="2964" y="568"/>
                  </a:cubicBezTo>
                  <a:cubicBezTo>
                    <a:pt x="2884" y="578"/>
                    <a:pt x="2834" y="548"/>
                    <a:pt x="2803" y="473"/>
                  </a:cubicBezTo>
                  <a:cubicBezTo>
                    <a:pt x="2742" y="326"/>
                    <a:pt x="2665" y="214"/>
                    <a:pt x="2567" y="132"/>
                  </a:cubicBezTo>
                  <a:cubicBezTo>
                    <a:pt x="2433" y="19"/>
                    <a:pt x="2286" y="-22"/>
                    <a:pt x="2142" y="11"/>
                  </a:cubicBezTo>
                  <a:cubicBezTo>
                    <a:pt x="2119" y="16"/>
                    <a:pt x="2096" y="24"/>
                    <a:pt x="2073" y="33"/>
                  </a:cubicBezTo>
                  <a:cubicBezTo>
                    <a:pt x="1965" y="77"/>
                    <a:pt x="1878" y="141"/>
                    <a:pt x="1815" y="225"/>
                  </a:cubicBezTo>
                  <a:cubicBezTo>
                    <a:pt x="1752" y="308"/>
                    <a:pt x="1713" y="411"/>
                    <a:pt x="1699" y="530"/>
                  </a:cubicBezTo>
                  <a:lnTo>
                    <a:pt x="1699" y="530"/>
                  </a:lnTo>
                  <a:cubicBezTo>
                    <a:pt x="1705" y="585"/>
                    <a:pt x="1672" y="608"/>
                    <a:pt x="1653" y="616"/>
                  </a:cubicBezTo>
                  <a:cubicBezTo>
                    <a:pt x="1649" y="618"/>
                    <a:pt x="1645" y="619"/>
                    <a:pt x="1641" y="620"/>
                  </a:cubicBezTo>
                  <a:cubicBezTo>
                    <a:pt x="1634" y="622"/>
                    <a:pt x="1627" y="622"/>
                    <a:pt x="1619" y="621"/>
                  </a:cubicBezTo>
                  <a:cubicBezTo>
                    <a:pt x="1624" y="650"/>
                    <a:pt x="1629" y="679"/>
                    <a:pt x="1633" y="710"/>
                  </a:cubicBezTo>
                  <a:cubicBezTo>
                    <a:pt x="1640" y="771"/>
                    <a:pt x="1643" y="831"/>
                    <a:pt x="1643" y="891"/>
                  </a:cubicBezTo>
                  <a:cubicBezTo>
                    <a:pt x="1683" y="908"/>
                    <a:pt x="1720" y="929"/>
                    <a:pt x="1756" y="955"/>
                  </a:cubicBezTo>
                  <a:cubicBezTo>
                    <a:pt x="1883" y="1043"/>
                    <a:pt x="1948" y="1239"/>
                    <a:pt x="1940" y="1281"/>
                  </a:cubicBezTo>
                  <a:cubicBezTo>
                    <a:pt x="1935" y="1304"/>
                    <a:pt x="1917" y="1323"/>
                    <a:pt x="1895" y="1329"/>
                  </a:cubicBezTo>
                  <a:cubicBezTo>
                    <a:pt x="1873" y="1334"/>
                    <a:pt x="1850" y="1327"/>
                    <a:pt x="1836" y="1310"/>
                  </a:cubicBezTo>
                  <a:cubicBezTo>
                    <a:pt x="1768" y="1234"/>
                    <a:pt x="1697" y="1177"/>
                    <a:pt x="1620" y="1141"/>
                  </a:cubicBezTo>
                  <a:cubicBezTo>
                    <a:pt x="1517" y="1731"/>
                    <a:pt x="1065" y="2245"/>
                    <a:pt x="469" y="2389"/>
                  </a:cubicBezTo>
                  <a:cubicBezTo>
                    <a:pt x="337" y="2421"/>
                    <a:pt x="205" y="2445"/>
                    <a:pt x="70" y="2443"/>
                  </a:cubicBezTo>
                  <a:cubicBezTo>
                    <a:pt x="37" y="2442"/>
                    <a:pt x="12" y="2445"/>
                    <a:pt x="0" y="2461"/>
                  </a:cubicBezTo>
                  <a:cubicBezTo>
                    <a:pt x="12" y="2492"/>
                    <a:pt x="24" y="2524"/>
                    <a:pt x="38" y="2556"/>
                  </a:cubicBezTo>
                  <a:cubicBezTo>
                    <a:pt x="44" y="2569"/>
                    <a:pt x="49" y="2581"/>
                    <a:pt x="54" y="2594"/>
                  </a:cubicBezTo>
                  <a:cubicBezTo>
                    <a:pt x="68" y="2627"/>
                    <a:pt x="81" y="2659"/>
                    <a:pt x="96" y="2691"/>
                  </a:cubicBezTo>
                  <a:cubicBezTo>
                    <a:pt x="172" y="2626"/>
                    <a:pt x="245" y="2586"/>
                    <a:pt x="312" y="2570"/>
                  </a:cubicBezTo>
                  <a:cubicBezTo>
                    <a:pt x="379" y="2554"/>
                    <a:pt x="440" y="2564"/>
                    <a:pt x="490" y="2597"/>
                  </a:cubicBezTo>
                  <a:cubicBezTo>
                    <a:pt x="509" y="2610"/>
                    <a:pt x="519" y="2633"/>
                    <a:pt x="516" y="2656"/>
                  </a:cubicBezTo>
                  <a:cubicBezTo>
                    <a:pt x="512" y="2678"/>
                    <a:pt x="496" y="2697"/>
                    <a:pt x="474" y="2704"/>
                  </a:cubicBezTo>
                  <a:cubicBezTo>
                    <a:pt x="280" y="2763"/>
                    <a:pt x="164" y="2895"/>
                    <a:pt x="130" y="3095"/>
                  </a:cubicBezTo>
                  <a:cubicBezTo>
                    <a:pt x="194" y="3369"/>
                    <a:pt x="258" y="3643"/>
                    <a:pt x="320" y="3917"/>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sp>
        <p:nvSpPr>
          <p:cNvPr id="359" name="Google Shape;359;p26"/>
          <p:cNvSpPr/>
          <p:nvPr/>
        </p:nvSpPr>
        <p:spPr>
          <a:xfrm rot="5400000">
            <a:off x="4298926" y="3810423"/>
            <a:ext cx="546148" cy="2133299"/>
          </a:xfrm>
          <a:custGeom>
            <a:avLst/>
            <a:gdLst/>
            <a:ahLst/>
            <a:cxnLst/>
            <a:rect l="l" t="t" r="r" b="b"/>
            <a:pathLst>
              <a:path w="2001" h="7816" extrusionOk="0">
                <a:moveTo>
                  <a:pt x="2001" y="0"/>
                </a:moveTo>
                <a:lnTo>
                  <a:pt x="2001" y="7816"/>
                </a:lnTo>
                <a:cubicBezTo>
                  <a:pt x="789" y="6941"/>
                  <a:pt x="0" y="5516"/>
                  <a:pt x="0" y="3908"/>
                </a:cubicBezTo>
                <a:cubicBezTo>
                  <a:pt x="0" y="2299"/>
                  <a:pt x="789" y="875"/>
                  <a:pt x="2001" y="0"/>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360" name="Google Shape;360;p26"/>
          <p:cNvSpPr/>
          <p:nvPr/>
        </p:nvSpPr>
        <p:spPr>
          <a:xfrm rot="3599360">
            <a:off x="-600868" y="713700"/>
            <a:ext cx="1428550" cy="868715"/>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361" name="Google Shape;361;p26"/>
          <p:cNvSpPr txBox="1">
            <a:spLocks noGrp="1"/>
          </p:cNvSpPr>
          <p:nvPr>
            <p:ph type="subTitle" idx="1"/>
          </p:nvPr>
        </p:nvSpPr>
        <p:spPr>
          <a:xfrm>
            <a:off x="2560463" y="2112268"/>
            <a:ext cx="1978200" cy="665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4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362" name="Google Shape;362;p26"/>
          <p:cNvSpPr txBox="1">
            <a:spLocks noGrp="1"/>
          </p:cNvSpPr>
          <p:nvPr>
            <p:ph type="subTitle" idx="2"/>
          </p:nvPr>
        </p:nvSpPr>
        <p:spPr>
          <a:xfrm>
            <a:off x="5747541" y="2112268"/>
            <a:ext cx="1978200" cy="665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4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363" name="Google Shape;363;p26"/>
          <p:cNvSpPr txBox="1">
            <a:spLocks noGrp="1"/>
          </p:cNvSpPr>
          <p:nvPr>
            <p:ph type="subTitle" idx="3"/>
          </p:nvPr>
        </p:nvSpPr>
        <p:spPr>
          <a:xfrm>
            <a:off x="2560463" y="3475287"/>
            <a:ext cx="1978200" cy="665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4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364" name="Google Shape;364;p26"/>
          <p:cNvSpPr txBox="1">
            <a:spLocks noGrp="1"/>
          </p:cNvSpPr>
          <p:nvPr>
            <p:ph type="subTitle" idx="4"/>
          </p:nvPr>
        </p:nvSpPr>
        <p:spPr>
          <a:xfrm>
            <a:off x="5747541" y="3475287"/>
            <a:ext cx="1978200" cy="665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4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365" name="Google Shape;365;p26"/>
          <p:cNvSpPr txBox="1">
            <a:spLocks noGrp="1"/>
          </p:cNvSpPr>
          <p:nvPr>
            <p:ph type="subTitle" idx="5"/>
          </p:nvPr>
        </p:nvSpPr>
        <p:spPr>
          <a:xfrm>
            <a:off x="2560475" y="1764365"/>
            <a:ext cx="1978200" cy="488400"/>
          </a:xfrm>
          <a:prstGeom prst="rect">
            <a:avLst/>
          </a:prstGeom>
        </p:spPr>
        <p:txBody>
          <a:bodyPr spcFirstLastPara="1" wrap="square" lIns="91425" tIns="91425" rIns="91425" bIns="91425" anchor="b" anchorCtr="0">
            <a:noAutofit/>
          </a:bodyPr>
          <a:lstStyle>
            <a:lvl1pPr lvl="0" algn="r" rtl="0">
              <a:lnSpc>
                <a:spcPct val="100000"/>
              </a:lnSpc>
              <a:spcBef>
                <a:spcPts val="0"/>
              </a:spcBef>
              <a:spcAft>
                <a:spcPts val="0"/>
              </a:spcAft>
              <a:buSzPts val="2400"/>
              <a:buFont typeface="Bebas Neue"/>
              <a:buNone/>
              <a:defRPr sz="1900">
                <a:solidFill>
                  <a:schemeClr val="dk1"/>
                </a:solidFill>
                <a:latin typeface="Montagu Slab SemiBold"/>
                <a:ea typeface="Montagu Slab SemiBold"/>
                <a:cs typeface="Montagu Slab SemiBold"/>
                <a:sym typeface="Montagu Slab SemiBold"/>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366" name="Google Shape;366;p26"/>
          <p:cNvSpPr txBox="1">
            <a:spLocks noGrp="1"/>
          </p:cNvSpPr>
          <p:nvPr>
            <p:ph type="subTitle" idx="6"/>
          </p:nvPr>
        </p:nvSpPr>
        <p:spPr>
          <a:xfrm>
            <a:off x="2560475" y="3127383"/>
            <a:ext cx="1978200" cy="488400"/>
          </a:xfrm>
          <a:prstGeom prst="rect">
            <a:avLst/>
          </a:prstGeom>
        </p:spPr>
        <p:txBody>
          <a:bodyPr spcFirstLastPara="1" wrap="square" lIns="91425" tIns="91425" rIns="91425" bIns="91425" anchor="b" anchorCtr="0">
            <a:noAutofit/>
          </a:bodyPr>
          <a:lstStyle>
            <a:lvl1pPr lvl="0" algn="r" rtl="0">
              <a:lnSpc>
                <a:spcPct val="100000"/>
              </a:lnSpc>
              <a:spcBef>
                <a:spcPts val="0"/>
              </a:spcBef>
              <a:spcAft>
                <a:spcPts val="0"/>
              </a:spcAft>
              <a:buSzPts val="2400"/>
              <a:buFont typeface="Bebas Neue"/>
              <a:buNone/>
              <a:defRPr sz="1900">
                <a:solidFill>
                  <a:schemeClr val="dk1"/>
                </a:solidFill>
                <a:latin typeface="Montagu Slab SemiBold"/>
                <a:ea typeface="Montagu Slab SemiBold"/>
                <a:cs typeface="Montagu Slab SemiBold"/>
                <a:sym typeface="Montagu Slab SemiBold"/>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367" name="Google Shape;367;p26"/>
          <p:cNvSpPr txBox="1">
            <a:spLocks noGrp="1"/>
          </p:cNvSpPr>
          <p:nvPr>
            <p:ph type="subTitle" idx="7"/>
          </p:nvPr>
        </p:nvSpPr>
        <p:spPr>
          <a:xfrm>
            <a:off x="5747550" y="1764365"/>
            <a:ext cx="1978200" cy="488400"/>
          </a:xfrm>
          <a:prstGeom prst="rect">
            <a:avLst/>
          </a:prstGeom>
        </p:spPr>
        <p:txBody>
          <a:bodyPr spcFirstLastPara="1" wrap="square" lIns="91425" tIns="91425" rIns="91425" bIns="91425" anchor="b" anchorCtr="0">
            <a:noAutofit/>
          </a:bodyPr>
          <a:lstStyle>
            <a:lvl1pPr lvl="0" algn="r" rtl="0">
              <a:lnSpc>
                <a:spcPct val="100000"/>
              </a:lnSpc>
              <a:spcBef>
                <a:spcPts val="0"/>
              </a:spcBef>
              <a:spcAft>
                <a:spcPts val="0"/>
              </a:spcAft>
              <a:buSzPts val="2400"/>
              <a:buFont typeface="Bebas Neue"/>
              <a:buNone/>
              <a:defRPr sz="1900">
                <a:solidFill>
                  <a:schemeClr val="dk1"/>
                </a:solidFill>
                <a:latin typeface="Montagu Slab SemiBold"/>
                <a:ea typeface="Montagu Slab SemiBold"/>
                <a:cs typeface="Montagu Slab SemiBold"/>
                <a:sym typeface="Montagu Slab SemiBold"/>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368" name="Google Shape;368;p26"/>
          <p:cNvSpPr txBox="1">
            <a:spLocks noGrp="1"/>
          </p:cNvSpPr>
          <p:nvPr>
            <p:ph type="subTitle" idx="8"/>
          </p:nvPr>
        </p:nvSpPr>
        <p:spPr>
          <a:xfrm>
            <a:off x="5747550" y="3127383"/>
            <a:ext cx="1978200" cy="488400"/>
          </a:xfrm>
          <a:prstGeom prst="rect">
            <a:avLst/>
          </a:prstGeom>
        </p:spPr>
        <p:txBody>
          <a:bodyPr spcFirstLastPara="1" wrap="square" lIns="91425" tIns="91425" rIns="91425" bIns="91425" anchor="b" anchorCtr="0">
            <a:noAutofit/>
          </a:bodyPr>
          <a:lstStyle>
            <a:lvl1pPr lvl="0" algn="r" rtl="0">
              <a:lnSpc>
                <a:spcPct val="100000"/>
              </a:lnSpc>
              <a:spcBef>
                <a:spcPts val="0"/>
              </a:spcBef>
              <a:spcAft>
                <a:spcPts val="0"/>
              </a:spcAft>
              <a:buSzPts val="2400"/>
              <a:buFont typeface="Bebas Neue"/>
              <a:buNone/>
              <a:defRPr sz="1900">
                <a:solidFill>
                  <a:schemeClr val="dk1"/>
                </a:solidFill>
                <a:latin typeface="Montagu Slab SemiBold"/>
                <a:ea typeface="Montagu Slab SemiBold"/>
                <a:cs typeface="Montagu Slab SemiBold"/>
                <a:sym typeface="Montagu Slab SemiBold"/>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369" name="Google Shape;369;p26"/>
          <p:cNvSpPr txBox="1">
            <a:spLocks noGrp="1"/>
          </p:cNvSpPr>
          <p:nvPr>
            <p:ph type="title"/>
          </p:nvPr>
        </p:nvSpPr>
        <p:spPr>
          <a:xfrm>
            <a:off x="1516075" y="539500"/>
            <a:ext cx="6914700" cy="572700"/>
          </a:xfrm>
          <a:prstGeom prst="rect">
            <a:avLst/>
          </a:prstGeom>
        </p:spPr>
        <p:txBody>
          <a:bodyPr spcFirstLastPara="1" wrap="square" lIns="91425" tIns="91425" rIns="91425" bIns="91425" anchor="t" anchorCtr="0">
            <a:noAutofit/>
          </a:bodyPr>
          <a:lstStyle>
            <a:lvl1pPr lvl="0" algn="r"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hanks">
  <p:cSld name="CUSTOM_3_1">
    <p:spTree>
      <p:nvGrpSpPr>
        <p:cNvPr id="1" name="Shape 557"/>
        <p:cNvGrpSpPr/>
        <p:nvPr/>
      </p:nvGrpSpPr>
      <p:grpSpPr>
        <a:xfrm>
          <a:off x="0" y="0"/>
          <a:ext cx="0" cy="0"/>
          <a:chOff x="0" y="0"/>
          <a:chExt cx="0" cy="0"/>
        </a:xfrm>
      </p:grpSpPr>
      <p:sp>
        <p:nvSpPr>
          <p:cNvPr id="558" name="Google Shape;558;p40"/>
          <p:cNvSpPr/>
          <p:nvPr/>
        </p:nvSpPr>
        <p:spPr>
          <a:xfrm rot="-2700653">
            <a:off x="-469192" y="3821696"/>
            <a:ext cx="1428540" cy="868709"/>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59" name="Google Shape;559;p40"/>
          <p:cNvSpPr/>
          <p:nvPr/>
        </p:nvSpPr>
        <p:spPr>
          <a:xfrm rot="10799969" flipH="1">
            <a:off x="8811774" y="1505109"/>
            <a:ext cx="546148" cy="2133299"/>
          </a:xfrm>
          <a:custGeom>
            <a:avLst/>
            <a:gdLst/>
            <a:ahLst/>
            <a:cxnLst/>
            <a:rect l="l" t="t" r="r" b="b"/>
            <a:pathLst>
              <a:path w="2001" h="7816" extrusionOk="0">
                <a:moveTo>
                  <a:pt x="2001" y="0"/>
                </a:moveTo>
                <a:lnTo>
                  <a:pt x="2001" y="7816"/>
                </a:lnTo>
                <a:cubicBezTo>
                  <a:pt x="789" y="6941"/>
                  <a:pt x="0" y="5516"/>
                  <a:pt x="0" y="3908"/>
                </a:cubicBezTo>
                <a:cubicBezTo>
                  <a:pt x="0" y="2299"/>
                  <a:pt x="789" y="875"/>
                  <a:pt x="2001" y="0"/>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60" name="Google Shape;560;p40"/>
          <p:cNvSpPr txBox="1">
            <a:spLocks noGrp="1"/>
          </p:cNvSpPr>
          <p:nvPr>
            <p:ph type="title"/>
          </p:nvPr>
        </p:nvSpPr>
        <p:spPr>
          <a:xfrm>
            <a:off x="4126722" y="707775"/>
            <a:ext cx="4151700" cy="1225500"/>
          </a:xfrm>
          <a:prstGeom prst="rect">
            <a:avLst/>
          </a:prstGeom>
        </p:spPr>
        <p:txBody>
          <a:bodyPr spcFirstLastPara="1" wrap="square" lIns="91425" tIns="91425" rIns="91425" bIns="91425" anchor="b" anchorCtr="0">
            <a:noAutofit/>
          </a:bodyPr>
          <a:lstStyle>
            <a:lvl1pPr lvl="0" algn="r" rtl="0">
              <a:spcBef>
                <a:spcPts val="0"/>
              </a:spcBef>
              <a:spcAft>
                <a:spcPts val="0"/>
              </a:spcAft>
              <a:buSzPts val="3000"/>
              <a:buNone/>
              <a:defRPr sz="65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561" name="Google Shape;561;p40"/>
          <p:cNvSpPr txBox="1">
            <a:spLocks noGrp="1"/>
          </p:cNvSpPr>
          <p:nvPr>
            <p:ph type="subTitle" idx="1"/>
          </p:nvPr>
        </p:nvSpPr>
        <p:spPr>
          <a:xfrm>
            <a:off x="4126675" y="1712674"/>
            <a:ext cx="4151700" cy="10587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sz="140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562" name="Google Shape;562;p40"/>
          <p:cNvSpPr txBox="1"/>
          <p:nvPr/>
        </p:nvSpPr>
        <p:spPr>
          <a:xfrm>
            <a:off x="4158000" y="3234075"/>
            <a:ext cx="4120500" cy="802800"/>
          </a:xfrm>
          <a:prstGeom prst="rect">
            <a:avLst/>
          </a:prstGeom>
          <a:noFill/>
          <a:ln>
            <a:noFill/>
          </a:ln>
        </p:spPr>
        <p:txBody>
          <a:bodyPr spcFirstLastPara="1" wrap="square" lIns="91425" tIns="91425" rIns="91425" bIns="91425" anchor="t" anchorCtr="0">
            <a:noAutofit/>
          </a:bodyPr>
          <a:lstStyle/>
          <a:p>
            <a:pPr marL="0" lvl="0" indent="0" algn="r" rtl="0">
              <a:spcBef>
                <a:spcPts val="300"/>
              </a:spcBef>
              <a:spcAft>
                <a:spcPts val="0"/>
              </a:spcAft>
              <a:buNone/>
            </a:pPr>
            <a:r>
              <a:rPr lang="en" sz="1200" b="1">
                <a:solidFill>
                  <a:schemeClr val="dk1"/>
                </a:solidFill>
                <a:latin typeface="Bitter"/>
                <a:ea typeface="Bitter"/>
                <a:cs typeface="Bitter"/>
                <a:sym typeface="Bitter"/>
              </a:rPr>
              <a:t>CREDITS:</a:t>
            </a:r>
            <a:r>
              <a:rPr lang="en" sz="1200">
                <a:solidFill>
                  <a:schemeClr val="dk1"/>
                </a:solidFill>
                <a:latin typeface="Bitter"/>
                <a:ea typeface="Bitter"/>
                <a:cs typeface="Bitter"/>
                <a:sym typeface="Bitter"/>
              </a:rPr>
              <a:t> This presentation template was created by </a:t>
            </a:r>
            <a:r>
              <a:rPr lang="en" sz="1200" b="1" u="sng">
                <a:solidFill>
                  <a:schemeClr val="dk1"/>
                </a:solidFill>
                <a:latin typeface="Bitter"/>
                <a:ea typeface="Bitter"/>
                <a:cs typeface="Bitter"/>
                <a:sym typeface="Bitter"/>
                <a:hlinkClick r:id="rId2">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Slidesgo</a:t>
            </a:r>
            <a:r>
              <a:rPr lang="en" sz="1200">
                <a:solidFill>
                  <a:schemeClr val="dk1"/>
                </a:solidFill>
                <a:latin typeface="Bitter"/>
                <a:ea typeface="Bitter"/>
                <a:cs typeface="Bitter"/>
                <a:sym typeface="Bitter"/>
              </a:rPr>
              <a:t>, and includes icons by </a:t>
            </a:r>
            <a:r>
              <a:rPr lang="en" sz="1200" b="1" u="sng">
                <a:solidFill>
                  <a:schemeClr val="dk1"/>
                </a:solidFill>
                <a:latin typeface="Bitter"/>
                <a:ea typeface="Bitter"/>
                <a:cs typeface="Bitter"/>
                <a:sym typeface="Bitter"/>
                <a:hlinkClick r:id="rId3">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Flaticon</a:t>
            </a:r>
            <a:r>
              <a:rPr lang="en" sz="1200">
                <a:solidFill>
                  <a:schemeClr val="dk1"/>
                </a:solidFill>
                <a:latin typeface="Bitter"/>
                <a:ea typeface="Bitter"/>
                <a:cs typeface="Bitter"/>
                <a:sym typeface="Bitter"/>
              </a:rPr>
              <a:t>, and infographics &amp; images by </a:t>
            </a:r>
            <a:r>
              <a:rPr lang="en" sz="1200" b="1" u="sng">
                <a:solidFill>
                  <a:schemeClr val="dk1"/>
                </a:solidFill>
                <a:latin typeface="Bitter"/>
                <a:ea typeface="Bitter"/>
                <a:cs typeface="Bitter"/>
                <a:sym typeface="Bitter"/>
                <a:hlinkClick r:id="rId4">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Freepik</a:t>
            </a:r>
            <a:r>
              <a:rPr lang="en" sz="1200" u="sng">
                <a:solidFill>
                  <a:schemeClr val="dk1"/>
                </a:solidFill>
                <a:latin typeface="Bitter"/>
                <a:ea typeface="Bitter"/>
                <a:cs typeface="Bitter"/>
                <a:sym typeface="Bitter"/>
              </a:rPr>
              <a:t> </a:t>
            </a:r>
            <a:endParaRPr sz="1200" b="1" u="sng">
              <a:solidFill>
                <a:schemeClr val="dk1"/>
              </a:solidFill>
              <a:latin typeface="Bitter"/>
              <a:ea typeface="Bitter"/>
              <a:cs typeface="Bitter"/>
              <a:sym typeface="Bitter"/>
            </a:endParaRPr>
          </a:p>
        </p:txBody>
      </p:sp>
      <p:grpSp>
        <p:nvGrpSpPr>
          <p:cNvPr id="563" name="Google Shape;563;p40"/>
          <p:cNvGrpSpPr/>
          <p:nvPr/>
        </p:nvGrpSpPr>
        <p:grpSpPr>
          <a:xfrm rot="1800704" flipH="1">
            <a:off x="1361920" y="372616"/>
            <a:ext cx="1779902" cy="1081789"/>
            <a:chOff x="2544840" y="154440"/>
            <a:chExt cx="3692520" cy="2244240"/>
          </a:xfrm>
        </p:grpSpPr>
        <p:sp>
          <p:nvSpPr>
            <p:cNvPr id="564" name="Google Shape;564;p40"/>
            <p:cNvSpPr/>
            <p:nvPr/>
          </p:nvSpPr>
          <p:spPr>
            <a:xfrm>
              <a:off x="2544840" y="154440"/>
              <a:ext cx="3692520" cy="2244240"/>
            </a:xfrm>
            <a:custGeom>
              <a:avLst/>
              <a:gdLst/>
              <a:ahLst/>
              <a:cxnLst/>
              <a:rect l="l" t="t" r="r" b="b"/>
              <a:pathLst>
                <a:path w="10257" h="6234" extrusionOk="0">
                  <a:moveTo>
                    <a:pt x="309" y="3816"/>
                  </a:moveTo>
                  <a:cubicBezTo>
                    <a:pt x="685" y="4204"/>
                    <a:pt x="1175" y="4286"/>
                    <a:pt x="1651" y="4038"/>
                  </a:cubicBezTo>
                  <a:cubicBezTo>
                    <a:pt x="1739" y="3992"/>
                    <a:pt x="1824" y="3938"/>
                    <a:pt x="1911" y="3888"/>
                  </a:cubicBezTo>
                  <a:cubicBezTo>
                    <a:pt x="1995" y="3841"/>
                    <a:pt x="2012" y="3850"/>
                    <a:pt x="2013" y="3946"/>
                  </a:cubicBezTo>
                  <a:cubicBezTo>
                    <a:pt x="2015" y="4129"/>
                    <a:pt x="2013" y="4312"/>
                    <a:pt x="2013" y="4495"/>
                  </a:cubicBezTo>
                  <a:cubicBezTo>
                    <a:pt x="2013" y="4678"/>
                    <a:pt x="2013" y="4861"/>
                    <a:pt x="2013" y="5045"/>
                  </a:cubicBezTo>
                  <a:lnTo>
                    <a:pt x="2014" y="5045"/>
                  </a:lnTo>
                  <a:cubicBezTo>
                    <a:pt x="2014" y="5393"/>
                    <a:pt x="2013" y="5742"/>
                    <a:pt x="2014" y="6091"/>
                  </a:cubicBezTo>
                  <a:cubicBezTo>
                    <a:pt x="2014" y="6230"/>
                    <a:pt x="2016" y="6233"/>
                    <a:pt x="2150" y="6233"/>
                  </a:cubicBezTo>
                  <a:cubicBezTo>
                    <a:pt x="2595" y="6233"/>
                    <a:pt x="3041" y="6233"/>
                    <a:pt x="3486" y="6233"/>
                  </a:cubicBezTo>
                  <a:cubicBezTo>
                    <a:pt x="3623" y="6232"/>
                    <a:pt x="3625" y="6231"/>
                    <a:pt x="3597" y="6100"/>
                  </a:cubicBezTo>
                  <a:cubicBezTo>
                    <a:pt x="3507" y="5672"/>
                    <a:pt x="3588" y="5270"/>
                    <a:pt x="3831" y="4914"/>
                  </a:cubicBezTo>
                  <a:cubicBezTo>
                    <a:pt x="3837" y="4904"/>
                    <a:pt x="3843" y="4895"/>
                    <a:pt x="3850" y="4886"/>
                  </a:cubicBezTo>
                  <a:cubicBezTo>
                    <a:pt x="3937" y="4763"/>
                    <a:pt x="4040" y="4655"/>
                    <a:pt x="4153" y="4564"/>
                  </a:cubicBezTo>
                  <a:cubicBezTo>
                    <a:pt x="4528" y="4264"/>
                    <a:pt x="5026" y="4146"/>
                    <a:pt x="5511" y="4273"/>
                  </a:cubicBezTo>
                  <a:cubicBezTo>
                    <a:pt x="5531" y="4278"/>
                    <a:pt x="5551" y="4284"/>
                    <a:pt x="5570" y="4290"/>
                  </a:cubicBezTo>
                  <a:cubicBezTo>
                    <a:pt x="5742" y="4341"/>
                    <a:pt x="5899" y="4418"/>
                    <a:pt x="6037" y="4516"/>
                  </a:cubicBezTo>
                  <a:cubicBezTo>
                    <a:pt x="6426" y="4791"/>
                    <a:pt x="6671" y="5230"/>
                    <a:pt x="6695" y="5735"/>
                  </a:cubicBezTo>
                  <a:cubicBezTo>
                    <a:pt x="6701" y="5870"/>
                    <a:pt x="6681" y="6004"/>
                    <a:pt x="6651" y="6135"/>
                  </a:cubicBezTo>
                  <a:cubicBezTo>
                    <a:pt x="6633" y="6213"/>
                    <a:pt x="6661" y="6234"/>
                    <a:pt x="6733" y="6234"/>
                  </a:cubicBezTo>
                  <a:cubicBezTo>
                    <a:pt x="6917" y="6233"/>
                    <a:pt x="7100" y="6233"/>
                    <a:pt x="7284" y="6232"/>
                  </a:cubicBezTo>
                  <a:cubicBezTo>
                    <a:pt x="7361" y="6232"/>
                    <a:pt x="7438" y="6232"/>
                    <a:pt x="7515" y="6232"/>
                  </a:cubicBezTo>
                  <a:cubicBezTo>
                    <a:pt x="7724" y="6232"/>
                    <a:pt x="7933" y="6232"/>
                    <a:pt x="8142" y="6234"/>
                  </a:cubicBezTo>
                  <a:cubicBezTo>
                    <a:pt x="8237" y="6234"/>
                    <a:pt x="8246" y="6185"/>
                    <a:pt x="8246" y="6109"/>
                  </a:cubicBezTo>
                  <a:cubicBezTo>
                    <a:pt x="8246" y="5855"/>
                    <a:pt x="8245" y="5601"/>
                    <a:pt x="8245" y="5347"/>
                  </a:cubicBezTo>
                  <a:cubicBezTo>
                    <a:pt x="8245" y="4920"/>
                    <a:pt x="8245" y="4495"/>
                    <a:pt x="8246" y="4068"/>
                  </a:cubicBezTo>
                  <a:cubicBezTo>
                    <a:pt x="8246" y="4022"/>
                    <a:pt x="8223" y="3959"/>
                    <a:pt x="8268" y="3933"/>
                  </a:cubicBezTo>
                  <a:cubicBezTo>
                    <a:pt x="8320" y="3901"/>
                    <a:pt x="8361" y="3960"/>
                    <a:pt x="8402" y="3986"/>
                  </a:cubicBezTo>
                  <a:cubicBezTo>
                    <a:pt x="8493" y="4044"/>
                    <a:pt x="8585" y="4096"/>
                    <a:pt x="8681" y="4137"/>
                  </a:cubicBezTo>
                  <a:cubicBezTo>
                    <a:pt x="8841" y="4206"/>
                    <a:pt x="9010" y="4247"/>
                    <a:pt x="9197" y="4241"/>
                  </a:cubicBezTo>
                  <a:cubicBezTo>
                    <a:pt x="9220" y="4241"/>
                    <a:pt x="9244" y="4240"/>
                    <a:pt x="9266" y="4237"/>
                  </a:cubicBezTo>
                  <a:lnTo>
                    <a:pt x="9267" y="4237"/>
                  </a:lnTo>
                  <a:cubicBezTo>
                    <a:pt x="9392" y="4225"/>
                    <a:pt x="9510" y="4191"/>
                    <a:pt x="9618" y="4139"/>
                  </a:cubicBezTo>
                  <a:cubicBezTo>
                    <a:pt x="9846" y="4030"/>
                    <a:pt x="10028" y="3841"/>
                    <a:pt x="10138" y="3617"/>
                  </a:cubicBezTo>
                  <a:cubicBezTo>
                    <a:pt x="10179" y="3535"/>
                    <a:pt x="10210" y="3448"/>
                    <a:pt x="10230" y="3359"/>
                  </a:cubicBezTo>
                  <a:cubicBezTo>
                    <a:pt x="10283" y="3123"/>
                    <a:pt x="10260" y="2869"/>
                    <a:pt x="10140" y="2637"/>
                  </a:cubicBezTo>
                  <a:cubicBezTo>
                    <a:pt x="9888" y="2153"/>
                    <a:pt x="9349" y="1893"/>
                    <a:pt x="8821" y="2050"/>
                  </a:cubicBezTo>
                  <a:cubicBezTo>
                    <a:pt x="8800" y="2056"/>
                    <a:pt x="8778" y="2063"/>
                    <a:pt x="8757" y="2071"/>
                  </a:cubicBezTo>
                  <a:cubicBezTo>
                    <a:pt x="8623" y="2120"/>
                    <a:pt x="8507" y="2202"/>
                    <a:pt x="8382" y="2268"/>
                  </a:cubicBezTo>
                  <a:cubicBezTo>
                    <a:pt x="8345" y="2288"/>
                    <a:pt x="8309" y="2340"/>
                    <a:pt x="8264" y="2313"/>
                  </a:cubicBezTo>
                  <a:cubicBezTo>
                    <a:pt x="8226" y="2290"/>
                    <a:pt x="8246" y="2236"/>
                    <a:pt x="8246" y="2197"/>
                  </a:cubicBezTo>
                  <a:cubicBezTo>
                    <a:pt x="8246" y="2058"/>
                    <a:pt x="8246" y="1919"/>
                    <a:pt x="8246" y="1780"/>
                  </a:cubicBezTo>
                  <a:cubicBezTo>
                    <a:pt x="8245" y="1239"/>
                    <a:pt x="8245" y="697"/>
                    <a:pt x="8245" y="155"/>
                  </a:cubicBezTo>
                  <a:cubicBezTo>
                    <a:pt x="8245" y="1"/>
                    <a:pt x="8244" y="1"/>
                    <a:pt x="8090" y="1"/>
                  </a:cubicBezTo>
                  <a:cubicBezTo>
                    <a:pt x="7624" y="1"/>
                    <a:pt x="7158" y="5"/>
                    <a:pt x="6692" y="2"/>
                  </a:cubicBezTo>
                  <a:cubicBezTo>
                    <a:pt x="6598" y="1"/>
                    <a:pt x="6573" y="25"/>
                    <a:pt x="6591" y="122"/>
                  </a:cubicBezTo>
                  <a:cubicBezTo>
                    <a:pt x="6715" y="792"/>
                    <a:pt x="6498" y="1336"/>
                    <a:pt x="5951" y="1737"/>
                  </a:cubicBezTo>
                  <a:cubicBezTo>
                    <a:pt x="5027" y="2415"/>
                    <a:pt x="3663" y="1819"/>
                    <a:pt x="3516" y="681"/>
                  </a:cubicBezTo>
                  <a:cubicBezTo>
                    <a:pt x="3492" y="493"/>
                    <a:pt x="3499" y="310"/>
                    <a:pt x="3535" y="126"/>
                  </a:cubicBezTo>
                  <a:cubicBezTo>
                    <a:pt x="3558" y="9"/>
                    <a:pt x="3552" y="1"/>
                    <a:pt x="3431" y="1"/>
                  </a:cubicBezTo>
                  <a:cubicBezTo>
                    <a:pt x="3103" y="1"/>
                    <a:pt x="2775" y="-1"/>
                    <a:pt x="2447" y="1"/>
                  </a:cubicBezTo>
                  <a:cubicBezTo>
                    <a:pt x="2162" y="4"/>
                    <a:pt x="2014" y="155"/>
                    <a:pt x="2013" y="439"/>
                  </a:cubicBezTo>
                  <a:cubicBezTo>
                    <a:pt x="2013" y="1009"/>
                    <a:pt x="2014" y="1579"/>
                    <a:pt x="2014" y="2149"/>
                  </a:cubicBezTo>
                  <a:cubicBezTo>
                    <a:pt x="2014" y="2277"/>
                    <a:pt x="2009" y="2280"/>
                    <a:pt x="1898" y="2219"/>
                  </a:cubicBezTo>
                  <a:cubicBezTo>
                    <a:pt x="1714" y="2118"/>
                    <a:pt x="1541" y="1998"/>
                    <a:pt x="1328" y="1958"/>
                  </a:cubicBezTo>
                  <a:cubicBezTo>
                    <a:pt x="865" y="1871"/>
                    <a:pt x="369" y="2096"/>
                    <a:pt x="147" y="2504"/>
                  </a:cubicBezTo>
                  <a:cubicBezTo>
                    <a:pt x="-96" y="2952"/>
                    <a:pt x="-33" y="3462"/>
                    <a:pt x="309" y="3816"/>
                  </a:cubicBezTo>
                  <a:close/>
                </a:path>
              </a:pathLst>
            </a:custGeom>
            <a:solidFill>
              <a:srgbClr val="142A73"/>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65" name="Google Shape;565;p40"/>
            <p:cNvSpPr/>
            <p:nvPr/>
          </p:nvSpPr>
          <p:spPr>
            <a:xfrm>
              <a:off x="3929400" y="741960"/>
              <a:ext cx="2307960" cy="1656720"/>
            </a:xfrm>
            <a:custGeom>
              <a:avLst/>
              <a:gdLst/>
              <a:ahLst/>
              <a:cxnLst/>
              <a:rect l="l" t="t" r="r" b="b"/>
              <a:pathLst>
                <a:path w="6411" h="4602" extrusionOk="0">
                  <a:moveTo>
                    <a:pt x="4" y="3254"/>
                  </a:moveTo>
                  <a:cubicBezTo>
                    <a:pt x="91" y="3131"/>
                    <a:pt x="194" y="3023"/>
                    <a:pt x="307" y="2932"/>
                  </a:cubicBezTo>
                  <a:cubicBezTo>
                    <a:pt x="682" y="2632"/>
                    <a:pt x="1180" y="2514"/>
                    <a:pt x="1665" y="2641"/>
                  </a:cubicBezTo>
                  <a:cubicBezTo>
                    <a:pt x="1685" y="2646"/>
                    <a:pt x="1705" y="2652"/>
                    <a:pt x="1724" y="2658"/>
                  </a:cubicBezTo>
                  <a:cubicBezTo>
                    <a:pt x="1896" y="2709"/>
                    <a:pt x="2053" y="2786"/>
                    <a:pt x="2191" y="2884"/>
                  </a:cubicBezTo>
                  <a:cubicBezTo>
                    <a:pt x="2580" y="3159"/>
                    <a:pt x="2825" y="3598"/>
                    <a:pt x="2849" y="4103"/>
                  </a:cubicBezTo>
                  <a:cubicBezTo>
                    <a:pt x="2855" y="4238"/>
                    <a:pt x="2835" y="4372"/>
                    <a:pt x="2805" y="4503"/>
                  </a:cubicBezTo>
                  <a:cubicBezTo>
                    <a:pt x="2787" y="4581"/>
                    <a:pt x="2815" y="4602"/>
                    <a:pt x="2887" y="4602"/>
                  </a:cubicBezTo>
                  <a:cubicBezTo>
                    <a:pt x="3071" y="4601"/>
                    <a:pt x="3254" y="4601"/>
                    <a:pt x="3438" y="4600"/>
                  </a:cubicBezTo>
                  <a:cubicBezTo>
                    <a:pt x="3515" y="4600"/>
                    <a:pt x="3592" y="4600"/>
                    <a:pt x="3669" y="4600"/>
                  </a:cubicBezTo>
                  <a:cubicBezTo>
                    <a:pt x="3878" y="4600"/>
                    <a:pt x="4087" y="4600"/>
                    <a:pt x="4296" y="4602"/>
                  </a:cubicBezTo>
                  <a:cubicBezTo>
                    <a:pt x="4391" y="4602"/>
                    <a:pt x="4400" y="4553"/>
                    <a:pt x="4400" y="4477"/>
                  </a:cubicBezTo>
                  <a:cubicBezTo>
                    <a:pt x="4400" y="4223"/>
                    <a:pt x="4399" y="3969"/>
                    <a:pt x="4399" y="3715"/>
                  </a:cubicBezTo>
                  <a:cubicBezTo>
                    <a:pt x="4399" y="3288"/>
                    <a:pt x="4399" y="2863"/>
                    <a:pt x="4400" y="2436"/>
                  </a:cubicBezTo>
                  <a:cubicBezTo>
                    <a:pt x="4400" y="2390"/>
                    <a:pt x="4377" y="2327"/>
                    <a:pt x="4422" y="2301"/>
                  </a:cubicBezTo>
                  <a:cubicBezTo>
                    <a:pt x="4474" y="2269"/>
                    <a:pt x="4515" y="2328"/>
                    <a:pt x="4556" y="2354"/>
                  </a:cubicBezTo>
                  <a:cubicBezTo>
                    <a:pt x="4647" y="2412"/>
                    <a:pt x="4739" y="2464"/>
                    <a:pt x="4835" y="2505"/>
                  </a:cubicBezTo>
                  <a:cubicBezTo>
                    <a:pt x="4995" y="2574"/>
                    <a:pt x="5164" y="2615"/>
                    <a:pt x="5351" y="2609"/>
                  </a:cubicBezTo>
                  <a:cubicBezTo>
                    <a:pt x="5374" y="2609"/>
                    <a:pt x="5398" y="2608"/>
                    <a:pt x="5420" y="2605"/>
                  </a:cubicBezTo>
                  <a:lnTo>
                    <a:pt x="5421" y="2605"/>
                  </a:lnTo>
                  <a:cubicBezTo>
                    <a:pt x="5546" y="2593"/>
                    <a:pt x="5664" y="2559"/>
                    <a:pt x="5772" y="2507"/>
                  </a:cubicBezTo>
                  <a:cubicBezTo>
                    <a:pt x="6000" y="2398"/>
                    <a:pt x="6182" y="2209"/>
                    <a:pt x="6292" y="1985"/>
                  </a:cubicBezTo>
                  <a:cubicBezTo>
                    <a:pt x="6333" y="1903"/>
                    <a:pt x="6364" y="1816"/>
                    <a:pt x="6384" y="1727"/>
                  </a:cubicBezTo>
                  <a:cubicBezTo>
                    <a:pt x="6437" y="1491"/>
                    <a:pt x="6414" y="1237"/>
                    <a:pt x="6294" y="1005"/>
                  </a:cubicBezTo>
                  <a:cubicBezTo>
                    <a:pt x="6042" y="521"/>
                    <a:pt x="5503" y="261"/>
                    <a:pt x="4975" y="418"/>
                  </a:cubicBezTo>
                  <a:cubicBezTo>
                    <a:pt x="4954" y="424"/>
                    <a:pt x="4932" y="431"/>
                    <a:pt x="4911" y="439"/>
                  </a:cubicBezTo>
                  <a:cubicBezTo>
                    <a:pt x="4777" y="488"/>
                    <a:pt x="4661" y="570"/>
                    <a:pt x="4536" y="636"/>
                  </a:cubicBezTo>
                  <a:cubicBezTo>
                    <a:pt x="4499" y="656"/>
                    <a:pt x="4463" y="708"/>
                    <a:pt x="4419" y="681"/>
                  </a:cubicBezTo>
                  <a:cubicBezTo>
                    <a:pt x="4380" y="658"/>
                    <a:pt x="4400" y="604"/>
                    <a:pt x="4400" y="565"/>
                  </a:cubicBezTo>
                  <a:cubicBezTo>
                    <a:pt x="4400" y="426"/>
                    <a:pt x="4400" y="287"/>
                    <a:pt x="4400" y="148"/>
                  </a:cubicBezTo>
                  <a:cubicBezTo>
                    <a:pt x="4244" y="50"/>
                    <a:pt x="4082" y="26"/>
                    <a:pt x="4008" y="15"/>
                  </a:cubicBezTo>
                  <a:cubicBezTo>
                    <a:pt x="3943" y="5"/>
                    <a:pt x="3878" y="0"/>
                    <a:pt x="3815" y="0"/>
                  </a:cubicBezTo>
                  <a:lnTo>
                    <a:pt x="3814" y="0"/>
                  </a:lnTo>
                  <a:cubicBezTo>
                    <a:pt x="3496" y="0"/>
                    <a:pt x="3191" y="123"/>
                    <a:pt x="2906" y="364"/>
                  </a:cubicBezTo>
                  <a:cubicBezTo>
                    <a:pt x="2835" y="424"/>
                    <a:pt x="2769" y="492"/>
                    <a:pt x="2704" y="569"/>
                  </a:cubicBezTo>
                  <a:lnTo>
                    <a:pt x="2650" y="569"/>
                  </a:lnTo>
                  <a:cubicBezTo>
                    <a:pt x="2436" y="569"/>
                    <a:pt x="2172" y="656"/>
                    <a:pt x="2011" y="848"/>
                  </a:cubicBezTo>
                  <a:cubicBezTo>
                    <a:pt x="1979" y="840"/>
                    <a:pt x="1947" y="834"/>
                    <a:pt x="1913" y="829"/>
                  </a:cubicBezTo>
                  <a:cubicBezTo>
                    <a:pt x="1870" y="822"/>
                    <a:pt x="1827" y="819"/>
                    <a:pt x="1784" y="819"/>
                  </a:cubicBezTo>
                  <a:cubicBezTo>
                    <a:pt x="1518" y="819"/>
                    <a:pt x="1275" y="947"/>
                    <a:pt x="1100" y="1181"/>
                  </a:cubicBezTo>
                  <a:cubicBezTo>
                    <a:pt x="1015" y="1294"/>
                    <a:pt x="953" y="1423"/>
                    <a:pt x="913" y="1571"/>
                  </a:cubicBezTo>
                  <a:cubicBezTo>
                    <a:pt x="840" y="1595"/>
                    <a:pt x="770" y="1630"/>
                    <a:pt x="702" y="1675"/>
                  </a:cubicBezTo>
                  <a:cubicBezTo>
                    <a:pt x="478" y="1825"/>
                    <a:pt x="349" y="2093"/>
                    <a:pt x="367" y="2364"/>
                  </a:cubicBezTo>
                  <a:cubicBezTo>
                    <a:pt x="100" y="2592"/>
                    <a:pt x="-25" y="2896"/>
                    <a:pt x="4" y="3254"/>
                  </a:cubicBezTo>
                  <a:close/>
                </a:path>
              </a:pathLst>
            </a:custGeom>
            <a:solidFill>
              <a:srgbClr val="3E698C"/>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66" name="Google Shape;566;p40"/>
            <p:cNvSpPr/>
            <p:nvPr/>
          </p:nvSpPr>
          <p:spPr>
            <a:xfrm>
              <a:off x="5656320" y="875880"/>
              <a:ext cx="581040" cy="805680"/>
            </a:xfrm>
            <a:custGeom>
              <a:avLst/>
              <a:gdLst/>
              <a:ahLst/>
              <a:cxnLst/>
              <a:rect l="l" t="t" r="r" b="b"/>
              <a:pathLst>
                <a:path w="1614" h="2238" extrusionOk="0">
                  <a:moveTo>
                    <a:pt x="58" y="1951"/>
                  </a:moveTo>
                  <a:cubicBezTo>
                    <a:pt x="48" y="2011"/>
                    <a:pt x="42" y="2071"/>
                    <a:pt x="38" y="2133"/>
                  </a:cubicBezTo>
                  <a:cubicBezTo>
                    <a:pt x="198" y="2202"/>
                    <a:pt x="367" y="2243"/>
                    <a:pt x="554" y="2238"/>
                  </a:cubicBezTo>
                  <a:cubicBezTo>
                    <a:pt x="577" y="2237"/>
                    <a:pt x="601" y="2235"/>
                    <a:pt x="623" y="2233"/>
                  </a:cubicBezTo>
                  <a:lnTo>
                    <a:pt x="624" y="2233"/>
                  </a:lnTo>
                  <a:cubicBezTo>
                    <a:pt x="727" y="2174"/>
                    <a:pt x="781" y="2068"/>
                    <a:pt x="842" y="1949"/>
                  </a:cubicBezTo>
                  <a:cubicBezTo>
                    <a:pt x="850" y="1934"/>
                    <a:pt x="857" y="1919"/>
                    <a:pt x="865" y="1903"/>
                  </a:cubicBezTo>
                  <a:cubicBezTo>
                    <a:pt x="876" y="1883"/>
                    <a:pt x="886" y="1862"/>
                    <a:pt x="896" y="1841"/>
                  </a:cubicBezTo>
                  <a:cubicBezTo>
                    <a:pt x="910" y="1811"/>
                    <a:pt x="925" y="1780"/>
                    <a:pt x="942" y="1750"/>
                  </a:cubicBezTo>
                  <a:cubicBezTo>
                    <a:pt x="1007" y="1635"/>
                    <a:pt x="1087" y="1545"/>
                    <a:pt x="1180" y="1483"/>
                  </a:cubicBezTo>
                  <a:cubicBezTo>
                    <a:pt x="1298" y="1403"/>
                    <a:pt x="1442" y="1358"/>
                    <a:pt x="1587" y="1355"/>
                  </a:cubicBezTo>
                  <a:cubicBezTo>
                    <a:pt x="1640" y="1119"/>
                    <a:pt x="1617" y="865"/>
                    <a:pt x="1497" y="633"/>
                  </a:cubicBezTo>
                  <a:cubicBezTo>
                    <a:pt x="1245" y="149"/>
                    <a:pt x="706" y="-111"/>
                    <a:pt x="178" y="46"/>
                  </a:cubicBezTo>
                  <a:cubicBezTo>
                    <a:pt x="141" y="82"/>
                    <a:pt x="113" y="125"/>
                    <a:pt x="91" y="178"/>
                  </a:cubicBezTo>
                  <a:cubicBezTo>
                    <a:pt x="63" y="247"/>
                    <a:pt x="34" y="323"/>
                    <a:pt x="21" y="401"/>
                  </a:cubicBezTo>
                  <a:cubicBezTo>
                    <a:pt x="-29" y="689"/>
                    <a:pt x="10" y="982"/>
                    <a:pt x="139" y="1294"/>
                  </a:cubicBezTo>
                  <a:cubicBezTo>
                    <a:pt x="276" y="1167"/>
                    <a:pt x="446" y="1078"/>
                    <a:pt x="653" y="1024"/>
                  </a:cubicBezTo>
                  <a:cubicBezTo>
                    <a:pt x="551" y="769"/>
                    <a:pt x="522" y="598"/>
                    <a:pt x="648" y="491"/>
                  </a:cubicBezTo>
                  <a:cubicBezTo>
                    <a:pt x="659" y="482"/>
                    <a:pt x="673" y="477"/>
                    <a:pt x="687" y="477"/>
                  </a:cubicBezTo>
                  <a:cubicBezTo>
                    <a:pt x="696" y="477"/>
                    <a:pt x="706" y="479"/>
                    <a:pt x="715" y="484"/>
                  </a:cubicBezTo>
                  <a:cubicBezTo>
                    <a:pt x="737" y="496"/>
                    <a:pt x="749" y="521"/>
                    <a:pt x="746" y="545"/>
                  </a:cubicBezTo>
                  <a:cubicBezTo>
                    <a:pt x="727" y="673"/>
                    <a:pt x="761" y="793"/>
                    <a:pt x="861" y="948"/>
                  </a:cubicBezTo>
                  <a:cubicBezTo>
                    <a:pt x="890" y="992"/>
                    <a:pt x="908" y="1000"/>
                    <a:pt x="929" y="1000"/>
                  </a:cubicBezTo>
                  <a:cubicBezTo>
                    <a:pt x="935" y="1000"/>
                    <a:pt x="941" y="1000"/>
                    <a:pt x="947" y="999"/>
                  </a:cubicBezTo>
                  <a:cubicBezTo>
                    <a:pt x="961" y="996"/>
                    <a:pt x="975" y="995"/>
                    <a:pt x="992" y="995"/>
                  </a:cubicBezTo>
                  <a:cubicBezTo>
                    <a:pt x="1014" y="995"/>
                    <a:pt x="1035" y="997"/>
                    <a:pt x="1056" y="999"/>
                  </a:cubicBezTo>
                  <a:lnTo>
                    <a:pt x="1060" y="1000"/>
                  </a:lnTo>
                  <a:lnTo>
                    <a:pt x="1084" y="1002"/>
                  </a:lnTo>
                  <a:cubicBezTo>
                    <a:pt x="1175" y="1012"/>
                    <a:pt x="1269" y="1021"/>
                    <a:pt x="1360" y="1058"/>
                  </a:cubicBezTo>
                  <a:cubicBezTo>
                    <a:pt x="1385" y="1068"/>
                    <a:pt x="1400" y="1093"/>
                    <a:pt x="1397" y="1119"/>
                  </a:cubicBezTo>
                  <a:cubicBezTo>
                    <a:pt x="1394" y="1146"/>
                    <a:pt x="1374" y="1167"/>
                    <a:pt x="1348" y="1172"/>
                  </a:cubicBezTo>
                  <a:cubicBezTo>
                    <a:pt x="1320" y="1177"/>
                    <a:pt x="1294" y="1177"/>
                    <a:pt x="1274" y="1177"/>
                  </a:cubicBezTo>
                  <a:lnTo>
                    <a:pt x="1258" y="1177"/>
                  </a:lnTo>
                  <a:lnTo>
                    <a:pt x="1223" y="1177"/>
                  </a:lnTo>
                  <a:cubicBezTo>
                    <a:pt x="1006" y="1177"/>
                    <a:pt x="818" y="1207"/>
                    <a:pt x="649" y="1269"/>
                  </a:cubicBezTo>
                  <a:cubicBezTo>
                    <a:pt x="304" y="1395"/>
                    <a:pt x="110" y="1619"/>
                    <a:pt x="58" y="1951"/>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67" name="Google Shape;567;p40"/>
            <p:cNvSpPr/>
            <p:nvPr/>
          </p:nvSpPr>
          <p:spPr>
            <a:xfrm>
              <a:off x="4039920" y="842040"/>
              <a:ext cx="1482480" cy="1556640"/>
            </a:xfrm>
            <a:custGeom>
              <a:avLst/>
              <a:gdLst/>
              <a:ahLst/>
              <a:cxnLst/>
              <a:rect l="l" t="t" r="r" b="b"/>
              <a:pathLst>
                <a:path w="4118" h="4324" extrusionOk="0">
                  <a:moveTo>
                    <a:pt x="2001" y="1670"/>
                  </a:moveTo>
                  <a:cubicBezTo>
                    <a:pt x="2129" y="1527"/>
                    <a:pt x="2310" y="1448"/>
                    <a:pt x="2510" y="1448"/>
                  </a:cubicBezTo>
                  <a:cubicBezTo>
                    <a:pt x="2663" y="1448"/>
                    <a:pt x="2815" y="1494"/>
                    <a:pt x="2938" y="1577"/>
                  </a:cubicBezTo>
                  <a:cubicBezTo>
                    <a:pt x="3031" y="1639"/>
                    <a:pt x="3111" y="1729"/>
                    <a:pt x="3176" y="1844"/>
                  </a:cubicBezTo>
                  <a:cubicBezTo>
                    <a:pt x="3193" y="1874"/>
                    <a:pt x="3208" y="1905"/>
                    <a:pt x="3222" y="1935"/>
                  </a:cubicBezTo>
                  <a:cubicBezTo>
                    <a:pt x="3232" y="1956"/>
                    <a:pt x="3242" y="1977"/>
                    <a:pt x="3252" y="1998"/>
                  </a:cubicBezTo>
                  <a:cubicBezTo>
                    <a:pt x="3260" y="2013"/>
                    <a:pt x="3268" y="2028"/>
                    <a:pt x="3276" y="2043"/>
                  </a:cubicBezTo>
                  <a:cubicBezTo>
                    <a:pt x="3351" y="2190"/>
                    <a:pt x="3415" y="2316"/>
                    <a:pt x="3575" y="2360"/>
                  </a:cubicBezTo>
                  <a:cubicBezTo>
                    <a:pt x="3602" y="2367"/>
                    <a:pt x="3620" y="2392"/>
                    <a:pt x="3619" y="2420"/>
                  </a:cubicBezTo>
                  <a:cubicBezTo>
                    <a:pt x="3618" y="2448"/>
                    <a:pt x="3598" y="2471"/>
                    <a:pt x="3571" y="2476"/>
                  </a:cubicBezTo>
                  <a:cubicBezTo>
                    <a:pt x="3553" y="2480"/>
                    <a:pt x="3534" y="2482"/>
                    <a:pt x="3516" y="2482"/>
                  </a:cubicBezTo>
                  <a:cubicBezTo>
                    <a:pt x="3465" y="2482"/>
                    <a:pt x="3415" y="2468"/>
                    <a:pt x="3358" y="2440"/>
                  </a:cubicBezTo>
                  <a:cubicBezTo>
                    <a:pt x="3270" y="2395"/>
                    <a:pt x="3198" y="2323"/>
                    <a:pt x="3133" y="2213"/>
                  </a:cubicBezTo>
                  <a:lnTo>
                    <a:pt x="3111" y="2177"/>
                  </a:lnTo>
                  <a:cubicBezTo>
                    <a:pt x="3065" y="2100"/>
                    <a:pt x="3017" y="2021"/>
                    <a:pt x="2972" y="1942"/>
                  </a:cubicBezTo>
                  <a:cubicBezTo>
                    <a:pt x="2877" y="1779"/>
                    <a:pt x="2743" y="1703"/>
                    <a:pt x="2550" y="1703"/>
                  </a:cubicBezTo>
                  <a:cubicBezTo>
                    <a:pt x="2518" y="1703"/>
                    <a:pt x="2483" y="1706"/>
                    <a:pt x="2447" y="1710"/>
                  </a:cubicBezTo>
                  <a:cubicBezTo>
                    <a:pt x="2254" y="1734"/>
                    <a:pt x="2109" y="1840"/>
                    <a:pt x="2004" y="2034"/>
                  </a:cubicBezTo>
                  <a:cubicBezTo>
                    <a:pt x="1994" y="2053"/>
                    <a:pt x="1973" y="2065"/>
                    <a:pt x="1951" y="2065"/>
                  </a:cubicBezTo>
                  <a:cubicBezTo>
                    <a:pt x="1927" y="2065"/>
                    <a:pt x="1905" y="2051"/>
                    <a:pt x="1896" y="2029"/>
                  </a:cubicBezTo>
                  <a:cubicBezTo>
                    <a:pt x="1878" y="1990"/>
                    <a:pt x="1897" y="1785"/>
                    <a:pt x="2001" y="1670"/>
                  </a:cubicBezTo>
                  <a:moveTo>
                    <a:pt x="0" y="2654"/>
                  </a:moveTo>
                  <a:cubicBezTo>
                    <a:pt x="375" y="2354"/>
                    <a:pt x="873" y="2236"/>
                    <a:pt x="1358" y="2363"/>
                  </a:cubicBezTo>
                  <a:cubicBezTo>
                    <a:pt x="1378" y="2368"/>
                    <a:pt x="1398" y="2374"/>
                    <a:pt x="1417" y="2380"/>
                  </a:cubicBezTo>
                  <a:cubicBezTo>
                    <a:pt x="1474" y="2359"/>
                    <a:pt x="1536" y="2349"/>
                    <a:pt x="1602" y="2349"/>
                  </a:cubicBezTo>
                  <a:cubicBezTo>
                    <a:pt x="1731" y="2349"/>
                    <a:pt x="1846" y="2389"/>
                    <a:pt x="1879" y="2408"/>
                  </a:cubicBezTo>
                  <a:cubicBezTo>
                    <a:pt x="1998" y="2474"/>
                    <a:pt x="2096" y="2563"/>
                    <a:pt x="2169" y="2674"/>
                  </a:cubicBezTo>
                  <a:cubicBezTo>
                    <a:pt x="2186" y="2698"/>
                    <a:pt x="2181" y="2732"/>
                    <a:pt x="2159" y="2751"/>
                  </a:cubicBezTo>
                  <a:cubicBezTo>
                    <a:pt x="2148" y="2761"/>
                    <a:pt x="2134" y="2766"/>
                    <a:pt x="2119" y="2766"/>
                  </a:cubicBezTo>
                  <a:cubicBezTo>
                    <a:pt x="2106" y="2766"/>
                    <a:pt x="2092" y="2762"/>
                    <a:pt x="2081" y="2752"/>
                  </a:cubicBezTo>
                  <a:cubicBezTo>
                    <a:pt x="2024" y="2704"/>
                    <a:pt x="1957" y="2649"/>
                    <a:pt x="1884" y="2606"/>
                  </a:cubicBezTo>
                  <a:cubicBezTo>
                    <a:pt x="2273" y="2881"/>
                    <a:pt x="2518" y="3320"/>
                    <a:pt x="2542" y="3825"/>
                  </a:cubicBezTo>
                  <a:cubicBezTo>
                    <a:pt x="2548" y="3960"/>
                    <a:pt x="2528" y="4094"/>
                    <a:pt x="2498" y="4225"/>
                  </a:cubicBezTo>
                  <a:cubicBezTo>
                    <a:pt x="2480" y="4303"/>
                    <a:pt x="2508" y="4324"/>
                    <a:pt x="2580" y="4324"/>
                  </a:cubicBezTo>
                  <a:cubicBezTo>
                    <a:pt x="2764" y="4323"/>
                    <a:pt x="2947" y="4323"/>
                    <a:pt x="3131" y="4322"/>
                  </a:cubicBezTo>
                  <a:cubicBezTo>
                    <a:pt x="3134" y="4060"/>
                    <a:pt x="3074" y="3830"/>
                    <a:pt x="2957" y="3675"/>
                  </a:cubicBezTo>
                  <a:cubicBezTo>
                    <a:pt x="2943" y="3657"/>
                    <a:pt x="2941" y="3632"/>
                    <a:pt x="2952" y="3611"/>
                  </a:cubicBezTo>
                  <a:cubicBezTo>
                    <a:pt x="2963" y="3592"/>
                    <a:pt x="2983" y="3580"/>
                    <a:pt x="3005" y="3580"/>
                  </a:cubicBezTo>
                  <a:lnTo>
                    <a:pt x="3009" y="3580"/>
                  </a:lnTo>
                  <a:cubicBezTo>
                    <a:pt x="3054" y="3583"/>
                    <a:pt x="3080" y="3609"/>
                    <a:pt x="3094" y="3623"/>
                  </a:cubicBezTo>
                  <a:cubicBezTo>
                    <a:pt x="3096" y="3625"/>
                    <a:pt x="3098" y="3627"/>
                    <a:pt x="3100" y="3628"/>
                  </a:cubicBezTo>
                  <a:cubicBezTo>
                    <a:pt x="3280" y="3795"/>
                    <a:pt x="3329" y="4016"/>
                    <a:pt x="3352" y="4190"/>
                  </a:cubicBezTo>
                  <a:cubicBezTo>
                    <a:pt x="3357" y="4231"/>
                    <a:pt x="3360" y="4274"/>
                    <a:pt x="3362" y="4322"/>
                  </a:cubicBezTo>
                  <a:cubicBezTo>
                    <a:pt x="3571" y="4322"/>
                    <a:pt x="3780" y="4322"/>
                    <a:pt x="3989" y="4324"/>
                  </a:cubicBezTo>
                  <a:cubicBezTo>
                    <a:pt x="4084" y="4324"/>
                    <a:pt x="4093" y="4275"/>
                    <a:pt x="4093" y="4199"/>
                  </a:cubicBezTo>
                  <a:cubicBezTo>
                    <a:pt x="4093" y="3945"/>
                    <a:pt x="4092" y="3691"/>
                    <a:pt x="4092" y="3437"/>
                  </a:cubicBezTo>
                  <a:cubicBezTo>
                    <a:pt x="4089" y="3427"/>
                    <a:pt x="4085" y="3418"/>
                    <a:pt x="4082" y="3409"/>
                  </a:cubicBezTo>
                  <a:cubicBezTo>
                    <a:pt x="4005" y="3206"/>
                    <a:pt x="3859" y="3096"/>
                    <a:pt x="3648" y="3082"/>
                  </a:cubicBezTo>
                  <a:cubicBezTo>
                    <a:pt x="3625" y="3080"/>
                    <a:pt x="3605" y="3065"/>
                    <a:pt x="3596" y="3044"/>
                  </a:cubicBezTo>
                  <a:cubicBezTo>
                    <a:pt x="3588" y="3022"/>
                    <a:pt x="3592" y="2998"/>
                    <a:pt x="3608" y="2981"/>
                  </a:cubicBezTo>
                  <a:cubicBezTo>
                    <a:pt x="3649" y="2937"/>
                    <a:pt x="3707" y="2914"/>
                    <a:pt x="3775" y="2914"/>
                  </a:cubicBezTo>
                  <a:cubicBezTo>
                    <a:pt x="3844" y="2914"/>
                    <a:pt x="3924" y="2937"/>
                    <a:pt x="4013" y="2982"/>
                  </a:cubicBezTo>
                  <a:cubicBezTo>
                    <a:pt x="4020" y="2949"/>
                    <a:pt x="4026" y="2914"/>
                    <a:pt x="4032" y="2879"/>
                  </a:cubicBezTo>
                  <a:cubicBezTo>
                    <a:pt x="4034" y="2865"/>
                    <a:pt x="4036" y="2852"/>
                    <a:pt x="4038" y="2839"/>
                  </a:cubicBezTo>
                  <a:cubicBezTo>
                    <a:pt x="4091" y="2535"/>
                    <a:pt x="4098" y="2282"/>
                    <a:pt x="4060" y="2045"/>
                  </a:cubicBezTo>
                  <a:cubicBezTo>
                    <a:pt x="4008" y="1713"/>
                    <a:pt x="3814" y="1489"/>
                    <a:pt x="3469" y="1363"/>
                  </a:cubicBezTo>
                  <a:cubicBezTo>
                    <a:pt x="3300" y="1301"/>
                    <a:pt x="3112" y="1271"/>
                    <a:pt x="2895" y="1271"/>
                  </a:cubicBezTo>
                  <a:lnTo>
                    <a:pt x="2860" y="1271"/>
                  </a:lnTo>
                  <a:lnTo>
                    <a:pt x="2844" y="1271"/>
                  </a:lnTo>
                  <a:cubicBezTo>
                    <a:pt x="2825" y="1271"/>
                    <a:pt x="2799" y="1271"/>
                    <a:pt x="2771" y="1266"/>
                  </a:cubicBezTo>
                  <a:cubicBezTo>
                    <a:pt x="2744" y="1261"/>
                    <a:pt x="2724" y="1240"/>
                    <a:pt x="2721" y="1213"/>
                  </a:cubicBezTo>
                  <a:cubicBezTo>
                    <a:pt x="2718" y="1187"/>
                    <a:pt x="2734" y="1162"/>
                    <a:pt x="2758" y="1152"/>
                  </a:cubicBezTo>
                  <a:cubicBezTo>
                    <a:pt x="2849" y="1115"/>
                    <a:pt x="2943" y="1106"/>
                    <a:pt x="3034" y="1096"/>
                  </a:cubicBezTo>
                  <a:lnTo>
                    <a:pt x="3058" y="1094"/>
                  </a:lnTo>
                  <a:lnTo>
                    <a:pt x="3063" y="1093"/>
                  </a:lnTo>
                  <a:cubicBezTo>
                    <a:pt x="3083" y="1091"/>
                    <a:pt x="3104" y="1089"/>
                    <a:pt x="3126" y="1089"/>
                  </a:cubicBezTo>
                  <a:cubicBezTo>
                    <a:pt x="3142" y="1089"/>
                    <a:pt x="3157" y="1090"/>
                    <a:pt x="3171" y="1093"/>
                  </a:cubicBezTo>
                  <a:cubicBezTo>
                    <a:pt x="3177" y="1094"/>
                    <a:pt x="3183" y="1094"/>
                    <a:pt x="3188" y="1094"/>
                  </a:cubicBezTo>
                  <a:cubicBezTo>
                    <a:pt x="3210" y="1094"/>
                    <a:pt x="3228" y="1086"/>
                    <a:pt x="3257" y="1042"/>
                  </a:cubicBezTo>
                  <a:cubicBezTo>
                    <a:pt x="3356" y="887"/>
                    <a:pt x="3391" y="767"/>
                    <a:pt x="3372" y="639"/>
                  </a:cubicBezTo>
                  <a:cubicBezTo>
                    <a:pt x="3369" y="615"/>
                    <a:pt x="3381" y="590"/>
                    <a:pt x="3403" y="578"/>
                  </a:cubicBezTo>
                  <a:cubicBezTo>
                    <a:pt x="3412" y="573"/>
                    <a:pt x="3421" y="571"/>
                    <a:pt x="3432" y="571"/>
                  </a:cubicBezTo>
                  <a:cubicBezTo>
                    <a:pt x="3446" y="571"/>
                    <a:pt x="3459" y="576"/>
                    <a:pt x="3470" y="585"/>
                  </a:cubicBezTo>
                  <a:cubicBezTo>
                    <a:pt x="3596" y="692"/>
                    <a:pt x="3567" y="863"/>
                    <a:pt x="3465" y="1118"/>
                  </a:cubicBezTo>
                  <a:cubicBezTo>
                    <a:pt x="3673" y="1172"/>
                    <a:pt x="3842" y="1261"/>
                    <a:pt x="3979" y="1388"/>
                  </a:cubicBezTo>
                  <a:cubicBezTo>
                    <a:pt x="4108" y="1076"/>
                    <a:pt x="4147" y="783"/>
                    <a:pt x="4097" y="495"/>
                  </a:cubicBezTo>
                  <a:cubicBezTo>
                    <a:pt x="4084" y="417"/>
                    <a:pt x="4055" y="341"/>
                    <a:pt x="4026" y="271"/>
                  </a:cubicBezTo>
                  <a:cubicBezTo>
                    <a:pt x="3965" y="121"/>
                    <a:pt x="3846" y="44"/>
                    <a:pt x="3628" y="11"/>
                  </a:cubicBezTo>
                  <a:cubicBezTo>
                    <a:pt x="3581" y="4"/>
                    <a:pt x="3534" y="0"/>
                    <a:pt x="3489" y="0"/>
                  </a:cubicBezTo>
                  <a:cubicBezTo>
                    <a:pt x="3255" y="0"/>
                    <a:pt x="3034" y="92"/>
                    <a:pt x="2813" y="280"/>
                  </a:cubicBezTo>
                  <a:cubicBezTo>
                    <a:pt x="2718" y="361"/>
                    <a:pt x="2631" y="459"/>
                    <a:pt x="2540" y="591"/>
                  </a:cubicBezTo>
                  <a:cubicBezTo>
                    <a:pt x="2516" y="626"/>
                    <a:pt x="2501" y="669"/>
                    <a:pt x="2485" y="714"/>
                  </a:cubicBezTo>
                  <a:cubicBezTo>
                    <a:pt x="2474" y="746"/>
                    <a:pt x="2463" y="778"/>
                    <a:pt x="2448" y="809"/>
                  </a:cubicBezTo>
                  <a:lnTo>
                    <a:pt x="2447" y="813"/>
                  </a:lnTo>
                  <a:cubicBezTo>
                    <a:pt x="2442" y="829"/>
                    <a:pt x="2430" y="865"/>
                    <a:pt x="2385" y="881"/>
                  </a:cubicBezTo>
                  <a:cubicBezTo>
                    <a:pt x="2378" y="883"/>
                    <a:pt x="2372" y="884"/>
                    <a:pt x="2365" y="884"/>
                  </a:cubicBezTo>
                  <a:cubicBezTo>
                    <a:pt x="2356" y="884"/>
                    <a:pt x="2346" y="882"/>
                    <a:pt x="2338" y="878"/>
                  </a:cubicBezTo>
                  <a:cubicBezTo>
                    <a:pt x="2323" y="870"/>
                    <a:pt x="2313" y="857"/>
                    <a:pt x="2308" y="842"/>
                  </a:cubicBezTo>
                  <a:cubicBezTo>
                    <a:pt x="2283" y="759"/>
                    <a:pt x="2280" y="672"/>
                    <a:pt x="2298" y="583"/>
                  </a:cubicBezTo>
                  <a:lnTo>
                    <a:pt x="2296" y="583"/>
                  </a:lnTo>
                  <a:cubicBezTo>
                    <a:pt x="2163" y="583"/>
                    <a:pt x="1986" y="646"/>
                    <a:pt x="1919" y="763"/>
                  </a:cubicBezTo>
                  <a:cubicBezTo>
                    <a:pt x="1916" y="769"/>
                    <a:pt x="1914" y="773"/>
                    <a:pt x="1913" y="775"/>
                  </a:cubicBezTo>
                  <a:cubicBezTo>
                    <a:pt x="1914" y="777"/>
                    <a:pt x="1917" y="779"/>
                    <a:pt x="1920" y="782"/>
                  </a:cubicBezTo>
                  <a:cubicBezTo>
                    <a:pt x="2055" y="910"/>
                    <a:pt x="2117" y="1060"/>
                    <a:pt x="2106" y="1229"/>
                  </a:cubicBezTo>
                  <a:cubicBezTo>
                    <a:pt x="2105" y="1237"/>
                    <a:pt x="2105" y="1249"/>
                    <a:pt x="2102" y="1260"/>
                  </a:cubicBezTo>
                  <a:cubicBezTo>
                    <a:pt x="2098" y="1281"/>
                    <a:pt x="2086" y="1293"/>
                    <a:pt x="2082" y="1296"/>
                  </a:cubicBezTo>
                  <a:cubicBezTo>
                    <a:pt x="2071" y="1310"/>
                    <a:pt x="2054" y="1317"/>
                    <a:pt x="2037" y="1317"/>
                  </a:cubicBezTo>
                  <a:cubicBezTo>
                    <a:pt x="2033" y="1317"/>
                    <a:pt x="2030" y="1317"/>
                    <a:pt x="2026" y="1316"/>
                  </a:cubicBezTo>
                  <a:cubicBezTo>
                    <a:pt x="2005" y="1313"/>
                    <a:pt x="1968" y="1298"/>
                    <a:pt x="1960" y="1242"/>
                  </a:cubicBezTo>
                  <a:cubicBezTo>
                    <a:pt x="1878" y="1017"/>
                    <a:pt x="1713" y="879"/>
                    <a:pt x="1483" y="844"/>
                  </a:cubicBezTo>
                  <a:cubicBezTo>
                    <a:pt x="1458" y="840"/>
                    <a:pt x="1434" y="838"/>
                    <a:pt x="1411" y="838"/>
                  </a:cubicBezTo>
                  <a:cubicBezTo>
                    <a:pt x="1263" y="838"/>
                    <a:pt x="1129" y="912"/>
                    <a:pt x="1024" y="1053"/>
                  </a:cubicBezTo>
                  <a:cubicBezTo>
                    <a:pt x="947" y="1155"/>
                    <a:pt x="897" y="1281"/>
                    <a:pt x="872" y="1439"/>
                  </a:cubicBezTo>
                  <a:cubicBezTo>
                    <a:pt x="859" y="1519"/>
                    <a:pt x="817" y="1559"/>
                    <a:pt x="736" y="1568"/>
                  </a:cubicBezTo>
                  <a:cubicBezTo>
                    <a:pt x="662" y="1576"/>
                    <a:pt x="590" y="1603"/>
                    <a:pt x="521" y="1649"/>
                  </a:cubicBezTo>
                  <a:cubicBezTo>
                    <a:pt x="403" y="1729"/>
                    <a:pt x="337" y="1876"/>
                    <a:pt x="353" y="2018"/>
                  </a:cubicBezTo>
                  <a:cubicBezTo>
                    <a:pt x="539" y="2023"/>
                    <a:pt x="655" y="2052"/>
                    <a:pt x="752" y="2168"/>
                  </a:cubicBezTo>
                  <a:cubicBezTo>
                    <a:pt x="768" y="2188"/>
                    <a:pt x="770" y="2216"/>
                    <a:pt x="756" y="2238"/>
                  </a:cubicBezTo>
                  <a:cubicBezTo>
                    <a:pt x="745" y="2256"/>
                    <a:pt x="726" y="2266"/>
                    <a:pt x="706" y="2266"/>
                  </a:cubicBezTo>
                  <a:cubicBezTo>
                    <a:pt x="701" y="2266"/>
                    <a:pt x="696" y="2265"/>
                    <a:pt x="691" y="2264"/>
                  </a:cubicBezTo>
                  <a:cubicBezTo>
                    <a:pt x="595" y="2240"/>
                    <a:pt x="515" y="2229"/>
                    <a:pt x="441" y="2229"/>
                  </a:cubicBezTo>
                  <a:lnTo>
                    <a:pt x="427" y="2229"/>
                  </a:lnTo>
                  <a:cubicBezTo>
                    <a:pt x="370" y="2230"/>
                    <a:pt x="319" y="2248"/>
                    <a:pt x="270" y="2283"/>
                  </a:cubicBezTo>
                  <a:cubicBezTo>
                    <a:pt x="129" y="2386"/>
                    <a:pt x="39" y="2508"/>
                    <a:pt x="0" y="2654"/>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grpSp>
        <p:nvGrpSpPr>
          <p:cNvPr id="568" name="Google Shape;568;p40"/>
          <p:cNvGrpSpPr/>
          <p:nvPr/>
        </p:nvGrpSpPr>
        <p:grpSpPr>
          <a:xfrm rot="-1800704" flipH="1">
            <a:off x="538559" y="1550473"/>
            <a:ext cx="1082136" cy="1779902"/>
            <a:chOff x="3268800" y="1836360"/>
            <a:chExt cx="2244960" cy="3692520"/>
          </a:xfrm>
        </p:grpSpPr>
        <p:sp>
          <p:nvSpPr>
            <p:cNvPr id="569" name="Google Shape;569;p40"/>
            <p:cNvSpPr/>
            <p:nvPr/>
          </p:nvSpPr>
          <p:spPr>
            <a:xfrm>
              <a:off x="3268800" y="1836360"/>
              <a:ext cx="2244960" cy="3692520"/>
            </a:xfrm>
            <a:custGeom>
              <a:avLst/>
              <a:gdLst/>
              <a:ahLst/>
              <a:cxnLst/>
              <a:rect l="l" t="t" r="r" b="b"/>
              <a:pathLst>
                <a:path w="6236" h="10257" extrusionOk="0">
                  <a:moveTo>
                    <a:pt x="1769" y="4357"/>
                  </a:moveTo>
                  <a:cubicBezTo>
                    <a:pt x="2125" y="4913"/>
                    <a:pt x="2094" y="5603"/>
                    <a:pt x="1691" y="6143"/>
                  </a:cubicBezTo>
                  <a:cubicBezTo>
                    <a:pt x="1334" y="6622"/>
                    <a:pt x="717" y="6846"/>
                    <a:pt x="138" y="6706"/>
                  </a:cubicBezTo>
                  <a:cubicBezTo>
                    <a:pt x="7" y="6674"/>
                    <a:pt x="3" y="6677"/>
                    <a:pt x="3" y="6811"/>
                  </a:cubicBezTo>
                  <a:cubicBezTo>
                    <a:pt x="2" y="7146"/>
                    <a:pt x="2" y="7481"/>
                    <a:pt x="3" y="7816"/>
                  </a:cubicBezTo>
                  <a:cubicBezTo>
                    <a:pt x="3" y="8094"/>
                    <a:pt x="151" y="8246"/>
                    <a:pt x="432" y="8247"/>
                  </a:cubicBezTo>
                  <a:cubicBezTo>
                    <a:pt x="902" y="8250"/>
                    <a:pt x="1372" y="8249"/>
                    <a:pt x="1841" y="8248"/>
                  </a:cubicBezTo>
                  <a:cubicBezTo>
                    <a:pt x="1962" y="8248"/>
                    <a:pt x="2083" y="8250"/>
                    <a:pt x="2204" y="8246"/>
                  </a:cubicBezTo>
                  <a:cubicBezTo>
                    <a:pt x="2271" y="8243"/>
                    <a:pt x="2276" y="8270"/>
                    <a:pt x="2248" y="8319"/>
                  </a:cubicBezTo>
                  <a:cubicBezTo>
                    <a:pt x="2198" y="8406"/>
                    <a:pt x="2146" y="8492"/>
                    <a:pt x="2095" y="8578"/>
                  </a:cubicBezTo>
                  <a:cubicBezTo>
                    <a:pt x="1700" y="9244"/>
                    <a:pt x="2120" y="10129"/>
                    <a:pt x="2885" y="10242"/>
                  </a:cubicBezTo>
                  <a:cubicBezTo>
                    <a:pt x="3357" y="10312"/>
                    <a:pt x="3730" y="10133"/>
                    <a:pt x="3991" y="9748"/>
                  </a:cubicBezTo>
                  <a:cubicBezTo>
                    <a:pt x="4247" y="9372"/>
                    <a:pt x="4252" y="8972"/>
                    <a:pt x="4026" y="8574"/>
                  </a:cubicBezTo>
                  <a:cubicBezTo>
                    <a:pt x="3980" y="8493"/>
                    <a:pt x="3937" y="8410"/>
                    <a:pt x="3884" y="8333"/>
                  </a:cubicBezTo>
                  <a:cubicBezTo>
                    <a:pt x="3838" y="8265"/>
                    <a:pt x="3849" y="8245"/>
                    <a:pt x="3930" y="8246"/>
                  </a:cubicBezTo>
                  <a:cubicBezTo>
                    <a:pt x="4265" y="8248"/>
                    <a:pt x="4600" y="8248"/>
                    <a:pt x="4935" y="8248"/>
                  </a:cubicBezTo>
                  <a:lnTo>
                    <a:pt x="5039" y="8248"/>
                  </a:lnTo>
                  <a:cubicBezTo>
                    <a:pt x="5398" y="8248"/>
                    <a:pt x="5757" y="8246"/>
                    <a:pt x="6116" y="8250"/>
                  </a:cubicBezTo>
                  <a:cubicBezTo>
                    <a:pt x="6205" y="8251"/>
                    <a:pt x="6237" y="8224"/>
                    <a:pt x="6236" y="8132"/>
                  </a:cubicBezTo>
                  <a:cubicBezTo>
                    <a:pt x="6232" y="7665"/>
                    <a:pt x="6232" y="7199"/>
                    <a:pt x="6236" y="6733"/>
                  </a:cubicBezTo>
                  <a:cubicBezTo>
                    <a:pt x="6236" y="6645"/>
                    <a:pt x="6212" y="6632"/>
                    <a:pt x="6128" y="6649"/>
                  </a:cubicBezTo>
                  <a:cubicBezTo>
                    <a:pt x="5613" y="6748"/>
                    <a:pt x="5161" y="6653"/>
                    <a:pt x="4799" y="6345"/>
                  </a:cubicBezTo>
                  <a:cubicBezTo>
                    <a:pt x="4705" y="6266"/>
                    <a:pt x="4617" y="6172"/>
                    <a:pt x="4536" y="6063"/>
                  </a:cubicBezTo>
                  <a:cubicBezTo>
                    <a:pt x="4533" y="6059"/>
                    <a:pt x="4530" y="6055"/>
                    <a:pt x="4527" y="6051"/>
                  </a:cubicBezTo>
                  <a:cubicBezTo>
                    <a:pt x="4411" y="5892"/>
                    <a:pt x="4326" y="5729"/>
                    <a:pt x="4273" y="5561"/>
                  </a:cubicBezTo>
                  <a:cubicBezTo>
                    <a:pt x="4254" y="5501"/>
                    <a:pt x="4239" y="5440"/>
                    <a:pt x="4229" y="5379"/>
                  </a:cubicBezTo>
                  <a:cubicBezTo>
                    <a:pt x="4172" y="5056"/>
                    <a:pt x="4231" y="4723"/>
                    <a:pt x="4407" y="4390"/>
                  </a:cubicBezTo>
                  <a:cubicBezTo>
                    <a:pt x="4473" y="4267"/>
                    <a:pt x="4550" y="4157"/>
                    <a:pt x="4637" y="4060"/>
                  </a:cubicBezTo>
                  <a:cubicBezTo>
                    <a:pt x="4709" y="3980"/>
                    <a:pt x="4788" y="3910"/>
                    <a:pt x="4872" y="3850"/>
                  </a:cubicBezTo>
                  <a:cubicBezTo>
                    <a:pt x="5220" y="3598"/>
                    <a:pt x="5662" y="3508"/>
                    <a:pt x="6116" y="3599"/>
                  </a:cubicBezTo>
                  <a:cubicBezTo>
                    <a:pt x="6135" y="3602"/>
                    <a:pt x="6151" y="3605"/>
                    <a:pt x="6165" y="3606"/>
                  </a:cubicBezTo>
                  <a:cubicBezTo>
                    <a:pt x="6218" y="3609"/>
                    <a:pt x="6237" y="3588"/>
                    <a:pt x="6236" y="3507"/>
                  </a:cubicBezTo>
                  <a:cubicBezTo>
                    <a:pt x="6235" y="3348"/>
                    <a:pt x="6234" y="3189"/>
                    <a:pt x="6233" y="3030"/>
                  </a:cubicBezTo>
                  <a:cubicBezTo>
                    <a:pt x="6232" y="2832"/>
                    <a:pt x="6233" y="2635"/>
                    <a:pt x="6234" y="2437"/>
                  </a:cubicBezTo>
                  <a:cubicBezTo>
                    <a:pt x="6234" y="2338"/>
                    <a:pt x="6235" y="2239"/>
                    <a:pt x="6236" y="2140"/>
                  </a:cubicBezTo>
                  <a:cubicBezTo>
                    <a:pt x="6237" y="2044"/>
                    <a:pt x="6205" y="2014"/>
                    <a:pt x="6111" y="2015"/>
                  </a:cubicBezTo>
                  <a:cubicBezTo>
                    <a:pt x="6021" y="2015"/>
                    <a:pt x="5932" y="2016"/>
                    <a:pt x="5842" y="2016"/>
                  </a:cubicBezTo>
                  <a:cubicBezTo>
                    <a:pt x="5533" y="2017"/>
                    <a:pt x="5225" y="2017"/>
                    <a:pt x="4917" y="2017"/>
                  </a:cubicBezTo>
                  <a:cubicBezTo>
                    <a:pt x="4828" y="2017"/>
                    <a:pt x="4740" y="2017"/>
                    <a:pt x="4652" y="2017"/>
                  </a:cubicBezTo>
                  <a:cubicBezTo>
                    <a:pt x="4468" y="2017"/>
                    <a:pt x="4285" y="2016"/>
                    <a:pt x="4101" y="2016"/>
                  </a:cubicBezTo>
                  <a:cubicBezTo>
                    <a:pt x="4082" y="2016"/>
                    <a:pt x="4066" y="2016"/>
                    <a:pt x="4051" y="2016"/>
                  </a:cubicBezTo>
                  <a:cubicBezTo>
                    <a:pt x="3904" y="2015"/>
                    <a:pt x="3897" y="2001"/>
                    <a:pt x="3973" y="1872"/>
                  </a:cubicBezTo>
                  <a:cubicBezTo>
                    <a:pt x="3980" y="1859"/>
                    <a:pt x="3988" y="1845"/>
                    <a:pt x="3997" y="1830"/>
                  </a:cubicBezTo>
                  <a:cubicBezTo>
                    <a:pt x="4102" y="1654"/>
                    <a:pt x="4194" y="1476"/>
                    <a:pt x="4225" y="1270"/>
                  </a:cubicBezTo>
                  <a:cubicBezTo>
                    <a:pt x="4227" y="1253"/>
                    <a:pt x="4230" y="1235"/>
                    <a:pt x="4231" y="1217"/>
                  </a:cubicBezTo>
                  <a:cubicBezTo>
                    <a:pt x="4237" y="1157"/>
                    <a:pt x="4238" y="1098"/>
                    <a:pt x="4233" y="1038"/>
                  </a:cubicBezTo>
                  <a:cubicBezTo>
                    <a:pt x="4206" y="668"/>
                    <a:pt x="3989" y="313"/>
                    <a:pt x="3658" y="137"/>
                  </a:cubicBezTo>
                  <a:cubicBezTo>
                    <a:pt x="3596" y="104"/>
                    <a:pt x="3532" y="77"/>
                    <a:pt x="3468" y="56"/>
                  </a:cubicBezTo>
                  <a:cubicBezTo>
                    <a:pt x="3391" y="31"/>
                    <a:pt x="3313" y="14"/>
                    <a:pt x="3235" y="6"/>
                  </a:cubicBezTo>
                  <a:cubicBezTo>
                    <a:pt x="2927" y="-27"/>
                    <a:pt x="2626" y="70"/>
                    <a:pt x="2398" y="261"/>
                  </a:cubicBezTo>
                  <a:cubicBezTo>
                    <a:pt x="2274" y="365"/>
                    <a:pt x="2172" y="497"/>
                    <a:pt x="2102" y="650"/>
                  </a:cubicBezTo>
                  <a:cubicBezTo>
                    <a:pt x="2101" y="650"/>
                    <a:pt x="2101" y="650"/>
                    <a:pt x="2101" y="650"/>
                  </a:cubicBezTo>
                  <a:cubicBezTo>
                    <a:pt x="2040" y="783"/>
                    <a:pt x="2003" y="932"/>
                    <a:pt x="1997" y="1094"/>
                  </a:cubicBezTo>
                  <a:cubicBezTo>
                    <a:pt x="1996" y="1124"/>
                    <a:pt x="1996" y="1154"/>
                    <a:pt x="1998" y="1183"/>
                  </a:cubicBezTo>
                  <a:cubicBezTo>
                    <a:pt x="2002" y="1272"/>
                    <a:pt x="2020" y="1357"/>
                    <a:pt x="2046" y="1439"/>
                  </a:cubicBezTo>
                  <a:cubicBezTo>
                    <a:pt x="2092" y="1583"/>
                    <a:pt x="2165" y="1718"/>
                    <a:pt x="2247" y="1850"/>
                  </a:cubicBezTo>
                  <a:cubicBezTo>
                    <a:pt x="2276" y="1897"/>
                    <a:pt x="2344" y="1946"/>
                    <a:pt x="2314" y="2000"/>
                  </a:cubicBezTo>
                  <a:cubicBezTo>
                    <a:pt x="2287" y="2048"/>
                    <a:pt x="2212" y="2015"/>
                    <a:pt x="2159" y="2015"/>
                  </a:cubicBezTo>
                  <a:cubicBezTo>
                    <a:pt x="2067" y="2016"/>
                    <a:pt x="1974" y="2016"/>
                    <a:pt x="1882" y="2016"/>
                  </a:cubicBezTo>
                  <a:cubicBezTo>
                    <a:pt x="1788" y="2016"/>
                    <a:pt x="1695" y="2016"/>
                    <a:pt x="1602" y="2017"/>
                  </a:cubicBezTo>
                  <a:cubicBezTo>
                    <a:pt x="1114" y="2017"/>
                    <a:pt x="626" y="2017"/>
                    <a:pt x="138" y="2015"/>
                  </a:cubicBezTo>
                  <a:cubicBezTo>
                    <a:pt x="37" y="2014"/>
                    <a:pt x="-1" y="2041"/>
                    <a:pt x="0" y="2148"/>
                  </a:cubicBezTo>
                  <a:cubicBezTo>
                    <a:pt x="5" y="2622"/>
                    <a:pt x="5" y="3095"/>
                    <a:pt x="1" y="3568"/>
                  </a:cubicBezTo>
                  <a:cubicBezTo>
                    <a:pt x="0" y="3667"/>
                    <a:pt x="29" y="3683"/>
                    <a:pt x="120" y="3664"/>
                  </a:cubicBezTo>
                  <a:cubicBezTo>
                    <a:pt x="771" y="3525"/>
                    <a:pt x="1411" y="3796"/>
                    <a:pt x="1769" y="4357"/>
                  </a:cubicBezTo>
                  <a:close/>
                </a:path>
              </a:pathLst>
            </a:custGeom>
            <a:solidFill>
              <a:srgbClr val="142A73"/>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70" name="Google Shape;570;p40"/>
            <p:cNvSpPr/>
            <p:nvPr/>
          </p:nvSpPr>
          <p:spPr>
            <a:xfrm>
              <a:off x="3843720" y="1836360"/>
              <a:ext cx="1670040" cy="2286720"/>
            </a:xfrm>
            <a:custGeom>
              <a:avLst/>
              <a:gdLst/>
              <a:ahLst/>
              <a:cxnLst/>
              <a:rect l="l" t="t" r="r" b="b"/>
              <a:pathLst>
                <a:path w="4639" h="6352" extrusionOk="0">
                  <a:moveTo>
                    <a:pt x="403" y="3148"/>
                  </a:moveTo>
                  <a:lnTo>
                    <a:pt x="410" y="3154"/>
                  </a:lnTo>
                  <a:lnTo>
                    <a:pt x="417" y="3161"/>
                  </a:lnTo>
                  <a:cubicBezTo>
                    <a:pt x="432" y="3176"/>
                    <a:pt x="454" y="3193"/>
                    <a:pt x="479" y="3210"/>
                  </a:cubicBezTo>
                  <a:cubicBezTo>
                    <a:pt x="438" y="3308"/>
                    <a:pt x="417" y="3413"/>
                    <a:pt x="420" y="3520"/>
                  </a:cubicBezTo>
                  <a:cubicBezTo>
                    <a:pt x="431" y="3889"/>
                    <a:pt x="521" y="4207"/>
                    <a:pt x="701" y="4523"/>
                  </a:cubicBezTo>
                  <a:cubicBezTo>
                    <a:pt x="782" y="4664"/>
                    <a:pt x="884" y="4787"/>
                    <a:pt x="1005" y="4887"/>
                  </a:cubicBezTo>
                  <a:lnTo>
                    <a:pt x="1125" y="4987"/>
                  </a:lnTo>
                  <a:cubicBezTo>
                    <a:pt x="1133" y="5017"/>
                    <a:pt x="1145" y="5046"/>
                    <a:pt x="1159" y="5073"/>
                  </a:cubicBezTo>
                  <a:cubicBezTo>
                    <a:pt x="1245" y="5239"/>
                    <a:pt x="1355" y="5433"/>
                    <a:pt x="1514" y="5606"/>
                  </a:cubicBezTo>
                  <a:cubicBezTo>
                    <a:pt x="1607" y="5706"/>
                    <a:pt x="1702" y="5780"/>
                    <a:pt x="1804" y="5832"/>
                  </a:cubicBezTo>
                  <a:cubicBezTo>
                    <a:pt x="1882" y="5871"/>
                    <a:pt x="1964" y="5893"/>
                    <a:pt x="2049" y="5899"/>
                  </a:cubicBezTo>
                  <a:cubicBezTo>
                    <a:pt x="2071" y="5901"/>
                    <a:pt x="2088" y="5901"/>
                    <a:pt x="2105" y="5901"/>
                  </a:cubicBezTo>
                  <a:cubicBezTo>
                    <a:pt x="2120" y="5901"/>
                    <a:pt x="2133" y="5901"/>
                    <a:pt x="2145" y="5900"/>
                  </a:cubicBezTo>
                  <a:lnTo>
                    <a:pt x="2154" y="5899"/>
                  </a:lnTo>
                  <a:cubicBezTo>
                    <a:pt x="2452" y="6269"/>
                    <a:pt x="2807" y="6352"/>
                    <a:pt x="3067" y="6352"/>
                  </a:cubicBezTo>
                  <a:cubicBezTo>
                    <a:pt x="3076" y="6352"/>
                    <a:pt x="3086" y="6352"/>
                    <a:pt x="3095" y="6352"/>
                  </a:cubicBezTo>
                  <a:cubicBezTo>
                    <a:pt x="3131" y="6351"/>
                    <a:pt x="3167" y="6349"/>
                    <a:pt x="3202" y="6345"/>
                  </a:cubicBezTo>
                  <a:cubicBezTo>
                    <a:pt x="3108" y="6266"/>
                    <a:pt x="3020" y="6172"/>
                    <a:pt x="2939" y="6063"/>
                  </a:cubicBezTo>
                  <a:cubicBezTo>
                    <a:pt x="2936" y="6059"/>
                    <a:pt x="2933" y="6055"/>
                    <a:pt x="2930" y="6051"/>
                  </a:cubicBezTo>
                  <a:cubicBezTo>
                    <a:pt x="2814" y="5892"/>
                    <a:pt x="2729" y="5729"/>
                    <a:pt x="2676" y="5561"/>
                  </a:cubicBezTo>
                  <a:cubicBezTo>
                    <a:pt x="2657" y="5501"/>
                    <a:pt x="2642" y="5440"/>
                    <a:pt x="2632" y="5379"/>
                  </a:cubicBezTo>
                  <a:cubicBezTo>
                    <a:pt x="2575" y="5056"/>
                    <a:pt x="2634" y="4723"/>
                    <a:pt x="2810" y="4390"/>
                  </a:cubicBezTo>
                  <a:cubicBezTo>
                    <a:pt x="2876" y="4267"/>
                    <a:pt x="2953" y="4157"/>
                    <a:pt x="3040" y="4060"/>
                  </a:cubicBezTo>
                  <a:cubicBezTo>
                    <a:pt x="3112" y="3980"/>
                    <a:pt x="3191" y="3910"/>
                    <a:pt x="3275" y="3850"/>
                  </a:cubicBezTo>
                  <a:cubicBezTo>
                    <a:pt x="3623" y="3598"/>
                    <a:pt x="4065" y="3508"/>
                    <a:pt x="4519" y="3599"/>
                  </a:cubicBezTo>
                  <a:cubicBezTo>
                    <a:pt x="4538" y="3602"/>
                    <a:pt x="4554" y="3605"/>
                    <a:pt x="4568" y="3606"/>
                  </a:cubicBezTo>
                  <a:cubicBezTo>
                    <a:pt x="4621" y="3609"/>
                    <a:pt x="4640" y="3588"/>
                    <a:pt x="4639" y="3507"/>
                  </a:cubicBezTo>
                  <a:cubicBezTo>
                    <a:pt x="4638" y="3348"/>
                    <a:pt x="4637" y="3189"/>
                    <a:pt x="4636" y="3030"/>
                  </a:cubicBezTo>
                  <a:cubicBezTo>
                    <a:pt x="4635" y="2832"/>
                    <a:pt x="4636" y="2635"/>
                    <a:pt x="4637" y="2437"/>
                  </a:cubicBezTo>
                  <a:cubicBezTo>
                    <a:pt x="4637" y="2338"/>
                    <a:pt x="4638" y="2239"/>
                    <a:pt x="4639" y="2140"/>
                  </a:cubicBezTo>
                  <a:cubicBezTo>
                    <a:pt x="4640" y="2044"/>
                    <a:pt x="4608" y="2014"/>
                    <a:pt x="4514" y="2015"/>
                  </a:cubicBezTo>
                  <a:cubicBezTo>
                    <a:pt x="4424" y="2015"/>
                    <a:pt x="4335" y="2016"/>
                    <a:pt x="4245" y="2016"/>
                  </a:cubicBezTo>
                  <a:cubicBezTo>
                    <a:pt x="3936" y="2017"/>
                    <a:pt x="3628" y="2017"/>
                    <a:pt x="3320" y="2017"/>
                  </a:cubicBezTo>
                  <a:cubicBezTo>
                    <a:pt x="3232" y="2017"/>
                    <a:pt x="3143" y="2017"/>
                    <a:pt x="3055" y="2017"/>
                  </a:cubicBezTo>
                  <a:cubicBezTo>
                    <a:pt x="2871" y="2017"/>
                    <a:pt x="2688" y="2016"/>
                    <a:pt x="2504" y="2016"/>
                  </a:cubicBezTo>
                  <a:cubicBezTo>
                    <a:pt x="2485" y="2016"/>
                    <a:pt x="2469" y="2016"/>
                    <a:pt x="2454" y="2016"/>
                  </a:cubicBezTo>
                  <a:cubicBezTo>
                    <a:pt x="2307" y="2015"/>
                    <a:pt x="2300" y="2001"/>
                    <a:pt x="2376" y="1872"/>
                  </a:cubicBezTo>
                  <a:cubicBezTo>
                    <a:pt x="2383" y="1859"/>
                    <a:pt x="2391" y="1845"/>
                    <a:pt x="2400" y="1830"/>
                  </a:cubicBezTo>
                  <a:cubicBezTo>
                    <a:pt x="2505" y="1654"/>
                    <a:pt x="2597" y="1476"/>
                    <a:pt x="2628" y="1270"/>
                  </a:cubicBezTo>
                  <a:cubicBezTo>
                    <a:pt x="2630" y="1253"/>
                    <a:pt x="2633" y="1235"/>
                    <a:pt x="2634" y="1217"/>
                  </a:cubicBezTo>
                  <a:cubicBezTo>
                    <a:pt x="2640" y="1157"/>
                    <a:pt x="2641" y="1098"/>
                    <a:pt x="2636" y="1038"/>
                  </a:cubicBezTo>
                  <a:cubicBezTo>
                    <a:pt x="2609" y="668"/>
                    <a:pt x="2392" y="313"/>
                    <a:pt x="2061" y="137"/>
                  </a:cubicBezTo>
                  <a:cubicBezTo>
                    <a:pt x="1999" y="104"/>
                    <a:pt x="1935" y="77"/>
                    <a:pt x="1871" y="56"/>
                  </a:cubicBezTo>
                  <a:cubicBezTo>
                    <a:pt x="1794" y="31"/>
                    <a:pt x="1716" y="14"/>
                    <a:pt x="1638" y="6"/>
                  </a:cubicBezTo>
                  <a:cubicBezTo>
                    <a:pt x="1330" y="-27"/>
                    <a:pt x="1029" y="70"/>
                    <a:pt x="801" y="262"/>
                  </a:cubicBezTo>
                  <a:cubicBezTo>
                    <a:pt x="677" y="365"/>
                    <a:pt x="575" y="497"/>
                    <a:pt x="505" y="650"/>
                  </a:cubicBezTo>
                  <a:cubicBezTo>
                    <a:pt x="504" y="650"/>
                    <a:pt x="504" y="650"/>
                    <a:pt x="504" y="650"/>
                  </a:cubicBezTo>
                  <a:cubicBezTo>
                    <a:pt x="443" y="783"/>
                    <a:pt x="406" y="932"/>
                    <a:pt x="400" y="1094"/>
                  </a:cubicBezTo>
                  <a:cubicBezTo>
                    <a:pt x="398" y="1124"/>
                    <a:pt x="399" y="1154"/>
                    <a:pt x="401" y="1183"/>
                  </a:cubicBezTo>
                  <a:cubicBezTo>
                    <a:pt x="406" y="1272"/>
                    <a:pt x="423" y="1357"/>
                    <a:pt x="449" y="1439"/>
                  </a:cubicBezTo>
                  <a:cubicBezTo>
                    <a:pt x="495" y="1583"/>
                    <a:pt x="568" y="1718"/>
                    <a:pt x="650" y="1850"/>
                  </a:cubicBezTo>
                  <a:cubicBezTo>
                    <a:pt x="679" y="1897"/>
                    <a:pt x="747" y="1946"/>
                    <a:pt x="717" y="2000"/>
                  </a:cubicBezTo>
                  <a:cubicBezTo>
                    <a:pt x="690" y="2048"/>
                    <a:pt x="615" y="2015"/>
                    <a:pt x="562" y="2015"/>
                  </a:cubicBezTo>
                  <a:cubicBezTo>
                    <a:pt x="470" y="2016"/>
                    <a:pt x="377" y="2016"/>
                    <a:pt x="285" y="2016"/>
                  </a:cubicBezTo>
                  <a:cubicBezTo>
                    <a:pt x="191" y="2016"/>
                    <a:pt x="98" y="2016"/>
                    <a:pt x="5" y="2017"/>
                  </a:cubicBezTo>
                  <a:cubicBezTo>
                    <a:pt x="-22" y="2375"/>
                    <a:pt x="37" y="2759"/>
                    <a:pt x="403" y="3148"/>
                  </a:cubicBezTo>
                  <a:close/>
                </a:path>
              </a:pathLst>
            </a:custGeom>
            <a:solidFill>
              <a:srgbClr val="3E698C"/>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71" name="Google Shape;571;p40"/>
            <p:cNvSpPr/>
            <p:nvPr/>
          </p:nvSpPr>
          <p:spPr>
            <a:xfrm>
              <a:off x="5018760" y="3092040"/>
              <a:ext cx="469440" cy="130320"/>
            </a:xfrm>
            <a:custGeom>
              <a:avLst/>
              <a:gdLst/>
              <a:ahLst/>
              <a:cxnLst/>
              <a:rect l="l" t="t" r="r" b="b"/>
              <a:pathLst>
                <a:path w="1304" h="362" extrusionOk="0">
                  <a:moveTo>
                    <a:pt x="1255" y="111"/>
                  </a:moveTo>
                  <a:cubicBezTo>
                    <a:pt x="1274" y="114"/>
                    <a:pt x="1290" y="117"/>
                    <a:pt x="1304" y="118"/>
                  </a:cubicBezTo>
                  <a:cubicBezTo>
                    <a:pt x="1268" y="90"/>
                    <a:pt x="1225" y="66"/>
                    <a:pt x="1174" y="48"/>
                  </a:cubicBezTo>
                  <a:cubicBezTo>
                    <a:pt x="1084" y="16"/>
                    <a:pt x="971" y="0"/>
                    <a:pt x="837" y="0"/>
                  </a:cubicBezTo>
                  <a:cubicBezTo>
                    <a:pt x="812" y="0"/>
                    <a:pt x="787" y="1"/>
                    <a:pt x="761" y="2"/>
                  </a:cubicBezTo>
                  <a:cubicBezTo>
                    <a:pt x="732" y="3"/>
                    <a:pt x="704" y="4"/>
                    <a:pt x="675" y="5"/>
                  </a:cubicBezTo>
                  <a:cubicBezTo>
                    <a:pt x="522" y="9"/>
                    <a:pt x="378" y="13"/>
                    <a:pt x="244" y="76"/>
                  </a:cubicBezTo>
                  <a:cubicBezTo>
                    <a:pt x="142" y="123"/>
                    <a:pt x="67" y="182"/>
                    <a:pt x="13" y="256"/>
                  </a:cubicBezTo>
                  <a:cubicBezTo>
                    <a:pt x="-1" y="276"/>
                    <a:pt x="-1" y="284"/>
                    <a:pt x="0" y="292"/>
                  </a:cubicBezTo>
                  <a:cubicBezTo>
                    <a:pt x="4" y="314"/>
                    <a:pt x="8" y="338"/>
                    <a:pt x="11" y="362"/>
                  </a:cubicBezTo>
                  <a:cubicBezTo>
                    <a:pt x="359" y="110"/>
                    <a:pt x="801" y="20"/>
                    <a:pt x="1255" y="111"/>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72" name="Google Shape;572;p40"/>
            <p:cNvSpPr/>
            <p:nvPr/>
          </p:nvSpPr>
          <p:spPr>
            <a:xfrm>
              <a:off x="4664880" y="3799440"/>
              <a:ext cx="236880" cy="219600"/>
            </a:xfrm>
            <a:custGeom>
              <a:avLst/>
              <a:gdLst/>
              <a:ahLst/>
              <a:cxnLst/>
              <a:rect l="l" t="t" r="r" b="b"/>
              <a:pathLst>
                <a:path w="658" h="610" extrusionOk="0">
                  <a:moveTo>
                    <a:pt x="20" y="0"/>
                  </a:moveTo>
                  <a:cubicBezTo>
                    <a:pt x="-6" y="54"/>
                    <a:pt x="-7" y="118"/>
                    <a:pt x="22" y="164"/>
                  </a:cubicBezTo>
                  <a:cubicBezTo>
                    <a:pt x="190" y="438"/>
                    <a:pt x="399" y="584"/>
                    <a:pt x="658" y="610"/>
                  </a:cubicBezTo>
                  <a:cubicBezTo>
                    <a:pt x="655" y="606"/>
                    <a:pt x="652" y="602"/>
                    <a:pt x="649" y="598"/>
                  </a:cubicBezTo>
                  <a:cubicBezTo>
                    <a:pt x="533" y="439"/>
                    <a:pt x="448" y="276"/>
                    <a:pt x="395" y="108"/>
                  </a:cubicBezTo>
                  <a:cubicBezTo>
                    <a:pt x="280" y="104"/>
                    <a:pt x="159" y="69"/>
                    <a:pt x="20" y="0"/>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73" name="Google Shape;573;p40"/>
            <p:cNvSpPr/>
            <p:nvPr/>
          </p:nvSpPr>
          <p:spPr>
            <a:xfrm>
              <a:off x="4442760" y="2997360"/>
              <a:ext cx="498240" cy="775440"/>
            </a:xfrm>
            <a:custGeom>
              <a:avLst/>
              <a:gdLst/>
              <a:ahLst/>
              <a:cxnLst/>
              <a:rect l="l" t="t" r="r" b="b"/>
              <a:pathLst>
                <a:path w="1384" h="2154" extrusionOk="0">
                  <a:moveTo>
                    <a:pt x="0" y="298"/>
                  </a:moveTo>
                  <a:cubicBezTo>
                    <a:pt x="9" y="573"/>
                    <a:pt x="89" y="752"/>
                    <a:pt x="261" y="877"/>
                  </a:cubicBezTo>
                  <a:cubicBezTo>
                    <a:pt x="353" y="943"/>
                    <a:pt x="449" y="977"/>
                    <a:pt x="547" y="977"/>
                  </a:cubicBezTo>
                  <a:cubicBezTo>
                    <a:pt x="635" y="977"/>
                    <a:pt x="724" y="950"/>
                    <a:pt x="812" y="895"/>
                  </a:cubicBezTo>
                  <a:cubicBezTo>
                    <a:pt x="841" y="877"/>
                    <a:pt x="870" y="856"/>
                    <a:pt x="901" y="835"/>
                  </a:cubicBezTo>
                  <a:cubicBezTo>
                    <a:pt x="915" y="824"/>
                    <a:pt x="930" y="814"/>
                    <a:pt x="945" y="803"/>
                  </a:cubicBezTo>
                  <a:cubicBezTo>
                    <a:pt x="955" y="796"/>
                    <a:pt x="967" y="792"/>
                    <a:pt x="979" y="792"/>
                  </a:cubicBezTo>
                  <a:cubicBezTo>
                    <a:pt x="993" y="792"/>
                    <a:pt x="1008" y="798"/>
                    <a:pt x="1019" y="807"/>
                  </a:cubicBezTo>
                  <a:cubicBezTo>
                    <a:pt x="1039" y="826"/>
                    <a:pt x="1045" y="856"/>
                    <a:pt x="1032" y="880"/>
                  </a:cubicBezTo>
                  <a:cubicBezTo>
                    <a:pt x="968" y="1000"/>
                    <a:pt x="838" y="1099"/>
                    <a:pt x="686" y="1143"/>
                  </a:cubicBezTo>
                  <a:cubicBezTo>
                    <a:pt x="471" y="1205"/>
                    <a:pt x="337" y="1433"/>
                    <a:pt x="395" y="1641"/>
                  </a:cubicBezTo>
                  <a:cubicBezTo>
                    <a:pt x="400" y="1661"/>
                    <a:pt x="407" y="1682"/>
                    <a:pt x="414" y="1703"/>
                  </a:cubicBezTo>
                  <a:cubicBezTo>
                    <a:pt x="496" y="1947"/>
                    <a:pt x="750" y="2101"/>
                    <a:pt x="968" y="2154"/>
                  </a:cubicBezTo>
                  <a:cubicBezTo>
                    <a:pt x="911" y="1831"/>
                    <a:pt x="970" y="1498"/>
                    <a:pt x="1146" y="1165"/>
                  </a:cubicBezTo>
                  <a:cubicBezTo>
                    <a:pt x="1212" y="1042"/>
                    <a:pt x="1289" y="932"/>
                    <a:pt x="1376" y="835"/>
                  </a:cubicBezTo>
                  <a:cubicBezTo>
                    <a:pt x="1378" y="807"/>
                    <a:pt x="1380" y="782"/>
                    <a:pt x="1381" y="761"/>
                  </a:cubicBezTo>
                  <a:cubicBezTo>
                    <a:pt x="1383" y="728"/>
                    <a:pt x="1385" y="699"/>
                    <a:pt x="1384" y="684"/>
                  </a:cubicBezTo>
                  <a:cubicBezTo>
                    <a:pt x="1375" y="455"/>
                    <a:pt x="1273" y="285"/>
                    <a:pt x="1070" y="162"/>
                  </a:cubicBezTo>
                  <a:cubicBezTo>
                    <a:pt x="945" y="86"/>
                    <a:pt x="802" y="35"/>
                    <a:pt x="620" y="0"/>
                  </a:cubicBezTo>
                  <a:cubicBezTo>
                    <a:pt x="618" y="0"/>
                    <a:pt x="616" y="0"/>
                    <a:pt x="614" y="0"/>
                  </a:cubicBezTo>
                  <a:cubicBezTo>
                    <a:pt x="611" y="0"/>
                    <a:pt x="609" y="0"/>
                    <a:pt x="604" y="5"/>
                  </a:cubicBezTo>
                  <a:cubicBezTo>
                    <a:pt x="457" y="162"/>
                    <a:pt x="265" y="254"/>
                    <a:pt x="18" y="286"/>
                  </a:cubicBezTo>
                  <a:cubicBezTo>
                    <a:pt x="7" y="287"/>
                    <a:pt x="2" y="289"/>
                    <a:pt x="1" y="289"/>
                  </a:cubicBezTo>
                  <a:cubicBezTo>
                    <a:pt x="1" y="289"/>
                    <a:pt x="0" y="292"/>
                    <a:pt x="0" y="298"/>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74" name="Google Shape;574;p40"/>
            <p:cNvSpPr/>
            <p:nvPr/>
          </p:nvSpPr>
          <p:spPr>
            <a:xfrm>
              <a:off x="4098600" y="2970000"/>
              <a:ext cx="518760" cy="884520"/>
            </a:xfrm>
            <a:custGeom>
              <a:avLst/>
              <a:gdLst/>
              <a:ahLst/>
              <a:cxnLst/>
              <a:rect l="l" t="t" r="r" b="b"/>
              <a:pathLst>
                <a:path w="1441" h="2457" extrusionOk="0">
                  <a:moveTo>
                    <a:pt x="236" y="1245"/>
                  </a:moveTo>
                  <a:cubicBezTo>
                    <a:pt x="82" y="975"/>
                    <a:pt x="9" y="715"/>
                    <a:pt x="0" y="400"/>
                  </a:cubicBezTo>
                  <a:cubicBezTo>
                    <a:pt x="-4" y="263"/>
                    <a:pt x="78" y="124"/>
                    <a:pt x="208" y="45"/>
                  </a:cubicBezTo>
                  <a:cubicBezTo>
                    <a:pt x="260" y="13"/>
                    <a:pt x="293" y="0"/>
                    <a:pt x="316" y="0"/>
                  </a:cubicBezTo>
                  <a:cubicBezTo>
                    <a:pt x="337" y="0"/>
                    <a:pt x="363" y="13"/>
                    <a:pt x="418" y="80"/>
                  </a:cubicBezTo>
                  <a:cubicBezTo>
                    <a:pt x="455" y="125"/>
                    <a:pt x="490" y="163"/>
                    <a:pt x="525" y="196"/>
                  </a:cubicBezTo>
                  <a:cubicBezTo>
                    <a:pt x="597" y="264"/>
                    <a:pt x="668" y="306"/>
                    <a:pt x="744" y="323"/>
                  </a:cubicBezTo>
                  <a:cubicBezTo>
                    <a:pt x="750" y="324"/>
                    <a:pt x="754" y="325"/>
                    <a:pt x="756" y="326"/>
                  </a:cubicBezTo>
                  <a:cubicBezTo>
                    <a:pt x="757" y="330"/>
                    <a:pt x="757" y="336"/>
                    <a:pt x="757" y="347"/>
                  </a:cubicBezTo>
                  <a:cubicBezTo>
                    <a:pt x="757" y="681"/>
                    <a:pt x="873" y="928"/>
                    <a:pt x="1110" y="1101"/>
                  </a:cubicBezTo>
                  <a:cubicBezTo>
                    <a:pt x="1113" y="1103"/>
                    <a:pt x="1114" y="1104"/>
                    <a:pt x="1114" y="1105"/>
                  </a:cubicBezTo>
                  <a:cubicBezTo>
                    <a:pt x="1114" y="1105"/>
                    <a:pt x="1116" y="1109"/>
                    <a:pt x="1114" y="1125"/>
                  </a:cubicBezTo>
                  <a:cubicBezTo>
                    <a:pt x="1102" y="1228"/>
                    <a:pt x="1098" y="1314"/>
                    <a:pt x="1100" y="1394"/>
                  </a:cubicBezTo>
                  <a:cubicBezTo>
                    <a:pt x="1107" y="1613"/>
                    <a:pt x="1143" y="1893"/>
                    <a:pt x="1367" y="2115"/>
                  </a:cubicBezTo>
                  <a:cubicBezTo>
                    <a:pt x="1391" y="2139"/>
                    <a:pt x="1417" y="2161"/>
                    <a:pt x="1441" y="2181"/>
                  </a:cubicBezTo>
                  <a:cubicBezTo>
                    <a:pt x="1385" y="2246"/>
                    <a:pt x="1354" y="2325"/>
                    <a:pt x="1348" y="2417"/>
                  </a:cubicBezTo>
                  <a:cubicBezTo>
                    <a:pt x="1346" y="2438"/>
                    <a:pt x="1345" y="2450"/>
                    <a:pt x="1343" y="2457"/>
                  </a:cubicBezTo>
                  <a:cubicBezTo>
                    <a:pt x="1341" y="2457"/>
                    <a:pt x="1337" y="2457"/>
                    <a:pt x="1332" y="2457"/>
                  </a:cubicBezTo>
                  <a:cubicBezTo>
                    <a:pt x="1323" y="2457"/>
                    <a:pt x="1313" y="2457"/>
                    <a:pt x="1301" y="2456"/>
                  </a:cubicBezTo>
                  <a:cubicBezTo>
                    <a:pt x="1267" y="2454"/>
                    <a:pt x="1234" y="2445"/>
                    <a:pt x="1202" y="2428"/>
                  </a:cubicBezTo>
                  <a:cubicBezTo>
                    <a:pt x="1138" y="2396"/>
                    <a:pt x="1079" y="2349"/>
                    <a:pt x="1016" y="2281"/>
                  </a:cubicBezTo>
                  <a:cubicBezTo>
                    <a:pt x="884" y="2138"/>
                    <a:pt x="788" y="1968"/>
                    <a:pt x="712" y="1821"/>
                  </a:cubicBezTo>
                  <a:cubicBezTo>
                    <a:pt x="708" y="1814"/>
                    <a:pt x="707" y="1806"/>
                    <a:pt x="706" y="1794"/>
                  </a:cubicBezTo>
                  <a:cubicBezTo>
                    <a:pt x="697" y="1497"/>
                    <a:pt x="637" y="1191"/>
                    <a:pt x="517" y="831"/>
                  </a:cubicBezTo>
                  <a:cubicBezTo>
                    <a:pt x="485" y="734"/>
                    <a:pt x="452" y="640"/>
                    <a:pt x="402" y="553"/>
                  </a:cubicBezTo>
                  <a:cubicBezTo>
                    <a:pt x="391" y="534"/>
                    <a:pt x="371" y="523"/>
                    <a:pt x="350" y="523"/>
                  </a:cubicBezTo>
                  <a:cubicBezTo>
                    <a:pt x="343" y="523"/>
                    <a:pt x="336" y="524"/>
                    <a:pt x="330" y="526"/>
                  </a:cubicBezTo>
                  <a:cubicBezTo>
                    <a:pt x="302" y="536"/>
                    <a:pt x="286" y="564"/>
                    <a:pt x="291" y="593"/>
                  </a:cubicBezTo>
                  <a:cubicBezTo>
                    <a:pt x="311" y="709"/>
                    <a:pt x="335" y="826"/>
                    <a:pt x="358" y="940"/>
                  </a:cubicBezTo>
                  <a:cubicBezTo>
                    <a:pt x="395" y="1126"/>
                    <a:pt x="434" y="1317"/>
                    <a:pt x="457" y="1509"/>
                  </a:cubicBezTo>
                  <a:cubicBezTo>
                    <a:pt x="369" y="1437"/>
                    <a:pt x="295" y="1348"/>
                    <a:pt x="236" y="1245"/>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75" name="Google Shape;575;p40"/>
            <p:cNvSpPr/>
            <p:nvPr/>
          </p:nvSpPr>
          <p:spPr>
            <a:xfrm>
              <a:off x="4717440" y="2562120"/>
              <a:ext cx="795600" cy="560160"/>
            </a:xfrm>
            <a:custGeom>
              <a:avLst/>
              <a:gdLst/>
              <a:ahLst/>
              <a:cxnLst/>
              <a:rect l="l" t="t" r="r" b="b"/>
              <a:pathLst>
                <a:path w="2210" h="1556" extrusionOk="0">
                  <a:moveTo>
                    <a:pt x="0" y="972"/>
                  </a:moveTo>
                  <a:cubicBezTo>
                    <a:pt x="312" y="1055"/>
                    <a:pt x="629" y="1199"/>
                    <a:pt x="782" y="1556"/>
                  </a:cubicBezTo>
                  <a:cubicBezTo>
                    <a:pt x="919" y="1374"/>
                    <a:pt x="1123" y="1272"/>
                    <a:pt x="1403" y="1246"/>
                  </a:cubicBezTo>
                  <a:cubicBezTo>
                    <a:pt x="1479" y="1239"/>
                    <a:pt x="1557" y="1238"/>
                    <a:pt x="1632" y="1237"/>
                  </a:cubicBezTo>
                  <a:cubicBezTo>
                    <a:pt x="1669" y="1236"/>
                    <a:pt x="1707" y="1235"/>
                    <a:pt x="1745" y="1234"/>
                  </a:cubicBezTo>
                  <a:cubicBezTo>
                    <a:pt x="1884" y="1229"/>
                    <a:pt x="1999" y="1194"/>
                    <a:pt x="2096" y="1127"/>
                  </a:cubicBezTo>
                  <a:cubicBezTo>
                    <a:pt x="2142" y="1095"/>
                    <a:pt x="2180" y="1057"/>
                    <a:pt x="2210" y="1014"/>
                  </a:cubicBezTo>
                  <a:cubicBezTo>
                    <a:pt x="2208" y="816"/>
                    <a:pt x="2209" y="619"/>
                    <a:pt x="2210" y="421"/>
                  </a:cubicBezTo>
                  <a:cubicBezTo>
                    <a:pt x="2164" y="313"/>
                    <a:pt x="2093" y="217"/>
                    <a:pt x="1999" y="131"/>
                  </a:cubicBezTo>
                  <a:cubicBezTo>
                    <a:pt x="1942" y="79"/>
                    <a:pt x="1882" y="35"/>
                    <a:pt x="1818" y="0"/>
                  </a:cubicBezTo>
                  <a:cubicBezTo>
                    <a:pt x="1509" y="1"/>
                    <a:pt x="1201" y="1"/>
                    <a:pt x="893" y="1"/>
                  </a:cubicBezTo>
                  <a:cubicBezTo>
                    <a:pt x="857" y="19"/>
                    <a:pt x="821" y="40"/>
                    <a:pt x="786" y="63"/>
                  </a:cubicBezTo>
                  <a:cubicBezTo>
                    <a:pt x="756" y="83"/>
                    <a:pt x="725" y="105"/>
                    <a:pt x="695" y="127"/>
                  </a:cubicBezTo>
                  <a:cubicBezTo>
                    <a:pt x="680" y="137"/>
                    <a:pt x="664" y="148"/>
                    <a:pt x="649" y="159"/>
                  </a:cubicBezTo>
                  <a:cubicBezTo>
                    <a:pt x="639" y="166"/>
                    <a:pt x="627" y="170"/>
                    <a:pt x="615" y="170"/>
                  </a:cubicBezTo>
                  <a:cubicBezTo>
                    <a:pt x="599" y="170"/>
                    <a:pt x="584" y="164"/>
                    <a:pt x="573" y="152"/>
                  </a:cubicBezTo>
                  <a:cubicBezTo>
                    <a:pt x="552" y="131"/>
                    <a:pt x="549" y="99"/>
                    <a:pt x="566" y="75"/>
                  </a:cubicBezTo>
                  <a:cubicBezTo>
                    <a:pt x="586" y="49"/>
                    <a:pt x="606" y="24"/>
                    <a:pt x="628" y="1"/>
                  </a:cubicBezTo>
                  <a:cubicBezTo>
                    <a:pt x="444" y="1"/>
                    <a:pt x="261" y="0"/>
                    <a:pt x="77" y="0"/>
                  </a:cubicBezTo>
                  <a:cubicBezTo>
                    <a:pt x="58" y="0"/>
                    <a:pt x="42" y="0"/>
                    <a:pt x="27" y="0"/>
                  </a:cubicBezTo>
                  <a:cubicBezTo>
                    <a:pt x="66" y="91"/>
                    <a:pt x="94" y="195"/>
                    <a:pt x="115" y="315"/>
                  </a:cubicBezTo>
                  <a:cubicBezTo>
                    <a:pt x="154" y="553"/>
                    <a:pt x="311" y="701"/>
                    <a:pt x="524" y="701"/>
                  </a:cubicBezTo>
                  <a:cubicBezTo>
                    <a:pt x="551" y="701"/>
                    <a:pt x="578" y="699"/>
                    <a:pt x="606" y="694"/>
                  </a:cubicBezTo>
                  <a:cubicBezTo>
                    <a:pt x="697" y="679"/>
                    <a:pt x="784" y="653"/>
                    <a:pt x="876" y="626"/>
                  </a:cubicBezTo>
                  <a:cubicBezTo>
                    <a:pt x="943" y="606"/>
                    <a:pt x="1012" y="585"/>
                    <a:pt x="1083" y="569"/>
                  </a:cubicBezTo>
                  <a:cubicBezTo>
                    <a:pt x="1098" y="566"/>
                    <a:pt x="1114" y="562"/>
                    <a:pt x="1129" y="558"/>
                  </a:cubicBezTo>
                  <a:cubicBezTo>
                    <a:pt x="1216" y="538"/>
                    <a:pt x="1306" y="518"/>
                    <a:pt x="1399" y="518"/>
                  </a:cubicBezTo>
                  <a:cubicBezTo>
                    <a:pt x="1439" y="518"/>
                    <a:pt x="1477" y="521"/>
                    <a:pt x="1514" y="529"/>
                  </a:cubicBezTo>
                  <a:cubicBezTo>
                    <a:pt x="1573" y="541"/>
                    <a:pt x="1620" y="561"/>
                    <a:pt x="1660" y="590"/>
                  </a:cubicBezTo>
                  <a:cubicBezTo>
                    <a:pt x="1683" y="607"/>
                    <a:pt x="1691" y="638"/>
                    <a:pt x="1679" y="663"/>
                  </a:cubicBezTo>
                  <a:cubicBezTo>
                    <a:pt x="1669" y="685"/>
                    <a:pt x="1648" y="698"/>
                    <a:pt x="1625" y="698"/>
                  </a:cubicBezTo>
                  <a:cubicBezTo>
                    <a:pt x="1620" y="698"/>
                    <a:pt x="1616" y="697"/>
                    <a:pt x="1611" y="696"/>
                  </a:cubicBezTo>
                  <a:cubicBezTo>
                    <a:pt x="1565" y="685"/>
                    <a:pt x="1519" y="680"/>
                    <a:pt x="1470" y="680"/>
                  </a:cubicBezTo>
                  <a:cubicBezTo>
                    <a:pt x="1325" y="680"/>
                    <a:pt x="1189" y="729"/>
                    <a:pt x="1045" y="780"/>
                  </a:cubicBezTo>
                  <a:cubicBezTo>
                    <a:pt x="993" y="799"/>
                    <a:pt x="939" y="818"/>
                    <a:pt x="885" y="835"/>
                  </a:cubicBezTo>
                  <a:cubicBezTo>
                    <a:pt x="868" y="840"/>
                    <a:pt x="851" y="846"/>
                    <a:pt x="834" y="851"/>
                  </a:cubicBezTo>
                  <a:cubicBezTo>
                    <a:pt x="746" y="879"/>
                    <a:pt x="654" y="909"/>
                    <a:pt x="556" y="917"/>
                  </a:cubicBezTo>
                  <a:cubicBezTo>
                    <a:pt x="538" y="918"/>
                    <a:pt x="520" y="919"/>
                    <a:pt x="503" y="919"/>
                  </a:cubicBezTo>
                  <a:cubicBezTo>
                    <a:pt x="346" y="919"/>
                    <a:pt x="207" y="860"/>
                    <a:pt x="86" y="744"/>
                  </a:cubicBezTo>
                  <a:cubicBezTo>
                    <a:pt x="80" y="777"/>
                    <a:pt x="73" y="811"/>
                    <a:pt x="60" y="844"/>
                  </a:cubicBezTo>
                  <a:cubicBezTo>
                    <a:pt x="43" y="888"/>
                    <a:pt x="22" y="930"/>
                    <a:pt x="0" y="972"/>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76" name="Google Shape;576;p40"/>
            <p:cNvSpPr/>
            <p:nvPr/>
          </p:nvSpPr>
          <p:spPr>
            <a:xfrm>
              <a:off x="4515840" y="1856520"/>
              <a:ext cx="276840" cy="353520"/>
            </a:xfrm>
            <a:custGeom>
              <a:avLst/>
              <a:gdLst/>
              <a:ahLst/>
              <a:cxnLst/>
              <a:rect l="l" t="t" r="r" b="b"/>
              <a:pathLst>
                <a:path w="769" h="982" extrusionOk="0">
                  <a:moveTo>
                    <a:pt x="0" y="66"/>
                  </a:moveTo>
                  <a:cubicBezTo>
                    <a:pt x="-3" y="300"/>
                    <a:pt x="81" y="507"/>
                    <a:pt x="166" y="680"/>
                  </a:cubicBezTo>
                  <a:cubicBezTo>
                    <a:pt x="197" y="675"/>
                    <a:pt x="229" y="672"/>
                    <a:pt x="259" y="672"/>
                  </a:cubicBezTo>
                  <a:cubicBezTo>
                    <a:pt x="417" y="672"/>
                    <a:pt x="557" y="742"/>
                    <a:pt x="690" y="887"/>
                  </a:cubicBezTo>
                  <a:cubicBezTo>
                    <a:pt x="719" y="919"/>
                    <a:pt x="745" y="951"/>
                    <a:pt x="769" y="982"/>
                  </a:cubicBezTo>
                  <a:cubicBezTo>
                    <a:pt x="742" y="612"/>
                    <a:pt x="525" y="257"/>
                    <a:pt x="194" y="81"/>
                  </a:cubicBezTo>
                  <a:cubicBezTo>
                    <a:pt x="132" y="48"/>
                    <a:pt x="68" y="21"/>
                    <a:pt x="4" y="0"/>
                  </a:cubicBezTo>
                  <a:cubicBezTo>
                    <a:pt x="2" y="21"/>
                    <a:pt x="0" y="43"/>
                    <a:pt x="0" y="66"/>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77" name="Google Shape;577;p40"/>
            <p:cNvSpPr/>
            <p:nvPr/>
          </p:nvSpPr>
          <p:spPr>
            <a:xfrm>
              <a:off x="4132080" y="1836360"/>
              <a:ext cx="358920" cy="310320"/>
            </a:xfrm>
            <a:custGeom>
              <a:avLst/>
              <a:gdLst/>
              <a:ahLst/>
              <a:cxnLst/>
              <a:rect l="l" t="t" r="r" b="b"/>
              <a:pathLst>
                <a:path w="997" h="862" extrusionOk="0">
                  <a:moveTo>
                    <a:pt x="0" y="261"/>
                  </a:moveTo>
                  <a:cubicBezTo>
                    <a:pt x="65" y="276"/>
                    <a:pt x="130" y="304"/>
                    <a:pt x="195" y="348"/>
                  </a:cubicBezTo>
                  <a:cubicBezTo>
                    <a:pt x="316" y="429"/>
                    <a:pt x="405" y="538"/>
                    <a:pt x="469" y="623"/>
                  </a:cubicBezTo>
                  <a:lnTo>
                    <a:pt x="484" y="644"/>
                  </a:lnTo>
                  <a:cubicBezTo>
                    <a:pt x="512" y="681"/>
                    <a:pt x="540" y="720"/>
                    <a:pt x="570" y="756"/>
                  </a:cubicBezTo>
                  <a:cubicBezTo>
                    <a:pt x="627" y="827"/>
                    <a:pt x="692" y="862"/>
                    <a:pt x="768" y="862"/>
                  </a:cubicBezTo>
                  <a:cubicBezTo>
                    <a:pt x="801" y="862"/>
                    <a:pt x="836" y="855"/>
                    <a:pt x="872" y="843"/>
                  </a:cubicBezTo>
                  <a:cubicBezTo>
                    <a:pt x="912" y="830"/>
                    <a:pt x="952" y="813"/>
                    <a:pt x="991" y="796"/>
                  </a:cubicBezTo>
                  <a:cubicBezTo>
                    <a:pt x="993" y="795"/>
                    <a:pt x="995" y="795"/>
                    <a:pt x="997" y="794"/>
                  </a:cubicBezTo>
                  <a:cubicBezTo>
                    <a:pt x="995" y="791"/>
                    <a:pt x="994" y="787"/>
                    <a:pt x="992" y="784"/>
                  </a:cubicBezTo>
                  <a:cubicBezTo>
                    <a:pt x="891" y="571"/>
                    <a:pt x="838" y="366"/>
                    <a:pt x="828" y="156"/>
                  </a:cubicBezTo>
                  <a:cubicBezTo>
                    <a:pt x="826" y="103"/>
                    <a:pt x="829" y="53"/>
                    <a:pt x="837" y="6"/>
                  </a:cubicBezTo>
                  <a:cubicBezTo>
                    <a:pt x="529" y="-27"/>
                    <a:pt x="228" y="70"/>
                    <a:pt x="0" y="261"/>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78" name="Google Shape;578;p40"/>
            <p:cNvSpPr/>
            <p:nvPr/>
          </p:nvSpPr>
          <p:spPr>
            <a:xfrm>
              <a:off x="3943800" y="2019240"/>
              <a:ext cx="846000" cy="984600"/>
            </a:xfrm>
            <a:custGeom>
              <a:avLst/>
              <a:gdLst/>
              <a:ahLst/>
              <a:cxnLst/>
              <a:rect l="l" t="t" r="r" b="b"/>
              <a:pathLst>
                <a:path w="2350" h="2735" extrusionOk="0">
                  <a:moveTo>
                    <a:pt x="306" y="2402"/>
                  </a:moveTo>
                  <a:cubicBezTo>
                    <a:pt x="322" y="2417"/>
                    <a:pt x="406" y="2466"/>
                    <a:pt x="480" y="2466"/>
                  </a:cubicBezTo>
                  <a:cubicBezTo>
                    <a:pt x="518" y="2466"/>
                    <a:pt x="546" y="2453"/>
                    <a:pt x="566" y="2425"/>
                  </a:cubicBezTo>
                  <a:cubicBezTo>
                    <a:pt x="614" y="2360"/>
                    <a:pt x="663" y="2156"/>
                    <a:pt x="457" y="1529"/>
                  </a:cubicBezTo>
                  <a:cubicBezTo>
                    <a:pt x="449" y="1505"/>
                    <a:pt x="456" y="1480"/>
                    <a:pt x="475" y="1464"/>
                  </a:cubicBezTo>
                  <a:cubicBezTo>
                    <a:pt x="486" y="1455"/>
                    <a:pt x="500" y="1450"/>
                    <a:pt x="513" y="1450"/>
                  </a:cubicBezTo>
                  <a:cubicBezTo>
                    <a:pt x="523" y="1450"/>
                    <a:pt x="533" y="1453"/>
                    <a:pt x="542" y="1457"/>
                  </a:cubicBezTo>
                  <a:cubicBezTo>
                    <a:pt x="589" y="1483"/>
                    <a:pt x="622" y="1520"/>
                    <a:pt x="649" y="1554"/>
                  </a:cubicBezTo>
                  <a:cubicBezTo>
                    <a:pt x="824" y="1765"/>
                    <a:pt x="906" y="2025"/>
                    <a:pt x="900" y="2350"/>
                  </a:cubicBezTo>
                  <a:cubicBezTo>
                    <a:pt x="900" y="2361"/>
                    <a:pt x="898" y="2373"/>
                    <a:pt x="897" y="2384"/>
                  </a:cubicBezTo>
                  <a:cubicBezTo>
                    <a:pt x="896" y="2394"/>
                    <a:pt x="895" y="2404"/>
                    <a:pt x="895" y="2411"/>
                  </a:cubicBezTo>
                  <a:cubicBezTo>
                    <a:pt x="908" y="2602"/>
                    <a:pt x="1186" y="2735"/>
                    <a:pt x="1427" y="2735"/>
                  </a:cubicBezTo>
                  <a:cubicBezTo>
                    <a:pt x="1508" y="2735"/>
                    <a:pt x="1584" y="2720"/>
                    <a:pt x="1647" y="2693"/>
                  </a:cubicBezTo>
                  <a:cubicBezTo>
                    <a:pt x="1900" y="2582"/>
                    <a:pt x="2039" y="2376"/>
                    <a:pt x="2071" y="2061"/>
                  </a:cubicBezTo>
                  <a:cubicBezTo>
                    <a:pt x="2083" y="1942"/>
                    <a:pt x="2072" y="1814"/>
                    <a:pt x="2036" y="1660"/>
                  </a:cubicBezTo>
                  <a:cubicBezTo>
                    <a:pt x="1985" y="1446"/>
                    <a:pt x="1874" y="1296"/>
                    <a:pt x="1697" y="1200"/>
                  </a:cubicBezTo>
                  <a:cubicBezTo>
                    <a:pt x="1672" y="1186"/>
                    <a:pt x="1660" y="1157"/>
                    <a:pt x="1669" y="1130"/>
                  </a:cubicBezTo>
                  <a:cubicBezTo>
                    <a:pt x="1676" y="1104"/>
                    <a:pt x="1700" y="1087"/>
                    <a:pt x="1726" y="1087"/>
                  </a:cubicBezTo>
                  <a:cubicBezTo>
                    <a:pt x="1728" y="1087"/>
                    <a:pt x="1729" y="1087"/>
                    <a:pt x="1731" y="1088"/>
                  </a:cubicBezTo>
                  <a:cubicBezTo>
                    <a:pt x="1798" y="1094"/>
                    <a:pt x="1888" y="1139"/>
                    <a:pt x="1959" y="1203"/>
                  </a:cubicBezTo>
                  <a:cubicBezTo>
                    <a:pt x="2012" y="1252"/>
                    <a:pt x="2059" y="1304"/>
                    <a:pt x="2098" y="1364"/>
                  </a:cubicBezTo>
                  <a:cubicBezTo>
                    <a:pt x="2105" y="1351"/>
                    <a:pt x="2113" y="1337"/>
                    <a:pt x="2122" y="1322"/>
                  </a:cubicBezTo>
                  <a:cubicBezTo>
                    <a:pt x="2227" y="1146"/>
                    <a:pt x="2319" y="968"/>
                    <a:pt x="2350" y="762"/>
                  </a:cubicBezTo>
                  <a:cubicBezTo>
                    <a:pt x="2340" y="751"/>
                    <a:pt x="2331" y="739"/>
                    <a:pt x="2322" y="727"/>
                  </a:cubicBezTo>
                  <a:cubicBezTo>
                    <a:pt x="2289" y="684"/>
                    <a:pt x="2258" y="644"/>
                    <a:pt x="2224" y="606"/>
                  </a:cubicBezTo>
                  <a:cubicBezTo>
                    <a:pt x="2163" y="539"/>
                    <a:pt x="2105" y="493"/>
                    <a:pt x="2043" y="458"/>
                  </a:cubicBezTo>
                  <a:cubicBezTo>
                    <a:pt x="1987" y="428"/>
                    <a:pt x="1933" y="413"/>
                    <a:pt x="1878" y="413"/>
                  </a:cubicBezTo>
                  <a:cubicBezTo>
                    <a:pt x="1828" y="413"/>
                    <a:pt x="1778" y="426"/>
                    <a:pt x="1726" y="451"/>
                  </a:cubicBezTo>
                  <a:cubicBezTo>
                    <a:pt x="1710" y="458"/>
                    <a:pt x="1693" y="467"/>
                    <a:pt x="1677" y="475"/>
                  </a:cubicBezTo>
                  <a:cubicBezTo>
                    <a:pt x="1629" y="498"/>
                    <a:pt x="1580" y="523"/>
                    <a:pt x="1527" y="542"/>
                  </a:cubicBezTo>
                  <a:cubicBezTo>
                    <a:pt x="1442" y="571"/>
                    <a:pt x="1368" y="586"/>
                    <a:pt x="1300" y="586"/>
                  </a:cubicBezTo>
                  <a:cubicBezTo>
                    <a:pt x="1153" y="586"/>
                    <a:pt x="1031" y="517"/>
                    <a:pt x="906" y="362"/>
                  </a:cubicBezTo>
                  <a:cubicBezTo>
                    <a:pt x="851" y="293"/>
                    <a:pt x="791" y="220"/>
                    <a:pt x="729" y="151"/>
                  </a:cubicBezTo>
                  <a:cubicBezTo>
                    <a:pt x="689" y="106"/>
                    <a:pt x="638" y="66"/>
                    <a:pt x="573" y="30"/>
                  </a:cubicBezTo>
                  <a:cubicBezTo>
                    <a:pt x="539" y="10"/>
                    <a:pt x="505" y="0"/>
                    <a:pt x="472" y="0"/>
                  </a:cubicBezTo>
                  <a:cubicBezTo>
                    <a:pt x="438" y="0"/>
                    <a:pt x="403" y="11"/>
                    <a:pt x="368" y="31"/>
                  </a:cubicBezTo>
                  <a:cubicBezTo>
                    <a:pt x="318" y="60"/>
                    <a:pt x="270" y="98"/>
                    <a:pt x="227" y="142"/>
                  </a:cubicBezTo>
                  <a:cubicBezTo>
                    <a:pt x="226" y="142"/>
                    <a:pt x="226" y="142"/>
                    <a:pt x="226" y="142"/>
                  </a:cubicBezTo>
                  <a:cubicBezTo>
                    <a:pt x="165" y="275"/>
                    <a:pt x="128" y="424"/>
                    <a:pt x="122" y="586"/>
                  </a:cubicBezTo>
                  <a:cubicBezTo>
                    <a:pt x="121" y="616"/>
                    <a:pt x="121" y="646"/>
                    <a:pt x="123" y="675"/>
                  </a:cubicBezTo>
                  <a:cubicBezTo>
                    <a:pt x="144" y="660"/>
                    <a:pt x="167" y="647"/>
                    <a:pt x="191" y="635"/>
                  </a:cubicBezTo>
                  <a:cubicBezTo>
                    <a:pt x="280" y="589"/>
                    <a:pt x="382" y="565"/>
                    <a:pt x="484" y="565"/>
                  </a:cubicBezTo>
                  <a:cubicBezTo>
                    <a:pt x="639" y="565"/>
                    <a:pt x="788" y="619"/>
                    <a:pt x="904" y="717"/>
                  </a:cubicBezTo>
                  <a:cubicBezTo>
                    <a:pt x="1034" y="827"/>
                    <a:pt x="1131" y="964"/>
                    <a:pt x="1199" y="1138"/>
                  </a:cubicBezTo>
                  <a:cubicBezTo>
                    <a:pt x="1280" y="1341"/>
                    <a:pt x="1350" y="1712"/>
                    <a:pt x="1349" y="1933"/>
                  </a:cubicBezTo>
                  <a:cubicBezTo>
                    <a:pt x="1349" y="1963"/>
                    <a:pt x="1326" y="1989"/>
                    <a:pt x="1296" y="1992"/>
                  </a:cubicBezTo>
                  <a:cubicBezTo>
                    <a:pt x="1294" y="1992"/>
                    <a:pt x="1292" y="1992"/>
                    <a:pt x="1290" y="1992"/>
                  </a:cubicBezTo>
                  <a:cubicBezTo>
                    <a:pt x="1262" y="1992"/>
                    <a:pt x="1237" y="1973"/>
                    <a:pt x="1231" y="1945"/>
                  </a:cubicBezTo>
                  <a:cubicBezTo>
                    <a:pt x="1222" y="1902"/>
                    <a:pt x="1213" y="1861"/>
                    <a:pt x="1205" y="1820"/>
                  </a:cubicBezTo>
                  <a:cubicBezTo>
                    <a:pt x="1187" y="1735"/>
                    <a:pt x="1170" y="1655"/>
                    <a:pt x="1151" y="1576"/>
                  </a:cubicBezTo>
                  <a:cubicBezTo>
                    <a:pt x="1086" y="1317"/>
                    <a:pt x="997" y="1123"/>
                    <a:pt x="872" y="966"/>
                  </a:cubicBezTo>
                  <a:cubicBezTo>
                    <a:pt x="780" y="852"/>
                    <a:pt x="641" y="783"/>
                    <a:pt x="498" y="783"/>
                  </a:cubicBezTo>
                  <a:cubicBezTo>
                    <a:pt x="370" y="783"/>
                    <a:pt x="256" y="836"/>
                    <a:pt x="171" y="931"/>
                  </a:cubicBezTo>
                  <a:cubicBezTo>
                    <a:pt x="217" y="1075"/>
                    <a:pt x="290" y="1210"/>
                    <a:pt x="372" y="1342"/>
                  </a:cubicBezTo>
                  <a:cubicBezTo>
                    <a:pt x="401" y="1389"/>
                    <a:pt x="469" y="1438"/>
                    <a:pt x="439" y="1492"/>
                  </a:cubicBezTo>
                  <a:cubicBezTo>
                    <a:pt x="412" y="1540"/>
                    <a:pt x="337" y="1507"/>
                    <a:pt x="284" y="1507"/>
                  </a:cubicBezTo>
                  <a:cubicBezTo>
                    <a:pt x="192" y="1508"/>
                    <a:pt x="99" y="1508"/>
                    <a:pt x="7" y="1508"/>
                  </a:cubicBezTo>
                  <a:cubicBezTo>
                    <a:pt x="-22" y="1814"/>
                    <a:pt x="22" y="2101"/>
                    <a:pt x="306" y="2402"/>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grpSp>
        <p:nvGrpSpPr>
          <p:cNvPr id="579" name="Google Shape;579;p40"/>
          <p:cNvGrpSpPr/>
          <p:nvPr/>
        </p:nvGrpSpPr>
        <p:grpSpPr>
          <a:xfrm rot="-9900394" flipH="1">
            <a:off x="1837662" y="3657090"/>
            <a:ext cx="1082093" cy="1779831"/>
            <a:chOff x="3268800" y="1836360"/>
            <a:chExt cx="2244960" cy="3692520"/>
          </a:xfrm>
        </p:grpSpPr>
        <p:sp>
          <p:nvSpPr>
            <p:cNvPr id="580" name="Google Shape;580;p40"/>
            <p:cNvSpPr/>
            <p:nvPr/>
          </p:nvSpPr>
          <p:spPr>
            <a:xfrm>
              <a:off x="3268800" y="1836360"/>
              <a:ext cx="2244960" cy="3692520"/>
            </a:xfrm>
            <a:custGeom>
              <a:avLst/>
              <a:gdLst/>
              <a:ahLst/>
              <a:cxnLst/>
              <a:rect l="l" t="t" r="r" b="b"/>
              <a:pathLst>
                <a:path w="6236" h="10257" extrusionOk="0">
                  <a:moveTo>
                    <a:pt x="1769" y="4357"/>
                  </a:moveTo>
                  <a:cubicBezTo>
                    <a:pt x="2125" y="4913"/>
                    <a:pt x="2094" y="5603"/>
                    <a:pt x="1691" y="6143"/>
                  </a:cubicBezTo>
                  <a:cubicBezTo>
                    <a:pt x="1334" y="6622"/>
                    <a:pt x="717" y="6846"/>
                    <a:pt x="138" y="6706"/>
                  </a:cubicBezTo>
                  <a:cubicBezTo>
                    <a:pt x="7" y="6674"/>
                    <a:pt x="3" y="6677"/>
                    <a:pt x="3" y="6811"/>
                  </a:cubicBezTo>
                  <a:cubicBezTo>
                    <a:pt x="2" y="7146"/>
                    <a:pt x="2" y="7481"/>
                    <a:pt x="3" y="7816"/>
                  </a:cubicBezTo>
                  <a:cubicBezTo>
                    <a:pt x="3" y="8094"/>
                    <a:pt x="151" y="8246"/>
                    <a:pt x="432" y="8247"/>
                  </a:cubicBezTo>
                  <a:cubicBezTo>
                    <a:pt x="902" y="8250"/>
                    <a:pt x="1372" y="8249"/>
                    <a:pt x="1841" y="8248"/>
                  </a:cubicBezTo>
                  <a:cubicBezTo>
                    <a:pt x="1962" y="8248"/>
                    <a:pt x="2083" y="8250"/>
                    <a:pt x="2204" y="8246"/>
                  </a:cubicBezTo>
                  <a:cubicBezTo>
                    <a:pt x="2271" y="8243"/>
                    <a:pt x="2276" y="8270"/>
                    <a:pt x="2248" y="8319"/>
                  </a:cubicBezTo>
                  <a:cubicBezTo>
                    <a:pt x="2198" y="8406"/>
                    <a:pt x="2146" y="8492"/>
                    <a:pt x="2095" y="8578"/>
                  </a:cubicBezTo>
                  <a:cubicBezTo>
                    <a:pt x="1700" y="9244"/>
                    <a:pt x="2120" y="10129"/>
                    <a:pt x="2885" y="10242"/>
                  </a:cubicBezTo>
                  <a:cubicBezTo>
                    <a:pt x="3357" y="10312"/>
                    <a:pt x="3730" y="10133"/>
                    <a:pt x="3991" y="9748"/>
                  </a:cubicBezTo>
                  <a:cubicBezTo>
                    <a:pt x="4247" y="9372"/>
                    <a:pt x="4252" y="8972"/>
                    <a:pt x="4026" y="8574"/>
                  </a:cubicBezTo>
                  <a:cubicBezTo>
                    <a:pt x="3980" y="8493"/>
                    <a:pt x="3937" y="8410"/>
                    <a:pt x="3884" y="8333"/>
                  </a:cubicBezTo>
                  <a:cubicBezTo>
                    <a:pt x="3838" y="8265"/>
                    <a:pt x="3849" y="8245"/>
                    <a:pt x="3930" y="8246"/>
                  </a:cubicBezTo>
                  <a:cubicBezTo>
                    <a:pt x="4265" y="8248"/>
                    <a:pt x="4600" y="8248"/>
                    <a:pt x="4935" y="8248"/>
                  </a:cubicBezTo>
                  <a:lnTo>
                    <a:pt x="5039" y="8248"/>
                  </a:lnTo>
                  <a:cubicBezTo>
                    <a:pt x="5398" y="8248"/>
                    <a:pt x="5757" y="8246"/>
                    <a:pt x="6116" y="8250"/>
                  </a:cubicBezTo>
                  <a:cubicBezTo>
                    <a:pt x="6205" y="8251"/>
                    <a:pt x="6237" y="8224"/>
                    <a:pt x="6236" y="8132"/>
                  </a:cubicBezTo>
                  <a:cubicBezTo>
                    <a:pt x="6232" y="7665"/>
                    <a:pt x="6232" y="7199"/>
                    <a:pt x="6236" y="6733"/>
                  </a:cubicBezTo>
                  <a:cubicBezTo>
                    <a:pt x="6236" y="6645"/>
                    <a:pt x="6212" y="6632"/>
                    <a:pt x="6128" y="6649"/>
                  </a:cubicBezTo>
                  <a:cubicBezTo>
                    <a:pt x="5613" y="6748"/>
                    <a:pt x="5161" y="6653"/>
                    <a:pt x="4799" y="6345"/>
                  </a:cubicBezTo>
                  <a:cubicBezTo>
                    <a:pt x="4705" y="6266"/>
                    <a:pt x="4617" y="6172"/>
                    <a:pt x="4536" y="6063"/>
                  </a:cubicBezTo>
                  <a:cubicBezTo>
                    <a:pt x="4533" y="6059"/>
                    <a:pt x="4530" y="6055"/>
                    <a:pt x="4527" y="6051"/>
                  </a:cubicBezTo>
                  <a:cubicBezTo>
                    <a:pt x="4411" y="5892"/>
                    <a:pt x="4326" y="5729"/>
                    <a:pt x="4273" y="5561"/>
                  </a:cubicBezTo>
                  <a:cubicBezTo>
                    <a:pt x="4254" y="5501"/>
                    <a:pt x="4239" y="5440"/>
                    <a:pt x="4229" y="5379"/>
                  </a:cubicBezTo>
                  <a:cubicBezTo>
                    <a:pt x="4172" y="5056"/>
                    <a:pt x="4231" y="4723"/>
                    <a:pt x="4407" y="4390"/>
                  </a:cubicBezTo>
                  <a:cubicBezTo>
                    <a:pt x="4473" y="4267"/>
                    <a:pt x="4550" y="4157"/>
                    <a:pt x="4637" y="4060"/>
                  </a:cubicBezTo>
                  <a:cubicBezTo>
                    <a:pt x="4709" y="3980"/>
                    <a:pt x="4788" y="3910"/>
                    <a:pt x="4872" y="3850"/>
                  </a:cubicBezTo>
                  <a:cubicBezTo>
                    <a:pt x="5220" y="3598"/>
                    <a:pt x="5662" y="3508"/>
                    <a:pt x="6116" y="3599"/>
                  </a:cubicBezTo>
                  <a:cubicBezTo>
                    <a:pt x="6135" y="3602"/>
                    <a:pt x="6151" y="3605"/>
                    <a:pt x="6165" y="3606"/>
                  </a:cubicBezTo>
                  <a:cubicBezTo>
                    <a:pt x="6218" y="3609"/>
                    <a:pt x="6237" y="3588"/>
                    <a:pt x="6236" y="3507"/>
                  </a:cubicBezTo>
                  <a:cubicBezTo>
                    <a:pt x="6235" y="3348"/>
                    <a:pt x="6234" y="3189"/>
                    <a:pt x="6233" y="3030"/>
                  </a:cubicBezTo>
                  <a:cubicBezTo>
                    <a:pt x="6232" y="2832"/>
                    <a:pt x="6233" y="2635"/>
                    <a:pt x="6234" y="2437"/>
                  </a:cubicBezTo>
                  <a:cubicBezTo>
                    <a:pt x="6234" y="2338"/>
                    <a:pt x="6235" y="2239"/>
                    <a:pt x="6236" y="2140"/>
                  </a:cubicBezTo>
                  <a:cubicBezTo>
                    <a:pt x="6237" y="2044"/>
                    <a:pt x="6205" y="2014"/>
                    <a:pt x="6111" y="2015"/>
                  </a:cubicBezTo>
                  <a:cubicBezTo>
                    <a:pt x="6021" y="2015"/>
                    <a:pt x="5932" y="2016"/>
                    <a:pt x="5842" y="2016"/>
                  </a:cubicBezTo>
                  <a:cubicBezTo>
                    <a:pt x="5533" y="2017"/>
                    <a:pt x="5225" y="2017"/>
                    <a:pt x="4917" y="2017"/>
                  </a:cubicBezTo>
                  <a:cubicBezTo>
                    <a:pt x="4828" y="2017"/>
                    <a:pt x="4740" y="2017"/>
                    <a:pt x="4652" y="2017"/>
                  </a:cubicBezTo>
                  <a:cubicBezTo>
                    <a:pt x="4468" y="2017"/>
                    <a:pt x="4285" y="2016"/>
                    <a:pt x="4101" y="2016"/>
                  </a:cubicBezTo>
                  <a:cubicBezTo>
                    <a:pt x="4082" y="2016"/>
                    <a:pt x="4066" y="2016"/>
                    <a:pt x="4051" y="2016"/>
                  </a:cubicBezTo>
                  <a:cubicBezTo>
                    <a:pt x="3904" y="2015"/>
                    <a:pt x="3897" y="2001"/>
                    <a:pt x="3973" y="1872"/>
                  </a:cubicBezTo>
                  <a:cubicBezTo>
                    <a:pt x="3980" y="1859"/>
                    <a:pt x="3988" y="1845"/>
                    <a:pt x="3997" y="1830"/>
                  </a:cubicBezTo>
                  <a:cubicBezTo>
                    <a:pt x="4102" y="1654"/>
                    <a:pt x="4194" y="1476"/>
                    <a:pt x="4225" y="1270"/>
                  </a:cubicBezTo>
                  <a:cubicBezTo>
                    <a:pt x="4227" y="1253"/>
                    <a:pt x="4230" y="1235"/>
                    <a:pt x="4231" y="1217"/>
                  </a:cubicBezTo>
                  <a:cubicBezTo>
                    <a:pt x="4237" y="1157"/>
                    <a:pt x="4238" y="1098"/>
                    <a:pt x="4233" y="1038"/>
                  </a:cubicBezTo>
                  <a:cubicBezTo>
                    <a:pt x="4206" y="668"/>
                    <a:pt x="3989" y="313"/>
                    <a:pt x="3658" y="137"/>
                  </a:cubicBezTo>
                  <a:cubicBezTo>
                    <a:pt x="3596" y="104"/>
                    <a:pt x="3532" y="77"/>
                    <a:pt x="3468" y="56"/>
                  </a:cubicBezTo>
                  <a:cubicBezTo>
                    <a:pt x="3391" y="31"/>
                    <a:pt x="3313" y="14"/>
                    <a:pt x="3235" y="6"/>
                  </a:cubicBezTo>
                  <a:cubicBezTo>
                    <a:pt x="2927" y="-27"/>
                    <a:pt x="2626" y="70"/>
                    <a:pt x="2398" y="261"/>
                  </a:cubicBezTo>
                  <a:cubicBezTo>
                    <a:pt x="2274" y="365"/>
                    <a:pt x="2172" y="497"/>
                    <a:pt x="2102" y="650"/>
                  </a:cubicBezTo>
                  <a:cubicBezTo>
                    <a:pt x="2101" y="650"/>
                    <a:pt x="2101" y="650"/>
                    <a:pt x="2101" y="650"/>
                  </a:cubicBezTo>
                  <a:cubicBezTo>
                    <a:pt x="2040" y="783"/>
                    <a:pt x="2003" y="932"/>
                    <a:pt x="1997" y="1094"/>
                  </a:cubicBezTo>
                  <a:cubicBezTo>
                    <a:pt x="1996" y="1124"/>
                    <a:pt x="1996" y="1154"/>
                    <a:pt x="1998" y="1183"/>
                  </a:cubicBezTo>
                  <a:cubicBezTo>
                    <a:pt x="2002" y="1272"/>
                    <a:pt x="2020" y="1357"/>
                    <a:pt x="2046" y="1439"/>
                  </a:cubicBezTo>
                  <a:cubicBezTo>
                    <a:pt x="2092" y="1583"/>
                    <a:pt x="2165" y="1718"/>
                    <a:pt x="2247" y="1850"/>
                  </a:cubicBezTo>
                  <a:cubicBezTo>
                    <a:pt x="2276" y="1897"/>
                    <a:pt x="2344" y="1946"/>
                    <a:pt x="2314" y="2000"/>
                  </a:cubicBezTo>
                  <a:cubicBezTo>
                    <a:pt x="2287" y="2048"/>
                    <a:pt x="2212" y="2015"/>
                    <a:pt x="2159" y="2015"/>
                  </a:cubicBezTo>
                  <a:cubicBezTo>
                    <a:pt x="2067" y="2016"/>
                    <a:pt x="1974" y="2016"/>
                    <a:pt x="1882" y="2016"/>
                  </a:cubicBezTo>
                  <a:cubicBezTo>
                    <a:pt x="1788" y="2016"/>
                    <a:pt x="1695" y="2016"/>
                    <a:pt x="1602" y="2017"/>
                  </a:cubicBezTo>
                  <a:cubicBezTo>
                    <a:pt x="1114" y="2017"/>
                    <a:pt x="626" y="2017"/>
                    <a:pt x="138" y="2015"/>
                  </a:cubicBezTo>
                  <a:cubicBezTo>
                    <a:pt x="37" y="2014"/>
                    <a:pt x="-1" y="2041"/>
                    <a:pt x="0" y="2148"/>
                  </a:cubicBezTo>
                  <a:cubicBezTo>
                    <a:pt x="5" y="2622"/>
                    <a:pt x="5" y="3095"/>
                    <a:pt x="1" y="3568"/>
                  </a:cubicBezTo>
                  <a:cubicBezTo>
                    <a:pt x="0" y="3667"/>
                    <a:pt x="29" y="3683"/>
                    <a:pt x="120" y="3664"/>
                  </a:cubicBezTo>
                  <a:cubicBezTo>
                    <a:pt x="771" y="3525"/>
                    <a:pt x="1411" y="3796"/>
                    <a:pt x="1769" y="4357"/>
                  </a:cubicBezTo>
                  <a:close/>
                </a:path>
              </a:pathLst>
            </a:custGeom>
            <a:solidFill>
              <a:srgbClr val="142A73"/>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81" name="Google Shape;581;p40"/>
            <p:cNvSpPr/>
            <p:nvPr/>
          </p:nvSpPr>
          <p:spPr>
            <a:xfrm>
              <a:off x="3843720" y="1836360"/>
              <a:ext cx="1670040" cy="2286720"/>
            </a:xfrm>
            <a:custGeom>
              <a:avLst/>
              <a:gdLst/>
              <a:ahLst/>
              <a:cxnLst/>
              <a:rect l="l" t="t" r="r" b="b"/>
              <a:pathLst>
                <a:path w="4639" h="6352" extrusionOk="0">
                  <a:moveTo>
                    <a:pt x="403" y="3148"/>
                  </a:moveTo>
                  <a:lnTo>
                    <a:pt x="410" y="3154"/>
                  </a:lnTo>
                  <a:lnTo>
                    <a:pt x="417" y="3161"/>
                  </a:lnTo>
                  <a:cubicBezTo>
                    <a:pt x="432" y="3176"/>
                    <a:pt x="454" y="3193"/>
                    <a:pt x="479" y="3210"/>
                  </a:cubicBezTo>
                  <a:cubicBezTo>
                    <a:pt x="438" y="3308"/>
                    <a:pt x="417" y="3413"/>
                    <a:pt x="420" y="3520"/>
                  </a:cubicBezTo>
                  <a:cubicBezTo>
                    <a:pt x="431" y="3889"/>
                    <a:pt x="521" y="4207"/>
                    <a:pt x="701" y="4523"/>
                  </a:cubicBezTo>
                  <a:cubicBezTo>
                    <a:pt x="782" y="4664"/>
                    <a:pt x="884" y="4787"/>
                    <a:pt x="1005" y="4887"/>
                  </a:cubicBezTo>
                  <a:lnTo>
                    <a:pt x="1125" y="4987"/>
                  </a:lnTo>
                  <a:cubicBezTo>
                    <a:pt x="1133" y="5017"/>
                    <a:pt x="1145" y="5046"/>
                    <a:pt x="1159" y="5073"/>
                  </a:cubicBezTo>
                  <a:cubicBezTo>
                    <a:pt x="1245" y="5239"/>
                    <a:pt x="1355" y="5433"/>
                    <a:pt x="1514" y="5606"/>
                  </a:cubicBezTo>
                  <a:cubicBezTo>
                    <a:pt x="1607" y="5706"/>
                    <a:pt x="1702" y="5780"/>
                    <a:pt x="1804" y="5832"/>
                  </a:cubicBezTo>
                  <a:cubicBezTo>
                    <a:pt x="1882" y="5871"/>
                    <a:pt x="1964" y="5893"/>
                    <a:pt x="2049" y="5899"/>
                  </a:cubicBezTo>
                  <a:cubicBezTo>
                    <a:pt x="2071" y="5901"/>
                    <a:pt x="2088" y="5901"/>
                    <a:pt x="2105" y="5901"/>
                  </a:cubicBezTo>
                  <a:cubicBezTo>
                    <a:pt x="2120" y="5901"/>
                    <a:pt x="2133" y="5901"/>
                    <a:pt x="2145" y="5900"/>
                  </a:cubicBezTo>
                  <a:lnTo>
                    <a:pt x="2154" y="5899"/>
                  </a:lnTo>
                  <a:cubicBezTo>
                    <a:pt x="2452" y="6269"/>
                    <a:pt x="2807" y="6352"/>
                    <a:pt x="3067" y="6352"/>
                  </a:cubicBezTo>
                  <a:cubicBezTo>
                    <a:pt x="3076" y="6352"/>
                    <a:pt x="3086" y="6352"/>
                    <a:pt x="3095" y="6352"/>
                  </a:cubicBezTo>
                  <a:cubicBezTo>
                    <a:pt x="3131" y="6351"/>
                    <a:pt x="3167" y="6349"/>
                    <a:pt x="3202" y="6345"/>
                  </a:cubicBezTo>
                  <a:cubicBezTo>
                    <a:pt x="3108" y="6266"/>
                    <a:pt x="3020" y="6172"/>
                    <a:pt x="2939" y="6063"/>
                  </a:cubicBezTo>
                  <a:cubicBezTo>
                    <a:pt x="2936" y="6059"/>
                    <a:pt x="2933" y="6055"/>
                    <a:pt x="2930" y="6051"/>
                  </a:cubicBezTo>
                  <a:cubicBezTo>
                    <a:pt x="2814" y="5892"/>
                    <a:pt x="2729" y="5729"/>
                    <a:pt x="2676" y="5561"/>
                  </a:cubicBezTo>
                  <a:cubicBezTo>
                    <a:pt x="2657" y="5501"/>
                    <a:pt x="2642" y="5440"/>
                    <a:pt x="2632" y="5379"/>
                  </a:cubicBezTo>
                  <a:cubicBezTo>
                    <a:pt x="2575" y="5056"/>
                    <a:pt x="2634" y="4723"/>
                    <a:pt x="2810" y="4390"/>
                  </a:cubicBezTo>
                  <a:cubicBezTo>
                    <a:pt x="2876" y="4267"/>
                    <a:pt x="2953" y="4157"/>
                    <a:pt x="3040" y="4060"/>
                  </a:cubicBezTo>
                  <a:cubicBezTo>
                    <a:pt x="3112" y="3980"/>
                    <a:pt x="3191" y="3910"/>
                    <a:pt x="3275" y="3850"/>
                  </a:cubicBezTo>
                  <a:cubicBezTo>
                    <a:pt x="3623" y="3598"/>
                    <a:pt x="4065" y="3508"/>
                    <a:pt x="4519" y="3599"/>
                  </a:cubicBezTo>
                  <a:cubicBezTo>
                    <a:pt x="4538" y="3602"/>
                    <a:pt x="4554" y="3605"/>
                    <a:pt x="4568" y="3606"/>
                  </a:cubicBezTo>
                  <a:cubicBezTo>
                    <a:pt x="4621" y="3609"/>
                    <a:pt x="4640" y="3588"/>
                    <a:pt x="4639" y="3507"/>
                  </a:cubicBezTo>
                  <a:cubicBezTo>
                    <a:pt x="4638" y="3348"/>
                    <a:pt x="4637" y="3189"/>
                    <a:pt x="4636" y="3030"/>
                  </a:cubicBezTo>
                  <a:cubicBezTo>
                    <a:pt x="4635" y="2832"/>
                    <a:pt x="4636" y="2635"/>
                    <a:pt x="4637" y="2437"/>
                  </a:cubicBezTo>
                  <a:cubicBezTo>
                    <a:pt x="4637" y="2338"/>
                    <a:pt x="4638" y="2239"/>
                    <a:pt x="4639" y="2140"/>
                  </a:cubicBezTo>
                  <a:cubicBezTo>
                    <a:pt x="4640" y="2044"/>
                    <a:pt x="4608" y="2014"/>
                    <a:pt x="4514" y="2015"/>
                  </a:cubicBezTo>
                  <a:cubicBezTo>
                    <a:pt x="4424" y="2015"/>
                    <a:pt x="4335" y="2016"/>
                    <a:pt x="4245" y="2016"/>
                  </a:cubicBezTo>
                  <a:cubicBezTo>
                    <a:pt x="3936" y="2017"/>
                    <a:pt x="3628" y="2017"/>
                    <a:pt x="3320" y="2017"/>
                  </a:cubicBezTo>
                  <a:cubicBezTo>
                    <a:pt x="3232" y="2017"/>
                    <a:pt x="3143" y="2017"/>
                    <a:pt x="3055" y="2017"/>
                  </a:cubicBezTo>
                  <a:cubicBezTo>
                    <a:pt x="2871" y="2017"/>
                    <a:pt x="2688" y="2016"/>
                    <a:pt x="2504" y="2016"/>
                  </a:cubicBezTo>
                  <a:cubicBezTo>
                    <a:pt x="2485" y="2016"/>
                    <a:pt x="2469" y="2016"/>
                    <a:pt x="2454" y="2016"/>
                  </a:cubicBezTo>
                  <a:cubicBezTo>
                    <a:pt x="2307" y="2015"/>
                    <a:pt x="2300" y="2001"/>
                    <a:pt x="2376" y="1872"/>
                  </a:cubicBezTo>
                  <a:cubicBezTo>
                    <a:pt x="2383" y="1859"/>
                    <a:pt x="2391" y="1845"/>
                    <a:pt x="2400" y="1830"/>
                  </a:cubicBezTo>
                  <a:cubicBezTo>
                    <a:pt x="2505" y="1654"/>
                    <a:pt x="2597" y="1476"/>
                    <a:pt x="2628" y="1270"/>
                  </a:cubicBezTo>
                  <a:cubicBezTo>
                    <a:pt x="2630" y="1253"/>
                    <a:pt x="2633" y="1235"/>
                    <a:pt x="2634" y="1217"/>
                  </a:cubicBezTo>
                  <a:cubicBezTo>
                    <a:pt x="2640" y="1157"/>
                    <a:pt x="2641" y="1098"/>
                    <a:pt x="2636" y="1038"/>
                  </a:cubicBezTo>
                  <a:cubicBezTo>
                    <a:pt x="2609" y="668"/>
                    <a:pt x="2392" y="313"/>
                    <a:pt x="2061" y="137"/>
                  </a:cubicBezTo>
                  <a:cubicBezTo>
                    <a:pt x="1999" y="104"/>
                    <a:pt x="1935" y="77"/>
                    <a:pt x="1871" y="56"/>
                  </a:cubicBezTo>
                  <a:cubicBezTo>
                    <a:pt x="1794" y="31"/>
                    <a:pt x="1716" y="14"/>
                    <a:pt x="1638" y="6"/>
                  </a:cubicBezTo>
                  <a:cubicBezTo>
                    <a:pt x="1330" y="-27"/>
                    <a:pt x="1029" y="70"/>
                    <a:pt x="801" y="262"/>
                  </a:cubicBezTo>
                  <a:cubicBezTo>
                    <a:pt x="677" y="365"/>
                    <a:pt x="575" y="497"/>
                    <a:pt x="505" y="650"/>
                  </a:cubicBezTo>
                  <a:cubicBezTo>
                    <a:pt x="504" y="650"/>
                    <a:pt x="504" y="650"/>
                    <a:pt x="504" y="650"/>
                  </a:cubicBezTo>
                  <a:cubicBezTo>
                    <a:pt x="443" y="783"/>
                    <a:pt x="406" y="932"/>
                    <a:pt x="400" y="1094"/>
                  </a:cubicBezTo>
                  <a:cubicBezTo>
                    <a:pt x="398" y="1124"/>
                    <a:pt x="399" y="1154"/>
                    <a:pt x="401" y="1183"/>
                  </a:cubicBezTo>
                  <a:cubicBezTo>
                    <a:pt x="406" y="1272"/>
                    <a:pt x="423" y="1357"/>
                    <a:pt x="449" y="1439"/>
                  </a:cubicBezTo>
                  <a:cubicBezTo>
                    <a:pt x="495" y="1583"/>
                    <a:pt x="568" y="1718"/>
                    <a:pt x="650" y="1850"/>
                  </a:cubicBezTo>
                  <a:cubicBezTo>
                    <a:pt x="679" y="1897"/>
                    <a:pt x="747" y="1946"/>
                    <a:pt x="717" y="2000"/>
                  </a:cubicBezTo>
                  <a:cubicBezTo>
                    <a:pt x="690" y="2048"/>
                    <a:pt x="615" y="2015"/>
                    <a:pt x="562" y="2015"/>
                  </a:cubicBezTo>
                  <a:cubicBezTo>
                    <a:pt x="470" y="2016"/>
                    <a:pt x="377" y="2016"/>
                    <a:pt x="285" y="2016"/>
                  </a:cubicBezTo>
                  <a:cubicBezTo>
                    <a:pt x="191" y="2016"/>
                    <a:pt x="98" y="2016"/>
                    <a:pt x="5" y="2017"/>
                  </a:cubicBezTo>
                  <a:cubicBezTo>
                    <a:pt x="-22" y="2375"/>
                    <a:pt x="37" y="2759"/>
                    <a:pt x="403" y="3148"/>
                  </a:cubicBezTo>
                  <a:close/>
                </a:path>
              </a:pathLst>
            </a:custGeom>
            <a:solidFill>
              <a:srgbClr val="3E698C"/>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82" name="Google Shape;582;p40"/>
            <p:cNvSpPr/>
            <p:nvPr/>
          </p:nvSpPr>
          <p:spPr>
            <a:xfrm>
              <a:off x="5018760" y="3092040"/>
              <a:ext cx="469440" cy="130320"/>
            </a:xfrm>
            <a:custGeom>
              <a:avLst/>
              <a:gdLst/>
              <a:ahLst/>
              <a:cxnLst/>
              <a:rect l="l" t="t" r="r" b="b"/>
              <a:pathLst>
                <a:path w="1304" h="362" extrusionOk="0">
                  <a:moveTo>
                    <a:pt x="1255" y="111"/>
                  </a:moveTo>
                  <a:cubicBezTo>
                    <a:pt x="1274" y="114"/>
                    <a:pt x="1290" y="117"/>
                    <a:pt x="1304" y="118"/>
                  </a:cubicBezTo>
                  <a:cubicBezTo>
                    <a:pt x="1268" y="90"/>
                    <a:pt x="1225" y="66"/>
                    <a:pt x="1174" y="48"/>
                  </a:cubicBezTo>
                  <a:cubicBezTo>
                    <a:pt x="1084" y="16"/>
                    <a:pt x="971" y="0"/>
                    <a:pt x="837" y="0"/>
                  </a:cubicBezTo>
                  <a:cubicBezTo>
                    <a:pt x="812" y="0"/>
                    <a:pt x="787" y="1"/>
                    <a:pt x="761" y="2"/>
                  </a:cubicBezTo>
                  <a:cubicBezTo>
                    <a:pt x="732" y="3"/>
                    <a:pt x="704" y="4"/>
                    <a:pt x="675" y="5"/>
                  </a:cubicBezTo>
                  <a:cubicBezTo>
                    <a:pt x="522" y="9"/>
                    <a:pt x="378" y="13"/>
                    <a:pt x="244" y="76"/>
                  </a:cubicBezTo>
                  <a:cubicBezTo>
                    <a:pt x="142" y="123"/>
                    <a:pt x="67" y="182"/>
                    <a:pt x="13" y="256"/>
                  </a:cubicBezTo>
                  <a:cubicBezTo>
                    <a:pt x="-1" y="276"/>
                    <a:pt x="-1" y="284"/>
                    <a:pt x="0" y="292"/>
                  </a:cubicBezTo>
                  <a:cubicBezTo>
                    <a:pt x="4" y="314"/>
                    <a:pt x="8" y="338"/>
                    <a:pt x="11" y="362"/>
                  </a:cubicBezTo>
                  <a:cubicBezTo>
                    <a:pt x="359" y="110"/>
                    <a:pt x="801" y="20"/>
                    <a:pt x="1255" y="111"/>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83" name="Google Shape;583;p40"/>
            <p:cNvSpPr/>
            <p:nvPr/>
          </p:nvSpPr>
          <p:spPr>
            <a:xfrm>
              <a:off x="4664880" y="3799440"/>
              <a:ext cx="236880" cy="219600"/>
            </a:xfrm>
            <a:custGeom>
              <a:avLst/>
              <a:gdLst/>
              <a:ahLst/>
              <a:cxnLst/>
              <a:rect l="l" t="t" r="r" b="b"/>
              <a:pathLst>
                <a:path w="658" h="610" extrusionOk="0">
                  <a:moveTo>
                    <a:pt x="20" y="0"/>
                  </a:moveTo>
                  <a:cubicBezTo>
                    <a:pt x="-6" y="54"/>
                    <a:pt x="-7" y="118"/>
                    <a:pt x="22" y="164"/>
                  </a:cubicBezTo>
                  <a:cubicBezTo>
                    <a:pt x="190" y="438"/>
                    <a:pt x="399" y="584"/>
                    <a:pt x="658" y="610"/>
                  </a:cubicBezTo>
                  <a:cubicBezTo>
                    <a:pt x="655" y="606"/>
                    <a:pt x="652" y="602"/>
                    <a:pt x="649" y="598"/>
                  </a:cubicBezTo>
                  <a:cubicBezTo>
                    <a:pt x="533" y="439"/>
                    <a:pt x="448" y="276"/>
                    <a:pt x="395" y="108"/>
                  </a:cubicBezTo>
                  <a:cubicBezTo>
                    <a:pt x="280" y="104"/>
                    <a:pt x="159" y="69"/>
                    <a:pt x="20" y="0"/>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84" name="Google Shape;584;p40"/>
            <p:cNvSpPr/>
            <p:nvPr/>
          </p:nvSpPr>
          <p:spPr>
            <a:xfrm>
              <a:off x="4442760" y="2997360"/>
              <a:ext cx="498240" cy="775440"/>
            </a:xfrm>
            <a:custGeom>
              <a:avLst/>
              <a:gdLst/>
              <a:ahLst/>
              <a:cxnLst/>
              <a:rect l="l" t="t" r="r" b="b"/>
              <a:pathLst>
                <a:path w="1384" h="2154" extrusionOk="0">
                  <a:moveTo>
                    <a:pt x="0" y="298"/>
                  </a:moveTo>
                  <a:cubicBezTo>
                    <a:pt x="9" y="573"/>
                    <a:pt x="89" y="752"/>
                    <a:pt x="261" y="877"/>
                  </a:cubicBezTo>
                  <a:cubicBezTo>
                    <a:pt x="353" y="943"/>
                    <a:pt x="449" y="977"/>
                    <a:pt x="547" y="977"/>
                  </a:cubicBezTo>
                  <a:cubicBezTo>
                    <a:pt x="635" y="977"/>
                    <a:pt x="724" y="950"/>
                    <a:pt x="812" y="895"/>
                  </a:cubicBezTo>
                  <a:cubicBezTo>
                    <a:pt x="841" y="877"/>
                    <a:pt x="870" y="856"/>
                    <a:pt x="901" y="835"/>
                  </a:cubicBezTo>
                  <a:cubicBezTo>
                    <a:pt x="915" y="824"/>
                    <a:pt x="930" y="814"/>
                    <a:pt x="945" y="803"/>
                  </a:cubicBezTo>
                  <a:cubicBezTo>
                    <a:pt x="955" y="796"/>
                    <a:pt x="967" y="792"/>
                    <a:pt x="979" y="792"/>
                  </a:cubicBezTo>
                  <a:cubicBezTo>
                    <a:pt x="993" y="792"/>
                    <a:pt x="1008" y="798"/>
                    <a:pt x="1019" y="807"/>
                  </a:cubicBezTo>
                  <a:cubicBezTo>
                    <a:pt x="1039" y="826"/>
                    <a:pt x="1045" y="856"/>
                    <a:pt x="1032" y="880"/>
                  </a:cubicBezTo>
                  <a:cubicBezTo>
                    <a:pt x="968" y="1000"/>
                    <a:pt x="838" y="1099"/>
                    <a:pt x="686" y="1143"/>
                  </a:cubicBezTo>
                  <a:cubicBezTo>
                    <a:pt x="471" y="1205"/>
                    <a:pt x="337" y="1433"/>
                    <a:pt x="395" y="1641"/>
                  </a:cubicBezTo>
                  <a:cubicBezTo>
                    <a:pt x="400" y="1661"/>
                    <a:pt x="407" y="1682"/>
                    <a:pt x="414" y="1703"/>
                  </a:cubicBezTo>
                  <a:cubicBezTo>
                    <a:pt x="496" y="1947"/>
                    <a:pt x="750" y="2101"/>
                    <a:pt x="968" y="2154"/>
                  </a:cubicBezTo>
                  <a:cubicBezTo>
                    <a:pt x="911" y="1831"/>
                    <a:pt x="970" y="1498"/>
                    <a:pt x="1146" y="1165"/>
                  </a:cubicBezTo>
                  <a:cubicBezTo>
                    <a:pt x="1212" y="1042"/>
                    <a:pt x="1289" y="932"/>
                    <a:pt x="1376" y="835"/>
                  </a:cubicBezTo>
                  <a:cubicBezTo>
                    <a:pt x="1378" y="807"/>
                    <a:pt x="1380" y="782"/>
                    <a:pt x="1381" y="761"/>
                  </a:cubicBezTo>
                  <a:cubicBezTo>
                    <a:pt x="1383" y="728"/>
                    <a:pt x="1385" y="699"/>
                    <a:pt x="1384" y="684"/>
                  </a:cubicBezTo>
                  <a:cubicBezTo>
                    <a:pt x="1375" y="455"/>
                    <a:pt x="1273" y="285"/>
                    <a:pt x="1070" y="162"/>
                  </a:cubicBezTo>
                  <a:cubicBezTo>
                    <a:pt x="945" y="86"/>
                    <a:pt x="802" y="35"/>
                    <a:pt x="620" y="0"/>
                  </a:cubicBezTo>
                  <a:cubicBezTo>
                    <a:pt x="618" y="0"/>
                    <a:pt x="616" y="0"/>
                    <a:pt x="614" y="0"/>
                  </a:cubicBezTo>
                  <a:cubicBezTo>
                    <a:pt x="611" y="0"/>
                    <a:pt x="609" y="0"/>
                    <a:pt x="604" y="5"/>
                  </a:cubicBezTo>
                  <a:cubicBezTo>
                    <a:pt x="457" y="162"/>
                    <a:pt x="265" y="254"/>
                    <a:pt x="18" y="286"/>
                  </a:cubicBezTo>
                  <a:cubicBezTo>
                    <a:pt x="7" y="287"/>
                    <a:pt x="2" y="289"/>
                    <a:pt x="1" y="289"/>
                  </a:cubicBezTo>
                  <a:cubicBezTo>
                    <a:pt x="1" y="289"/>
                    <a:pt x="0" y="292"/>
                    <a:pt x="0" y="298"/>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85" name="Google Shape;585;p40"/>
            <p:cNvSpPr/>
            <p:nvPr/>
          </p:nvSpPr>
          <p:spPr>
            <a:xfrm>
              <a:off x="4098600" y="2970000"/>
              <a:ext cx="518760" cy="884520"/>
            </a:xfrm>
            <a:custGeom>
              <a:avLst/>
              <a:gdLst/>
              <a:ahLst/>
              <a:cxnLst/>
              <a:rect l="l" t="t" r="r" b="b"/>
              <a:pathLst>
                <a:path w="1441" h="2457" extrusionOk="0">
                  <a:moveTo>
                    <a:pt x="236" y="1245"/>
                  </a:moveTo>
                  <a:cubicBezTo>
                    <a:pt x="82" y="975"/>
                    <a:pt x="9" y="715"/>
                    <a:pt x="0" y="400"/>
                  </a:cubicBezTo>
                  <a:cubicBezTo>
                    <a:pt x="-4" y="263"/>
                    <a:pt x="78" y="124"/>
                    <a:pt x="208" y="45"/>
                  </a:cubicBezTo>
                  <a:cubicBezTo>
                    <a:pt x="260" y="13"/>
                    <a:pt x="293" y="0"/>
                    <a:pt x="316" y="0"/>
                  </a:cubicBezTo>
                  <a:cubicBezTo>
                    <a:pt x="337" y="0"/>
                    <a:pt x="363" y="13"/>
                    <a:pt x="418" y="80"/>
                  </a:cubicBezTo>
                  <a:cubicBezTo>
                    <a:pt x="455" y="125"/>
                    <a:pt x="490" y="163"/>
                    <a:pt x="525" y="196"/>
                  </a:cubicBezTo>
                  <a:cubicBezTo>
                    <a:pt x="597" y="264"/>
                    <a:pt x="668" y="306"/>
                    <a:pt x="744" y="323"/>
                  </a:cubicBezTo>
                  <a:cubicBezTo>
                    <a:pt x="750" y="324"/>
                    <a:pt x="754" y="325"/>
                    <a:pt x="756" y="326"/>
                  </a:cubicBezTo>
                  <a:cubicBezTo>
                    <a:pt x="757" y="330"/>
                    <a:pt x="757" y="336"/>
                    <a:pt x="757" y="347"/>
                  </a:cubicBezTo>
                  <a:cubicBezTo>
                    <a:pt x="757" y="681"/>
                    <a:pt x="873" y="928"/>
                    <a:pt x="1110" y="1101"/>
                  </a:cubicBezTo>
                  <a:cubicBezTo>
                    <a:pt x="1113" y="1103"/>
                    <a:pt x="1114" y="1104"/>
                    <a:pt x="1114" y="1105"/>
                  </a:cubicBezTo>
                  <a:cubicBezTo>
                    <a:pt x="1114" y="1105"/>
                    <a:pt x="1116" y="1109"/>
                    <a:pt x="1114" y="1125"/>
                  </a:cubicBezTo>
                  <a:cubicBezTo>
                    <a:pt x="1102" y="1228"/>
                    <a:pt x="1098" y="1314"/>
                    <a:pt x="1100" y="1394"/>
                  </a:cubicBezTo>
                  <a:cubicBezTo>
                    <a:pt x="1107" y="1613"/>
                    <a:pt x="1143" y="1893"/>
                    <a:pt x="1367" y="2115"/>
                  </a:cubicBezTo>
                  <a:cubicBezTo>
                    <a:pt x="1391" y="2139"/>
                    <a:pt x="1417" y="2161"/>
                    <a:pt x="1441" y="2181"/>
                  </a:cubicBezTo>
                  <a:cubicBezTo>
                    <a:pt x="1385" y="2246"/>
                    <a:pt x="1354" y="2325"/>
                    <a:pt x="1348" y="2417"/>
                  </a:cubicBezTo>
                  <a:cubicBezTo>
                    <a:pt x="1346" y="2438"/>
                    <a:pt x="1345" y="2450"/>
                    <a:pt x="1343" y="2457"/>
                  </a:cubicBezTo>
                  <a:cubicBezTo>
                    <a:pt x="1341" y="2457"/>
                    <a:pt x="1337" y="2457"/>
                    <a:pt x="1332" y="2457"/>
                  </a:cubicBezTo>
                  <a:cubicBezTo>
                    <a:pt x="1323" y="2457"/>
                    <a:pt x="1313" y="2457"/>
                    <a:pt x="1301" y="2456"/>
                  </a:cubicBezTo>
                  <a:cubicBezTo>
                    <a:pt x="1267" y="2454"/>
                    <a:pt x="1234" y="2445"/>
                    <a:pt x="1202" y="2428"/>
                  </a:cubicBezTo>
                  <a:cubicBezTo>
                    <a:pt x="1138" y="2396"/>
                    <a:pt x="1079" y="2349"/>
                    <a:pt x="1016" y="2281"/>
                  </a:cubicBezTo>
                  <a:cubicBezTo>
                    <a:pt x="884" y="2138"/>
                    <a:pt x="788" y="1968"/>
                    <a:pt x="712" y="1821"/>
                  </a:cubicBezTo>
                  <a:cubicBezTo>
                    <a:pt x="708" y="1814"/>
                    <a:pt x="707" y="1806"/>
                    <a:pt x="706" y="1794"/>
                  </a:cubicBezTo>
                  <a:cubicBezTo>
                    <a:pt x="697" y="1497"/>
                    <a:pt x="637" y="1191"/>
                    <a:pt x="517" y="831"/>
                  </a:cubicBezTo>
                  <a:cubicBezTo>
                    <a:pt x="485" y="734"/>
                    <a:pt x="452" y="640"/>
                    <a:pt x="402" y="553"/>
                  </a:cubicBezTo>
                  <a:cubicBezTo>
                    <a:pt x="391" y="534"/>
                    <a:pt x="371" y="523"/>
                    <a:pt x="350" y="523"/>
                  </a:cubicBezTo>
                  <a:cubicBezTo>
                    <a:pt x="343" y="523"/>
                    <a:pt x="336" y="524"/>
                    <a:pt x="330" y="526"/>
                  </a:cubicBezTo>
                  <a:cubicBezTo>
                    <a:pt x="302" y="536"/>
                    <a:pt x="286" y="564"/>
                    <a:pt x="291" y="593"/>
                  </a:cubicBezTo>
                  <a:cubicBezTo>
                    <a:pt x="311" y="709"/>
                    <a:pt x="335" y="826"/>
                    <a:pt x="358" y="940"/>
                  </a:cubicBezTo>
                  <a:cubicBezTo>
                    <a:pt x="395" y="1126"/>
                    <a:pt x="434" y="1317"/>
                    <a:pt x="457" y="1509"/>
                  </a:cubicBezTo>
                  <a:cubicBezTo>
                    <a:pt x="369" y="1437"/>
                    <a:pt x="295" y="1348"/>
                    <a:pt x="236" y="1245"/>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86" name="Google Shape;586;p40"/>
            <p:cNvSpPr/>
            <p:nvPr/>
          </p:nvSpPr>
          <p:spPr>
            <a:xfrm>
              <a:off x="4717440" y="2562120"/>
              <a:ext cx="795600" cy="560160"/>
            </a:xfrm>
            <a:custGeom>
              <a:avLst/>
              <a:gdLst/>
              <a:ahLst/>
              <a:cxnLst/>
              <a:rect l="l" t="t" r="r" b="b"/>
              <a:pathLst>
                <a:path w="2210" h="1556" extrusionOk="0">
                  <a:moveTo>
                    <a:pt x="0" y="972"/>
                  </a:moveTo>
                  <a:cubicBezTo>
                    <a:pt x="312" y="1055"/>
                    <a:pt x="629" y="1199"/>
                    <a:pt x="782" y="1556"/>
                  </a:cubicBezTo>
                  <a:cubicBezTo>
                    <a:pt x="919" y="1374"/>
                    <a:pt x="1123" y="1272"/>
                    <a:pt x="1403" y="1246"/>
                  </a:cubicBezTo>
                  <a:cubicBezTo>
                    <a:pt x="1479" y="1239"/>
                    <a:pt x="1557" y="1238"/>
                    <a:pt x="1632" y="1237"/>
                  </a:cubicBezTo>
                  <a:cubicBezTo>
                    <a:pt x="1669" y="1236"/>
                    <a:pt x="1707" y="1235"/>
                    <a:pt x="1745" y="1234"/>
                  </a:cubicBezTo>
                  <a:cubicBezTo>
                    <a:pt x="1884" y="1229"/>
                    <a:pt x="1999" y="1194"/>
                    <a:pt x="2096" y="1127"/>
                  </a:cubicBezTo>
                  <a:cubicBezTo>
                    <a:pt x="2142" y="1095"/>
                    <a:pt x="2180" y="1057"/>
                    <a:pt x="2210" y="1014"/>
                  </a:cubicBezTo>
                  <a:cubicBezTo>
                    <a:pt x="2208" y="816"/>
                    <a:pt x="2209" y="619"/>
                    <a:pt x="2210" y="421"/>
                  </a:cubicBezTo>
                  <a:cubicBezTo>
                    <a:pt x="2164" y="313"/>
                    <a:pt x="2093" y="217"/>
                    <a:pt x="1999" y="131"/>
                  </a:cubicBezTo>
                  <a:cubicBezTo>
                    <a:pt x="1942" y="79"/>
                    <a:pt x="1882" y="35"/>
                    <a:pt x="1818" y="0"/>
                  </a:cubicBezTo>
                  <a:cubicBezTo>
                    <a:pt x="1509" y="1"/>
                    <a:pt x="1201" y="1"/>
                    <a:pt x="893" y="1"/>
                  </a:cubicBezTo>
                  <a:cubicBezTo>
                    <a:pt x="857" y="19"/>
                    <a:pt x="821" y="40"/>
                    <a:pt x="786" y="63"/>
                  </a:cubicBezTo>
                  <a:cubicBezTo>
                    <a:pt x="756" y="83"/>
                    <a:pt x="725" y="105"/>
                    <a:pt x="695" y="127"/>
                  </a:cubicBezTo>
                  <a:cubicBezTo>
                    <a:pt x="680" y="137"/>
                    <a:pt x="664" y="148"/>
                    <a:pt x="649" y="159"/>
                  </a:cubicBezTo>
                  <a:cubicBezTo>
                    <a:pt x="639" y="166"/>
                    <a:pt x="627" y="170"/>
                    <a:pt x="615" y="170"/>
                  </a:cubicBezTo>
                  <a:cubicBezTo>
                    <a:pt x="599" y="170"/>
                    <a:pt x="584" y="164"/>
                    <a:pt x="573" y="152"/>
                  </a:cubicBezTo>
                  <a:cubicBezTo>
                    <a:pt x="552" y="131"/>
                    <a:pt x="549" y="99"/>
                    <a:pt x="566" y="75"/>
                  </a:cubicBezTo>
                  <a:cubicBezTo>
                    <a:pt x="586" y="49"/>
                    <a:pt x="606" y="24"/>
                    <a:pt x="628" y="1"/>
                  </a:cubicBezTo>
                  <a:cubicBezTo>
                    <a:pt x="444" y="1"/>
                    <a:pt x="261" y="0"/>
                    <a:pt x="77" y="0"/>
                  </a:cubicBezTo>
                  <a:cubicBezTo>
                    <a:pt x="58" y="0"/>
                    <a:pt x="42" y="0"/>
                    <a:pt x="27" y="0"/>
                  </a:cubicBezTo>
                  <a:cubicBezTo>
                    <a:pt x="66" y="91"/>
                    <a:pt x="94" y="195"/>
                    <a:pt x="115" y="315"/>
                  </a:cubicBezTo>
                  <a:cubicBezTo>
                    <a:pt x="154" y="553"/>
                    <a:pt x="311" y="701"/>
                    <a:pt x="524" y="701"/>
                  </a:cubicBezTo>
                  <a:cubicBezTo>
                    <a:pt x="551" y="701"/>
                    <a:pt x="578" y="699"/>
                    <a:pt x="606" y="694"/>
                  </a:cubicBezTo>
                  <a:cubicBezTo>
                    <a:pt x="697" y="679"/>
                    <a:pt x="784" y="653"/>
                    <a:pt x="876" y="626"/>
                  </a:cubicBezTo>
                  <a:cubicBezTo>
                    <a:pt x="943" y="606"/>
                    <a:pt x="1012" y="585"/>
                    <a:pt x="1083" y="569"/>
                  </a:cubicBezTo>
                  <a:cubicBezTo>
                    <a:pt x="1098" y="566"/>
                    <a:pt x="1114" y="562"/>
                    <a:pt x="1129" y="558"/>
                  </a:cubicBezTo>
                  <a:cubicBezTo>
                    <a:pt x="1216" y="538"/>
                    <a:pt x="1306" y="518"/>
                    <a:pt x="1399" y="518"/>
                  </a:cubicBezTo>
                  <a:cubicBezTo>
                    <a:pt x="1439" y="518"/>
                    <a:pt x="1477" y="521"/>
                    <a:pt x="1514" y="529"/>
                  </a:cubicBezTo>
                  <a:cubicBezTo>
                    <a:pt x="1573" y="541"/>
                    <a:pt x="1620" y="561"/>
                    <a:pt x="1660" y="590"/>
                  </a:cubicBezTo>
                  <a:cubicBezTo>
                    <a:pt x="1683" y="607"/>
                    <a:pt x="1691" y="638"/>
                    <a:pt x="1679" y="663"/>
                  </a:cubicBezTo>
                  <a:cubicBezTo>
                    <a:pt x="1669" y="685"/>
                    <a:pt x="1648" y="698"/>
                    <a:pt x="1625" y="698"/>
                  </a:cubicBezTo>
                  <a:cubicBezTo>
                    <a:pt x="1620" y="698"/>
                    <a:pt x="1616" y="697"/>
                    <a:pt x="1611" y="696"/>
                  </a:cubicBezTo>
                  <a:cubicBezTo>
                    <a:pt x="1565" y="685"/>
                    <a:pt x="1519" y="680"/>
                    <a:pt x="1470" y="680"/>
                  </a:cubicBezTo>
                  <a:cubicBezTo>
                    <a:pt x="1325" y="680"/>
                    <a:pt x="1189" y="729"/>
                    <a:pt x="1045" y="780"/>
                  </a:cubicBezTo>
                  <a:cubicBezTo>
                    <a:pt x="993" y="799"/>
                    <a:pt x="939" y="818"/>
                    <a:pt x="885" y="835"/>
                  </a:cubicBezTo>
                  <a:cubicBezTo>
                    <a:pt x="868" y="840"/>
                    <a:pt x="851" y="846"/>
                    <a:pt x="834" y="851"/>
                  </a:cubicBezTo>
                  <a:cubicBezTo>
                    <a:pt x="746" y="879"/>
                    <a:pt x="654" y="909"/>
                    <a:pt x="556" y="917"/>
                  </a:cubicBezTo>
                  <a:cubicBezTo>
                    <a:pt x="538" y="918"/>
                    <a:pt x="520" y="919"/>
                    <a:pt x="503" y="919"/>
                  </a:cubicBezTo>
                  <a:cubicBezTo>
                    <a:pt x="346" y="919"/>
                    <a:pt x="207" y="860"/>
                    <a:pt x="86" y="744"/>
                  </a:cubicBezTo>
                  <a:cubicBezTo>
                    <a:pt x="80" y="777"/>
                    <a:pt x="73" y="811"/>
                    <a:pt x="60" y="844"/>
                  </a:cubicBezTo>
                  <a:cubicBezTo>
                    <a:pt x="43" y="888"/>
                    <a:pt x="22" y="930"/>
                    <a:pt x="0" y="972"/>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87" name="Google Shape;587;p40"/>
            <p:cNvSpPr/>
            <p:nvPr/>
          </p:nvSpPr>
          <p:spPr>
            <a:xfrm>
              <a:off x="4515840" y="1856520"/>
              <a:ext cx="276840" cy="353520"/>
            </a:xfrm>
            <a:custGeom>
              <a:avLst/>
              <a:gdLst/>
              <a:ahLst/>
              <a:cxnLst/>
              <a:rect l="l" t="t" r="r" b="b"/>
              <a:pathLst>
                <a:path w="769" h="982" extrusionOk="0">
                  <a:moveTo>
                    <a:pt x="0" y="66"/>
                  </a:moveTo>
                  <a:cubicBezTo>
                    <a:pt x="-3" y="300"/>
                    <a:pt x="81" y="507"/>
                    <a:pt x="166" y="680"/>
                  </a:cubicBezTo>
                  <a:cubicBezTo>
                    <a:pt x="197" y="675"/>
                    <a:pt x="229" y="672"/>
                    <a:pt x="259" y="672"/>
                  </a:cubicBezTo>
                  <a:cubicBezTo>
                    <a:pt x="417" y="672"/>
                    <a:pt x="557" y="742"/>
                    <a:pt x="690" y="887"/>
                  </a:cubicBezTo>
                  <a:cubicBezTo>
                    <a:pt x="719" y="919"/>
                    <a:pt x="745" y="951"/>
                    <a:pt x="769" y="982"/>
                  </a:cubicBezTo>
                  <a:cubicBezTo>
                    <a:pt x="742" y="612"/>
                    <a:pt x="525" y="257"/>
                    <a:pt x="194" y="81"/>
                  </a:cubicBezTo>
                  <a:cubicBezTo>
                    <a:pt x="132" y="48"/>
                    <a:pt x="68" y="21"/>
                    <a:pt x="4" y="0"/>
                  </a:cubicBezTo>
                  <a:cubicBezTo>
                    <a:pt x="2" y="21"/>
                    <a:pt x="0" y="43"/>
                    <a:pt x="0" y="66"/>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88" name="Google Shape;588;p40"/>
            <p:cNvSpPr/>
            <p:nvPr/>
          </p:nvSpPr>
          <p:spPr>
            <a:xfrm>
              <a:off x="4132080" y="1836360"/>
              <a:ext cx="358920" cy="310320"/>
            </a:xfrm>
            <a:custGeom>
              <a:avLst/>
              <a:gdLst/>
              <a:ahLst/>
              <a:cxnLst/>
              <a:rect l="l" t="t" r="r" b="b"/>
              <a:pathLst>
                <a:path w="997" h="862" extrusionOk="0">
                  <a:moveTo>
                    <a:pt x="0" y="261"/>
                  </a:moveTo>
                  <a:cubicBezTo>
                    <a:pt x="65" y="276"/>
                    <a:pt x="130" y="304"/>
                    <a:pt x="195" y="348"/>
                  </a:cubicBezTo>
                  <a:cubicBezTo>
                    <a:pt x="316" y="429"/>
                    <a:pt x="405" y="538"/>
                    <a:pt x="469" y="623"/>
                  </a:cubicBezTo>
                  <a:lnTo>
                    <a:pt x="484" y="644"/>
                  </a:lnTo>
                  <a:cubicBezTo>
                    <a:pt x="512" y="681"/>
                    <a:pt x="540" y="720"/>
                    <a:pt x="570" y="756"/>
                  </a:cubicBezTo>
                  <a:cubicBezTo>
                    <a:pt x="627" y="827"/>
                    <a:pt x="692" y="862"/>
                    <a:pt x="768" y="862"/>
                  </a:cubicBezTo>
                  <a:cubicBezTo>
                    <a:pt x="801" y="862"/>
                    <a:pt x="836" y="855"/>
                    <a:pt x="872" y="843"/>
                  </a:cubicBezTo>
                  <a:cubicBezTo>
                    <a:pt x="912" y="830"/>
                    <a:pt x="952" y="813"/>
                    <a:pt x="991" y="796"/>
                  </a:cubicBezTo>
                  <a:cubicBezTo>
                    <a:pt x="993" y="795"/>
                    <a:pt x="995" y="795"/>
                    <a:pt x="997" y="794"/>
                  </a:cubicBezTo>
                  <a:cubicBezTo>
                    <a:pt x="995" y="791"/>
                    <a:pt x="994" y="787"/>
                    <a:pt x="992" y="784"/>
                  </a:cubicBezTo>
                  <a:cubicBezTo>
                    <a:pt x="891" y="571"/>
                    <a:pt x="838" y="366"/>
                    <a:pt x="828" y="156"/>
                  </a:cubicBezTo>
                  <a:cubicBezTo>
                    <a:pt x="826" y="103"/>
                    <a:pt x="829" y="53"/>
                    <a:pt x="837" y="6"/>
                  </a:cubicBezTo>
                  <a:cubicBezTo>
                    <a:pt x="529" y="-27"/>
                    <a:pt x="228" y="70"/>
                    <a:pt x="0" y="261"/>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89" name="Google Shape;589;p40"/>
            <p:cNvSpPr/>
            <p:nvPr/>
          </p:nvSpPr>
          <p:spPr>
            <a:xfrm>
              <a:off x="3943800" y="2019240"/>
              <a:ext cx="846000" cy="984600"/>
            </a:xfrm>
            <a:custGeom>
              <a:avLst/>
              <a:gdLst/>
              <a:ahLst/>
              <a:cxnLst/>
              <a:rect l="l" t="t" r="r" b="b"/>
              <a:pathLst>
                <a:path w="2350" h="2735" extrusionOk="0">
                  <a:moveTo>
                    <a:pt x="306" y="2402"/>
                  </a:moveTo>
                  <a:cubicBezTo>
                    <a:pt x="322" y="2417"/>
                    <a:pt x="406" y="2466"/>
                    <a:pt x="480" y="2466"/>
                  </a:cubicBezTo>
                  <a:cubicBezTo>
                    <a:pt x="518" y="2466"/>
                    <a:pt x="546" y="2453"/>
                    <a:pt x="566" y="2425"/>
                  </a:cubicBezTo>
                  <a:cubicBezTo>
                    <a:pt x="614" y="2360"/>
                    <a:pt x="663" y="2156"/>
                    <a:pt x="457" y="1529"/>
                  </a:cubicBezTo>
                  <a:cubicBezTo>
                    <a:pt x="449" y="1505"/>
                    <a:pt x="456" y="1480"/>
                    <a:pt x="475" y="1464"/>
                  </a:cubicBezTo>
                  <a:cubicBezTo>
                    <a:pt x="486" y="1455"/>
                    <a:pt x="500" y="1450"/>
                    <a:pt x="513" y="1450"/>
                  </a:cubicBezTo>
                  <a:cubicBezTo>
                    <a:pt x="523" y="1450"/>
                    <a:pt x="533" y="1453"/>
                    <a:pt x="542" y="1457"/>
                  </a:cubicBezTo>
                  <a:cubicBezTo>
                    <a:pt x="589" y="1483"/>
                    <a:pt x="622" y="1520"/>
                    <a:pt x="649" y="1554"/>
                  </a:cubicBezTo>
                  <a:cubicBezTo>
                    <a:pt x="824" y="1765"/>
                    <a:pt x="906" y="2025"/>
                    <a:pt x="900" y="2350"/>
                  </a:cubicBezTo>
                  <a:cubicBezTo>
                    <a:pt x="900" y="2361"/>
                    <a:pt x="898" y="2373"/>
                    <a:pt x="897" y="2384"/>
                  </a:cubicBezTo>
                  <a:cubicBezTo>
                    <a:pt x="896" y="2394"/>
                    <a:pt x="895" y="2404"/>
                    <a:pt x="895" y="2411"/>
                  </a:cubicBezTo>
                  <a:cubicBezTo>
                    <a:pt x="908" y="2602"/>
                    <a:pt x="1186" y="2735"/>
                    <a:pt x="1427" y="2735"/>
                  </a:cubicBezTo>
                  <a:cubicBezTo>
                    <a:pt x="1508" y="2735"/>
                    <a:pt x="1584" y="2720"/>
                    <a:pt x="1647" y="2693"/>
                  </a:cubicBezTo>
                  <a:cubicBezTo>
                    <a:pt x="1900" y="2582"/>
                    <a:pt x="2039" y="2376"/>
                    <a:pt x="2071" y="2061"/>
                  </a:cubicBezTo>
                  <a:cubicBezTo>
                    <a:pt x="2083" y="1942"/>
                    <a:pt x="2072" y="1814"/>
                    <a:pt x="2036" y="1660"/>
                  </a:cubicBezTo>
                  <a:cubicBezTo>
                    <a:pt x="1985" y="1446"/>
                    <a:pt x="1874" y="1296"/>
                    <a:pt x="1697" y="1200"/>
                  </a:cubicBezTo>
                  <a:cubicBezTo>
                    <a:pt x="1672" y="1186"/>
                    <a:pt x="1660" y="1157"/>
                    <a:pt x="1669" y="1130"/>
                  </a:cubicBezTo>
                  <a:cubicBezTo>
                    <a:pt x="1676" y="1104"/>
                    <a:pt x="1700" y="1087"/>
                    <a:pt x="1726" y="1087"/>
                  </a:cubicBezTo>
                  <a:cubicBezTo>
                    <a:pt x="1728" y="1087"/>
                    <a:pt x="1729" y="1087"/>
                    <a:pt x="1731" y="1088"/>
                  </a:cubicBezTo>
                  <a:cubicBezTo>
                    <a:pt x="1798" y="1094"/>
                    <a:pt x="1888" y="1139"/>
                    <a:pt x="1959" y="1203"/>
                  </a:cubicBezTo>
                  <a:cubicBezTo>
                    <a:pt x="2012" y="1252"/>
                    <a:pt x="2059" y="1304"/>
                    <a:pt x="2098" y="1364"/>
                  </a:cubicBezTo>
                  <a:cubicBezTo>
                    <a:pt x="2105" y="1351"/>
                    <a:pt x="2113" y="1337"/>
                    <a:pt x="2122" y="1322"/>
                  </a:cubicBezTo>
                  <a:cubicBezTo>
                    <a:pt x="2227" y="1146"/>
                    <a:pt x="2319" y="968"/>
                    <a:pt x="2350" y="762"/>
                  </a:cubicBezTo>
                  <a:cubicBezTo>
                    <a:pt x="2340" y="751"/>
                    <a:pt x="2331" y="739"/>
                    <a:pt x="2322" y="727"/>
                  </a:cubicBezTo>
                  <a:cubicBezTo>
                    <a:pt x="2289" y="684"/>
                    <a:pt x="2258" y="644"/>
                    <a:pt x="2224" y="606"/>
                  </a:cubicBezTo>
                  <a:cubicBezTo>
                    <a:pt x="2163" y="539"/>
                    <a:pt x="2105" y="493"/>
                    <a:pt x="2043" y="458"/>
                  </a:cubicBezTo>
                  <a:cubicBezTo>
                    <a:pt x="1987" y="428"/>
                    <a:pt x="1933" y="413"/>
                    <a:pt x="1878" y="413"/>
                  </a:cubicBezTo>
                  <a:cubicBezTo>
                    <a:pt x="1828" y="413"/>
                    <a:pt x="1778" y="426"/>
                    <a:pt x="1726" y="451"/>
                  </a:cubicBezTo>
                  <a:cubicBezTo>
                    <a:pt x="1710" y="458"/>
                    <a:pt x="1693" y="467"/>
                    <a:pt x="1677" y="475"/>
                  </a:cubicBezTo>
                  <a:cubicBezTo>
                    <a:pt x="1629" y="498"/>
                    <a:pt x="1580" y="523"/>
                    <a:pt x="1527" y="542"/>
                  </a:cubicBezTo>
                  <a:cubicBezTo>
                    <a:pt x="1442" y="571"/>
                    <a:pt x="1368" y="586"/>
                    <a:pt x="1300" y="586"/>
                  </a:cubicBezTo>
                  <a:cubicBezTo>
                    <a:pt x="1153" y="586"/>
                    <a:pt x="1031" y="517"/>
                    <a:pt x="906" y="362"/>
                  </a:cubicBezTo>
                  <a:cubicBezTo>
                    <a:pt x="851" y="293"/>
                    <a:pt x="791" y="220"/>
                    <a:pt x="729" y="151"/>
                  </a:cubicBezTo>
                  <a:cubicBezTo>
                    <a:pt x="689" y="106"/>
                    <a:pt x="638" y="66"/>
                    <a:pt x="573" y="30"/>
                  </a:cubicBezTo>
                  <a:cubicBezTo>
                    <a:pt x="539" y="10"/>
                    <a:pt x="505" y="0"/>
                    <a:pt x="472" y="0"/>
                  </a:cubicBezTo>
                  <a:cubicBezTo>
                    <a:pt x="438" y="0"/>
                    <a:pt x="403" y="11"/>
                    <a:pt x="368" y="31"/>
                  </a:cubicBezTo>
                  <a:cubicBezTo>
                    <a:pt x="318" y="60"/>
                    <a:pt x="270" y="98"/>
                    <a:pt x="227" y="142"/>
                  </a:cubicBezTo>
                  <a:cubicBezTo>
                    <a:pt x="226" y="142"/>
                    <a:pt x="226" y="142"/>
                    <a:pt x="226" y="142"/>
                  </a:cubicBezTo>
                  <a:cubicBezTo>
                    <a:pt x="165" y="275"/>
                    <a:pt x="128" y="424"/>
                    <a:pt x="122" y="586"/>
                  </a:cubicBezTo>
                  <a:cubicBezTo>
                    <a:pt x="121" y="616"/>
                    <a:pt x="121" y="646"/>
                    <a:pt x="123" y="675"/>
                  </a:cubicBezTo>
                  <a:cubicBezTo>
                    <a:pt x="144" y="660"/>
                    <a:pt x="167" y="647"/>
                    <a:pt x="191" y="635"/>
                  </a:cubicBezTo>
                  <a:cubicBezTo>
                    <a:pt x="280" y="589"/>
                    <a:pt x="382" y="565"/>
                    <a:pt x="484" y="565"/>
                  </a:cubicBezTo>
                  <a:cubicBezTo>
                    <a:pt x="639" y="565"/>
                    <a:pt x="788" y="619"/>
                    <a:pt x="904" y="717"/>
                  </a:cubicBezTo>
                  <a:cubicBezTo>
                    <a:pt x="1034" y="827"/>
                    <a:pt x="1131" y="964"/>
                    <a:pt x="1199" y="1138"/>
                  </a:cubicBezTo>
                  <a:cubicBezTo>
                    <a:pt x="1280" y="1341"/>
                    <a:pt x="1350" y="1712"/>
                    <a:pt x="1349" y="1933"/>
                  </a:cubicBezTo>
                  <a:cubicBezTo>
                    <a:pt x="1349" y="1963"/>
                    <a:pt x="1326" y="1989"/>
                    <a:pt x="1296" y="1992"/>
                  </a:cubicBezTo>
                  <a:cubicBezTo>
                    <a:pt x="1294" y="1992"/>
                    <a:pt x="1292" y="1992"/>
                    <a:pt x="1290" y="1992"/>
                  </a:cubicBezTo>
                  <a:cubicBezTo>
                    <a:pt x="1262" y="1992"/>
                    <a:pt x="1237" y="1973"/>
                    <a:pt x="1231" y="1945"/>
                  </a:cubicBezTo>
                  <a:cubicBezTo>
                    <a:pt x="1222" y="1902"/>
                    <a:pt x="1213" y="1861"/>
                    <a:pt x="1205" y="1820"/>
                  </a:cubicBezTo>
                  <a:cubicBezTo>
                    <a:pt x="1187" y="1735"/>
                    <a:pt x="1170" y="1655"/>
                    <a:pt x="1151" y="1576"/>
                  </a:cubicBezTo>
                  <a:cubicBezTo>
                    <a:pt x="1086" y="1317"/>
                    <a:pt x="997" y="1123"/>
                    <a:pt x="872" y="966"/>
                  </a:cubicBezTo>
                  <a:cubicBezTo>
                    <a:pt x="780" y="852"/>
                    <a:pt x="641" y="783"/>
                    <a:pt x="498" y="783"/>
                  </a:cubicBezTo>
                  <a:cubicBezTo>
                    <a:pt x="370" y="783"/>
                    <a:pt x="256" y="836"/>
                    <a:pt x="171" y="931"/>
                  </a:cubicBezTo>
                  <a:cubicBezTo>
                    <a:pt x="217" y="1075"/>
                    <a:pt x="290" y="1210"/>
                    <a:pt x="372" y="1342"/>
                  </a:cubicBezTo>
                  <a:cubicBezTo>
                    <a:pt x="401" y="1389"/>
                    <a:pt x="469" y="1438"/>
                    <a:pt x="439" y="1492"/>
                  </a:cubicBezTo>
                  <a:cubicBezTo>
                    <a:pt x="412" y="1540"/>
                    <a:pt x="337" y="1507"/>
                    <a:pt x="284" y="1507"/>
                  </a:cubicBezTo>
                  <a:cubicBezTo>
                    <a:pt x="192" y="1508"/>
                    <a:pt x="99" y="1508"/>
                    <a:pt x="7" y="1508"/>
                  </a:cubicBezTo>
                  <a:cubicBezTo>
                    <a:pt x="-22" y="1814"/>
                    <a:pt x="22" y="2101"/>
                    <a:pt x="306" y="2402"/>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ackground">
  <p:cSld name="CUSTOM_9">
    <p:spTree>
      <p:nvGrpSpPr>
        <p:cNvPr id="1" name="Shape 590"/>
        <p:cNvGrpSpPr/>
        <p:nvPr/>
      </p:nvGrpSpPr>
      <p:grpSpPr>
        <a:xfrm>
          <a:off x="0" y="0"/>
          <a:ext cx="0" cy="0"/>
          <a:chOff x="0" y="0"/>
          <a:chExt cx="0" cy="0"/>
        </a:xfrm>
      </p:grpSpPr>
      <p:sp>
        <p:nvSpPr>
          <p:cNvPr id="591" name="Google Shape;591;p41"/>
          <p:cNvSpPr/>
          <p:nvPr/>
        </p:nvSpPr>
        <p:spPr>
          <a:xfrm rot="-3847955">
            <a:off x="7325830" y="4385530"/>
            <a:ext cx="1428545" cy="868712"/>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92" name="Google Shape;592;p41"/>
          <p:cNvSpPr/>
          <p:nvPr/>
        </p:nvSpPr>
        <p:spPr>
          <a:xfrm rot="-1147982">
            <a:off x="7325828" y="-7131"/>
            <a:ext cx="1428551" cy="868715"/>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93" name="Google Shape;593;p41"/>
          <p:cNvSpPr/>
          <p:nvPr/>
        </p:nvSpPr>
        <p:spPr>
          <a:xfrm rot="10800000" flipH="1">
            <a:off x="-1" y="3987683"/>
            <a:ext cx="1315544" cy="1161937"/>
          </a:xfrm>
          <a:custGeom>
            <a:avLst/>
            <a:gdLst/>
            <a:ahLst/>
            <a:cxnLst/>
            <a:rect l="l" t="t" r="r" b="b"/>
            <a:pathLst>
              <a:path w="12926" h="11417" extrusionOk="0">
                <a:moveTo>
                  <a:pt x="12926" y="2381"/>
                </a:moveTo>
                <a:cubicBezTo>
                  <a:pt x="12926" y="7371"/>
                  <a:pt x="8881" y="11417"/>
                  <a:pt x="3891" y="11417"/>
                </a:cubicBezTo>
                <a:cubicBezTo>
                  <a:pt x="2498" y="11417"/>
                  <a:pt x="1178" y="11101"/>
                  <a:pt x="0" y="10538"/>
                </a:cubicBezTo>
                <a:lnTo>
                  <a:pt x="0" y="0"/>
                </a:lnTo>
                <a:lnTo>
                  <a:pt x="12609" y="0"/>
                </a:lnTo>
                <a:cubicBezTo>
                  <a:pt x="12815" y="758"/>
                  <a:pt x="12926" y="1557"/>
                  <a:pt x="12926" y="2381"/>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nvGrpSpPr>
          <p:cNvPr id="594" name="Google Shape;594;p41"/>
          <p:cNvGrpSpPr/>
          <p:nvPr/>
        </p:nvGrpSpPr>
        <p:grpSpPr>
          <a:xfrm rot="1800704">
            <a:off x="338700" y="448755"/>
            <a:ext cx="1779902" cy="1081789"/>
            <a:chOff x="2544840" y="154440"/>
            <a:chExt cx="3692520" cy="2244240"/>
          </a:xfrm>
        </p:grpSpPr>
        <p:sp>
          <p:nvSpPr>
            <p:cNvPr id="595" name="Google Shape;595;p41"/>
            <p:cNvSpPr/>
            <p:nvPr/>
          </p:nvSpPr>
          <p:spPr>
            <a:xfrm>
              <a:off x="2544840" y="154440"/>
              <a:ext cx="3692520" cy="2244240"/>
            </a:xfrm>
            <a:custGeom>
              <a:avLst/>
              <a:gdLst/>
              <a:ahLst/>
              <a:cxnLst/>
              <a:rect l="l" t="t" r="r" b="b"/>
              <a:pathLst>
                <a:path w="10257" h="6234" extrusionOk="0">
                  <a:moveTo>
                    <a:pt x="309" y="3816"/>
                  </a:moveTo>
                  <a:cubicBezTo>
                    <a:pt x="685" y="4204"/>
                    <a:pt x="1175" y="4286"/>
                    <a:pt x="1651" y="4038"/>
                  </a:cubicBezTo>
                  <a:cubicBezTo>
                    <a:pt x="1739" y="3992"/>
                    <a:pt x="1824" y="3938"/>
                    <a:pt x="1911" y="3888"/>
                  </a:cubicBezTo>
                  <a:cubicBezTo>
                    <a:pt x="1995" y="3841"/>
                    <a:pt x="2012" y="3850"/>
                    <a:pt x="2013" y="3946"/>
                  </a:cubicBezTo>
                  <a:cubicBezTo>
                    <a:pt x="2015" y="4129"/>
                    <a:pt x="2013" y="4312"/>
                    <a:pt x="2013" y="4495"/>
                  </a:cubicBezTo>
                  <a:cubicBezTo>
                    <a:pt x="2013" y="4678"/>
                    <a:pt x="2013" y="4861"/>
                    <a:pt x="2013" y="5045"/>
                  </a:cubicBezTo>
                  <a:lnTo>
                    <a:pt x="2014" y="5045"/>
                  </a:lnTo>
                  <a:cubicBezTo>
                    <a:pt x="2014" y="5393"/>
                    <a:pt x="2013" y="5742"/>
                    <a:pt x="2014" y="6091"/>
                  </a:cubicBezTo>
                  <a:cubicBezTo>
                    <a:pt x="2014" y="6230"/>
                    <a:pt x="2016" y="6233"/>
                    <a:pt x="2150" y="6233"/>
                  </a:cubicBezTo>
                  <a:cubicBezTo>
                    <a:pt x="2595" y="6233"/>
                    <a:pt x="3041" y="6233"/>
                    <a:pt x="3486" y="6233"/>
                  </a:cubicBezTo>
                  <a:cubicBezTo>
                    <a:pt x="3623" y="6232"/>
                    <a:pt x="3625" y="6231"/>
                    <a:pt x="3597" y="6100"/>
                  </a:cubicBezTo>
                  <a:cubicBezTo>
                    <a:pt x="3507" y="5672"/>
                    <a:pt x="3588" y="5270"/>
                    <a:pt x="3831" y="4914"/>
                  </a:cubicBezTo>
                  <a:cubicBezTo>
                    <a:pt x="3837" y="4904"/>
                    <a:pt x="3843" y="4895"/>
                    <a:pt x="3850" y="4886"/>
                  </a:cubicBezTo>
                  <a:cubicBezTo>
                    <a:pt x="3937" y="4763"/>
                    <a:pt x="4040" y="4655"/>
                    <a:pt x="4153" y="4564"/>
                  </a:cubicBezTo>
                  <a:cubicBezTo>
                    <a:pt x="4528" y="4264"/>
                    <a:pt x="5026" y="4146"/>
                    <a:pt x="5511" y="4273"/>
                  </a:cubicBezTo>
                  <a:cubicBezTo>
                    <a:pt x="5531" y="4278"/>
                    <a:pt x="5551" y="4284"/>
                    <a:pt x="5570" y="4290"/>
                  </a:cubicBezTo>
                  <a:cubicBezTo>
                    <a:pt x="5742" y="4341"/>
                    <a:pt x="5899" y="4418"/>
                    <a:pt x="6037" y="4516"/>
                  </a:cubicBezTo>
                  <a:cubicBezTo>
                    <a:pt x="6426" y="4791"/>
                    <a:pt x="6671" y="5230"/>
                    <a:pt x="6695" y="5735"/>
                  </a:cubicBezTo>
                  <a:cubicBezTo>
                    <a:pt x="6701" y="5870"/>
                    <a:pt x="6681" y="6004"/>
                    <a:pt x="6651" y="6135"/>
                  </a:cubicBezTo>
                  <a:cubicBezTo>
                    <a:pt x="6633" y="6213"/>
                    <a:pt x="6661" y="6234"/>
                    <a:pt x="6733" y="6234"/>
                  </a:cubicBezTo>
                  <a:cubicBezTo>
                    <a:pt x="6917" y="6233"/>
                    <a:pt x="7100" y="6233"/>
                    <a:pt x="7284" y="6232"/>
                  </a:cubicBezTo>
                  <a:cubicBezTo>
                    <a:pt x="7361" y="6232"/>
                    <a:pt x="7438" y="6232"/>
                    <a:pt x="7515" y="6232"/>
                  </a:cubicBezTo>
                  <a:cubicBezTo>
                    <a:pt x="7724" y="6232"/>
                    <a:pt x="7933" y="6232"/>
                    <a:pt x="8142" y="6234"/>
                  </a:cubicBezTo>
                  <a:cubicBezTo>
                    <a:pt x="8237" y="6234"/>
                    <a:pt x="8246" y="6185"/>
                    <a:pt x="8246" y="6109"/>
                  </a:cubicBezTo>
                  <a:cubicBezTo>
                    <a:pt x="8246" y="5855"/>
                    <a:pt x="8245" y="5601"/>
                    <a:pt x="8245" y="5347"/>
                  </a:cubicBezTo>
                  <a:cubicBezTo>
                    <a:pt x="8245" y="4920"/>
                    <a:pt x="8245" y="4495"/>
                    <a:pt x="8246" y="4068"/>
                  </a:cubicBezTo>
                  <a:cubicBezTo>
                    <a:pt x="8246" y="4022"/>
                    <a:pt x="8223" y="3959"/>
                    <a:pt x="8268" y="3933"/>
                  </a:cubicBezTo>
                  <a:cubicBezTo>
                    <a:pt x="8320" y="3901"/>
                    <a:pt x="8361" y="3960"/>
                    <a:pt x="8402" y="3986"/>
                  </a:cubicBezTo>
                  <a:cubicBezTo>
                    <a:pt x="8493" y="4044"/>
                    <a:pt x="8585" y="4096"/>
                    <a:pt x="8681" y="4137"/>
                  </a:cubicBezTo>
                  <a:cubicBezTo>
                    <a:pt x="8841" y="4206"/>
                    <a:pt x="9010" y="4247"/>
                    <a:pt x="9197" y="4241"/>
                  </a:cubicBezTo>
                  <a:cubicBezTo>
                    <a:pt x="9220" y="4241"/>
                    <a:pt x="9244" y="4240"/>
                    <a:pt x="9266" y="4237"/>
                  </a:cubicBezTo>
                  <a:lnTo>
                    <a:pt x="9267" y="4237"/>
                  </a:lnTo>
                  <a:cubicBezTo>
                    <a:pt x="9392" y="4225"/>
                    <a:pt x="9510" y="4191"/>
                    <a:pt x="9618" y="4139"/>
                  </a:cubicBezTo>
                  <a:cubicBezTo>
                    <a:pt x="9846" y="4030"/>
                    <a:pt x="10028" y="3841"/>
                    <a:pt x="10138" y="3617"/>
                  </a:cubicBezTo>
                  <a:cubicBezTo>
                    <a:pt x="10179" y="3535"/>
                    <a:pt x="10210" y="3448"/>
                    <a:pt x="10230" y="3359"/>
                  </a:cubicBezTo>
                  <a:cubicBezTo>
                    <a:pt x="10283" y="3123"/>
                    <a:pt x="10260" y="2869"/>
                    <a:pt x="10140" y="2637"/>
                  </a:cubicBezTo>
                  <a:cubicBezTo>
                    <a:pt x="9888" y="2153"/>
                    <a:pt x="9349" y="1893"/>
                    <a:pt x="8821" y="2050"/>
                  </a:cubicBezTo>
                  <a:cubicBezTo>
                    <a:pt x="8800" y="2056"/>
                    <a:pt x="8778" y="2063"/>
                    <a:pt x="8757" y="2071"/>
                  </a:cubicBezTo>
                  <a:cubicBezTo>
                    <a:pt x="8623" y="2120"/>
                    <a:pt x="8507" y="2202"/>
                    <a:pt x="8382" y="2268"/>
                  </a:cubicBezTo>
                  <a:cubicBezTo>
                    <a:pt x="8345" y="2288"/>
                    <a:pt x="8309" y="2340"/>
                    <a:pt x="8264" y="2313"/>
                  </a:cubicBezTo>
                  <a:cubicBezTo>
                    <a:pt x="8226" y="2290"/>
                    <a:pt x="8246" y="2236"/>
                    <a:pt x="8246" y="2197"/>
                  </a:cubicBezTo>
                  <a:cubicBezTo>
                    <a:pt x="8246" y="2058"/>
                    <a:pt x="8246" y="1919"/>
                    <a:pt x="8246" y="1780"/>
                  </a:cubicBezTo>
                  <a:cubicBezTo>
                    <a:pt x="8245" y="1239"/>
                    <a:pt x="8245" y="697"/>
                    <a:pt x="8245" y="155"/>
                  </a:cubicBezTo>
                  <a:cubicBezTo>
                    <a:pt x="8245" y="1"/>
                    <a:pt x="8244" y="1"/>
                    <a:pt x="8090" y="1"/>
                  </a:cubicBezTo>
                  <a:cubicBezTo>
                    <a:pt x="7624" y="1"/>
                    <a:pt x="7158" y="5"/>
                    <a:pt x="6692" y="2"/>
                  </a:cubicBezTo>
                  <a:cubicBezTo>
                    <a:pt x="6598" y="1"/>
                    <a:pt x="6573" y="25"/>
                    <a:pt x="6591" y="122"/>
                  </a:cubicBezTo>
                  <a:cubicBezTo>
                    <a:pt x="6715" y="792"/>
                    <a:pt x="6498" y="1336"/>
                    <a:pt x="5951" y="1737"/>
                  </a:cubicBezTo>
                  <a:cubicBezTo>
                    <a:pt x="5027" y="2415"/>
                    <a:pt x="3663" y="1819"/>
                    <a:pt x="3516" y="681"/>
                  </a:cubicBezTo>
                  <a:cubicBezTo>
                    <a:pt x="3492" y="493"/>
                    <a:pt x="3499" y="310"/>
                    <a:pt x="3535" y="126"/>
                  </a:cubicBezTo>
                  <a:cubicBezTo>
                    <a:pt x="3558" y="9"/>
                    <a:pt x="3552" y="1"/>
                    <a:pt x="3431" y="1"/>
                  </a:cubicBezTo>
                  <a:cubicBezTo>
                    <a:pt x="3103" y="1"/>
                    <a:pt x="2775" y="-1"/>
                    <a:pt x="2447" y="1"/>
                  </a:cubicBezTo>
                  <a:cubicBezTo>
                    <a:pt x="2162" y="4"/>
                    <a:pt x="2014" y="155"/>
                    <a:pt x="2013" y="439"/>
                  </a:cubicBezTo>
                  <a:cubicBezTo>
                    <a:pt x="2013" y="1009"/>
                    <a:pt x="2014" y="1579"/>
                    <a:pt x="2014" y="2149"/>
                  </a:cubicBezTo>
                  <a:cubicBezTo>
                    <a:pt x="2014" y="2277"/>
                    <a:pt x="2009" y="2280"/>
                    <a:pt x="1898" y="2219"/>
                  </a:cubicBezTo>
                  <a:cubicBezTo>
                    <a:pt x="1714" y="2118"/>
                    <a:pt x="1541" y="1998"/>
                    <a:pt x="1328" y="1958"/>
                  </a:cubicBezTo>
                  <a:cubicBezTo>
                    <a:pt x="865" y="1871"/>
                    <a:pt x="369" y="2096"/>
                    <a:pt x="147" y="2504"/>
                  </a:cubicBezTo>
                  <a:cubicBezTo>
                    <a:pt x="-96" y="2952"/>
                    <a:pt x="-33" y="3462"/>
                    <a:pt x="309" y="3816"/>
                  </a:cubicBezTo>
                  <a:close/>
                </a:path>
              </a:pathLst>
            </a:custGeom>
            <a:solidFill>
              <a:srgbClr val="142A73"/>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96" name="Google Shape;596;p41"/>
            <p:cNvSpPr/>
            <p:nvPr/>
          </p:nvSpPr>
          <p:spPr>
            <a:xfrm>
              <a:off x="3929400" y="741960"/>
              <a:ext cx="2307960" cy="1656720"/>
            </a:xfrm>
            <a:custGeom>
              <a:avLst/>
              <a:gdLst/>
              <a:ahLst/>
              <a:cxnLst/>
              <a:rect l="l" t="t" r="r" b="b"/>
              <a:pathLst>
                <a:path w="6411" h="4602" extrusionOk="0">
                  <a:moveTo>
                    <a:pt x="4" y="3254"/>
                  </a:moveTo>
                  <a:cubicBezTo>
                    <a:pt x="91" y="3131"/>
                    <a:pt x="194" y="3023"/>
                    <a:pt x="307" y="2932"/>
                  </a:cubicBezTo>
                  <a:cubicBezTo>
                    <a:pt x="682" y="2632"/>
                    <a:pt x="1180" y="2514"/>
                    <a:pt x="1665" y="2641"/>
                  </a:cubicBezTo>
                  <a:cubicBezTo>
                    <a:pt x="1685" y="2646"/>
                    <a:pt x="1705" y="2652"/>
                    <a:pt x="1724" y="2658"/>
                  </a:cubicBezTo>
                  <a:cubicBezTo>
                    <a:pt x="1896" y="2709"/>
                    <a:pt x="2053" y="2786"/>
                    <a:pt x="2191" y="2884"/>
                  </a:cubicBezTo>
                  <a:cubicBezTo>
                    <a:pt x="2580" y="3159"/>
                    <a:pt x="2825" y="3598"/>
                    <a:pt x="2849" y="4103"/>
                  </a:cubicBezTo>
                  <a:cubicBezTo>
                    <a:pt x="2855" y="4238"/>
                    <a:pt x="2835" y="4372"/>
                    <a:pt x="2805" y="4503"/>
                  </a:cubicBezTo>
                  <a:cubicBezTo>
                    <a:pt x="2787" y="4581"/>
                    <a:pt x="2815" y="4602"/>
                    <a:pt x="2887" y="4602"/>
                  </a:cubicBezTo>
                  <a:cubicBezTo>
                    <a:pt x="3071" y="4601"/>
                    <a:pt x="3254" y="4601"/>
                    <a:pt x="3438" y="4600"/>
                  </a:cubicBezTo>
                  <a:cubicBezTo>
                    <a:pt x="3515" y="4600"/>
                    <a:pt x="3592" y="4600"/>
                    <a:pt x="3669" y="4600"/>
                  </a:cubicBezTo>
                  <a:cubicBezTo>
                    <a:pt x="3878" y="4600"/>
                    <a:pt x="4087" y="4600"/>
                    <a:pt x="4296" y="4602"/>
                  </a:cubicBezTo>
                  <a:cubicBezTo>
                    <a:pt x="4391" y="4602"/>
                    <a:pt x="4400" y="4553"/>
                    <a:pt x="4400" y="4477"/>
                  </a:cubicBezTo>
                  <a:cubicBezTo>
                    <a:pt x="4400" y="4223"/>
                    <a:pt x="4399" y="3969"/>
                    <a:pt x="4399" y="3715"/>
                  </a:cubicBezTo>
                  <a:cubicBezTo>
                    <a:pt x="4399" y="3288"/>
                    <a:pt x="4399" y="2863"/>
                    <a:pt x="4400" y="2436"/>
                  </a:cubicBezTo>
                  <a:cubicBezTo>
                    <a:pt x="4400" y="2390"/>
                    <a:pt x="4377" y="2327"/>
                    <a:pt x="4422" y="2301"/>
                  </a:cubicBezTo>
                  <a:cubicBezTo>
                    <a:pt x="4474" y="2269"/>
                    <a:pt x="4515" y="2328"/>
                    <a:pt x="4556" y="2354"/>
                  </a:cubicBezTo>
                  <a:cubicBezTo>
                    <a:pt x="4647" y="2412"/>
                    <a:pt x="4739" y="2464"/>
                    <a:pt x="4835" y="2505"/>
                  </a:cubicBezTo>
                  <a:cubicBezTo>
                    <a:pt x="4995" y="2574"/>
                    <a:pt x="5164" y="2615"/>
                    <a:pt x="5351" y="2609"/>
                  </a:cubicBezTo>
                  <a:cubicBezTo>
                    <a:pt x="5374" y="2609"/>
                    <a:pt x="5398" y="2608"/>
                    <a:pt x="5420" y="2605"/>
                  </a:cubicBezTo>
                  <a:lnTo>
                    <a:pt x="5421" y="2605"/>
                  </a:lnTo>
                  <a:cubicBezTo>
                    <a:pt x="5546" y="2593"/>
                    <a:pt x="5664" y="2559"/>
                    <a:pt x="5772" y="2507"/>
                  </a:cubicBezTo>
                  <a:cubicBezTo>
                    <a:pt x="6000" y="2398"/>
                    <a:pt x="6182" y="2209"/>
                    <a:pt x="6292" y="1985"/>
                  </a:cubicBezTo>
                  <a:cubicBezTo>
                    <a:pt x="6333" y="1903"/>
                    <a:pt x="6364" y="1816"/>
                    <a:pt x="6384" y="1727"/>
                  </a:cubicBezTo>
                  <a:cubicBezTo>
                    <a:pt x="6437" y="1491"/>
                    <a:pt x="6414" y="1237"/>
                    <a:pt x="6294" y="1005"/>
                  </a:cubicBezTo>
                  <a:cubicBezTo>
                    <a:pt x="6042" y="521"/>
                    <a:pt x="5503" y="261"/>
                    <a:pt x="4975" y="418"/>
                  </a:cubicBezTo>
                  <a:cubicBezTo>
                    <a:pt x="4954" y="424"/>
                    <a:pt x="4932" y="431"/>
                    <a:pt x="4911" y="439"/>
                  </a:cubicBezTo>
                  <a:cubicBezTo>
                    <a:pt x="4777" y="488"/>
                    <a:pt x="4661" y="570"/>
                    <a:pt x="4536" y="636"/>
                  </a:cubicBezTo>
                  <a:cubicBezTo>
                    <a:pt x="4499" y="656"/>
                    <a:pt x="4463" y="708"/>
                    <a:pt x="4419" y="681"/>
                  </a:cubicBezTo>
                  <a:cubicBezTo>
                    <a:pt x="4380" y="658"/>
                    <a:pt x="4400" y="604"/>
                    <a:pt x="4400" y="565"/>
                  </a:cubicBezTo>
                  <a:cubicBezTo>
                    <a:pt x="4400" y="426"/>
                    <a:pt x="4400" y="287"/>
                    <a:pt x="4400" y="148"/>
                  </a:cubicBezTo>
                  <a:cubicBezTo>
                    <a:pt x="4244" y="50"/>
                    <a:pt x="4082" y="26"/>
                    <a:pt x="4008" y="15"/>
                  </a:cubicBezTo>
                  <a:cubicBezTo>
                    <a:pt x="3943" y="5"/>
                    <a:pt x="3878" y="0"/>
                    <a:pt x="3815" y="0"/>
                  </a:cubicBezTo>
                  <a:lnTo>
                    <a:pt x="3814" y="0"/>
                  </a:lnTo>
                  <a:cubicBezTo>
                    <a:pt x="3496" y="0"/>
                    <a:pt x="3191" y="123"/>
                    <a:pt x="2906" y="364"/>
                  </a:cubicBezTo>
                  <a:cubicBezTo>
                    <a:pt x="2835" y="424"/>
                    <a:pt x="2769" y="492"/>
                    <a:pt x="2704" y="569"/>
                  </a:cubicBezTo>
                  <a:lnTo>
                    <a:pt x="2650" y="569"/>
                  </a:lnTo>
                  <a:cubicBezTo>
                    <a:pt x="2436" y="569"/>
                    <a:pt x="2172" y="656"/>
                    <a:pt x="2011" y="848"/>
                  </a:cubicBezTo>
                  <a:cubicBezTo>
                    <a:pt x="1979" y="840"/>
                    <a:pt x="1947" y="834"/>
                    <a:pt x="1913" y="829"/>
                  </a:cubicBezTo>
                  <a:cubicBezTo>
                    <a:pt x="1870" y="822"/>
                    <a:pt x="1827" y="819"/>
                    <a:pt x="1784" y="819"/>
                  </a:cubicBezTo>
                  <a:cubicBezTo>
                    <a:pt x="1518" y="819"/>
                    <a:pt x="1275" y="947"/>
                    <a:pt x="1100" y="1181"/>
                  </a:cubicBezTo>
                  <a:cubicBezTo>
                    <a:pt x="1015" y="1294"/>
                    <a:pt x="953" y="1423"/>
                    <a:pt x="913" y="1571"/>
                  </a:cubicBezTo>
                  <a:cubicBezTo>
                    <a:pt x="840" y="1595"/>
                    <a:pt x="770" y="1630"/>
                    <a:pt x="702" y="1675"/>
                  </a:cubicBezTo>
                  <a:cubicBezTo>
                    <a:pt x="478" y="1825"/>
                    <a:pt x="349" y="2093"/>
                    <a:pt x="367" y="2364"/>
                  </a:cubicBezTo>
                  <a:cubicBezTo>
                    <a:pt x="100" y="2592"/>
                    <a:pt x="-25" y="2896"/>
                    <a:pt x="4" y="3254"/>
                  </a:cubicBezTo>
                  <a:close/>
                </a:path>
              </a:pathLst>
            </a:custGeom>
            <a:solidFill>
              <a:srgbClr val="3E698C"/>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97" name="Google Shape;597;p41"/>
            <p:cNvSpPr/>
            <p:nvPr/>
          </p:nvSpPr>
          <p:spPr>
            <a:xfrm>
              <a:off x="5656320" y="875880"/>
              <a:ext cx="581040" cy="805680"/>
            </a:xfrm>
            <a:custGeom>
              <a:avLst/>
              <a:gdLst/>
              <a:ahLst/>
              <a:cxnLst/>
              <a:rect l="l" t="t" r="r" b="b"/>
              <a:pathLst>
                <a:path w="1614" h="2238" extrusionOk="0">
                  <a:moveTo>
                    <a:pt x="58" y="1951"/>
                  </a:moveTo>
                  <a:cubicBezTo>
                    <a:pt x="48" y="2011"/>
                    <a:pt x="42" y="2071"/>
                    <a:pt x="38" y="2133"/>
                  </a:cubicBezTo>
                  <a:cubicBezTo>
                    <a:pt x="198" y="2202"/>
                    <a:pt x="367" y="2243"/>
                    <a:pt x="554" y="2238"/>
                  </a:cubicBezTo>
                  <a:cubicBezTo>
                    <a:pt x="577" y="2237"/>
                    <a:pt x="601" y="2235"/>
                    <a:pt x="623" y="2233"/>
                  </a:cubicBezTo>
                  <a:lnTo>
                    <a:pt x="624" y="2233"/>
                  </a:lnTo>
                  <a:cubicBezTo>
                    <a:pt x="727" y="2174"/>
                    <a:pt x="781" y="2068"/>
                    <a:pt x="842" y="1949"/>
                  </a:cubicBezTo>
                  <a:cubicBezTo>
                    <a:pt x="850" y="1934"/>
                    <a:pt x="857" y="1919"/>
                    <a:pt x="865" y="1903"/>
                  </a:cubicBezTo>
                  <a:cubicBezTo>
                    <a:pt x="876" y="1883"/>
                    <a:pt x="886" y="1862"/>
                    <a:pt x="896" y="1841"/>
                  </a:cubicBezTo>
                  <a:cubicBezTo>
                    <a:pt x="910" y="1811"/>
                    <a:pt x="925" y="1780"/>
                    <a:pt x="942" y="1750"/>
                  </a:cubicBezTo>
                  <a:cubicBezTo>
                    <a:pt x="1007" y="1635"/>
                    <a:pt x="1087" y="1545"/>
                    <a:pt x="1180" y="1483"/>
                  </a:cubicBezTo>
                  <a:cubicBezTo>
                    <a:pt x="1298" y="1403"/>
                    <a:pt x="1442" y="1358"/>
                    <a:pt x="1587" y="1355"/>
                  </a:cubicBezTo>
                  <a:cubicBezTo>
                    <a:pt x="1640" y="1119"/>
                    <a:pt x="1617" y="865"/>
                    <a:pt x="1497" y="633"/>
                  </a:cubicBezTo>
                  <a:cubicBezTo>
                    <a:pt x="1245" y="149"/>
                    <a:pt x="706" y="-111"/>
                    <a:pt x="178" y="46"/>
                  </a:cubicBezTo>
                  <a:cubicBezTo>
                    <a:pt x="141" y="82"/>
                    <a:pt x="113" y="125"/>
                    <a:pt x="91" y="178"/>
                  </a:cubicBezTo>
                  <a:cubicBezTo>
                    <a:pt x="63" y="247"/>
                    <a:pt x="34" y="323"/>
                    <a:pt x="21" y="401"/>
                  </a:cubicBezTo>
                  <a:cubicBezTo>
                    <a:pt x="-29" y="689"/>
                    <a:pt x="10" y="982"/>
                    <a:pt x="139" y="1294"/>
                  </a:cubicBezTo>
                  <a:cubicBezTo>
                    <a:pt x="276" y="1167"/>
                    <a:pt x="446" y="1078"/>
                    <a:pt x="653" y="1024"/>
                  </a:cubicBezTo>
                  <a:cubicBezTo>
                    <a:pt x="551" y="769"/>
                    <a:pt x="522" y="598"/>
                    <a:pt x="648" y="491"/>
                  </a:cubicBezTo>
                  <a:cubicBezTo>
                    <a:pt x="659" y="482"/>
                    <a:pt x="673" y="477"/>
                    <a:pt x="687" y="477"/>
                  </a:cubicBezTo>
                  <a:cubicBezTo>
                    <a:pt x="696" y="477"/>
                    <a:pt x="706" y="479"/>
                    <a:pt x="715" y="484"/>
                  </a:cubicBezTo>
                  <a:cubicBezTo>
                    <a:pt x="737" y="496"/>
                    <a:pt x="749" y="521"/>
                    <a:pt x="746" y="545"/>
                  </a:cubicBezTo>
                  <a:cubicBezTo>
                    <a:pt x="727" y="673"/>
                    <a:pt x="761" y="793"/>
                    <a:pt x="861" y="948"/>
                  </a:cubicBezTo>
                  <a:cubicBezTo>
                    <a:pt x="890" y="992"/>
                    <a:pt x="908" y="1000"/>
                    <a:pt x="929" y="1000"/>
                  </a:cubicBezTo>
                  <a:cubicBezTo>
                    <a:pt x="935" y="1000"/>
                    <a:pt x="941" y="1000"/>
                    <a:pt x="947" y="999"/>
                  </a:cubicBezTo>
                  <a:cubicBezTo>
                    <a:pt x="961" y="996"/>
                    <a:pt x="975" y="995"/>
                    <a:pt x="992" y="995"/>
                  </a:cubicBezTo>
                  <a:cubicBezTo>
                    <a:pt x="1014" y="995"/>
                    <a:pt x="1035" y="997"/>
                    <a:pt x="1056" y="999"/>
                  </a:cubicBezTo>
                  <a:lnTo>
                    <a:pt x="1060" y="1000"/>
                  </a:lnTo>
                  <a:lnTo>
                    <a:pt x="1084" y="1002"/>
                  </a:lnTo>
                  <a:cubicBezTo>
                    <a:pt x="1175" y="1012"/>
                    <a:pt x="1269" y="1021"/>
                    <a:pt x="1360" y="1058"/>
                  </a:cubicBezTo>
                  <a:cubicBezTo>
                    <a:pt x="1385" y="1068"/>
                    <a:pt x="1400" y="1093"/>
                    <a:pt x="1397" y="1119"/>
                  </a:cubicBezTo>
                  <a:cubicBezTo>
                    <a:pt x="1394" y="1146"/>
                    <a:pt x="1374" y="1167"/>
                    <a:pt x="1348" y="1172"/>
                  </a:cubicBezTo>
                  <a:cubicBezTo>
                    <a:pt x="1320" y="1177"/>
                    <a:pt x="1294" y="1177"/>
                    <a:pt x="1274" y="1177"/>
                  </a:cubicBezTo>
                  <a:lnTo>
                    <a:pt x="1258" y="1177"/>
                  </a:lnTo>
                  <a:lnTo>
                    <a:pt x="1223" y="1177"/>
                  </a:lnTo>
                  <a:cubicBezTo>
                    <a:pt x="1006" y="1177"/>
                    <a:pt x="818" y="1207"/>
                    <a:pt x="649" y="1269"/>
                  </a:cubicBezTo>
                  <a:cubicBezTo>
                    <a:pt x="304" y="1395"/>
                    <a:pt x="110" y="1619"/>
                    <a:pt x="58" y="1951"/>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598" name="Google Shape;598;p41"/>
            <p:cNvSpPr/>
            <p:nvPr/>
          </p:nvSpPr>
          <p:spPr>
            <a:xfrm>
              <a:off x="4039920" y="842040"/>
              <a:ext cx="1482480" cy="1556640"/>
            </a:xfrm>
            <a:custGeom>
              <a:avLst/>
              <a:gdLst/>
              <a:ahLst/>
              <a:cxnLst/>
              <a:rect l="l" t="t" r="r" b="b"/>
              <a:pathLst>
                <a:path w="4118" h="4324" extrusionOk="0">
                  <a:moveTo>
                    <a:pt x="2001" y="1670"/>
                  </a:moveTo>
                  <a:cubicBezTo>
                    <a:pt x="2129" y="1527"/>
                    <a:pt x="2310" y="1448"/>
                    <a:pt x="2510" y="1448"/>
                  </a:cubicBezTo>
                  <a:cubicBezTo>
                    <a:pt x="2663" y="1448"/>
                    <a:pt x="2815" y="1494"/>
                    <a:pt x="2938" y="1577"/>
                  </a:cubicBezTo>
                  <a:cubicBezTo>
                    <a:pt x="3031" y="1639"/>
                    <a:pt x="3111" y="1729"/>
                    <a:pt x="3176" y="1844"/>
                  </a:cubicBezTo>
                  <a:cubicBezTo>
                    <a:pt x="3193" y="1874"/>
                    <a:pt x="3208" y="1905"/>
                    <a:pt x="3222" y="1935"/>
                  </a:cubicBezTo>
                  <a:cubicBezTo>
                    <a:pt x="3232" y="1956"/>
                    <a:pt x="3242" y="1977"/>
                    <a:pt x="3252" y="1998"/>
                  </a:cubicBezTo>
                  <a:cubicBezTo>
                    <a:pt x="3260" y="2013"/>
                    <a:pt x="3268" y="2028"/>
                    <a:pt x="3276" y="2043"/>
                  </a:cubicBezTo>
                  <a:cubicBezTo>
                    <a:pt x="3351" y="2190"/>
                    <a:pt x="3415" y="2316"/>
                    <a:pt x="3575" y="2360"/>
                  </a:cubicBezTo>
                  <a:cubicBezTo>
                    <a:pt x="3602" y="2367"/>
                    <a:pt x="3620" y="2392"/>
                    <a:pt x="3619" y="2420"/>
                  </a:cubicBezTo>
                  <a:cubicBezTo>
                    <a:pt x="3618" y="2448"/>
                    <a:pt x="3598" y="2471"/>
                    <a:pt x="3571" y="2476"/>
                  </a:cubicBezTo>
                  <a:cubicBezTo>
                    <a:pt x="3553" y="2480"/>
                    <a:pt x="3534" y="2482"/>
                    <a:pt x="3516" y="2482"/>
                  </a:cubicBezTo>
                  <a:cubicBezTo>
                    <a:pt x="3465" y="2482"/>
                    <a:pt x="3415" y="2468"/>
                    <a:pt x="3358" y="2440"/>
                  </a:cubicBezTo>
                  <a:cubicBezTo>
                    <a:pt x="3270" y="2395"/>
                    <a:pt x="3198" y="2323"/>
                    <a:pt x="3133" y="2213"/>
                  </a:cubicBezTo>
                  <a:lnTo>
                    <a:pt x="3111" y="2177"/>
                  </a:lnTo>
                  <a:cubicBezTo>
                    <a:pt x="3065" y="2100"/>
                    <a:pt x="3017" y="2021"/>
                    <a:pt x="2972" y="1942"/>
                  </a:cubicBezTo>
                  <a:cubicBezTo>
                    <a:pt x="2877" y="1779"/>
                    <a:pt x="2743" y="1703"/>
                    <a:pt x="2550" y="1703"/>
                  </a:cubicBezTo>
                  <a:cubicBezTo>
                    <a:pt x="2518" y="1703"/>
                    <a:pt x="2483" y="1706"/>
                    <a:pt x="2447" y="1710"/>
                  </a:cubicBezTo>
                  <a:cubicBezTo>
                    <a:pt x="2254" y="1734"/>
                    <a:pt x="2109" y="1840"/>
                    <a:pt x="2004" y="2034"/>
                  </a:cubicBezTo>
                  <a:cubicBezTo>
                    <a:pt x="1994" y="2053"/>
                    <a:pt x="1973" y="2065"/>
                    <a:pt x="1951" y="2065"/>
                  </a:cubicBezTo>
                  <a:cubicBezTo>
                    <a:pt x="1927" y="2065"/>
                    <a:pt x="1905" y="2051"/>
                    <a:pt x="1896" y="2029"/>
                  </a:cubicBezTo>
                  <a:cubicBezTo>
                    <a:pt x="1878" y="1990"/>
                    <a:pt x="1897" y="1785"/>
                    <a:pt x="2001" y="1670"/>
                  </a:cubicBezTo>
                  <a:moveTo>
                    <a:pt x="0" y="2654"/>
                  </a:moveTo>
                  <a:cubicBezTo>
                    <a:pt x="375" y="2354"/>
                    <a:pt x="873" y="2236"/>
                    <a:pt x="1358" y="2363"/>
                  </a:cubicBezTo>
                  <a:cubicBezTo>
                    <a:pt x="1378" y="2368"/>
                    <a:pt x="1398" y="2374"/>
                    <a:pt x="1417" y="2380"/>
                  </a:cubicBezTo>
                  <a:cubicBezTo>
                    <a:pt x="1474" y="2359"/>
                    <a:pt x="1536" y="2349"/>
                    <a:pt x="1602" y="2349"/>
                  </a:cubicBezTo>
                  <a:cubicBezTo>
                    <a:pt x="1731" y="2349"/>
                    <a:pt x="1846" y="2389"/>
                    <a:pt x="1879" y="2408"/>
                  </a:cubicBezTo>
                  <a:cubicBezTo>
                    <a:pt x="1998" y="2474"/>
                    <a:pt x="2096" y="2563"/>
                    <a:pt x="2169" y="2674"/>
                  </a:cubicBezTo>
                  <a:cubicBezTo>
                    <a:pt x="2186" y="2698"/>
                    <a:pt x="2181" y="2732"/>
                    <a:pt x="2159" y="2751"/>
                  </a:cubicBezTo>
                  <a:cubicBezTo>
                    <a:pt x="2148" y="2761"/>
                    <a:pt x="2134" y="2766"/>
                    <a:pt x="2119" y="2766"/>
                  </a:cubicBezTo>
                  <a:cubicBezTo>
                    <a:pt x="2106" y="2766"/>
                    <a:pt x="2092" y="2762"/>
                    <a:pt x="2081" y="2752"/>
                  </a:cubicBezTo>
                  <a:cubicBezTo>
                    <a:pt x="2024" y="2704"/>
                    <a:pt x="1957" y="2649"/>
                    <a:pt x="1884" y="2606"/>
                  </a:cubicBezTo>
                  <a:cubicBezTo>
                    <a:pt x="2273" y="2881"/>
                    <a:pt x="2518" y="3320"/>
                    <a:pt x="2542" y="3825"/>
                  </a:cubicBezTo>
                  <a:cubicBezTo>
                    <a:pt x="2548" y="3960"/>
                    <a:pt x="2528" y="4094"/>
                    <a:pt x="2498" y="4225"/>
                  </a:cubicBezTo>
                  <a:cubicBezTo>
                    <a:pt x="2480" y="4303"/>
                    <a:pt x="2508" y="4324"/>
                    <a:pt x="2580" y="4324"/>
                  </a:cubicBezTo>
                  <a:cubicBezTo>
                    <a:pt x="2764" y="4323"/>
                    <a:pt x="2947" y="4323"/>
                    <a:pt x="3131" y="4322"/>
                  </a:cubicBezTo>
                  <a:cubicBezTo>
                    <a:pt x="3134" y="4060"/>
                    <a:pt x="3074" y="3830"/>
                    <a:pt x="2957" y="3675"/>
                  </a:cubicBezTo>
                  <a:cubicBezTo>
                    <a:pt x="2943" y="3657"/>
                    <a:pt x="2941" y="3632"/>
                    <a:pt x="2952" y="3611"/>
                  </a:cubicBezTo>
                  <a:cubicBezTo>
                    <a:pt x="2963" y="3592"/>
                    <a:pt x="2983" y="3580"/>
                    <a:pt x="3005" y="3580"/>
                  </a:cubicBezTo>
                  <a:lnTo>
                    <a:pt x="3009" y="3580"/>
                  </a:lnTo>
                  <a:cubicBezTo>
                    <a:pt x="3054" y="3583"/>
                    <a:pt x="3080" y="3609"/>
                    <a:pt x="3094" y="3623"/>
                  </a:cubicBezTo>
                  <a:cubicBezTo>
                    <a:pt x="3096" y="3625"/>
                    <a:pt x="3098" y="3627"/>
                    <a:pt x="3100" y="3628"/>
                  </a:cubicBezTo>
                  <a:cubicBezTo>
                    <a:pt x="3280" y="3795"/>
                    <a:pt x="3329" y="4016"/>
                    <a:pt x="3352" y="4190"/>
                  </a:cubicBezTo>
                  <a:cubicBezTo>
                    <a:pt x="3357" y="4231"/>
                    <a:pt x="3360" y="4274"/>
                    <a:pt x="3362" y="4322"/>
                  </a:cubicBezTo>
                  <a:cubicBezTo>
                    <a:pt x="3571" y="4322"/>
                    <a:pt x="3780" y="4322"/>
                    <a:pt x="3989" y="4324"/>
                  </a:cubicBezTo>
                  <a:cubicBezTo>
                    <a:pt x="4084" y="4324"/>
                    <a:pt x="4093" y="4275"/>
                    <a:pt x="4093" y="4199"/>
                  </a:cubicBezTo>
                  <a:cubicBezTo>
                    <a:pt x="4093" y="3945"/>
                    <a:pt x="4092" y="3691"/>
                    <a:pt x="4092" y="3437"/>
                  </a:cubicBezTo>
                  <a:cubicBezTo>
                    <a:pt x="4089" y="3427"/>
                    <a:pt x="4085" y="3418"/>
                    <a:pt x="4082" y="3409"/>
                  </a:cubicBezTo>
                  <a:cubicBezTo>
                    <a:pt x="4005" y="3206"/>
                    <a:pt x="3859" y="3096"/>
                    <a:pt x="3648" y="3082"/>
                  </a:cubicBezTo>
                  <a:cubicBezTo>
                    <a:pt x="3625" y="3080"/>
                    <a:pt x="3605" y="3065"/>
                    <a:pt x="3596" y="3044"/>
                  </a:cubicBezTo>
                  <a:cubicBezTo>
                    <a:pt x="3588" y="3022"/>
                    <a:pt x="3592" y="2998"/>
                    <a:pt x="3608" y="2981"/>
                  </a:cubicBezTo>
                  <a:cubicBezTo>
                    <a:pt x="3649" y="2937"/>
                    <a:pt x="3707" y="2914"/>
                    <a:pt x="3775" y="2914"/>
                  </a:cubicBezTo>
                  <a:cubicBezTo>
                    <a:pt x="3844" y="2914"/>
                    <a:pt x="3924" y="2937"/>
                    <a:pt x="4013" y="2982"/>
                  </a:cubicBezTo>
                  <a:cubicBezTo>
                    <a:pt x="4020" y="2949"/>
                    <a:pt x="4026" y="2914"/>
                    <a:pt x="4032" y="2879"/>
                  </a:cubicBezTo>
                  <a:cubicBezTo>
                    <a:pt x="4034" y="2865"/>
                    <a:pt x="4036" y="2852"/>
                    <a:pt x="4038" y="2839"/>
                  </a:cubicBezTo>
                  <a:cubicBezTo>
                    <a:pt x="4091" y="2535"/>
                    <a:pt x="4098" y="2282"/>
                    <a:pt x="4060" y="2045"/>
                  </a:cubicBezTo>
                  <a:cubicBezTo>
                    <a:pt x="4008" y="1713"/>
                    <a:pt x="3814" y="1489"/>
                    <a:pt x="3469" y="1363"/>
                  </a:cubicBezTo>
                  <a:cubicBezTo>
                    <a:pt x="3300" y="1301"/>
                    <a:pt x="3112" y="1271"/>
                    <a:pt x="2895" y="1271"/>
                  </a:cubicBezTo>
                  <a:lnTo>
                    <a:pt x="2860" y="1271"/>
                  </a:lnTo>
                  <a:lnTo>
                    <a:pt x="2844" y="1271"/>
                  </a:lnTo>
                  <a:cubicBezTo>
                    <a:pt x="2825" y="1271"/>
                    <a:pt x="2799" y="1271"/>
                    <a:pt x="2771" y="1266"/>
                  </a:cubicBezTo>
                  <a:cubicBezTo>
                    <a:pt x="2744" y="1261"/>
                    <a:pt x="2724" y="1240"/>
                    <a:pt x="2721" y="1213"/>
                  </a:cubicBezTo>
                  <a:cubicBezTo>
                    <a:pt x="2718" y="1187"/>
                    <a:pt x="2734" y="1162"/>
                    <a:pt x="2758" y="1152"/>
                  </a:cubicBezTo>
                  <a:cubicBezTo>
                    <a:pt x="2849" y="1115"/>
                    <a:pt x="2943" y="1106"/>
                    <a:pt x="3034" y="1096"/>
                  </a:cubicBezTo>
                  <a:lnTo>
                    <a:pt x="3058" y="1094"/>
                  </a:lnTo>
                  <a:lnTo>
                    <a:pt x="3063" y="1093"/>
                  </a:lnTo>
                  <a:cubicBezTo>
                    <a:pt x="3083" y="1091"/>
                    <a:pt x="3104" y="1089"/>
                    <a:pt x="3126" y="1089"/>
                  </a:cubicBezTo>
                  <a:cubicBezTo>
                    <a:pt x="3142" y="1089"/>
                    <a:pt x="3157" y="1090"/>
                    <a:pt x="3171" y="1093"/>
                  </a:cubicBezTo>
                  <a:cubicBezTo>
                    <a:pt x="3177" y="1094"/>
                    <a:pt x="3183" y="1094"/>
                    <a:pt x="3188" y="1094"/>
                  </a:cubicBezTo>
                  <a:cubicBezTo>
                    <a:pt x="3210" y="1094"/>
                    <a:pt x="3228" y="1086"/>
                    <a:pt x="3257" y="1042"/>
                  </a:cubicBezTo>
                  <a:cubicBezTo>
                    <a:pt x="3356" y="887"/>
                    <a:pt x="3391" y="767"/>
                    <a:pt x="3372" y="639"/>
                  </a:cubicBezTo>
                  <a:cubicBezTo>
                    <a:pt x="3369" y="615"/>
                    <a:pt x="3381" y="590"/>
                    <a:pt x="3403" y="578"/>
                  </a:cubicBezTo>
                  <a:cubicBezTo>
                    <a:pt x="3412" y="573"/>
                    <a:pt x="3421" y="571"/>
                    <a:pt x="3432" y="571"/>
                  </a:cubicBezTo>
                  <a:cubicBezTo>
                    <a:pt x="3446" y="571"/>
                    <a:pt x="3459" y="576"/>
                    <a:pt x="3470" y="585"/>
                  </a:cubicBezTo>
                  <a:cubicBezTo>
                    <a:pt x="3596" y="692"/>
                    <a:pt x="3567" y="863"/>
                    <a:pt x="3465" y="1118"/>
                  </a:cubicBezTo>
                  <a:cubicBezTo>
                    <a:pt x="3673" y="1172"/>
                    <a:pt x="3842" y="1261"/>
                    <a:pt x="3979" y="1388"/>
                  </a:cubicBezTo>
                  <a:cubicBezTo>
                    <a:pt x="4108" y="1076"/>
                    <a:pt x="4147" y="783"/>
                    <a:pt x="4097" y="495"/>
                  </a:cubicBezTo>
                  <a:cubicBezTo>
                    <a:pt x="4084" y="417"/>
                    <a:pt x="4055" y="341"/>
                    <a:pt x="4026" y="271"/>
                  </a:cubicBezTo>
                  <a:cubicBezTo>
                    <a:pt x="3965" y="121"/>
                    <a:pt x="3846" y="44"/>
                    <a:pt x="3628" y="11"/>
                  </a:cubicBezTo>
                  <a:cubicBezTo>
                    <a:pt x="3581" y="4"/>
                    <a:pt x="3534" y="0"/>
                    <a:pt x="3489" y="0"/>
                  </a:cubicBezTo>
                  <a:cubicBezTo>
                    <a:pt x="3255" y="0"/>
                    <a:pt x="3034" y="92"/>
                    <a:pt x="2813" y="280"/>
                  </a:cubicBezTo>
                  <a:cubicBezTo>
                    <a:pt x="2718" y="361"/>
                    <a:pt x="2631" y="459"/>
                    <a:pt x="2540" y="591"/>
                  </a:cubicBezTo>
                  <a:cubicBezTo>
                    <a:pt x="2516" y="626"/>
                    <a:pt x="2501" y="669"/>
                    <a:pt x="2485" y="714"/>
                  </a:cubicBezTo>
                  <a:cubicBezTo>
                    <a:pt x="2474" y="746"/>
                    <a:pt x="2463" y="778"/>
                    <a:pt x="2448" y="809"/>
                  </a:cubicBezTo>
                  <a:lnTo>
                    <a:pt x="2447" y="813"/>
                  </a:lnTo>
                  <a:cubicBezTo>
                    <a:pt x="2442" y="829"/>
                    <a:pt x="2430" y="865"/>
                    <a:pt x="2385" y="881"/>
                  </a:cubicBezTo>
                  <a:cubicBezTo>
                    <a:pt x="2378" y="883"/>
                    <a:pt x="2372" y="884"/>
                    <a:pt x="2365" y="884"/>
                  </a:cubicBezTo>
                  <a:cubicBezTo>
                    <a:pt x="2356" y="884"/>
                    <a:pt x="2346" y="882"/>
                    <a:pt x="2338" y="878"/>
                  </a:cubicBezTo>
                  <a:cubicBezTo>
                    <a:pt x="2323" y="870"/>
                    <a:pt x="2313" y="857"/>
                    <a:pt x="2308" y="842"/>
                  </a:cubicBezTo>
                  <a:cubicBezTo>
                    <a:pt x="2283" y="759"/>
                    <a:pt x="2280" y="672"/>
                    <a:pt x="2298" y="583"/>
                  </a:cubicBezTo>
                  <a:lnTo>
                    <a:pt x="2296" y="583"/>
                  </a:lnTo>
                  <a:cubicBezTo>
                    <a:pt x="2163" y="583"/>
                    <a:pt x="1986" y="646"/>
                    <a:pt x="1919" y="763"/>
                  </a:cubicBezTo>
                  <a:cubicBezTo>
                    <a:pt x="1916" y="769"/>
                    <a:pt x="1914" y="773"/>
                    <a:pt x="1913" y="775"/>
                  </a:cubicBezTo>
                  <a:cubicBezTo>
                    <a:pt x="1914" y="777"/>
                    <a:pt x="1917" y="779"/>
                    <a:pt x="1920" y="782"/>
                  </a:cubicBezTo>
                  <a:cubicBezTo>
                    <a:pt x="2055" y="910"/>
                    <a:pt x="2117" y="1060"/>
                    <a:pt x="2106" y="1229"/>
                  </a:cubicBezTo>
                  <a:cubicBezTo>
                    <a:pt x="2105" y="1237"/>
                    <a:pt x="2105" y="1249"/>
                    <a:pt x="2102" y="1260"/>
                  </a:cubicBezTo>
                  <a:cubicBezTo>
                    <a:pt x="2098" y="1281"/>
                    <a:pt x="2086" y="1293"/>
                    <a:pt x="2082" y="1296"/>
                  </a:cubicBezTo>
                  <a:cubicBezTo>
                    <a:pt x="2071" y="1310"/>
                    <a:pt x="2054" y="1317"/>
                    <a:pt x="2037" y="1317"/>
                  </a:cubicBezTo>
                  <a:cubicBezTo>
                    <a:pt x="2033" y="1317"/>
                    <a:pt x="2030" y="1317"/>
                    <a:pt x="2026" y="1316"/>
                  </a:cubicBezTo>
                  <a:cubicBezTo>
                    <a:pt x="2005" y="1313"/>
                    <a:pt x="1968" y="1298"/>
                    <a:pt x="1960" y="1242"/>
                  </a:cubicBezTo>
                  <a:cubicBezTo>
                    <a:pt x="1878" y="1017"/>
                    <a:pt x="1713" y="879"/>
                    <a:pt x="1483" y="844"/>
                  </a:cubicBezTo>
                  <a:cubicBezTo>
                    <a:pt x="1458" y="840"/>
                    <a:pt x="1434" y="838"/>
                    <a:pt x="1411" y="838"/>
                  </a:cubicBezTo>
                  <a:cubicBezTo>
                    <a:pt x="1263" y="838"/>
                    <a:pt x="1129" y="912"/>
                    <a:pt x="1024" y="1053"/>
                  </a:cubicBezTo>
                  <a:cubicBezTo>
                    <a:pt x="947" y="1155"/>
                    <a:pt x="897" y="1281"/>
                    <a:pt x="872" y="1439"/>
                  </a:cubicBezTo>
                  <a:cubicBezTo>
                    <a:pt x="859" y="1519"/>
                    <a:pt x="817" y="1559"/>
                    <a:pt x="736" y="1568"/>
                  </a:cubicBezTo>
                  <a:cubicBezTo>
                    <a:pt x="662" y="1576"/>
                    <a:pt x="590" y="1603"/>
                    <a:pt x="521" y="1649"/>
                  </a:cubicBezTo>
                  <a:cubicBezTo>
                    <a:pt x="403" y="1729"/>
                    <a:pt x="337" y="1876"/>
                    <a:pt x="353" y="2018"/>
                  </a:cubicBezTo>
                  <a:cubicBezTo>
                    <a:pt x="539" y="2023"/>
                    <a:pt x="655" y="2052"/>
                    <a:pt x="752" y="2168"/>
                  </a:cubicBezTo>
                  <a:cubicBezTo>
                    <a:pt x="768" y="2188"/>
                    <a:pt x="770" y="2216"/>
                    <a:pt x="756" y="2238"/>
                  </a:cubicBezTo>
                  <a:cubicBezTo>
                    <a:pt x="745" y="2256"/>
                    <a:pt x="726" y="2266"/>
                    <a:pt x="706" y="2266"/>
                  </a:cubicBezTo>
                  <a:cubicBezTo>
                    <a:pt x="701" y="2266"/>
                    <a:pt x="696" y="2265"/>
                    <a:pt x="691" y="2264"/>
                  </a:cubicBezTo>
                  <a:cubicBezTo>
                    <a:pt x="595" y="2240"/>
                    <a:pt x="515" y="2229"/>
                    <a:pt x="441" y="2229"/>
                  </a:cubicBezTo>
                  <a:lnTo>
                    <a:pt x="427" y="2229"/>
                  </a:lnTo>
                  <a:cubicBezTo>
                    <a:pt x="370" y="2230"/>
                    <a:pt x="319" y="2248"/>
                    <a:pt x="270" y="2283"/>
                  </a:cubicBezTo>
                  <a:cubicBezTo>
                    <a:pt x="129" y="2386"/>
                    <a:pt x="39" y="2508"/>
                    <a:pt x="0" y="2654"/>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grpSp>
        <p:nvGrpSpPr>
          <p:cNvPr id="599" name="Google Shape;599;p41"/>
          <p:cNvGrpSpPr/>
          <p:nvPr/>
        </p:nvGrpSpPr>
        <p:grpSpPr>
          <a:xfrm rot="3600270">
            <a:off x="399401" y="1811731"/>
            <a:ext cx="1082218" cy="1780037"/>
            <a:chOff x="3268800" y="1836360"/>
            <a:chExt cx="2244960" cy="3692520"/>
          </a:xfrm>
        </p:grpSpPr>
        <p:sp>
          <p:nvSpPr>
            <p:cNvPr id="600" name="Google Shape;600;p41"/>
            <p:cNvSpPr/>
            <p:nvPr/>
          </p:nvSpPr>
          <p:spPr>
            <a:xfrm>
              <a:off x="3268800" y="1836360"/>
              <a:ext cx="2244960" cy="3692520"/>
            </a:xfrm>
            <a:custGeom>
              <a:avLst/>
              <a:gdLst/>
              <a:ahLst/>
              <a:cxnLst/>
              <a:rect l="l" t="t" r="r" b="b"/>
              <a:pathLst>
                <a:path w="6236" h="10257" extrusionOk="0">
                  <a:moveTo>
                    <a:pt x="1769" y="4357"/>
                  </a:moveTo>
                  <a:cubicBezTo>
                    <a:pt x="2125" y="4913"/>
                    <a:pt x="2094" y="5603"/>
                    <a:pt x="1691" y="6143"/>
                  </a:cubicBezTo>
                  <a:cubicBezTo>
                    <a:pt x="1334" y="6622"/>
                    <a:pt x="717" y="6846"/>
                    <a:pt x="138" y="6706"/>
                  </a:cubicBezTo>
                  <a:cubicBezTo>
                    <a:pt x="7" y="6674"/>
                    <a:pt x="3" y="6677"/>
                    <a:pt x="3" y="6811"/>
                  </a:cubicBezTo>
                  <a:cubicBezTo>
                    <a:pt x="2" y="7146"/>
                    <a:pt x="2" y="7481"/>
                    <a:pt x="3" y="7816"/>
                  </a:cubicBezTo>
                  <a:cubicBezTo>
                    <a:pt x="3" y="8094"/>
                    <a:pt x="151" y="8246"/>
                    <a:pt x="432" y="8247"/>
                  </a:cubicBezTo>
                  <a:cubicBezTo>
                    <a:pt x="902" y="8250"/>
                    <a:pt x="1372" y="8249"/>
                    <a:pt x="1841" y="8248"/>
                  </a:cubicBezTo>
                  <a:cubicBezTo>
                    <a:pt x="1962" y="8248"/>
                    <a:pt x="2083" y="8250"/>
                    <a:pt x="2204" y="8246"/>
                  </a:cubicBezTo>
                  <a:cubicBezTo>
                    <a:pt x="2271" y="8243"/>
                    <a:pt x="2276" y="8270"/>
                    <a:pt x="2248" y="8319"/>
                  </a:cubicBezTo>
                  <a:cubicBezTo>
                    <a:pt x="2198" y="8406"/>
                    <a:pt x="2146" y="8492"/>
                    <a:pt x="2095" y="8578"/>
                  </a:cubicBezTo>
                  <a:cubicBezTo>
                    <a:pt x="1700" y="9244"/>
                    <a:pt x="2120" y="10129"/>
                    <a:pt x="2885" y="10242"/>
                  </a:cubicBezTo>
                  <a:cubicBezTo>
                    <a:pt x="3357" y="10312"/>
                    <a:pt x="3730" y="10133"/>
                    <a:pt x="3991" y="9748"/>
                  </a:cubicBezTo>
                  <a:cubicBezTo>
                    <a:pt x="4247" y="9372"/>
                    <a:pt x="4252" y="8972"/>
                    <a:pt x="4026" y="8574"/>
                  </a:cubicBezTo>
                  <a:cubicBezTo>
                    <a:pt x="3980" y="8493"/>
                    <a:pt x="3937" y="8410"/>
                    <a:pt x="3884" y="8333"/>
                  </a:cubicBezTo>
                  <a:cubicBezTo>
                    <a:pt x="3838" y="8265"/>
                    <a:pt x="3849" y="8245"/>
                    <a:pt x="3930" y="8246"/>
                  </a:cubicBezTo>
                  <a:cubicBezTo>
                    <a:pt x="4265" y="8248"/>
                    <a:pt x="4600" y="8248"/>
                    <a:pt x="4935" y="8248"/>
                  </a:cubicBezTo>
                  <a:lnTo>
                    <a:pt x="5039" y="8248"/>
                  </a:lnTo>
                  <a:cubicBezTo>
                    <a:pt x="5398" y="8248"/>
                    <a:pt x="5757" y="8246"/>
                    <a:pt x="6116" y="8250"/>
                  </a:cubicBezTo>
                  <a:cubicBezTo>
                    <a:pt x="6205" y="8251"/>
                    <a:pt x="6237" y="8224"/>
                    <a:pt x="6236" y="8132"/>
                  </a:cubicBezTo>
                  <a:cubicBezTo>
                    <a:pt x="6232" y="7665"/>
                    <a:pt x="6232" y="7199"/>
                    <a:pt x="6236" y="6733"/>
                  </a:cubicBezTo>
                  <a:cubicBezTo>
                    <a:pt x="6236" y="6645"/>
                    <a:pt x="6212" y="6632"/>
                    <a:pt x="6128" y="6649"/>
                  </a:cubicBezTo>
                  <a:cubicBezTo>
                    <a:pt x="5613" y="6748"/>
                    <a:pt x="5161" y="6653"/>
                    <a:pt x="4799" y="6345"/>
                  </a:cubicBezTo>
                  <a:cubicBezTo>
                    <a:pt x="4705" y="6266"/>
                    <a:pt x="4617" y="6172"/>
                    <a:pt x="4536" y="6063"/>
                  </a:cubicBezTo>
                  <a:cubicBezTo>
                    <a:pt x="4533" y="6059"/>
                    <a:pt x="4530" y="6055"/>
                    <a:pt x="4527" y="6051"/>
                  </a:cubicBezTo>
                  <a:cubicBezTo>
                    <a:pt x="4411" y="5892"/>
                    <a:pt x="4326" y="5729"/>
                    <a:pt x="4273" y="5561"/>
                  </a:cubicBezTo>
                  <a:cubicBezTo>
                    <a:pt x="4254" y="5501"/>
                    <a:pt x="4239" y="5440"/>
                    <a:pt x="4229" y="5379"/>
                  </a:cubicBezTo>
                  <a:cubicBezTo>
                    <a:pt x="4172" y="5056"/>
                    <a:pt x="4231" y="4723"/>
                    <a:pt x="4407" y="4390"/>
                  </a:cubicBezTo>
                  <a:cubicBezTo>
                    <a:pt x="4473" y="4267"/>
                    <a:pt x="4550" y="4157"/>
                    <a:pt x="4637" y="4060"/>
                  </a:cubicBezTo>
                  <a:cubicBezTo>
                    <a:pt x="4709" y="3980"/>
                    <a:pt x="4788" y="3910"/>
                    <a:pt x="4872" y="3850"/>
                  </a:cubicBezTo>
                  <a:cubicBezTo>
                    <a:pt x="5220" y="3598"/>
                    <a:pt x="5662" y="3508"/>
                    <a:pt x="6116" y="3599"/>
                  </a:cubicBezTo>
                  <a:cubicBezTo>
                    <a:pt x="6135" y="3602"/>
                    <a:pt x="6151" y="3605"/>
                    <a:pt x="6165" y="3606"/>
                  </a:cubicBezTo>
                  <a:cubicBezTo>
                    <a:pt x="6218" y="3609"/>
                    <a:pt x="6237" y="3588"/>
                    <a:pt x="6236" y="3507"/>
                  </a:cubicBezTo>
                  <a:cubicBezTo>
                    <a:pt x="6235" y="3348"/>
                    <a:pt x="6234" y="3189"/>
                    <a:pt x="6233" y="3030"/>
                  </a:cubicBezTo>
                  <a:cubicBezTo>
                    <a:pt x="6232" y="2832"/>
                    <a:pt x="6233" y="2635"/>
                    <a:pt x="6234" y="2437"/>
                  </a:cubicBezTo>
                  <a:cubicBezTo>
                    <a:pt x="6234" y="2338"/>
                    <a:pt x="6235" y="2239"/>
                    <a:pt x="6236" y="2140"/>
                  </a:cubicBezTo>
                  <a:cubicBezTo>
                    <a:pt x="6237" y="2044"/>
                    <a:pt x="6205" y="2014"/>
                    <a:pt x="6111" y="2015"/>
                  </a:cubicBezTo>
                  <a:cubicBezTo>
                    <a:pt x="6021" y="2015"/>
                    <a:pt x="5932" y="2016"/>
                    <a:pt x="5842" y="2016"/>
                  </a:cubicBezTo>
                  <a:cubicBezTo>
                    <a:pt x="5533" y="2017"/>
                    <a:pt x="5225" y="2017"/>
                    <a:pt x="4917" y="2017"/>
                  </a:cubicBezTo>
                  <a:cubicBezTo>
                    <a:pt x="4828" y="2017"/>
                    <a:pt x="4740" y="2017"/>
                    <a:pt x="4652" y="2017"/>
                  </a:cubicBezTo>
                  <a:cubicBezTo>
                    <a:pt x="4468" y="2017"/>
                    <a:pt x="4285" y="2016"/>
                    <a:pt x="4101" y="2016"/>
                  </a:cubicBezTo>
                  <a:cubicBezTo>
                    <a:pt x="4082" y="2016"/>
                    <a:pt x="4066" y="2016"/>
                    <a:pt x="4051" y="2016"/>
                  </a:cubicBezTo>
                  <a:cubicBezTo>
                    <a:pt x="3904" y="2015"/>
                    <a:pt x="3897" y="2001"/>
                    <a:pt x="3973" y="1872"/>
                  </a:cubicBezTo>
                  <a:cubicBezTo>
                    <a:pt x="3980" y="1859"/>
                    <a:pt x="3988" y="1845"/>
                    <a:pt x="3997" y="1830"/>
                  </a:cubicBezTo>
                  <a:cubicBezTo>
                    <a:pt x="4102" y="1654"/>
                    <a:pt x="4194" y="1476"/>
                    <a:pt x="4225" y="1270"/>
                  </a:cubicBezTo>
                  <a:cubicBezTo>
                    <a:pt x="4227" y="1253"/>
                    <a:pt x="4230" y="1235"/>
                    <a:pt x="4231" y="1217"/>
                  </a:cubicBezTo>
                  <a:cubicBezTo>
                    <a:pt x="4237" y="1157"/>
                    <a:pt x="4238" y="1098"/>
                    <a:pt x="4233" y="1038"/>
                  </a:cubicBezTo>
                  <a:cubicBezTo>
                    <a:pt x="4206" y="668"/>
                    <a:pt x="3989" y="313"/>
                    <a:pt x="3658" y="137"/>
                  </a:cubicBezTo>
                  <a:cubicBezTo>
                    <a:pt x="3596" y="104"/>
                    <a:pt x="3532" y="77"/>
                    <a:pt x="3468" y="56"/>
                  </a:cubicBezTo>
                  <a:cubicBezTo>
                    <a:pt x="3391" y="31"/>
                    <a:pt x="3313" y="14"/>
                    <a:pt x="3235" y="6"/>
                  </a:cubicBezTo>
                  <a:cubicBezTo>
                    <a:pt x="2927" y="-27"/>
                    <a:pt x="2626" y="70"/>
                    <a:pt x="2398" y="261"/>
                  </a:cubicBezTo>
                  <a:cubicBezTo>
                    <a:pt x="2274" y="365"/>
                    <a:pt x="2172" y="497"/>
                    <a:pt x="2102" y="650"/>
                  </a:cubicBezTo>
                  <a:cubicBezTo>
                    <a:pt x="2101" y="650"/>
                    <a:pt x="2101" y="650"/>
                    <a:pt x="2101" y="650"/>
                  </a:cubicBezTo>
                  <a:cubicBezTo>
                    <a:pt x="2040" y="783"/>
                    <a:pt x="2003" y="932"/>
                    <a:pt x="1997" y="1094"/>
                  </a:cubicBezTo>
                  <a:cubicBezTo>
                    <a:pt x="1996" y="1124"/>
                    <a:pt x="1996" y="1154"/>
                    <a:pt x="1998" y="1183"/>
                  </a:cubicBezTo>
                  <a:cubicBezTo>
                    <a:pt x="2002" y="1272"/>
                    <a:pt x="2020" y="1357"/>
                    <a:pt x="2046" y="1439"/>
                  </a:cubicBezTo>
                  <a:cubicBezTo>
                    <a:pt x="2092" y="1583"/>
                    <a:pt x="2165" y="1718"/>
                    <a:pt x="2247" y="1850"/>
                  </a:cubicBezTo>
                  <a:cubicBezTo>
                    <a:pt x="2276" y="1897"/>
                    <a:pt x="2344" y="1946"/>
                    <a:pt x="2314" y="2000"/>
                  </a:cubicBezTo>
                  <a:cubicBezTo>
                    <a:pt x="2287" y="2048"/>
                    <a:pt x="2212" y="2015"/>
                    <a:pt x="2159" y="2015"/>
                  </a:cubicBezTo>
                  <a:cubicBezTo>
                    <a:pt x="2067" y="2016"/>
                    <a:pt x="1974" y="2016"/>
                    <a:pt x="1882" y="2016"/>
                  </a:cubicBezTo>
                  <a:cubicBezTo>
                    <a:pt x="1788" y="2016"/>
                    <a:pt x="1695" y="2016"/>
                    <a:pt x="1602" y="2017"/>
                  </a:cubicBezTo>
                  <a:cubicBezTo>
                    <a:pt x="1114" y="2017"/>
                    <a:pt x="626" y="2017"/>
                    <a:pt x="138" y="2015"/>
                  </a:cubicBezTo>
                  <a:cubicBezTo>
                    <a:pt x="37" y="2014"/>
                    <a:pt x="-1" y="2041"/>
                    <a:pt x="0" y="2148"/>
                  </a:cubicBezTo>
                  <a:cubicBezTo>
                    <a:pt x="5" y="2622"/>
                    <a:pt x="5" y="3095"/>
                    <a:pt x="1" y="3568"/>
                  </a:cubicBezTo>
                  <a:cubicBezTo>
                    <a:pt x="0" y="3667"/>
                    <a:pt x="29" y="3683"/>
                    <a:pt x="120" y="3664"/>
                  </a:cubicBezTo>
                  <a:cubicBezTo>
                    <a:pt x="771" y="3525"/>
                    <a:pt x="1411" y="3796"/>
                    <a:pt x="1769" y="4357"/>
                  </a:cubicBezTo>
                  <a:close/>
                </a:path>
              </a:pathLst>
            </a:custGeom>
            <a:solidFill>
              <a:srgbClr val="142A73"/>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601" name="Google Shape;601;p41"/>
            <p:cNvSpPr/>
            <p:nvPr/>
          </p:nvSpPr>
          <p:spPr>
            <a:xfrm>
              <a:off x="3843720" y="1836360"/>
              <a:ext cx="1670040" cy="2286720"/>
            </a:xfrm>
            <a:custGeom>
              <a:avLst/>
              <a:gdLst/>
              <a:ahLst/>
              <a:cxnLst/>
              <a:rect l="l" t="t" r="r" b="b"/>
              <a:pathLst>
                <a:path w="4639" h="6352" extrusionOk="0">
                  <a:moveTo>
                    <a:pt x="403" y="3148"/>
                  </a:moveTo>
                  <a:lnTo>
                    <a:pt x="410" y="3154"/>
                  </a:lnTo>
                  <a:lnTo>
                    <a:pt x="417" y="3161"/>
                  </a:lnTo>
                  <a:cubicBezTo>
                    <a:pt x="432" y="3176"/>
                    <a:pt x="454" y="3193"/>
                    <a:pt x="479" y="3210"/>
                  </a:cubicBezTo>
                  <a:cubicBezTo>
                    <a:pt x="438" y="3308"/>
                    <a:pt x="417" y="3413"/>
                    <a:pt x="420" y="3520"/>
                  </a:cubicBezTo>
                  <a:cubicBezTo>
                    <a:pt x="431" y="3889"/>
                    <a:pt x="521" y="4207"/>
                    <a:pt x="701" y="4523"/>
                  </a:cubicBezTo>
                  <a:cubicBezTo>
                    <a:pt x="782" y="4664"/>
                    <a:pt x="884" y="4787"/>
                    <a:pt x="1005" y="4887"/>
                  </a:cubicBezTo>
                  <a:lnTo>
                    <a:pt x="1125" y="4987"/>
                  </a:lnTo>
                  <a:cubicBezTo>
                    <a:pt x="1133" y="5017"/>
                    <a:pt x="1145" y="5046"/>
                    <a:pt x="1159" y="5073"/>
                  </a:cubicBezTo>
                  <a:cubicBezTo>
                    <a:pt x="1245" y="5239"/>
                    <a:pt x="1355" y="5433"/>
                    <a:pt x="1514" y="5606"/>
                  </a:cubicBezTo>
                  <a:cubicBezTo>
                    <a:pt x="1607" y="5706"/>
                    <a:pt x="1702" y="5780"/>
                    <a:pt x="1804" y="5832"/>
                  </a:cubicBezTo>
                  <a:cubicBezTo>
                    <a:pt x="1882" y="5871"/>
                    <a:pt x="1964" y="5893"/>
                    <a:pt x="2049" y="5899"/>
                  </a:cubicBezTo>
                  <a:cubicBezTo>
                    <a:pt x="2071" y="5901"/>
                    <a:pt x="2088" y="5901"/>
                    <a:pt x="2105" y="5901"/>
                  </a:cubicBezTo>
                  <a:cubicBezTo>
                    <a:pt x="2120" y="5901"/>
                    <a:pt x="2133" y="5901"/>
                    <a:pt x="2145" y="5900"/>
                  </a:cubicBezTo>
                  <a:lnTo>
                    <a:pt x="2154" y="5899"/>
                  </a:lnTo>
                  <a:cubicBezTo>
                    <a:pt x="2452" y="6269"/>
                    <a:pt x="2807" y="6352"/>
                    <a:pt x="3067" y="6352"/>
                  </a:cubicBezTo>
                  <a:cubicBezTo>
                    <a:pt x="3076" y="6352"/>
                    <a:pt x="3086" y="6352"/>
                    <a:pt x="3095" y="6352"/>
                  </a:cubicBezTo>
                  <a:cubicBezTo>
                    <a:pt x="3131" y="6351"/>
                    <a:pt x="3167" y="6349"/>
                    <a:pt x="3202" y="6345"/>
                  </a:cubicBezTo>
                  <a:cubicBezTo>
                    <a:pt x="3108" y="6266"/>
                    <a:pt x="3020" y="6172"/>
                    <a:pt x="2939" y="6063"/>
                  </a:cubicBezTo>
                  <a:cubicBezTo>
                    <a:pt x="2936" y="6059"/>
                    <a:pt x="2933" y="6055"/>
                    <a:pt x="2930" y="6051"/>
                  </a:cubicBezTo>
                  <a:cubicBezTo>
                    <a:pt x="2814" y="5892"/>
                    <a:pt x="2729" y="5729"/>
                    <a:pt x="2676" y="5561"/>
                  </a:cubicBezTo>
                  <a:cubicBezTo>
                    <a:pt x="2657" y="5501"/>
                    <a:pt x="2642" y="5440"/>
                    <a:pt x="2632" y="5379"/>
                  </a:cubicBezTo>
                  <a:cubicBezTo>
                    <a:pt x="2575" y="5056"/>
                    <a:pt x="2634" y="4723"/>
                    <a:pt x="2810" y="4390"/>
                  </a:cubicBezTo>
                  <a:cubicBezTo>
                    <a:pt x="2876" y="4267"/>
                    <a:pt x="2953" y="4157"/>
                    <a:pt x="3040" y="4060"/>
                  </a:cubicBezTo>
                  <a:cubicBezTo>
                    <a:pt x="3112" y="3980"/>
                    <a:pt x="3191" y="3910"/>
                    <a:pt x="3275" y="3850"/>
                  </a:cubicBezTo>
                  <a:cubicBezTo>
                    <a:pt x="3623" y="3598"/>
                    <a:pt x="4065" y="3508"/>
                    <a:pt x="4519" y="3599"/>
                  </a:cubicBezTo>
                  <a:cubicBezTo>
                    <a:pt x="4538" y="3602"/>
                    <a:pt x="4554" y="3605"/>
                    <a:pt x="4568" y="3606"/>
                  </a:cubicBezTo>
                  <a:cubicBezTo>
                    <a:pt x="4621" y="3609"/>
                    <a:pt x="4640" y="3588"/>
                    <a:pt x="4639" y="3507"/>
                  </a:cubicBezTo>
                  <a:cubicBezTo>
                    <a:pt x="4638" y="3348"/>
                    <a:pt x="4637" y="3189"/>
                    <a:pt x="4636" y="3030"/>
                  </a:cubicBezTo>
                  <a:cubicBezTo>
                    <a:pt x="4635" y="2832"/>
                    <a:pt x="4636" y="2635"/>
                    <a:pt x="4637" y="2437"/>
                  </a:cubicBezTo>
                  <a:cubicBezTo>
                    <a:pt x="4637" y="2338"/>
                    <a:pt x="4638" y="2239"/>
                    <a:pt x="4639" y="2140"/>
                  </a:cubicBezTo>
                  <a:cubicBezTo>
                    <a:pt x="4640" y="2044"/>
                    <a:pt x="4608" y="2014"/>
                    <a:pt x="4514" y="2015"/>
                  </a:cubicBezTo>
                  <a:cubicBezTo>
                    <a:pt x="4424" y="2015"/>
                    <a:pt x="4335" y="2016"/>
                    <a:pt x="4245" y="2016"/>
                  </a:cubicBezTo>
                  <a:cubicBezTo>
                    <a:pt x="3936" y="2017"/>
                    <a:pt x="3628" y="2017"/>
                    <a:pt x="3320" y="2017"/>
                  </a:cubicBezTo>
                  <a:cubicBezTo>
                    <a:pt x="3232" y="2017"/>
                    <a:pt x="3143" y="2017"/>
                    <a:pt x="3055" y="2017"/>
                  </a:cubicBezTo>
                  <a:cubicBezTo>
                    <a:pt x="2871" y="2017"/>
                    <a:pt x="2688" y="2016"/>
                    <a:pt x="2504" y="2016"/>
                  </a:cubicBezTo>
                  <a:cubicBezTo>
                    <a:pt x="2485" y="2016"/>
                    <a:pt x="2469" y="2016"/>
                    <a:pt x="2454" y="2016"/>
                  </a:cubicBezTo>
                  <a:cubicBezTo>
                    <a:pt x="2307" y="2015"/>
                    <a:pt x="2300" y="2001"/>
                    <a:pt x="2376" y="1872"/>
                  </a:cubicBezTo>
                  <a:cubicBezTo>
                    <a:pt x="2383" y="1859"/>
                    <a:pt x="2391" y="1845"/>
                    <a:pt x="2400" y="1830"/>
                  </a:cubicBezTo>
                  <a:cubicBezTo>
                    <a:pt x="2505" y="1654"/>
                    <a:pt x="2597" y="1476"/>
                    <a:pt x="2628" y="1270"/>
                  </a:cubicBezTo>
                  <a:cubicBezTo>
                    <a:pt x="2630" y="1253"/>
                    <a:pt x="2633" y="1235"/>
                    <a:pt x="2634" y="1217"/>
                  </a:cubicBezTo>
                  <a:cubicBezTo>
                    <a:pt x="2640" y="1157"/>
                    <a:pt x="2641" y="1098"/>
                    <a:pt x="2636" y="1038"/>
                  </a:cubicBezTo>
                  <a:cubicBezTo>
                    <a:pt x="2609" y="668"/>
                    <a:pt x="2392" y="313"/>
                    <a:pt x="2061" y="137"/>
                  </a:cubicBezTo>
                  <a:cubicBezTo>
                    <a:pt x="1999" y="104"/>
                    <a:pt x="1935" y="77"/>
                    <a:pt x="1871" y="56"/>
                  </a:cubicBezTo>
                  <a:cubicBezTo>
                    <a:pt x="1794" y="31"/>
                    <a:pt x="1716" y="14"/>
                    <a:pt x="1638" y="6"/>
                  </a:cubicBezTo>
                  <a:cubicBezTo>
                    <a:pt x="1330" y="-27"/>
                    <a:pt x="1029" y="70"/>
                    <a:pt x="801" y="262"/>
                  </a:cubicBezTo>
                  <a:cubicBezTo>
                    <a:pt x="677" y="365"/>
                    <a:pt x="575" y="497"/>
                    <a:pt x="505" y="650"/>
                  </a:cubicBezTo>
                  <a:cubicBezTo>
                    <a:pt x="504" y="650"/>
                    <a:pt x="504" y="650"/>
                    <a:pt x="504" y="650"/>
                  </a:cubicBezTo>
                  <a:cubicBezTo>
                    <a:pt x="443" y="783"/>
                    <a:pt x="406" y="932"/>
                    <a:pt x="400" y="1094"/>
                  </a:cubicBezTo>
                  <a:cubicBezTo>
                    <a:pt x="398" y="1124"/>
                    <a:pt x="399" y="1154"/>
                    <a:pt x="401" y="1183"/>
                  </a:cubicBezTo>
                  <a:cubicBezTo>
                    <a:pt x="406" y="1272"/>
                    <a:pt x="423" y="1357"/>
                    <a:pt x="449" y="1439"/>
                  </a:cubicBezTo>
                  <a:cubicBezTo>
                    <a:pt x="495" y="1583"/>
                    <a:pt x="568" y="1718"/>
                    <a:pt x="650" y="1850"/>
                  </a:cubicBezTo>
                  <a:cubicBezTo>
                    <a:pt x="679" y="1897"/>
                    <a:pt x="747" y="1946"/>
                    <a:pt x="717" y="2000"/>
                  </a:cubicBezTo>
                  <a:cubicBezTo>
                    <a:pt x="690" y="2048"/>
                    <a:pt x="615" y="2015"/>
                    <a:pt x="562" y="2015"/>
                  </a:cubicBezTo>
                  <a:cubicBezTo>
                    <a:pt x="470" y="2016"/>
                    <a:pt x="377" y="2016"/>
                    <a:pt x="285" y="2016"/>
                  </a:cubicBezTo>
                  <a:cubicBezTo>
                    <a:pt x="191" y="2016"/>
                    <a:pt x="98" y="2016"/>
                    <a:pt x="5" y="2017"/>
                  </a:cubicBezTo>
                  <a:cubicBezTo>
                    <a:pt x="-22" y="2375"/>
                    <a:pt x="37" y="2759"/>
                    <a:pt x="403" y="3148"/>
                  </a:cubicBezTo>
                  <a:close/>
                </a:path>
              </a:pathLst>
            </a:custGeom>
            <a:solidFill>
              <a:srgbClr val="3E698C"/>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602" name="Google Shape;602;p41"/>
            <p:cNvSpPr/>
            <p:nvPr/>
          </p:nvSpPr>
          <p:spPr>
            <a:xfrm>
              <a:off x="5018760" y="3092040"/>
              <a:ext cx="469440" cy="130320"/>
            </a:xfrm>
            <a:custGeom>
              <a:avLst/>
              <a:gdLst/>
              <a:ahLst/>
              <a:cxnLst/>
              <a:rect l="l" t="t" r="r" b="b"/>
              <a:pathLst>
                <a:path w="1304" h="362" extrusionOk="0">
                  <a:moveTo>
                    <a:pt x="1255" y="111"/>
                  </a:moveTo>
                  <a:cubicBezTo>
                    <a:pt x="1274" y="114"/>
                    <a:pt x="1290" y="117"/>
                    <a:pt x="1304" y="118"/>
                  </a:cubicBezTo>
                  <a:cubicBezTo>
                    <a:pt x="1268" y="90"/>
                    <a:pt x="1225" y="66"/>
                    <a:pt x="1174" y="48"/>
                  </a:cubicBezTo>
                  <a:cubicBezTo>
                    <a:pt x="1084" y="16"/>
                    <a:pt x="971" y="0"/>
                    <a:pt x="837" y="0"/>
                  </a:cubicBezTo>
                  <a:cubicBezTo>
                    <a:pt x="812" y="0"/>
                    <a:pt x="787" y="1"/>
                    <a:pt x="761" y="2"/>
                  </a:cubicBezTo>
                  <a:cubicBezTo>
                    <a:pt x="732" y="3"/>
                    <a:pt x="704" y="4"/>
                    <a:pt x="675" y="5"/>
                  </a:cubicBezTo>
                  <a:cubicBezTo>
                    <a:pt x="522" y="9"/>
                    <a:pt x="378" y="13"/>
                    <a:pt x="244" y="76"/>
                  </a:cubicBezTo>
                  <a:cubicBezTo>
                    <a:pt x="142" y="123"/>
                    <a:pt x="67" y="182"/>
                    <a:pt x="13" y="256"/>
                  </a:cubicBezTo>
                  <a:cubicBezTo>
                    <a:pt x="-1" y="276"/>
                    <a:pt x="-1" y="284"/>
                    <a:pt x="0" y="292"/>
                  </a:cubicBezTo>
                  <a:cubicBezTo>
                    <a:pt x="4" y="314"/>
                    <a:pt x="8" y="338"/>
                    <a:pt x="11" y="362"/>
                  </a:cubicBezTo>
                  <a:cubicBezTo>
                    <a:pt x="359" y="110"/>
                    <a:pt x="801" y="20"/>
                    <a:pt x="1255" y="111"/>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603" name="Google Shape;603;p41"/>
            <p:cNvSpPr/>
            <p:nvPr/>
          </p:nvSpPr>
          <p:spPr>
            <a:xfrm>
              <a:off x="4664880" y="3799440"/>
              <a:ext cx="236880" cy="219600"/>
            </a:xfrm>
            <a:custGeom>
              <a:avLst/>
              <a:gdLst/>
              <a:ahLst/>
              <a:cxnLst/>
              <a:rect l="l" t="t" r="r" b="b"/>
              <a:pathLst>
                <a:path w="658" h="610" extrusionOk="0">
                  <a:moveTo>
                    <a:pt x="20" y="0"/>
                  </a:moveTo>
                  <a:cubicBezTo>
                    <a:pt x="-6" y="54"/>
                    <a:pt x="-7" y="118"/>
                    <a:pt x="22" y="164"/>
                  </a:cubicBezTo>
                  <a:cubicBezTo>
                    <a:pt x="190" y="438"/>
                    <a:pt x="399" y="584"/>
                    <a:pt x="658" y="610"/>
                  </a:cubicBezTo>
                  <a:cubicBezTo>
                    <a:pt x="655" y="606"/>
                    <a:pt x="652" y="602"/>
                    <a:pt x="649" y="598"/>
                  </a:cubicBezTo>
                  <a:cubicBezTo>
                    <a:pt x="533" y="439"/>
                    <a:pt x="448" y="276"/>
                    <a:pt x="395" y="108"/>
                  </a:cubicBezTo>
                  <a:cubicBezTo>
                    <a:pt x="280" y="104"/>
                    <a:pt x="159" y="69"/>
                    <a:pt x="20" y="0"/>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604" name="Google Shape;604;p41"/>
            <p:cNvSpPr/>
            <p:nvPr/>
          </p:nvSpPr>
          <p:spPr>
            <a:xfrm>
              <a:off x="4442760" y="2997360"/>
              <a:ext cx="498240" cy="775440"/>
            </a:xfrm>
            <a:custGeom>
              <a:avLst/>
              <a:gdLst/>
              <a:ahLst/>
              <a:cxnLst/>
              <a:rect l="l" t="t" r="r" b="b"/>
              <a:pathLst>
                <a:path w="1384" h="2154" extrusionOk="0">
                  <a:moveTo>
                    <a:pt x="0" y="298"/>
                  </a:moveTo>
                  <a:cubicBezTo>
                    <a:pt x="9" y="573"/>
                    <a:pt x="89" y="752"/>
                    <a:pt x="261" y="877"/>
                  </a:cubicBezTo>
                  <a:cubicBezTo>
                    <a:pt x="353" y="943"/>
                    <a:pt x="449" y="977"/>
                    <a:pt x="547" y="977"/>
                  </a:cubicBezTo>
                  <a:cubicBezTo>
                    <a:pt x="635" y="977"/>
                    <a:pt x="724" y="950"/>
                    <a:pt x="812" y="895"/>
                  </a:cubicBezTo>
                  <a:cubicBezTo>
                    <a:pt x="841" y="877"/>
                    <a:pt x="870" y="856"/>
                    <a:pt x="901" y="835"/>
                  </a:cubicBezTo>
                  <a:cubicBezTo>
                    <a:pt x="915" y="824"/>
                    <a:pt x="930" y="814"/>
                    <a:pt x="945" y="803"/>
                  </a:cubicBezTo>
                  <a:cubicBezTo>
                    <a:pt x="955" y="796"/>
                    <a:pt x="967" y="792"/>
                    <a:pt x="979" y="792"/>
                  </a:cubicBezTo>
                  <a:cubicBezTo>
                    <a:pt x="993" y="792"/>
                    <a:pt x="1008" y="798"/>
                    <a:pt x="1019" y="807"/>
                  </a:cubicBezTo>
                  <a:cubicBezTo>
                    <a:pt x="1039" y="826"/>
                    <a:pt x="1045" y="856"/>
                    <a:pt x="1032" y="880"/>
                  </a:cubicBezTo>
                  <a:cubicBezTo>
                    <a:pt x="968" y="1000"/>
                    <a:pt x="838" y="1099"/>
                    <a:pt x="686" y="1143"/>
                  </a:cubicBezTo>
                  <a:cubicBezTo>
                    <a:pt x="471" y="1205"/>
                    <a:pt x="337" y="1433"/>
                    <a:pt x="395" y="1641"/>
                  </a:cubicBezTo>
                  <a:cubicBezTo>
                    <a:pt x="400" y="1661"/>
                    <a:pt x="407" y="1682"/>
                    <a:pt x="414" y="1703"/>
                  </a:cubicBezTo>
                  <a:cubicBezTo>
                    <a:pt x="496" y="1947"/>
                    <a:pt x="750" y="2101"/>
                    <a:pt x="968" y="2154"/>
                  </a:cubicBezTo>
                  <a:cubicBezTo>
                    <a:pt x="911" y="1831"/>
                    <a:pt x="970" y="1498"/>
                    <a:pt x="1146" y="1165"/>
                  </a:cubicBezTo>
                  <a:cubicBezTo>
                    <a:pt x="1212" y="1042"/>
                    <a:pt x="1289" y="932"/>
                    <a:pt x="1376" y="835"/>
                  </a:cubicBezTo>
                  <a:cubicBezTo>
                    <a:pt x="1378" y="807"/>
                    <a:pt x="1380" y="782"/>
                    <a:pt x="1381" y="761"/>
                  </a:cubicBezTo>
                  <a:cubicBezTo>
                    <a:pt x="1383" y="728"/>
                    <a:pt x="1385" y="699"/>
                    <a:pt x="1384" y="684"/>
                  </a:cubicBezTo>
                  <a:cubicBezTo>
                    <a:pt x="1375" y="455"/>
                    <a:pt x="1273" y="285"/>
                    <a:pt x="1070" y="162"/>
                  </a:cubicBezTo>
                  <a:cubicBezTo>
                    <a:pt x="945" y="86"/>
                    <a:pt x="802" y="35"/>
                    <a:pt x="620" y="0"/>
                  </a:cubicBezTo>
                  <a:cubicBezTo>
                    <a:pt x="618" y="0"/>
                    <a:pt x="616" y="0"/>
                    <a:pt x="614" y="0"/>
                  </a:cubicBezTo>
                  <a:cubicBezTo>
                    <a:pt x="611" y="0"/>
                    <a:pt x="609" y="0"/>
                    <a:pt x="604" y="5"/>
                  </a:cubicBezTo>
                  <a:cubicBezTo>
                    <a:pt x="457" y="162"/>
                    <a:pt x="265" y="254"/>
                    <a:pt x="18" y="286"/>
                  </a:cubicBezTo>
                  <a:cubicBezTo>
                    <a:pt x="7" y="287"/>
                    <a:pt x="2" y="289"/>
                    <a:pt x="1" y="289"/>
                  </a:cubicBezTo>
                  <a:cubicBezTo>
                    <a:pt x="1" y="289"/>
                    <a:pt x="0" y="292"/>
                    <a:pt x="0" y="298"/>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605" name="Google Shape;605;p41"/>
            <p:cNvSpPr/>
            <p:nvPr/>
          </p:nvSpPr>
          <p:spPr>
            <a:xfrm>
              <a:off x="4098600" y="2970000"/>
              <a:ext cx="518760" cy="884520"/>
            </a:xfrm>
            <a:custGeom>
              <a:avLst/>
              <a:gdLst/>
              <a:ahLst/>
              <a:cxnLst/>
              <a:rect l="l" t="t" r="r" b="b"/>
              <a:pathLst>
                <a:path w="1441" h="2457" extrusionOk="0">
                  <a:moveTo>
                    <a:pt x="236" y="1245"/>
                  </a:moveTo>
                  <a:cubicBezTo>
                    <a:pt x="82" y="975"/>
                    <a:pt x="9" y="715"/>
                    <a:pt x="0" y="400"/>
                  </a:cubicBezTo>
                  <a:cubicBezTo>
                    <a:pt x="-4" y="263"/>
                    <a:pt x="78" y="124"/>
                    <a:pt x="208" y="45"/>
                  </a:cubicBezTo>
                  <a:cubicBezTo>
                    <a:pt x="260" y="13"/>
                    <a:pt x="293" y="0"/>
                    <a:pt x="316" y="0"/>
                  </a:cubicBezTo>
                  <a:cubicBezTo>
                    <a:pt x="337" y="0"/>
                    <a:pt x="363" y="13"/>
                    <a:pt x="418" y="80"/>
                  </a:cubicBezTo>
                  <a:cubicBezTo>
                    <a:pt x="455" y="125"/>
                    <a:pt x="490" y="163"/>
                    <a:pt x="525" y="196"/>
                  </a:cubicBezTo>
                  <a:cubicBezTo>
                    <a:pt x="597" y="264"/>
                    <a:pt x="668" y="306"/>
                    <a:pt x="744" y="323"/>
                  </a:cubicBezTo>
                  <a:cubicBezTo>
                    <a:pt x="750" y="324"/>
                    <a:pt x="754" y="325"/>
                    <a:pt x="756" y="326"/>
                  </a:cubicBezTo>
                  <a:cubicBezTo>
                    <a:pt x="757" y="330"/>
                    <a:pt x="757" y="336"/>
                    <a:pt x="757" y="347"/>
                  </a:cubicBezTo>
                  <a:cubicBezTo>
                    <a:pt x="757" y="681"/>
                    <a:pt x="873" y="928"/>
                    <a:pt x="1110" y="1101"/>
                  </a:cubicBezTo>
                  <a:cubicBezTo>
                    <a:pt x="1113" y="1103"/>
                    <a:pt x="1114" y="1104"/>
                    <a:pt x="1114" y="1105"/>
                  </a:cubicBezTo>
                  <a:cubicBezTo>
                    <a:pt x="1114" y="1105"/>
                    <a:pt x="1116" y="1109"/>
                    <a:pt x="1114" y="1125"/>
                  </a:cubicBezTo>
                  <a:cubicBezTo>
                    <a:pt x="1102" y="1228"/>
                    <a:pt x="1098" y="1314"/>
                    <a:pt x="1100" y="1394"/>
                  </a:cubicBezTo>
                  <a:cubicBezTo>
                    <a:pt x="1107" y="1613"/>
                    <a:pt x="1143" y="1893"/>
                    <a:pt x="1367" y="2115"/>
                  </a:cubicBezTo>
                  <a:cubicBezTo>
                    <a:pt x="1391" y="2139"/>
                    <a:pt x="1417" y="2161"/>
                    <a:pt x="1441" y="2181"/>
                  </a:cubicBezTo>
                  <a:cubicBezTo>
                    <a:pt x="1385" y="2246"/>
                    <a:pt x="1354" y="2325"/>
                    <a:pt x="1348" y="2417"/>
                  </a:cubicBezTo>
                  <a:cubicBezTo>
                    <a:pt x="1346" y="2438"/>
                    <a:pt x="1345" y="2450"/>
                    <a:pt x="1343" y="2457"/>
                  </a:cubicBezTo>
                  <a:cubicBezTo>
                    <a:pt x="1341" y="2457"/>
                    <a:pt x="1337" y="2457"/>
                    <a:pt x="1332" y="2457"/>
                  </a:cubicBezTo>
                  <a:cubicBezTo>
                    <a:pt x="1323" y="2457"/>
                    <a:pt x="1313" y="2457"/>
                    <a:pt x="1301" y="2456"/>
                  </a:cubicBezTo>
                  <a:cubicBezTo>
                    <a:pt x="1267" y="2454"/>
                    <a:pt x="1234" y="2445"/>
                    <a:pt x="1202" y="2428"/>
                  </a:cubicBezTo>
                  <a:cubicBezTo>
                    <a:pt x="1138" y="2396"/>
                    <a:pt x="1079" y="2349"/>
                    <a:pt x="1016" y="2281"/>
                  </a:cubicBezTo>
                  <a:cubicBezTo>
                    <a:pt x="884" y="2138"/>
                    <a:pt x="788" y="1968"/>
                    <a:pt x="712" y="1821"/>
                  </a:cubicBezTo>
                  <a:cubicBezTo>
                    <a:pt x="708" y="1814"/>
                    <a:pt x="707" y="1806"/>
                    <a:pt x="706" y="1794"/>
                  </a:cubicBezTo>
                  <a:cubicBezTo>
                    <a:pt x="697" y="1497"/>
                    <a:pt x="637" y="1191"/>
                    <a:pt x="517" y="831"/>
                  </a:cubicBezTo>
                  <a:cubicBezTo>
                    <a:pt x="485" y="734"/>
                    <a:pt x="452" y="640"/>
                    <a:pt x="402" y="553"/>
                  </a:cubicBezTo>
                  <a:cubicBezTo>
                    <a:pt x="391" y="534"/>
                    <a:pt x="371" y="523"/>
                    <a:pt x="350" y="523"/>
                  </a:cubicBezTo>
                  <a:cubicBezTo>
                    <a:pt x="343" y="523"/>
                    <a:pt x="336" y="524"/>
                    <a:pt x="330" y="526"/>
                  </a:cubicBezTo>
                  <a:cubicBezTo>
                    <a:pt x="302" y="536"/>
                    <a:pt x="286" y="564"/>
                    <a:pt x="291" y="593"/>
                  </a:cubicBezTo>
                  <a:cubicBezTo>
                    <a:pt x="311" y="709"/>
                    <a:pt x="335" y="826"/>
                    <a:pt x="358" y="940"/>
                  </a:cubicBezTo>
                  <a:cubicBezTo>
                    <a:pt x="395" y="1126"/>
                    <a:pt x="434" y="1317"/>
                    <a:pt x="457" y="1509"/>
                  </a:cubicBezTo>
                  <a:cubicBezTo>
                    <a:pt x="369" y="1437"/>
                    <a:pt x="295" y="1348"/>
                    <a:pt x="236" y="1245"/>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606" name="Google Shape;606;p41"/>
            <p:cNvSpPr/>
            <p:nvPr/>
          </p:nvSpPr>
          <p:spPr>
            <a:xfrm>
              <a:off x="4717440" y="2562120"/>
              <a:ext cx="795600" cy="560160"/>
            </a:xfrm>
            <a:custGeom>
              <a:avLst/>
              <a:gdLst/>
              <a:ahLst/>
              <a:cxnLst/>
              <a:rect l="l" t="t" r="r" b="b"/>
              <a:pathLst>
                <a:path w="2210" h="1556" extrusionOk="0">
                  <a:moveTo>
                    <a:pt x="0" y="972"/>
                  </a:moveTo>
                  <a:cubicBezTo>
                    <a:pt x="312" y="1055"/>
                    <a:pt x="629" y="1199"/>
                    <a:pt x="782" y="1556"/>
                  </a:cubicBezTo>
                  <a:cubicBezTo>
                    <a:pt x="919" y="1374"/>
                    <a:pt x="1123" y="1272"/>
                    <a:pt x="1403" y="1246"/>
                  </a:cubicBezTo>
                  <a:cubicBezTo>
                    <a:pt x="1479" y="1239"/>
                    <a:pt x="1557" y="1238"/>
                    <a:pt x="1632" y="1237"/>
                  </a:cubicBezTo>
                  <a:cubicBezTo>
                    <a:pt x="1669" y="1236"/>
                    <a:pt x="1707" y="1235"/>
                    <a:pt x="1745" y="1234"/>
                  </a:cubicBezTo>
                  <a:cubicBezTo>
                    <a:pt x="1884" y="1229"/>
                    <a:pt x="1999" y="1194"/>
                    <a:pt x="2096" y="1127"/>
                  </a:cubicBezTo>
                  <a:cubicBezTo>
                    <a:pt x="2142" y="1095"/>
                    <a:pt x="2180" y="1057"/>
                    <a:pt x="2210" y="1014"/>
                  </a:cubicBezTo>
                  <a:cubicBezTo>
                    <a:pt x="2208" y="816"/>
                    <a:pt x="2209" y="619"/>
                    <a:pt x="2210" y="421"/>
                  </a:cubicBezTo>
                  <a:cubicBezTo>
                    <a:pt x="2164" y="313"/>
                    <a:pt x="2093" y="217"/>
                    <a:pt x="1999" y="131"/>
                  </a:cubicBezTo>
                  <a:cubicBezTo>
                    <a:pt x="1942" y="79"/>
                    <a:pt x="1882" y="35"/>
                    <a:pt x="1818" y="0"/>
                  </a:cubicBezTo>
                  <a:cubicBezTo>
                    <a:pt x="1509" y="1"/>
                    <a:pt x="1201" y="1"/>
                    <a:pt x="893" y="1"/>
                  </a:cubicBezTo>
                  <a:cubicBezTo>
                    <a:pt x="857" y="19"/>
                    <a:pt x="821" y="40"/>
                    <a:pt x="786" y="63"/>
                  </a:cubicBezTo>
                  <a:cubicBezTo>
                    <a:pt x="756" y="83"/>
                    <a:pt x="725" y="105"/>
                    <a:pt x="695" y="127"/>
                  </a:cubicBezTo>
                  <a:cubicBezTo>
                    <a:pt x="680" y="137"/>
                    <a:pt x="664" y="148"/>
                    <a:pt x="649" y="159"/>
                  </a:cubicBezTo>
                  <a:cubicBezTo>
                    <a:pt x="639" y="166"/>
                    <a:pt x="627" y="170"/>
                    <a:pt x="615" y="170"/>
                  </a:cubicBezTo>
                  <a:cubicBezTo>
                    <a:pt x="599" y="170"/>
                    <a:pt x="584" y="164"/>
                    <a:pt x="573" y="152"/>
                  </a:cubicBezTo>
                  <a:cubicBezTo>
                    <a:pt x="552" y="131"/>
                    <a:pt x="549" y="99"/>
                    <a:pt x="566" y="75"/>
                  </a:cubicBezTo>
                  <a:cubicBezTo>
                    <a:pt x="586" y="49"/>
                    <a:pt x="606" y="24"/>
                    <a:pt x="628" y="1"/>
                  </a:cubicBezTo>
                  <a:cubicBezTo>
                    <a:pt x="444" y="1"/>
                    <a:pt x="261" y="0"/>
                    <a:pt x="77" y="0"/>
                  </a:cubicBezTo>
                  <a:cubicBezTo>
                    <a:pt x="58" y="0"/>
                    <a:pt x="42" y="0"/>
                    <a:pt x="27" y="0"/>
                  </a:cubicBezTo>
                  <a:cubicBezTo>
                    <a:pt x="66" y="91"/>
                    <a:pt x="94" y="195"/>
                    <a:pt x="115" y="315"/>
                  </a:cubicBezTo>
                  <a:cubicBezTo>
                    <a:pt x="154" y="553"/>
                    <a:pt x="311" y="701"/>
                    <a:pt x="524" y="701"/>
                  </a:cubicBezTo>
                  <a:cubicBezTo>
                    <a:pt x="551" y="701"/>
                    <a:pt x="578" y="699"/>
                    <a:pt x="606" y="694"/>
                  </a:cubicBezTo>
                  <a:cubicBezTo>
                    <a:pt x="697" y="679"/>
                    <a:pt x="784" y="653"/>
                    <a:pt x="876" y="626"/>
                  </a:cubicBezTo>
                  <a:cubicBezTo>
                    <a:pt x="943" y="606"/>
                    <a:pt x="1012" y="585"/>
                    <a:pt x="1083" y="569"/>
                  </a:cubicBezTo>
                  <a:cubicBezTo>
                    <a:pt x="1098" y="566"/>
                    <a:pt x="1114" y="562"/>
                    <a:pt x="1129" y="558"/>
                  </a:cubicBezTo>
                  <a:cubicBezTo>
                    <a:pt x="1216" y="538"/>
                    <a:pt x="1306" y="518"/>
                    <a:pt x="1399" y="518"/>
                  </a:cubicBezTo>
                  <a:cubicBezTo>
                    <a:pt x="1439" y="518"/>
                    <a:pt x="1477" y="521"/>
                    <a:pt x="1514" y="529"/>
                  </a:cubicBezTo>
                  <a:cubicBezTo>
                    <a:pt x="1573" y="541"/>
                    <a:pt x="1620" y="561"/>
                    <a:pt x="1660" y="590"/>
                  </a:cubicBezTo>
                  <a:cubicBezTo>
                    <a:pt x="1683" y="607"/>
                    <a:pt x="1691" y="638"/>
                    <a:pt x="1679" y="663"/>
                  </a:cubicBezTo>
                  <a:cubicBezTo>
                    <a:pt x="1669" y="685"/>
                    <a:pt x="1648" y="698"/>
                    <a:pt x="1625" y="698"/>
                  </a:cubicBezTo>
                  <a:cubicBezTo>
                    <a:pt x="1620" y="698"/>
                    <a:pt x="1616" y="697"/>
                    <a:pt x="1611" y="696"/>
                  </a:cubicBezTo>
                  <a:cubicBezTo>
                    <a:pt x="1565" y="685"/>
                    <a:pt x="1519" y="680"/>
                    <a:pt x="1470" y="680"/>
                  </a:cubicBezTo>
                  <a:cubicBezTo>
                    <a:pt x="1325" y="680"/>
                    <a:pt x="1189" y="729"/>
                    <a:pt x="1045" y="780"/>
                  </a:cubicBezTo>
                  <a:cubicBezTo>
                    <a:pt x="993" y="799"/>
                    <a:pt x="939" y="818"/>
                    <a:pt x="885" y="835"/>
                  </a:cubicBezTo>
                  <a:cubicBezTo>
                    <a:pt x="868" y="840"/>
                    <a:pt x="851" y="846"/>
                    <a:pt x="834" y="851"/>
                  </a:cubicBezTo>
                  <a:cubicBezTo>
                    <a:pt x="746" y="879"/>
                    <a:pt x="654" y="909"/>
                    <a:pt x="556" y="917"/>
                  </a:cubicBezTo>
                  <a:cubicBezTo>
                    <a:pt x="538" y="918"/>
                    <a:pt x="520" y="919"/>
                    <a:pt x="503" y="919"/>
                  </a:cubicBezTo>
                  <a:cubicBezTo>
                    <a:pt x="346" y="919"/>
                    <a:pt x="207" y="860"/>
                    <a:pt x="86" y="744"/>
                  </a:cubicBezTo>
                  <a:cubicBezTo>
                    <a:pt x="80" y="777"/>
                    <a:pt x="73" y="811"/>
                    <a:pt x="60" y="844"/>
                  </a:cubicBezTo>
                  <a:cubicBezTo>
                    <a:pt x="43" y="888"/>
                    <a:pt x="22" y="930"/>
                    <a:pt x="0" y="972"/>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607" name="Google Shape;607;p41"/>
            <p:cNvSpPr/>
            <p:nvPr/>
          </p:nvSpPr>
          <p:spPr>
            <a:xfrm>
              <a:off x="4515840" y="1856520"/>
              <a:ext cx="276840" cy="353520"/>
            </a:xfrm>
            <a:custGeom>
              <a:avLst/>
              <a:gdLst/>
              <a:ahLst/>
              <a:cxnLst/>
              <a:rect l="l" t="t" r="r" b="b"/>
              <a:pathLst>
                <a:path w="769" h="982" extrusionOk="0">
                  <a:moveTo>
                    <a:pt x="0" y="66"/>
                  </a:moveTo>
                  <a:cubicBezTo>
                    <a:pt x="-3" y="300"/>
                    <a:pt x="81" y="507"/>
                    <a:pt x="166" y="680"/>
                  </a:cubicBezTo>
                  <a:cubicBezTo>
                    <a:pt x="197" y="675"/>
                    <a:pt x="229" y="672"/>
                    <a:pt x="259" y="672"/>
                  </a:cubicBezTo>
                  <a:cubicBezTo>
                    <a:pt x="417" y="672"/>
                    <a:pt x="557" y="742"/>
                    <a:pt x="690" y="887"/>
                  </a:cubicBezTo>
                  <a:cubicBezTo>
                    <a:pt x="719" y="919"/>
                    <a:pt x="745" y="951"/>
                    <a:pt x="769" y="982"/>
                  </a:cubicBezTo>
                  <a:cubicBezTo>
                    <a:pt x="742" y="612"/>
                    <a:pt x="525" y="257"/>
                    <a:pt x="194" y="81"/>
                  </a:cubicBezTo>
                  <a:cubicBezTo>
                    <a:pt x="132" y="48"/>
                    <a:pt x="68" y="21"/>
                    <a:pt x="4" y="0"/>
                  </a:cubicBezTo>
                  <a:cubicBezTo>
                    <a:pt x="2" y="21"/>
                    <a:pt x="0" y="43"/>
                    <a:pt x="0" y="66"/>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608" name="Google Shape;608;p41"/>
            <p:cNvSpPr/>
            <p:nvPr/>
          </p:nvSpPr>
          <p:spPr>
            <a:xfrm>
              <a:off x="4132080" y="1836360"/>
              <a:ext cx="358920" cy="310320"/>
            </a:xfrm>
            <a:custGeom>
              <a:avLst/>
              <a:gdLst/>
              <a:ahLst/>
              <a:cxnLst/>
              <a:rect l="l" t="t" r="r" b="b"/>
              <a:pathLst>
                <a:path w="997" h="862" extrusionOk="0">
                  <a:moveTo>
                    <a:pt x="0" y="261"/>
                  </a:moveTo>
                  <a:cubicBezTo>
                    <a:pt x="65" y="276"/>
                    <a:pt x="130" y="304"/>
                    <a:pt x="195" y="348"/>
                  </a:cubicBezTo>
                  <a:cubicBezTo>
                    <a:pt x="316" y="429"/>
                    <a:pt x="405" y="538"/>
                    <a:pt x="469" y="623"/>
                  </a:cubicBezTo>
                  <a:lnTo>
                    <a:pt x="484" y="644"/>
                  </a:lnTo>
                  <a:cubicBezTo>
                    <a:pt x="512" y="681"/>
                    <a:pt x="540" y="720"/>
                    <a:pt x="570" y="756"/>
                  </a:cubicBezTo>
                  <a:cubicBezTo>
                    <a:pt x="627" y="827"/>
                    <a:pt x="692" y="862"/>
                    <a:pt x="768" y="862"/>
                  </a:cubicBezTo>
                  <a:cubicBezTo>
                    <a:pt x="801" y="862"/>
                    <a:pt x="836" y="855"/>
                    <a:pt x="872" y="843"/>
                  </a:cubicBezTo>
                  <a:cubicBezTo>
                    <a:pt x="912" y="830"/>
                    <a:pt x="952" y="813"/>
                    <a:pt x="991" y="796"/>
                  </a:cubicBezTo>
                  <a:cubicBezTo>
                    <a:pt x="993" y="795"/>
                    <a:pt x="995" y="795"/>
                    <a:pt x="997" y="794"/>
                  </a:cubicBezTo>
                  <a:cubicBezTo>
                    <a:pt x="995" y="791"/>
                    <a:pt x="994" y="787"/>
                    <a:pt x="992" y="784"/>
                  </a:cubicBezTo>
                  <a:cubicBezTo>
                    <a:pt x="891" y="571"/>
                    <a:pt x="838" y="366"/>
                    <a:pt x="828" y="156"/>
                  </a:cubicBezTo>
                  <a:cubicBezTo>
                    <a:pt x="826" y="103"/>
                    <a:pt x="829" y="53"/>
                    <a:pt x="837" y="6"/>
                  </a:cubicBezTo>
                  <a:cubicBezTo>
                    <a:pt x="529" y="-27"/>
                    <a:pt x="228" y="70"/>
                    <a:pt x="0" y="261"/>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609" name="Google Shape;609;p41"/>
            <p:cNvSpPr/>
            <p:nvPr/>
          </p:nvSpPr>
          <p:spPr>
            <a:xfrm>
              <a:off x="3943800" y="2019240"/>
              <a:ext cx="846000" cy="984600"/>
            </a:xfrm>
            <a:custGeom>
              <a:avLst/>
              <a:gdLst/>
              <a:ahLst/>
              <a:cxnLst/>
              <a:rect l="l" t="t" r="r" b="b"/>
              <a:pathLst>
                <a:path w="2350" h="2735" extrusionOk="0">
                  <a:moveTo>
                    <a:pt x="306" y="2402"/>
                  </a:moveTo>
                  <a:cubicBezTo>
                    <a:pt x="322" y="2417"/>
                    <a:pt x="406" y="2466"/>
                    <a:pt x="480" y="2466"/>
                  </a:cubicBezTo>
                  <a:cubicBezTo>
                    <a:pt x="518" y="2466"/>
                    <a:pt x="546" y="2453"/>
                    <a:pt x="566" y="2425"/>
                  </a:cubicBezTo>
                  <a:cubicBezTo>
                    <a:pt x="614" y="2360"/>
                    <a:pt x="663" y="2156"/>
                    <a:pt x="457" y="1529"/>
                  </a:cubicBezTo>
                  <a:cubicBezTo>
                    <a:pt x="449" y="1505"/>
                    <a:pt x="456" y="1480"/>
                    <a:pt x="475" y="1464"/>
                  </a:cubicBezTo>
                  <a:cubicBezTo>
                    <a:pt x="486" y="1455"/>
                    <a:pt x="500" y="1450"/>
                    <a:pt x="513" y="1450"/>
                  </a:cubicBezTo>
                  <a:cubicBezTo>
                    <a:pt x="523" y="1450"/>
                    <a:pt x="533" y="1453"/>
                    <a:pt x="542" y="1457"/>
                  </a:cubicBezTo>
                  <a:cubicBezTo>
                    <a:pt x="589" y="1483"/>
                    <a:pt x="622" y="1520"/>
                    <a:pt x="649" y="1554"/>
                  </a:cubicBezTo>
                  <a:cubicBezTo>
                    <a:pt x="824" y="1765"/>
                    <a:pt x="906" y="2025"/>
                    <a:pt x="900" y="2350"/>
                  </a:cubicBezTo>
                  <a:cubicBezTo>
                    <a:pt x="900" y="2361"/>
                    <a:pt x="898" y="2373"/>
                    <a:pt x="897" y="2384"/>
                  </a:cubicBezTo>
                  <a:cubicBezTo>
                    <a:pt x="896" y="2394"/>
                    <a:pt x="895" y="2404"/>
                    <a:pt x="895" y="2411"/>
                  </a:cubicBezTo>
                  <a:cubicBezTo>
                    <a:pt x="908" y="2602"/>
                    <a:pt x="1186" y="2735"/>
                    <a:pt x="1427" y="2735"/>
                  </a:cubicBezTo>
                  <a:cubicBezTo>
                    <a:pt x="1508" y="2735"/>
                    <a:pt x="1584" y="2720"/>
                    <a:pt x="1647" y="2693"/>
                  </a:cubicBezTo>
                  <a:cubicBezTo>
                    <a:pt x="1900" y="2582"/>
                    <a:pt x="2039" y="2376"/>
                    <a:pt x="2071" y="2061"/>
                  </a:cubicBezTo>
                  <a:cubicBezTo>
                    <a:pt x="2083" y="1942"/>
                    <a:pt x="2072" y="1814"/>
                    <a:pt x="2036" y="1660"/>
                  </a:cubicBezTo>
                  <a:cubicBezTo>
                    <a:pt x="1985" y="1446"/>
                    <a:pt x="1874" y="1296"/>
                    <a:pt x="1697" y="1200"/>
                  </a:cubicBezTo>
                  <a:cubicBezTo>
                    <a:pt x="1672" y="1186"/>
                    <a:pt x="1660" y="1157"/>
                    <a:pt x="1669" y="1130"/>
                  </a:cubicBezTo>
                  <a:cubicBezTo>
                    <a:pt x="1676" y="1104"/>
                    <a:pt x="1700" y="1087"/>
                    <a:pt x="1726" y="1087"/>
                  </a:cubicBezTo>
                  <a:cubicBezTo>
                    <a:pt x="1728" y="1087"/>
                    <a:pt x="1729" y="1087"/>
                    <a:pt x="1731" y="1088"/>
                  </a:cubicBezTo>
                  <a:cubicBezTo>
                    <a:pt x="1798" y="1094"/>
                    <a:pt x="1888" y="1139"/>
                    <a:pt x="1959" y="1203"/>
                  </a:cubicBezTo>
                  <a:cubicBezTo>
                    <a:pt x="2012" y="1252"/>
                    <a:pt x="2059" y="1304"/>
                    <a:pt x="2098" y="1364"/>
                  </a:cubicBezTo>
                  <a:cubicBezTo>
                    <a:pt x="2105" y="1351"/>
                    <a:pt x="2113" y="1337"/>
                    <a:pt x="2122" y="1322"/>
                  </a:cubicBezTo>
                  <a:cubicBezTo>
                    <a:pt x="2227" y="1146"/>
                    <a:pt x="2319" y="968"/>
                    <a:pt x="2350" y="762"/>
                  </a:cubicBezTo>
                  <a:cubicBezTo>
                    <a:pt x="2340" y="751"/>
                    <a:pt x="2331" y="739"/>
                    <a:pt x="2322" y="727"/>
                  </a:cubicBezTo>
                  <a:cubicBezTo>
                    <a:pt x="2289" y="684"/>
                    <a:pt x="2258" y="644"/>
                    <a:pt x="2224" y="606"/>
                  </a:cubicBezTo>
                  <a:cubicBezTo>
                    <a:pt x="2163" y="539"/>
                    <a:pt x="2105" y="493"/>
                    <a:pt x="2043" y="458"/>
                  </a:cubicBezTo>
                  <a:cubicBezTo>
                    <a:pt x="1987" y="428"/>
                    <a:pt x="1933" y="413"/>
                    <a:pt x="1878" y="413"/>
                  </a:cubicBezTo>
                  <a:cubicBezTo>
                    <a:pt x="1828" y="413"/>
                    <a:pt x="1778" y="426"/>
                    <a:pt x="1726" y="451"/>
                  </a:cubicBezTo>
                  <a:cubicBezTo>
                    <a:pt x="1710" y="458"/>
                    <a:pt x="1693" y="467"/>
                    <a:pt x="1677" y="475"/>
                  </a:cubicBezTo>
                  <a:cubicBezTo>
                    <a:pt x="1629" y="498"/>
                    <a:pt x="1580" y="523"/>
                    <a:pt x="1527" y="542"/>
                  </a:cubicBezTo>
                  <a:cubicBezTo>
                    <a:pt x="1442" y="571"/>
                    <a:pt x="1368" y="586"/>
                    <a:pt x="1300" y="586"/>
                  </a:cubicBezTo>
                  <a:cubicBezTo>
                    <a:pt x="1153" y="586"/>
                    <a:pt x="1031" y="517"/>
                    <a:pt x="906" y="362"/>
                  </a:cubicBezTo>
                  <a:cubicBezTo>
                    <a:pt x="851" y="293"/>
                    <a:pt x="791" y="220"/>
                    <a:pt x="729" y="151"/>
                  </a:cubicBezTo>
                  <a:cubicBezTo>
                    <a:pt x="689" y="106"/>
                    <a:pt x="638" y="66"/>
                    <a:pt x="573" y="30"/>
                  </a:cubicBezTo>
                  <a:cubicBezTo>
                    <a:pt x="539" y="10"/>
                    <a:pt x="505" y="0"/>
                    <a:pt x="472" y="0"/>
                  </a:cubicBezTo>
                  <a:cubicBezTo>
                    <a:pt x="438" y="0"/>
                    <a:pt x="403" y="11"/>
                    <a:pt x="368" y="31"/>
                  </a:cubicBezTo>
                  <a:cubicBezTo>
                    <a:pt x="318" y="60"/>
                    <a:pt x="270" y="98"/>
                    <a:pt x="227" y="142"/>
                  </a:cubicBezTo>
                  <a:cubicBezTo>
                    <a:pt x="226" y="142"/>
                    <a:pt x="226" y="142"/>
                    <a:pt x="226" y="142"/>
                  </a:cubicBezTo>
                  <a:cubicBezTo>
                    <a:pt x="165" y="275"/>
                    <a:pt x="128" y="424"/>
                    <a:pt x="122" y="586"/>
                  </a:cubicBezTo>
                  <a:cubicBezTo>
                    <a:pt x="121" y="616"/>
                    <a:pt x="121" y="646"/>
                    <a:pt x="123" y="675"/>
                  </a:cubicBezTo>
                  <a:cubicBezTo>
                    <a:pt x="144" y="660"/>
                    <a:pt x="167" y="647"/>
                    <a:pt x="191" y="635"/>
                  </a:cubicBezTo>
                  <a:cubicBezTo>
                    <a:pt x="280" y="589"/>
                    <a:pt x="382" y="565"/>
                    <a:pt x="484" y="565"/>
                  </a:cubicBezTo>
                  <a:cubicBezTo>
                    <a:pt x="639" y="565"/>
                    <a:pt x="788" y="619"/>
                    <a:pt x="904" y="717"/>
                  </a:cubicBezTo>
                  <a:cubicBezTo>
                    <a:pt x="1034" y="827"/>
                    <a:pt x="1131" y="964"/>
                    <a:pt x="1199" y="1138"/>
                  </a:cubicBezTo>
                  <a:cubicBezTo>
                    <a:pt x="1280" y="1341"/>
                    <a:pt x="1350" y="1712"/>
                    <a:pt x="1349" y="1933"/>
                  </a:cubicBezTo>
                  <a:cubicBezTo>
                    <a:pt x="1349" y="1963"/>
                    <a:pt x="1326" y="1989"/>
                    <a:pt x="1296" y="1992"/>
                  </a:cubicBezTo>
                  <a:cubicBezTo>
                    <a:pt x="1294" y="1992"/>
                    <a:pt x="1292" y="1992"/>
                    <a:pt x="1290" y="1992"/>
                  </a:cubicBezTo>
                  <a:cubicBezTo>
                    <a:pt x="1262" y="1992"/>
                    <a:pt x="1237" y="1973"/>
                    <a:pt x="1231" y="1945"/>
                  </a:cubicBezTo>
                  <a:cubicBezTo>
                    <a:pt x="1222" y="1902"/>
                    <a:pt x="1213" y="1861"/>
                    <a:pt x="1205" y="1820"/>
                  </a:cubicBezTo>
                  <a:cubicBezTo>
                    <a:pt x="1187" y="1735"/>
                    <a:pt x="1170" y="1655"/>
                    <a:pt x="1151" y="1576"/>
                  </a:cubicBezTo>
                  <a:cubicBezTo>
                    <a:pt x="1086" y="1317"/>
                    <a:pt x="997" y="1123"/>
                    <a:pt x="872" y="966"/>
                  </a:cubicBezTo>
                  <a:cubicBezTo>
                    <a:pt x="780" y="852"/>
                    <a:pt x="641" y="783"/>
                    <a:pt x="498" y="783"/>
                  </a:cubicBezTo>
                  <a:cubicBezTo>
                    <a:pt x="370" y="783"/>
                    <a:pt x="256" y="836"/>
                    <a:pt x="171" y="931"/>
                  </a:cubicBezTo>
                  <a:cubicBezTo>
                    <a:pt x="217" y="1075"/>
                    <a:pt x="290" y="1210"/>
                    <a:pt x="372" y="1342"/>
                  </a:cubicBezTo>
                  <a:cubicBezTo>
                    <a:pt x="401" y="1389"/>
                    <a:pt x="469" y="1438"/>
                    <a:pt x="439" y="1492"/>
                  </a:cubicBezTo>
                  <a:cubicBezTo>
                    <a:pt x="412" y="1540"/>
                    <a:pt x="337" y="1507"/>
                    <a:pt x="284" y="1507"/>
                  </a:cubicBezTo>
                  <a:cubicBezTo>
                    <a:pt x="192" y="1508"/>
                    <a:pt x="99" y="1508"/>
                    <a:pt x="7" y="1508"/>
                  </a:cubicBezTo>
                  <a:cubicBezTo>
                    <a:pt x="-22" y="1814"/>
                    <a:pt x="22" y="2101"/>
                    <a:pt x="306" y="2402"/>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ackground 1">
  <p:cSld name="CUSTOM_9_1">
    <p:spTree>
      <p:nvGrpSpPr>
        <p:cNvPr id="1" name="Shape 610"/>
        <p:cNvGrpSpPr/>
        <p:nvPr/>
      </p:nvGrpSpPr>
      <p:grpSpPr>
        <a:xfrm>
          <a:off x="0" y="0"/>
          <a:ext cx="0" cy="0"/>
          <a:chOff x="0" y="0"/>
          <a:chExt cx="0" cy="0"/>
        </a:xfrm>
      </p:grpSpPr>
      <p:sp>
        <p:nvSpPr>
          <p:cNvPr id="611" name="Google Shape;611;p42"/>
          <p:cNvSpPr/>
          <p:nvPr/>
        </p:nvSpPr>
        <p:spPr>
          <a:xfrm rot="5400000">
            <a:off x="6236151" y="3810423"/>
            <a:ext cx="546148" cy="2133299"/>
          </a:xfrm>
          <a:custGeom>
            <a:avLst/>
            <a:gdLst/>
            <a:ahLst/>
            <a:cxnLst/>
            <a:rect l="l" t="t" r="r" b="b"/>
            <a:pathLst>
              <a:path w="2001" h="7816" extrusionOk="0">
                <a:moveTo>
                  <a:pt x="2001" y="0"/>
                </a:moveTo>
                <a:lnTo>
                  <a:pt x="2001" y="7816"/>
                </a:lnTo>
                <a:cubicBezTo>
                  <a:pt x="789" y="6941"/>
                  <a:pt x="0" y="5516"/>
                  <a:pt x="0" y="3908"/>
                </a:cubicBezTo>
                <a:cubicBezTo>
                  <a:pt x="0" y="2299"/>
                  <a:pt x="789" y="875"/>
                  <a:pt x="2001" y="0"/>
                </a:cubicBezTo>
                <a:close/>
              </a:path>
            </a:pathLst>
          </a:custGeom>
          <a:solidFill>
            <a:srgbClr val="DFD9C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612" name="Google Shape;612;p42"/>
          <p:cNvSpPr/>
          <p:nvPr/>
        </p:nvSpPr>
        <p:spPr>
          <a:xfrm rot="-1147982">
            <a:off x="-389397" y="2358144"/>
            <a:ext cx="1428551" cy="868715"/>
          </a:xfrm>
          <a:custGeom>
            <a:avLst/>
            <a:gdLst/>
            <a:ahLst/>
            <a:cxnLst/>
            <a:rect l="l" t="t" r="r" b="b"/>
            <a:pathLst>
              <a:path w="10235" h="6224" extrusionOk="0">
                <a:moveTo>
                  <a:pt x="379" y="3957"/>
                </a:moveTo>
                <a:cubicBezTo>
                  <a:pt x="442" y="4012"/>
                  <a:pt x="512" y="4060"/>
                  <a:pt x="589" y="4100"/>
                </a:cubicBezTo>
                <a:cubicBezTo>
                  <a:pt x="618" y="4115"/>
                  <a:pt x="647" y="4128"/>
                  <a:pt x="677" y="4141"/>
                </a:cubicBezTo>
                <a:cubicBezTo>
                  <a:pt x="948" y="4252"/>
                  <a:pt x="1212" y="4261"/>
                  <a:pt x="1470" y="4171"/>
                </a:cubicBezTo>
                <a:cubicBezTo>
                  <a:pt x="1541" y="4146"/>
                  <a:pt x="1612" y="4113"/>
                  <a:pt x="1682" y="4073"/>
                </a:cubicBezTo>
                <a:cubicBezTo>
                  <a:pt x="1762" y="4027"/>
                  <a:pt x="1845" y="3983"/>
                  <a:pt x="1925" y="3935"/>
                </a:cubicBezTo>
                <a:cubicBezTo>
                  <a:pt x="1934" y="3929"/>
                  <a:pt x="1942" y="3924"/>
                  <a:pt x="1950" y="3922"/>
                </a:cubicBezTo>
                <a:cubicBezTo>
                  <a:pt x="1995" y="3902"/>
                  <a:pt x="2010" y="3928"/>
                  <a:pt x="2010" y="3986"/>
                </a:cubicBezTo>
                <a:cubicBezTo>
                  <a:pt x="2010" y="4015"/>
                  <a:pt x="2010" y="4044"/>
                  <a:pt x="2010" y="4073"/>
                </a:cubicBezTo>
                <a:cubicBezTo>
                  <a:pt x="2009" y="4210"/>
                  <a:pt x="2009" y="4348"/>
                  <a:pt x="2010" y="4485"/>
                </a:cubicBezTo>
                <a:lnTo>
                  <a:pt x="2010" y="4628"/>
                </a:lnTo>
                <a:cubicBezTo>
                  <a:pt x="2010" y="5115"/>
                  <a:pt x="2012" y="5603"/>
                  <a:pt x="2008" y="6090"/>
                </a:cubicBezTo>
                <a:cubicBezTo>
                  <a:pt x="2007" y="6188"/>
                  <a:pt x="2036" y="6222"/>
                  <a:pt x="2137" y="6221"/>
                </a:cubicBezTo>
                <a:cubicBezTo>
                  <a:pt x="2613" y="6218"/>
                  <a:pt x="3090" y="6218"/>
                  <a:pt x="3567" y="6222"/>
                </a:cubicBezTo>
                <a:cubicBezTo>
                  <a:pt x="3668" y="6223"/>
                  <a:pt x="3676" y="6186"/>
                  <a:pt x="3659" y="6098"/>
                </a:cubicBezTo>
                <a:cubicBezTo>
                  <a:pt x="3539" y="5448"/>
                  <a:pt x="3749" y="4910"/>
                  <a:pt x="4269" y="4518"/>
                </a:cubicBezTo>
                <a:cubicBezTo>
                  <a:pt x="5196" y="3818"/>
                  <a:pt x="6546" y="4378"/>
                  <a:pt x="6733" y="5525"/>
                </a:cubicBezTo>
                <a:cubicBezTo>
                  <a:pt x="6766" y="5727"/>
                  <a:pt x="6756" y="5924"/>
                  <a:pt x="6696" y="6119"/>
                </a:cubicBezTo>
                <a:cubicBezTo>
                  <a:pt x="6671" y="6202"/>
                  <a:pt x="6699" y="6224"/>
                  <a:pt x="6776" y="6224"/>
                </a:cubicBezTo>
                <a:cubicBezTo>
                  <a:pt x="7155" y="6221"/>
                  <a:pt x="7535" y="6224"/>
                  <a:pt x="7915" y="6216"/>
                </a:cubicBezTo>
                <a:cubicBezTo>
                  <a:pt x="8099" y="6212"/>
                  <a:pt x="8240" y="6044"/>
                  <a:pt x="8238" y="5838"/>
                </a:cubicBezTo>
                <a:cubicBezTo>
                  <a:pt x="8235" y="5345"/>
                  <a:pt x="8226" y="4851"/>
                  <a:pt x="8220" y="4357"/>
                </a:cubicBezTo>
                <a:cubicBezTo>
                  <a:pt x="8218" y="4188"/>
                  <a:pt x="8217" y="4019"/>
                  <a:pt x="8218" y="3850"/>
                </a:cubicBezTo>
                <a:cubicBezTo>
                  <a:pt x="8218" y="3754"/>
                  <a:pt x="8235" y="3745"/>
                  <a:pt x="8319" y="3794"/>
                </a:cubicBezTo>
                <a:cubicBezTo>
                  <a:pt x="8474" y="3885"/>
                  <a:pt x="8622" y="3988"/>
                  <a:pt x="8797" y="4040"/>
                </a:cubicBezTo>
                <a:cubicBezTo>
                  <a:pt x="9458" y="4235"/>
                  <a:pt x="10131" y="3797"/>
                  <a:pt x="10225" y="3110"/>
                </a:cubicBezTo>
                <a:cubicBezTo>
                  <a:pt x="10315" y="2451"/>
                  <a:pt x="9755" y="1823"/>
                  <a:pt x="9096" y="1851"/>
                </a:cubicBezTo>
                <a:cubicBezTo>
                  <a:pt x="8882" y="1860"/>
                  <a:pt x="8687" y="1947"/>
                  <a:pt x="8496" y="2035"/>
                </a:cubicBezTo>
                <a:cubicBezTo>
                  <a:pt x="8238" y="2152"/>
                  <a:pt x="8240" y="2155"/>
                  <a:pt x="8240" y="1873"/>
                </a:cubicBezTo>
                <a:cubicBezTo>
                  <a:pt x="8240" y="1296"/>
                  <a:pt x="8240" y="719"/>
                  <a:pt x="8239" y="143"/>
                </a:cubicBezTo>
                <a:cubicBezTo>
                  <a:pt x="8239" y="4"/>
                  <a:pt x="8237" y="2"/>
                  <a:pt x="8102" y="2"/>
                </a:cubicBezTo>
                <a:cubicBezTo>
                  <a:pt x="7653" y="1"/>
                  <a:pt x="7204" y="1"/>
                  <a:pt x="6755" y="2"/>
                </a:cubicBezTo>
                <a:cubicBezTo>
                  <a:pt x="6630" y="2"/>
                  <a:pt x="6630" y="5"/>
                  <a:pt x="6654" y="123"/>
                </a:cubicBezTo>
                <a:cubicBezTo>
                  <a:pt x="6765" y="688"/>
                  <a:pt x="6620" y="1189"/>
                  <a:pt x="6203" y="1576"/>
                </a:cubicBezTo>
                <a:cubicBezTo>
                  <a:pt x="6202" y="1576"/>
                  <a:pt x="6201" y="1577"/>
                  <a:pt x="6200" y="1578"/>
                </a:cubicBezTo>
                <a:cubicBezTo>
                  <a:pt x="6102" y="1669"/>
                  <a:pt x="5999" y="1745"/>
                  <a:pt x="5892" y="1806"/>
                </a:cubicBezTo>
                <a:lnTo>
                  <a:pt x="5892" y="1806"/>
                </a:lnTo>
                <a:cubicBezTo>
                  <a:pt x="5792" y="1863"/>
                  <a:pt x="5690" y="1908"/>
                  <a:pt x="5588" y="1941"/>
                </a:cubicBezTo>
                <a:cubicBezTo>
                  <a:pt x="5524" y="1962"/>
                  <a:pt x="5459" y="1978"/>
                  <a:pt x="5394" y="1989"/>
                </a:cubicBezTo>
                <a:cubicBezTo>
                  <a:pt x="5270" y="2012"/>
                  <a:pt x="5146" y="2019"/>
                  <a:pt x="5024" y="2010"/>
                </a:cubicBezTo>
                <a:cubicBezTo>
                  <a:pt x="4953" y="2006"/>
                  <a:pt x="4883" y="1996"/>
                  <a:pt x="4814" y="1982"/>
                </a:cubicBezTo>
                <a:cubicBezTo>
                  <a:pt x="4444" y="1906"/>
                  <a:pt x="4105" y="1695"/>
                  <a:pt x="3873" y="1384"/>
                </a:cubicBezTo>
                <a:cubicBezTo>
                  <a:pt x="3823" y="1317"/>
                  <a:pt x="3778" y="1246"/>
                  <a:pt x="3739" y="1170"/>
                </a:cubicBezTo>
                <a:cubicBezTo>
                  <a:pt x="3697" y="1090"/>
                  <a:pt x="3662" y="1005"/>
                  <a:pt x="3635" y="917"/>
                </a:cubicBezTo>
                <a:cubicBezTo>
                  <a:pt x="3633" y="913"/>
                  <a:pt x="3632" y="909"/>
                  <a:pt x="3631" y="905"/>
                </a:cubicBezTo>
                <a:cubicBezTo>
                  <a:pt x="3609" y="834"/>
                  <a:pt x="3592" y="764"/>
                  <a:pt x="3581" y="693"/>
                </a:cubicBezTo>
                <a:cubicBezTo>
                  <a:pt x="3552" y="520"/>
                  <a:pt x="3553" y="346"/>
                  <a:pt x="3587" y="171"/>
                </a:cubicBezTo>
                <a:cubicBezTo>
                  <a:pt x="3590" y="153"/>
                  <a:pt x="3594" y="136"/>
                  <a:pt x="3598" y="119"/>
                </a:cubicBezTo>
                <a:cubicBezTo>
                  <a:pt x="3619" y="26"/>
                  <a:pt x="3592" y="-1"/>
                  <a:pt x="3497" y="0"/>
                </a:cubicBezTo>
                <a:cubicBezTo>
                  <a:pt x="3433" y="0"/>
                  <a:pt x="3369" y="1"/>
                  <a:pt x="3306" y="1"/>
                </a:cubicBezTo>
                <a:cubicBezTo>
                  <a:pt x="2997" y="3"/>
                  <a:pt x="2689" y="2"/>
                  <a:pt x="2380" y="2"/>
                </a:cubicBezTo>
                <a:lnTo>
                  <a:pt x="2150" y="2"/>
                </a:lnTo>
                <a:cubicBezTo>
                  <a:pt x="2011" y="2"/>
                  <a:pt x="2010" y="3"/>
                  <a:pt x="2010" y="139"/>
                </a:cubicBezTo>
                <a:lnTo>
                  <a:pt x="2010" y="380"/>
                </a:lnTo>
                <a:cubicBezTo>
                  <a:pt x="2009" y="600"/>
                  <a:pt x="2010" y="821"/>
                  <a:pt x="2010" y="1041"/>
                </a:cubicBezTo>
                <a:lnTo>
                  <a:pt x="2010" y="1637"/>
                </a:lnTo>
                <a:cubicBezTo>
                  <a:pt x="2010" y="1828"/>
                  <a:pt x="2010" y="2020"/>
                  <a:pt x="2009" y="2211"/>
                </a:cubicBezTo>
                <a:cubicBezTo>
                  <a:pt x="2009" y="2228"/>
                  <a:pt x="2009" y="2243"/>
                  <a:pt x="2008" y="2255"/>
                </a:cubicBezTo>
                <a:cubicBezTo>
                  <a:pt x="2004" y="2324"/>
                  <a:pt x="1984" y="2320"/>
                  <a:pt x="1901" y="2274"/>
                </a:cubicBezTo>
                <a:cubicBezTo>
                  <a:pt x="1801" y="2219"/>
                  <a:pt x="1705" y="2157"/>
                  <a:pt x="1603" y="2107"/>
                </a:cubicBezTo>
                <a:cubicBezTo>
                  <a:pt x="1581" y="2096"/>
                  <a:pt x="1559" y="2087"/>
                  <a:pt x="1537" y="2077"/>
                </a:cubicBezTo>
                <a:cubicBezTo>
                  <a:pt x="1326" y="1990"/>
                  <a:pt x="1099" y="1974"/>
                  <a:pt x="886" y="2018"/>
                </a:cubicBezTo>
                <a:cubicBezTo>
                  <a:pt x="813" y="2033"/>
                  <a:pt x="742" y="2055"/>
                  <a:pt x="674" y="2083"/>
                </a:cubicBezTo>
                <a:cubicBezTo>
                  <a:pt x="507" y="2153"/>
                  <a:pt x="357" y="2262"/>
                  <a:pt x="243" y="2403"/>
                </a:cubicBezTo>
                <a:cubicBezTo>
                  <a:pt x="182" y="2477"/>
                  <a:pt x="132" y="2560"/>
                  <a:pt x="94" y="2651"/>
                </a:cubicBezTo>
                <a:cubicBezTo>
                  <a:pt x="93" y="2652"/>
                  <a:pt x="93" y="2654"/>
                  <a:pt x="92" y="2655"/>
                </a:cubicBezTo>
                <a:cubicBezTo>
                  <a:pt x="-105" y="3129"/>
                  <a:pt x="23" y="3649"/>
                  <a:pt x="379" y="3957"/>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nvGrpSpPr>
          <p:cNvPr id="613" name="Google Shape;613;p42"/>
          <p:cNvGrpSpPr/>
          <p:nvPr/>
        </p:nvGrpSpPr>
        <p:grpSpPr>
          <a:xfrm rot="-1800094">
            <a:off x="7726628" y="-152414"/>
            <a:ext cx="950711" cy="1287134"/>
            <a:chOff x="5976360" y="-1347840"/>
            <a:chExt cx="2682720" cy="3632040"/>
          </a:xfrm>
        </p:grpSpPr>
        <p:sp>
          <p:nvSpPr>
            <p:cNvPr id="614" name="Google Shape;614;p42"/>
            <p:cNvSpPr/>
            <p:nvPr/>
          </p:nvSpPr>
          <p:spPr>
            <a:xfrm>
              <a:off x="5976360" y="-1347840"/>
              <a:ext cx="2682720" cy="3632040"/>
            </a:xfrm>
            <a:custGeom>
              <a:avLst/>
              <a:gdLst/>
              <a:ahLst/>
              <a:cxnLst/>
              <a:rect l="l" t="t" r="r" b="b"/>
              <a:pathLst>
                <a:path w="7452" h="10089" extrusionOk="0">
                  <a:moveTo>
                    <a:pt x="1188" y="7886"/>
                  </a:moveTo>
                  <a:cubicBezTo>
                    <a:pt x="1252" y="8160"/>
                    <a:pt x="1316" y="8434"/>
                    <a:pt x="1378" y="8708"/>
                  </a:cubicBezTo>
                  <a:cubicBezTo>
                    <a:pt x="1401" y="8810"/>
                    <a:pt x="1464" y="8786"/>
                    <a:pt x="1529" y="8770"/>
                  </a:cubicBezTo>
                  <a:lnTo>
                    <a:pt x="2318" y="8586"/>
                  </a:lnTo>
                  <a:cubicBezTo>
                    <a:pt x="2711" y="8495"/>
                    <a:pt x="3102" y="8403"/>
                    <a:pt x="3496" y="8312"/>
                  </a:cubicBezTo>
                  <a:cubicBezTo>
                    <a:pt x="3547" y="8301"/>
                    <a:pt x="3611" y="8258"/>
                    <a:pt x="3651" y="8306"/>
                  </a:cubicBezTo>
                  <a:cubicBezTo>
                    <a:pt x="3685" y="8346"/>
                    <a:pt x="3639" y="8404"/>
                    <a:pt x="3624" y="8452"/>
                  </a:cubicBezTo>
                  <a:cubicBezTo>
                    <a:pt x="3557" y="8667"/>
                    <a:pt x="3503" y="8881"/>
                    <a:pt x="3529" y="9112"/>
                  </a:cubicBezTo>
                  <a:cubicBezTo>
                    <a:pt x="3536" y="9176"/>
                    <a:pt x="3549" y="9238"/>
                    <a:pt x="3568" y="9299"/>
                  </a:cubicBezTo>
                  <a:cubicBezTo>
                    <a:pt x="3595" y="9386"/>
                    <a:pt x="3633" y="9469"/>
                    <a:pt x="3681" y="9547"/>
                  </a:cubicBezTo>
                  <a:cubicBezTo>
                    <a:pt x="3718" y="9607"/>
                    <a:pt x="3762" y="9665"/>
                    <a:pt x="3811" y="9717"/>
                  </a:cubicBezTo>
                  <a:cubicBezTo>
                    <a:pt x="3874" y="9787"/>
                    <a:pt x="3947" y="9849"/>
                    <a:pt x="4026" y="9902"/>
                  </a:cubicBezTo>
                  <a:cubicBezTo>
                    <a:pt x="4225" y="10035"/>
                    <a:pt x="4466" y="10106"/>
                    <a:pt x="4712" y="10085"/>
                  </a:cubicBezTo>
                  <a:cubicBezTo>
                    <a:pt x="4718" y="10085"/>
                    <a:pt x="4724" y="10084"/>
                    <a:pt x="4730" y="10084"/>
                  </a:cubicBezTo>
                  <a:cubicBezTo>
                    <a:pt x="4797" y="10077"/>
                    <a:pt x="4862" y="10065"/>
                    <a:pt x="4925" y="10048"/>
                  </a:cubicBezTo>
                  <a:cubicBezTo>
                    <a:pt x="5175" y="9980"/>
                    <a:pt x="5385" y="9833"/>
                    <a:pt x="5532" y="9638"/>
                  </a:cubicBezTo>
                  <a:cubicBezTo>
                    <a:pt x="5684" y="9437"/>
                    <a:pt x="5767" y="9185"/>
                    <a:pt x="5757" y="8917"/>
                  </a:cubicBezTo>
                  <a:cubicBezTo>
                    <a:pt x="5754" y="8854"/>
                    <a:pt x="5746" y="8791"/>
                    <a:pt x="5733" y="8727"/>
                  </a:cubicBezTo>
                  <a:cubicBezTo>
                    <a:pt x="5687" y="8501"/>
                    <a:pt x="5563" y="8314"/>
                    <a:pt x="5405" y="8149"/>
                  </a:cubicBezTo>
                  <a:cubicBezTo>
                    <a:pt x="5352" y="8095"/>
                    <a:pt x="5300" y="8039"/>
                    <a:pt x="5246" y="7986"/>
                  </a:cubicBezTo>
                  <a:cubicBezTo>
                    <a:pt x="5202" y="7943"/>
                    <a:pt x="5211" y="7915"/>
                    <a:pt x="5268" y="7899"/>
                  </a:cubicBezTo>
                  <a:cubicBezTo>
                    <a:pt x="5297" y="7891"/>
                    <a:pt x="5328" y="7884"/>
                    <a:pt x="5359" y="7877"/>
                  </a:cubicBezTo>
                  <a:lnTo>
                    <a:pt x="5539" y="7835"/>
                  </a:lnTo>
                  <a:cubicBezTo>
                    <a:pt x="5635" y="7812"/>
                    <a:pt x="5730" y="7790"/>
                    <a:pt x="5826" y="7768"/>
                  </a:cubicBezTo>
                  <a:cubicBezTo>
                    <a:pt x="6326" y="7651"/>
                    <a:pt x="6826" y="7534"/>
                    <a:pt x="7326" y="7417"/>
                  </a:cubicBezTo>
                  <a:cubicBezTo>
                    <a:pt x="7466" y="7384"/>
                    <a:pt x="7467" y="7384"/>
                    <a:pt x="7435" y="7244"/>
                  </a:cubicBezTo>
                  <a:cubicBezTo>
                    <a:pt x="7328" y="6787"/>
                    <a:pt x="7219" y="6330"/>
                    <a:pt x="7116" y="5872"/>
                  </a:cubicBezTo>
                  <a:cubicBezTo>
                    <a:pt x="7095" y="5776"/>
                    <a:pt x="7063" y="5766"/>
                    <a:pt x="6976" y="5806"/>
                  </a:cubicBezTo>
                  <a:cubicBezTo>
                    <a:pt x="6136" y="6200"/>
                    <a:pt x="5136" y="5787"/>
                    <a:pt x="4832" y="4909"/>
                  </a:cubicBezTo>
                  <a:cubicBezTo>
                    <a:pt x="4536" y="4053"/>
                    <a:pt x="5007" y="3167"/>
                    <a:pt x="5830" y="2907"/>
                  </a:cubicBezTo>
                  <a:cubicBezTo>
                    <a:pt x="5987" y="2857"/>
                    <a:pt x="6146" y="2835"/>
                    <a:pt x="6308" y="2830"/>
                  </a:cubicBezTo>
                  <a:cubicBezTo>
                    <a:pt x="6382" y="2828"/>
                    <a:pt x="6398" y="2798"/>
                    <a:pt x="6382" y="2732"/>
                  </a:cubicBezTo>
                  <a:cubicBezTo>
                    <a:pt x="6298" y="2380"/>
                    <a:pt x="6221" y="2025"/>
                    <a:pt x="6132" y="1674"/>
                  </a:cubicBezTo>
                  <a:cubicBezTo>
                    <a:pt x="6078" y="1460"/>
                    <a:pt x="5880" y="1361"/>
                    <a:pt x="5630" y="1415"/>
                  </a:cubicBezTo>
                  <a:cubicBezTo>
                    <a:pt x="5373" y="1470"/>
                    <a:pt x="5118" y="1532"/>
                    <a:pt x="4863" y="1593"/>
                  </a:cubicBezTo>
                  <a:cubicBezTo>
                    <a:pt x="4600" y="1655"/>
                    <a:pt x="4339" y="1719"/>
                    <a:pt x="4077" y="1783"/>
                  </a:cubicBezTo>
                  <a:cubicBezTo>
                    <a:pt x="3989" y="1805"/>
                    <a:pt x="3971" y="1789"/>
                    <a:pt x="3987" y="1698"/>
                  </a:cubicBezTo>
                  <a:cubicBezTo>
                    <a:pt x="4018" y="1525"/>
                    <a:pt x="4049" y="1351"/>
                    <a:pt x="4063" y="1176"/>
                  </a:cubicBezTo>
                  <a:cubicBezTo>
                    <a:pt x="4101" y="691"/>
                    <a:pt x="3880" y="353"/>
                    <a:pt x="3468" y="127"/>
                  </a:cubicBezTo>
                  <a:cubicBezTo>
                    <a:pt x="3094" y="-79"/>
                    <a:pt x="2600" y="-34"/>
                    <a:pt x="2266" y="255"/>
                  </a:cubicBezTo>
                  <a:cubicBezTo>
                    <a:pt x="1919" y="556"/>
                    <a:pt x="1768" y="940"/>
                    <a:pt x="1886" y="1398"/>
                  </a:cubicBezTo>
                  <a:cubicBezTo>
                    <a:pt x="1943" y="1618"/>
                    <a:pt x="2089" y="1796"/>
                    <a:pt x="2218" y="1979"/>
                  </a:cubicBezTo>
                  <a:cubicBezTo>
                    <a:pt x="2248" y="2022"/>
                    <a:pt x="2279" y="2064"/>
                    <a:pt x="2310" y="2105"/>
                  </a:cubicBezTo>
                  <a:cubicBezTo>
                    <a:pt x="2352" y="2159"/>
                    <a:pt x="2342" y="2186"/>
                    <a:pt x="2272" y="2202"/>
                  </a:cubicBezTo>
                  <a:cubicBezTo>
                    <a:pt x="1905" y="2285"/>
                    <a:pt x="1538" y="2372"/>
                    <a:pt x="1171" y="2457"/>
                  </a:cubicBezTo>
                  <a:cubicBezTo>
                    <a:pt x="809" y="2542"/>
                    <a:pt x="446" y="2629"/>
                    <a:pt x="82" y="2710"/>
                  </a:cubicBezTo>
                  <a:cubicBezTo>
                    <a:pt x="5" y="2728"/>
                    <a:pt x="-11" y="2760"/>
                    <a:pt x="7" y="2832"/>
                  </a:cubicBezTo>
                  <a:cubicBezTo>
                    <a:pt x="116" y="3293"/>
                    <a:pt x="224" y="3754"/>
                    <a:pt x="329" y="4215"/>
                  </a:cubicBezTo>
                  <a:cubicBezTo>
                    <a:pt x="345" y="4286"/>
                    <a:pt x="365" y="4305"/>
                    <a:pt x="439" y="4269"/>
                  </a:cubicBezTo>
                  <a:cubicBezTo>
                    <a:pt x="1037" y="3979"/>
                    <a:pt x="1697" y="4101"/>
                    <a:pt x="2149" y="4486"/>
                  </a:cubicBezTo>
                  <a:cubicBezTo>
                    <a:pt x="2237" y="4561"/>
                    <a:pt x="2318" y="4647"/>
                    <a:pt x="2389" y="4742"/>
                  </a:cubicBezTo>
                  <a:cubicBezTo>
                    <a:pt x="2472" y="4853"/>
                    <a:pt x="2541" y="4978"/>
                    <a:pt x="2593" y="5112"/>
                  </a:cubicBezTo>
                  <a:cubicBezTo>
                    <a:pt x="2630" y="5207"/>
                    <a:pt x="2659" y="5307"/>
                    <a:pt x="2677" y="5412"/>
                  </a:cubicBezTo>
                  <a:cubicBezTo>
                    <a:pt x="2682" y="5441"/>
                    <a:pt x="2687" y="5470"/>
                    <a:pt x="2691" y="5501"/>
                  </a:cubicBezTo>
                  <a:cubicBezTo>
                    <a:pt x="2698" y="5562"/>
                    <a:pt x="2701" y="5622"/>
                    <a:pt x="2701" y="5682"/>
                  </a:cubicBezTo>
                  <a:cubicBezTo>
                    <a:pt x="2701" y="5766"/>
                    <a:pt x="2693" y="5850"/>
                    <a:pt x="2678" y="5932"/>
                  </a:cubicBezTo>
                  <a:cubicBezTo>
                    <a:pt x="2575" y="6522"/>
                    <a:pt x="2123" y="7036"/>
                    <a:pt x="1527" y="7180"/>
                  </a:cubicBezTo>
                  <a:cubicBezTo>
                    <a:pt x="1395" y="7212"/>
                    <a:pt x="1263" y="7236"/>
                    <a:pt x="1128" y="7234"/>
                  </a:cubicBezTo>
                  <a:cubicBezTo>
                    <a:pt x="1095" y="7233"/>
                    <a:pt x="1070" y="7236"/>
                    <a:pt x="1058" y="7252"/>
                  </a:cubicBezTo>
                  <a:cubicBezTo>
                    <a:pt x="1048" y="7265"/>
                    <a:pt x="1046" y="7284"/>
                    <a:pt x="1054" y="7316"/>
                  </a:cubicBezTo>
                  <a:cubicBezTo>
                    <a:pt x="1099" y="7506"/>
                    <a:pt x="1143" y="7696"/>
                    <a:pt x="1188" y="7886"/>
                  </a:cubicBezTo>
                  <a:close/>
                </a:path>
              </a:pathLst>
            </a:custGeom>
            <a:solidFill>
              <a:schemeClr val="lt1"/>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615" name="Google Shape;615;p42"/>
            <p:cNvSpPr/>
            <p:nvPr/>
          </p:nvSpPr>
          <p:spPr>
            <a:xfrm>
              <a:off x="6354000" y="257040"/>
              <a:ext cx="1719720" cy="2027160"/>
            </a:xfrm>
            <a:custGeom>
              <a:avLst/>
              <a:gdLst/>
              <a:ahLst/>
              <a:cxnLst/>
              <a:rect l="l" t="t" r="r" b="b"/>
              <a:pathLst>
                <a:path w="4777" h="5631" extrusionOk="0">
                  <a:moveTo>
                    <a:pt x="329" y="4250"/>
                  </a:moveTo>
                  <a:cubicBezTo>
                    <a:pt x="352" y="4352"/>
                    <a:pt x="415" y="4328"/>
                    <a:pt x="480" y="4313"/>
                  </a:cubicBezTo>
                  <a:lnTo>
                    <a:pt x="1269" y="4128"/>
                  </a:lnTo>
                  <a:cubicBezTo>
                    <a:pt x="1662" y="4037"/>
                    <a:pt x="2053" y="3945"/>
                    <a:pt x="2447" y="3854"/>
                  </a:cubicBezTo>
                  <a:cubicBezTo>
                    <a:pt x="2498" y="3843"/>
                    <a:pt x="2562" y="3800"/>
                    <a:pt x="2602" y="3848"/>
                  </a:cubicBezTo>
                  <a:cubicBezTo>
                    <a:pt x="2636" y="3888"/>
                    <a:pt x="2590" y="3946"/>
                    <a:pt x="2575" y="3994"/>
                  </a:cubicBezTo>
                  <a:cubicBezTo>
                    <a:pt x="2508" y="4209"/>
                    <a:pt x="2454" y="4423"/>
                    <a:pt x="2480" y="4654"/>
                  </a:cubicBezTo>
                  <a:cubicBezTo>
                    <a:pt x="2487" y="4718"/>
                    <a:pt x="2500" y="4780"/>
                    <a:pt x="2519" y="4841"/>
                  </a:cubicBezTo>
                  <a:cubicBezTo>
                    <a:pt x="2546" y="4928"/>
                    <a:pt x="2584" y="5011"/>
                    <a:pt x="2632" y="5089"/>
                  </a:cubicBezTo>
                  <a:cubicBezTo>
                    <a:pt x="2669" y="5149"/>
                    <a:pt x="2713" y="5207"/>
                    <a:pt x="2762" y="5259"/>
                  </a:cubicBezTo>
                  <a:cubicBezTo>
                    <a:pt x="2825" y="5329"/>
                    <a:pt x="2898" y="5391"/>
                    <a:pt x="2977" y="5444"/>
                  </a:cubicBezTo>
                  <a:cubicBezTo>
                    <a:pt x="3176" y="5577"/>
                    <a:pt x="3417" y="5648"/>
                    <a:pt x="3663" y="5627"/>
                  </a:cubicBezTo>
                  <a:cubicBezTo>
                    <a:pt x="3669" y="5627"/>
                    <a:pt x="3675" y="5626"/>
                    <a:pt x="3681" y="5626"/>
                  </a:cubicBezTo>
                  <a:cubicBezTo>
                    <a:pt x="3748" y="5619"/>
                    <a:pt x="3813" y="5607"/>
                    <a:pt x="3876" y="5590"/>
                  </a:cubicBezTo>
                  <a:cubicBezTo>
                    <a:pt x="4126" y="5522"/>
                    <a:pt x="4336" y="5375"/>
                    <a:pt x="4483" y="5180"/>
                  </a:cubicBezTo>
                  <a:cubicBezTo>
                    <a:pt x="4635" y="4979"/>
                    <a:pt x="4718" y="4727"/>
                    <a:pt x="4708" y="4459"/>
                  </a:cubicBezTo>
                  <a:cubicBezTo>
                    <a:pt x="4705" y="4396"/>
                    <a:pt x="4697" y="4333"/>
                    <a:pt x="4684" y="4269"/>
                  </a:cubicBezTo>
                  <a:cubicBezTo>
                    <a:pt x="4638" y="4043"/>
                    <a:pt x="4514" y="3856"/>
                    <a:pt x="4356" y="3691"/>
                  </a:cubicBezTo>
                  <a:cubicBezTo>
                    <a:pt x="4303" y="3637"/>
                    <a:pt x="4251" y="3581"/>
                    <a:pt x="4197" y="3528"/>
                  </a:cubicBezTo>
                  <a:cubicBezTo>
                    <a:pt x="4153" y="3485"/>
                    <a:pt x="4162" y="3457"/>
                    <a:pt x="4219" y="3441"/>
                  </a:cubicBezTo>
                  <a:cubicBezTo>
                    <a:pt x="4248" y="3433"/>
                    <a:pt x="4279" y="3426"/>
                    <a:pt x="4309" y="3419"/>
                  </a:cubicBezTo>
                  <a:lnTo>
                    <a:pt x="4490" y="3377"/>
                  </a:lnTo>
                  <a:cubicBezTo>
                    <a:pt x="4586" y="3354"/>
                    <a:pt x="4681" y="3332"/>
                    <a:pt x="4777" y="3310"/>
                  </a:cubicBezTo>
                  <a:lnTo>
                    <a:pt x="4766" y="3282"/>
                  </a:lnTo>
                  <a:lnTo>
                    <a:pt x="4755" y="3258"/>
                  </a:lnTo>
                  <a:lnTo>
                    <a:pt x="4742" y="3236"/>
                  </a:lnTo>
                  <a:cubicBezTo>
                    <a:pt x="4738" y="3230"/>
                    <a:pt x="4734" y="3224"/>
                    <a:pt x="4731" y="3219"/>
                  </a:cubicBezTo>
                  <a:lnTo>
                    <a:pt x="4734" y="3093"/>
                  </a:lnTo>
                  <a:cubicBezTo>
                    <a:pt x="4741" y="2742"/>
                    <a:pt x="4561" y="2467"/>
                    <a:pt x="4332" y="2294"/>
                  </a:cubicBezTo>
                  <a:lnTo>
                    <a:pt x="4322" y="2191"/>
                  </a:lnTo>
                  <a:cubicBezTo>
                    <a:pt x="4321" y="2181"/>
                    <a:pt x="4320" y="2172"/>
                    <a:pt x="4319" y="2162"/>
                  </a:cubicBezTo>
                  <a:cubicBezTo>
                    <a:pt x="4319" y="2157"/>
                    <a:pt x="4318" y="2152"/>
                    <a:pt x="4317" y="2147"/>
                  </a:cubicBezTo>
                  <a:cubicBezTo>
                    <a:pt x="4289" y="1737"/>
                    <a:pt x="4094" y="1430"/>
                    <a:pt x="3749" y="1253"/>
                  </a:cubicBezTo>
                  <a:cubicBezTo>
                    <a:pt x="3705" y="984"/>
                    <a:pt x="3519" y="753"/>
                    <a:pt x="3266" y="658"/>
                  </a:cubicBezTo>
                  <a:cubicBezTo>
                    <a:pt x="3191" y="629"/>
                    <a:pt x="3114" y="611"/>
                    <a:pt x="3038" y="604"/>
                  </a:cubicBezTo>
                  <a:cubicBezTo>
                    <a:pt x="2965" y="469"/>
                    <a:pt x="2875" y="358"/>
                    <a:pt x="2767" y="267"/>
                  </a:cubicBezTo>
                  <a:cubicBezTo>
                    <a:pt x="2543" y="79"/>
                    <a:pt x="2277" y="9"/>
                    <a:pt x="2018" y="69"/>
                  </a:cubicBezTo>
                  <a:cubicBezTo>
                    <a:pt x="1977" y="79"/>
                    <a:pt x="1935" y="92"/>
                    <a:pt x="1895" y="108"/>
                  </a:cubicBezTo>
                  <a:cubicBezTo>
                    <a:pt x="1864" y="121"/>
                    <a:pt x="1833" y="135"/>
                    <a:pt x="1804" y="150"/>
                  </a:cubicBezTo>
                  <a:cubicBezTo>
                    <a:pt x="1605" y="-1"/>
                    <a:pt x="1327" y="-26"/>
                    <a:pt x="1118" y="23"/>
                  </a:cubicBezTo>
                  <a:lnTo>
                    <a:pt x="1100" y="27"/>
                  </a:lnTo>
                  <a:cubicBezTo>
                    <a:pt x="1188" y="103"/>
                    <a:pt x="1269" y="189"/>
                    <a:pt x="1340" y="284"/>
                  </a:cubicBezTo>
                  <a:cubicBezTo>
                    <a:pt x="1423" y="395"/>
                    <a:pt x="1492" y="520"/>
                    <a:pt x="1544" y="654"/>
                  </a:cubicBezTo>
                  <a:cubicBezTo>
                    <a:pt x="1581" y="749"/>
                    <a:pt x="1610" y="849"/>
                    <a:pt x="1628" y="954"/>
                  </a:cubicBezTo>
                  <a:cubicBezTo>
                    <a:pt x="1633" y="983"/>
                    <a:pt x="1638" y="1012"/>
                    <a:pt x="1642" y="1043"/>
                  </a:cubicBezTo>
                  <a:cubicBezTo>
                    <a:pt x="1649" y="1104"/>
                    <a:pt x="1652" y="1164"/>
                    <a:pt x="1652" y="1224"/>
                  </a:cubicBezTo>
                  <a:cubicBezTo>
                    <a:pt x="1652" y="1308"/>
                    <a:pt x="1644" y="1392"/>
                    <a:pt x="1629" y="1474"/>
                  </a:cubicBezTo>
                  <a:cubicBezTo>
                    <a:pt x="1526" y="2064"/>
                    <a:pt x="1074" y="2578"/>
                    <a:pt x="478" y="2722"/>
                  </a:cubicBezTo>
                  <a:cubicBezTo>
                    <a:pt x="346" y="2754"/>
                    <a:pt x="214" y="2778"/>
                    <a:pt x="79" y="2776"/>
                  </a:cubicBezTo>
                  <a:cubicBezTo>
                    <a:pt x="46" y="2775"/>
                    <a:pt x="21" y="2778"/>
                    <a:pt x="9" y="2794"/>
                  </a:cubicBezTo>
                  <a:cubicBezTo>
                    <a:pt x="-1" y="2807"/>
                    <a:pt x="-3" y="2826"/>
                    <a:pt x="5" y="2858"/>
                  </a:cubicBezTo>
                  <a:cubicBezTo>
                    <a:pt x="50" y="3048"/>
                    <a:pt x="94" y="3238"/>
                    <a:pt x="139" y="3428"/>
                  </a:cubicBezTo>
                  <a:cubicBezTo>
                    <a:pt x="203" y="3702"/>
                    <a:pt x="267" y="3976"/>
                    <a:pt x="329" y="4250"/>
                  </a:cubicBezTo>
                  <a:close/>
                </a:path>
              </a:pathLst>
            </a:custGeom>
            <a:solidFill>
              <a:schemeClr val="dk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616" name="Google Shape;616;p42"/>
            <p:cNvSpPr/>
            <p:nvPr/>
          </p:nvSpPr>
          <p:spPr>
            <a:xfrm>
              <a:off x="6836400" y="359280"/>
              <a:ext cx="110880" cy="133200"/>
            </a:xfrm>
            <a:custGeom>
              <a:avLst/>
              <a:gdLst/>
              <a:ahLst/>
              <a:cxnLst/>
              <a:rect l="l" t="t" r="r" b="b"/>
              <a:pathLst>
                <a:path w="308" h="370" extrusionOk="0">
                  <a:moveTo>
                    <a:pt x="0" y="0"/>
                  </a:moveTo>
                  <a:cubicBezTo>
                    <a:pt x="83" y="111"/>
                    <a:pt x="152" y="235"/>
                    <a:pt x="205" y="370"/>
                  </a:cubicBezTo>
                  <a:cubicBezTo>
                    <a:pt x="216" y="286"/>
                    <a:pt x="249" y="203"/>
                    <a:pt x="303" y="122"/>
                  </a:cubicBezTo>
                  <a:cubicBezTo>
                    <a:pt x="306" y="118"/>
                    <a:pt x="307" y="115"/>
                    <a:pt x="308" y="113"/>
                  </a:cubicBezTo>
                  <a:cubicBezTo>
                    <a:pt x="306" y="111"/>
                    <a:pt x="304" y="108"/>
                    <a:pt x="299" y="102"/>
                  </a:cubicBezTo>
                  <a:cubicBezTo>
                    <a:pt x="231" y="29"/>
                    <a:pt x="111" y="-2"/>
                    <a:pt x="0" y="0"/>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sp>
          <p:nvSpPr>
            <p:cNvPr id="617" name="Google Shape;617;p42"/>
            <p:cNvSpPr/>
            <p:nvPr/>
          </p:nvSpPr>
          <p:spPr>
            <a:xfrm>
              <a:off x="6357240" y="376920"/>
              <a:ext cx="1691640" cy="1800720"/>
            </a:xfrm>
            <a:custGeom>
              <a:avLst/>
              <a:gdLst/>
              <a:ahLst/>
              <a:cxnLst/>
              <a:rect l="l" t="t" r="r" b="b"/>
              <a:pathLst>
                <a:path w="4699" h="5002" extrusionOk="0">
                  <a:moveTo>
                    <a:pt x="320" y="3917"/>
                  </a:moveTo>
                  <a:cubicBezTo>
                    <a:pt x="343" y="4019"/>
                    <a:pt x="406" y="3995"/>
                    <a:pt x="471" y="3980"/>
                  </a:cubicBezTo>
                  <a:lnTo>
                    <a:pt x="1035" y="3848"/>
                  </a:lnTo>
                  <a:cubicBezTo>
                    <a:pt x="1025" y="3801"/>
                    <a:pt x="1018" y="3758"/>
                    <a:pt x="1014" y="3716"/>
                  </a:cubicBezTo>
                  <a:cubicBezTo>
                    <a:pt x="997" y="3541"/>
                    <a:pt x="994" y="3315"/>
                    <a:pt x="1132" y="3113"/>
                  </a:cubicBezTo>
                  <a:cubicBezTo>
                    <a:pt x="1133" y="3110"/>
                    <a:pt x="1135" y="3108"/>
                    <a:pt x="1136" y="3106"/>
                  </a:cubicBezTo>
                  <a:cubicBezTo>
                    <a:pt x="1146" y="3089"/>
                    <a:pt x="1166" y="3057"/>
                    <a:pt x="1210" y="3044"/>
                  </a:cubicBezTo>
                  <a:lnTo>
                    <a:pt x="1213" y="3043"/>
                  </a:lnTo>
                  <a:cubicBezTo>
                    <a:pt x="1235" y="3038"/>
                    <a:pt x="1257" y="3045"/>
                    <a:pt x="1272" y="3062"/>
                  </a:cubicBezTo>
                  <a:cubicBezTo>
                    <a:pt x="1287" y="3079"/>
                    <a:pt x="1291" y="3104"/>
                    <a:pt x="1282" y="3126"/>
                  </a:cubicBezTo>
                  <a:cubicBezTo>
                    <a:pt x="1203" y="3302"/>
                    <a:pt x="1196" y="3540"/>
                    <a:pt x="1260" y="3795"/>
                  </a:cubicBezTo>
                  <a:cubicBezTo>
                    <a:pt x="1653" y="3704"/>
                    <a:pt x="2044" y="3612"/>
                    <a:pt x="2438" y="3521"/>
                  </a:cubicBezTo>
                  <a:cubicBezTo>
                    <a:pt x="2489" y="3510"/>
                    <a:pt x="2553" y="3467"/>
                    <a:pt x="2593" y="3515"/>
                  </a:cubicBezTo>
                  <a:cubicBezTo>
                    <a:pt x="2627" y="3555"/>
                    <a:pt x="2581" y="3613"/>
                    <a:pt x="2566" y="3661"/>
                  </a:cubicBezTo>
                  <a:cubicBezTo>
                    <a:pt x="2499" y="3876"/>
                    <a:pt x="2445" y="4090"/>
                    <a:pt x="2471" y="4321"/>
                  </a:cubicBezTo>
                  <a:cubicBezTo>
                    <a:pt x="2478" y="4385"/>
                    <a:pt x="2491" y="4447"/>
                    <a:pt x="2510" y="4508"/>
                  </a:cubicBezTo>
                  <a:cubicBezTo>
                    <a:pt x="2534" y="4443"/>
                    <a:pt x="2544" y="4369"/>
                    <a:pt x="2539" y="4288"/>
                  </a:cubicBezTo>
                  <a:cubicBezTo>
                    <a:pt x="2520" y="4003"/>
                    <a:pt x="2568" y="3795"/>
                    <a:pt x="2694" y="3615"/>
                  </a:cubicBezTo>
                  <a:cubicBezTo>
                    <a:pt x="2749" y="3536"/>
                    <a:pt x="2826" y="3472"/>
                    <a:pt x="2889" y="3451"/>
                  </a:cubicBezTo>
                  <a:cubicBezTo>
                    <a:pt x="2891" y="3450"/>
                    <a:pt x="2893" y="3449"/>
                    <a:pt x="2895" y="3449"/>
                  </a:cubicBezTo>
                  <a:cubicBezTo>
                    <a:pt x="2920" y="3443"/>
                    <a:pt x="2947" y="3454"/>
                    <a:pt x="2960" y="3477"/>
                  </a:cubicBezTo>
                  <a:cubicBezTo>
                    <a:pt x="2974" y="3502"/>
                    <a:pt x="2969" y="3533"/>
                    <a:pt x="2948" y="3552"/>
                  </a:cubicBezTo>
                  <a:cubicBezTo>
                    <a:pt x="2798" y="3685"/>
                    <a:pt x="2724" y="3857"/>
                    <a:pt x="2723" y="4077"/>
                  </a:cubicBezTo>
                  <a:cubicBezTo>
                    <a:pt x="2723" y="4235"/>
                    <a:pt x="2741" y="4362"/>
                    <a:pt x="2780" y="4475"/>
                  </a:cubicBezTo>
                  <a:cubicBezTo>
                    <a:pt x="2882" y="4775"/>
                    <a:pt x="3064" y="4944"/>
                    <a:pt x="3337" y="4994"/>
                  </a:cubicBezTo>
                  <a:cubicBezTo>
                    <a:pt x="3404" y="5007"/>
                    <a:pt x="3482" y="5004"/>
                    <a:pt x="3560" y="4986"/>
                  </a:cubicBezTo>
                  <a:cubicBezTo>
                    <a:pt x="3795" y="4931"/>
                    <a:pt x="4035" y="4738"/>
                    <a:pt x="4004" y="4549"/>
                  </a:cubicBezTo>
                  <a:cubicBezTo>
                    <a:pt x="4003" y="4542"/>
                    <a:pt x="4000" y="4533"/>
                    <a:pt x="3997" y="4523"/>
                  </a:cubicBezTo>
                  <a:cubicBezTo>
                    <a:pt x="3993" y="4513"/>
                    <a:pt x="3989" y="4502"/>
                    <a:pt x="3986" y="4491"/>
                  </a:cubicBezTo>
                  <a:cubicBezTo>
                    <a:pt x="3907" y="4176"/>
                    <a:pt x="3927" y="3904"/>
                    <a:pt x="4049" y="3659"/>
                  </a:cubicBezTo>
                  <a:cubicBezTo>
                    <a:pt x="4068" y="3620"/>
                    <a:pt x="4092" y="3576"/>
                    <a:pt x="4132" y="3540"/>
                  </a:cubicBezTo>
                  <a:cubicBezTo>
                    <a:pt x="4139" y="3534"/>
                    <a:pt x="4148" y="3529"/>
                    <a:pt x="4158" y="3527"/>
                  </a:cubicBezTo>
                  <a:cubicBezTo>
                    <a:pt x="4171" y="3524"/>
                    <a:pt x="4186" y="3525"/>
                    <a:pt x="4199" y="3532"/>
                  </a:cubicBezTo>
                  <a:cubicBezTo>
                    <a:pt x="4220" y="3543"/>
                    <a:pt x="4233" y="3566"/>
                    <a:pt x="4231" y="3590"/>
                  </a:cubicBezTo>
                  <a:cubicBezTo>
                    <a:pt x="4173" y="4248"/>
                    <a:pt x="4267" y="4435"/>
                    <a:pt x="4328" y="4488"/>
                  </a:cubicBezTo>
                  <a:cubicBezTo>
                    <a:pt x="4354" y="4511"/>
                    <a:pt x="4384" y="4518"/>
                    <a:pt x="4422" y="4509"/>
                  </a:cubicBezTo>
                  <a:cubicBezTo>
                    <a:pt x="4493" y="4492"/>
                    <a:pt x="4564" y="4425"/>
                    <a:pt x="4576" y="4407"/>
                  </a:cubicBezTo>
                  <a:cubicBezTo>
                    <a:pt x="4633" y="4309"/>
                    <a:pt x="4673" y="4215"/>
                    <a:pt x="4699" y="4126"/>
                  </a:cubicBezTo>
                  <a:cubicBezTo>
                    <a:pt x="4696" y="4063"/>
                    <a:pt x="4688" y="4000"/>
                    <a:pt x="4675" y="3936"/>
                  </a:cubicBezTo>
                  <a:cubicBezTo>
                    <a:pt x="4629" y="3710"/>
                    <a:pt x="4505" y="3523"/>
                    <a:pt x="4347" y="3358"/>
                  </a:cubicBezTo>
                  <a:cubicBezTo>
                    <a:pt x="4294" y="3304"/>
                    <a:pt x="4242" y="3248"/>
                    <a:pt x="4188" y="3195"/>
                  </a:cubicBezTo>
                  <a:cubicBezTo>
                    <a:pt x="4144" y="3152"/>
                    <a:pt x="4153" y="3124"/>
                    <a:pt x="4210" y="3108"/>
                  </a:cubicBezTo>
                  <a:cubicBezTo>
                    <a:pt x="4239" y="3100"/>
                    <a:pt x="4270" y="3093"/>
                    <a:pt x="4300" y="3086"/>
                  </a:cubicBezTo>
                  <a:lnTo>
                    <a:pt x="4481" y="3044"/>
                  </a:lnTo>
                  <a:cubicBezTo>
                    <a:pt x="4359" y="2896"/>
                    <a:pt x="4192" y="2834"/>
                    <a:pt x="4021" y="2874"/>
                  </a:cubicBezTo>
                  <a:cubicBezTo>
                    <a:pt x="3882" y="2906"/>
                    <a:pt x="3762" y="3005"/>
                    <a:pt x="3699" y="3136"/>
                  </a:cubicBezTo>
                  <a:cubicBezTo>
                    <a:pt x="3613" y="3318"/>
                    <a:pt x="3570" y="3527"/>
                    <a:pt x="3566" y="3794"/>
                  </a:cubicBezTo>
                  <a:cubicBezTo>
                    <a:pt x="3565" y="3876"/>
                    <a:pt x="3567" y="3957"/>
                    <a:pt x="3568" y="4044"/>
                  </a:cubicBezTo>
                  <a:cubicBezTo>
                    <a:pt x="3569" y="4085"/>
                    <a:pt x="3570" y="4128"/>
                    <a:pt x="3571" y="4172"/>
                  </a:cubicBezTo>
                  <a:cubicBezTo>
                    <a:pt x="3571" y="4200"/>
                    <a:pt x="3552" y="4225"/>
                    <a:pt x="3525" y="4231"/>
                  </a:cubicBezTo>
                  <a:cubicBezTo>
                    <a:pt x="3523" y="4231"/>
                    <a:pt x="3521" y="4232"/>
                    <a:pt x="3519" y="4232"/>
                  </a:cubicBezTo>
                  <a:cubicBezTo>
                    <a:pt x="3488" y="4236"/>
                    <a:pt x="3460" y="4216"/>
                    <a:pt x="3453" y="4186"/>
                  </a:cubicBezTo>
                  <a:cubicBezTo>
                    <a:pt x="3403" y="3972"/>
                    <a:pt x="3387" y="3594"/>
                    <a:pt x="3419" y="3378"/>
                  </a:cubicBezTo>
                  <a:cubicBezTo>
                    <a:pt x="3446" y="3194"/>
                    <a:pt x="3509" y="3038"/>
                    <a:pt x="3611" y="2901"/>
                  </a:cubicBezTo>
                  <a:cubicBezTo>
                    <a:pt x="3702" y="2780"/>
                    <a:pt x="3835" y="2693"/>
                    <a:pt x="3986" y="2658"/>
                  </a:cubicBezTo>
                  <a:cubicBezTo>
                    <a:pt x="4085" y="2635"/>
                    <a:pt x="4189" y="2635"/>
                    <a:pt x="4287" y="2659"/>
                  </a:cubicBezTo>
                  <a:cubicBezTo>
                    <a:pt x="4342" y="2673"/>
                    <a:pt x="4392" y="2694"/>
                    <a:pt x="4440" y="2716"/>
                  </a:cubicBezTo>
                  <a:cubicBezTo>
                    <a:pt x="4447" y="2401"/>
                    <a:pt x="4207" y="2183"/>
                    <a:pt x="3977" y="2112"/>
                  </a:cubicBezTo>
                  <a:cubicBezTo>
                    <a:pt x="3938" y="2100"/>
                    <a:pt x="3901" y="2098"/>
                    <a:pt x="3868" y="2105"/>
                  </a:cubicBezTo>
                  <a:cubicBezTo>
                    <a:pt x="3836" y="2113"/>
                    <a:pt x="3805" y="2130"/>
                    <a:pt x="3776" y="2157"/>
                  </a:cubicBezTo>
                  <a:cubicBezTo>
                    <a:pt x="3722" y="2208"/>
                    <a:pt x="3681" y="2258"/>
                    <a:pt x="3653" y="2310"/>
                  </a:cubicBezTo>
                  <a:cubicBezTo>
                    <a:pt x="3608" y="2392"/>
                    <a:pt x="3567" y="2477"/>
                    <a:pt x="3528" y="2557"/>
                  </a:cubicBezTo>
                  <a:cubicBezTo>
                    <a:pt x="3441" y="2735"/>
                    <a:pt x="3339" y="2830"/>
                    <a:pt x="3195" y="2864"/>
                  </a:cubicBezTo>
                  <a:cubicBezTo>
                    <a:pt x="3129" y="2879"/>
                    <a:pt x="3054" y="2882"/>
                    <a:pt x="2963" y="2872"/>
                  </a:cubicBezTo>
                  <a:cubicBezTo>
                    <a:pt x="2908" y="2866"/>
                    <a:pt x="2855" y="2854"/>
                    <a:pt x="2803" y="2841"/>
                  </a:cubicBezTo>
                  <a:cubicBezTo>
                    <a:pt x="2785" y="2837"/>
                    <a:pt x="2768" y="2833"/>
                    <a:pt x="2750" y="2829"/>
                  </a:cubicBezTo>
                  <a:cubicBezTo>
                    <a:pt x="2693" y="2817"/>
                    <a:pt x="2642" y="2816"/>
                    <a:pt x="2593" y="2827"/>
                  </a:cubicBezTo>
                  <a:cubicBezTo>
                    <a:pt x="2540" y="2840"/>
                    <a:pt x="2490" y="2866"/>
                    <a:pt x="2442" y="2909"/>
                  </a:cubicBezTo>
                  <a:cubicBezTo>
                    <a:pt x="2390" y="2956"/>
                    <a:pt x="2344" y="3015"/>
                    <a:pt x="2300" y="3093"/>
                  </a:cubicBezTo>
                  <a:cubicBezTo>
                    <a:pt x="2275" y="3138"/>
                    <a:pt x="2254" y="3184"/>
                    <a:pt x="2233" y="3233"/>
                  </a:cubicBezTo>
                  <a:cubicBezTo>
                    <a:pt x="2219" y="3262"/>
                    <a:pt x="2206" y="3292"/>
                    <a:pt x="2192" y="3320"/>
                  </a:cubicBezTo>
                  <a:cubicBezTo>
                    <a:pt x="2184" y="3337"/>
                    <a:pt x="2169" y="3348"/>
                    <a:pt x="2152" y="3352"/>
                  </a:cubicBezTo>
                  <a:cubicBezTo>
                    <a:pt x="2141" y="3355"/>
                    <a:pt x="2130" y="3355"/>
                    <a:pt x="2120" y="3351"/>
                  </a:cubicBezTo>
                  <a:cubicBezTo>
                    <a:pt x="2092" y="3342"/>
                    <a:pt x="2074" y="3313"/>
                    <a:pt x="2079" y="3284"/>
                  </a:cubicBezTo>
                  <a:cubicBezTo>
                    <a:pt x="2099" y="3171"/>
                    <a:pt x="2141" y="3059"/>
                    <a:pt x="2208" y="2940"/>
                  </a:cubicBezTo>
                  <a:cubicBezTo>
                    <a:pt x="2304" y="2769"/>
                    <a:pt x="2425" y="2668"/>
                    <a:pt x="2579" y="2632"/>
                  </a:cubicBezTo>
                  <a:cubicBezTo>
                    <a:pt x="2608" y="2625"/>
                    <a:pt x="2639" y="2621"/>
                    <a:pt x="2671" y="2619"/>
                  </a:cubicBezTo>
                  <a:cubicBezTo>
                    <a:pt x="2715" y="2431"/>
                    <a:pt x="2750" y="2210"/>
                    <a:pt x="2693" y="1983"/>
                  </a:cubicBezTo>
                  <a:cubicBezTo>
                    <a:pt x="2659" y="1845"/>
                    <a:pt x="2588" y="1758"/>
                    <a:pt x="2475" y="1717"/>
                  </a:cubicBezTo>
                  <a:cubicBezTo>
                    <a:pt x="2416" y="1696"/>
                    <a:pt x="2361" y="1692"/>
                    <a:pt x="2305" y="1705"/>
                  </a:cubicBezTo>
                  <a:cubicBezTo>
                    <a:pt x="2241" y="1720"/>
                    <a:pt x="2177" y="1756"/>
                    <a:pt x="2104" y="1821"/>
                  </a:cubicBezTo>
                  <a:cubicBezTo>
                    <a:pt x="2033" y="1883"/>
                    <a:pt x="1974" y="1960"/>
                    <a:pt x="1924" y="2027"/>
                  </a:cubicBezTo>
                  <a:cubicBezTo>
                    <a:pt x="1916" y="2039"/>
                    <a:pt x="1903" y="2047"/>
                    <a:pt x="1890" y="2050"/>
                  </a:cubicBezTo>
                  <a:cubicBezTo>
                    <a:pt x="1876" y="2053"/>
                    <a:pt x="1861" y="2051"/>
                    <a:pt x="1848" y="2044"/>
                  </a:cubicBezTo>
                  <a:cubicBezTo>
                    <a:pt x="1822" y="2030"/>
                    <a:pt x="1810" y="1998"/>
                    <a:pt x="1820" y="1971"/>
                  </a:cubicBezTo>
                  <a:cubicBezTo>
                    <a:pt x="1867" y="1847"/>
                    <a:pt x="1941" y="1737"/>
                    <a:pt x="2042" y="1646"/>
                  </a:cubicBezTo>
                  <a:cubicBezTo>
                    <a:pt x="2070" y="1620"/>
                    <a:pt x="2173" y="1555"/>
                    <a:pt x="2299" y="1526"/>
                  </a:cubicBezTo>
                  <a:cubicBezTo>
                    <a:pt x="2406" y="1501"/>
                    <a:pt x="2509" y="1506"/>
                    <a:pt x="2603" y="1540"/>
                  </a:cubicBezTo>
                  <a:cubicBezTo>
                    <a:pt x="2779" y="1605"/>
                    <a:pt x="2893" y="1752"/>
                    <a:pt x="2932" y="1962"/>
                  </a:cubicBezTo>
                  <a:cubicBezTo>
                    <a:pt x="2971" y="2168"/>
                    <a:pt x="2965" y="2380"/>
                    <a:pt x="2915" y="2611"/>
                  </a:cubicBezTo>
                  <a:cubicBezTo>
                    <a:pt x="2915" y="2615"/>
                    <a:pt x="2914" y="2618"/>
                    <a:pt x="2913" y="2622"/>
                  </a:cubicBezTo>
                  <a:cubicBezTo>
                    <a:pt x="2915" y="2622"/>
                    <a:pt x="2917" y="2622"/>
                    <a:pt x="2919" y="2623"/>
                  </a:cubicBezTo>
                  <a:cubicBezTo>
                    <a:pt x="2961" y="2630"/>
                    <a:pt x="3004" y="2637"/>
                    <a:pt x="3045" y="2641"/>
                  </a:cubicBezTo>
                  <a:cubicBezTo>
                    <a:pt x="3084" y="2645"/>
                    <a:pt x="3119" y="2643"/>
                    <a:pt x="3151" y="2636"/>
                  </a:cubicBezTo>
                  <a:cubicBezTo>
                    <a:pt x="3225" y="2618"/>
                    <a:pt x="3281" y="2570"/>
                    <a:pt x="3320" y="2488"/>
                  </a:cubicBezTo>
                  <a:cubicBezTo>
                    <a:pt x="3341" y="2446"/>
                    <a:pt x="3360" y="2402"/>
                    <a:pt x="3379" y="2359"/>
                  </a:cubicBezTo>
                  <a:lnTo>
                    <a:pt x="3389" y="2335"/>
                  </a:lnTo>
                  <a:cubicBezTo>
                    <a:pt x="3431" y="2237"/>
                    <a:pt x="3493" y="2111"/>
                    <a:pt x="3592" y="2005"/>
                  </a:cubicBezTo>
                  <a:cubicBezTo>
                    <a:pt x="3673" y="1920"/>
                    <a:pt x="3758" y="1867"/>
                    <a:pt x="3854" y="1845"/>
                  </a:cubicBezTo>
                  <a:cubicBezTo>
                    <a:pt x="3907" y="1832"/>
                    <a:pt x="3963" y="1829"/>
                    <a:pt x="4020" y="1836"/>
                  </a:cubicBezTo>
                  <a:cubicBezTo>
                    <a:pt x="4019" y="1830"/>
                    <a:pt x="4019" y="1823"/>
                    <a:pt x="4018" y="1816"/>
                  </a:cubicBezTo>
                  <a:cubicBezTo>
                    <a:pt x="4017" y="1805"/>
                    <a:pt x="4016" y="1794"/>
                    <a:pt x="4015" y="1783"/>
                  </a:cubicBezTo>
                  <a:cubicBezTo>
                    <a:pt x="3994" y="1477"/>
                    <a:pt x="3852" y="1273"/>
                    <a:pt x="3581" y="1159"/>
                  </a:cubicBezTo>
                  <a:cubicBezTo>
                    <a:pt x="3525" y="1136"/>
                    <a:pt x="3471" y="1130"/>
                    <a:pt x="3416" y="1142"/>
                  </a:cubicBezTo>
                  <a:lnTo>
                    <a:pt x="3402" y="1145"/>
                  </a:lnTo>
                  <a:cubicBezTo>
                    <a:pt x="3329" y="1162"/>
                    <a:pt x="3255" y="1191"/>
                    <a:pt x="3167" y="1236"/>
                  </a:cubicBezTo>
                  <a:cubicBezTo>
                    <a:pt x="3162" y="1238"/>
                    <a:pt x="3157" y="1240"/>
                    <a:pt x="3153" y="1241"/>
                  </a:cubicBezTo>
                  <a:cubicBezTo>
                    <a:pt x="3133" y="1246"/>
                    <a:pt x="3112" y="1240"/>
                    <a:pt x="3097" y="1225"/>
                  </a:cubicBezTo>
                  <a:cubicBezTo>
                    <a:pt x="3079" y="1208"/>
                    <a:pt x="3074" y="1180"/>
                    <a:pt x="3086" y="1156"/>
                  </a:cubicBezTo>
                  <a:cubicBezTo>
                    <a:pt x="3154" y="1021"/>
                    <a:pt x="3260" y="966"/>
                    <a:pt x="3440" y="920"/>
                  </a:cubicBezTo>
                  <a:cubicBezTo>
                    <a:pt x="3423" y="777"/>
                    <a:pt x="3326" y="649"/>
                    <a:pt x="3192" y="598"/>
                  </a:cubicBezTo>
                  <a:cubicBezTo>
                    <a:pt x="3115" y="569"/>
                    <a:pt x="3038" y="559"/>
                    <a:pt x="2964" y="568"/>
                  </a:cubicBezTo>
                  <a:cubicBezTo>
                    <a:pt x="2884" y="578"/>
                    <a:pt x="2834" y="548"/>
                    <a:pt x="2803" y="473"/>
                  </a:cubicBezTo>
                  <a:cubicBezTo>
                    <a:pt x="2742" y="326"/>
                    <a:pt x="2665" y="214"/>
                    <a:pt x="2567" y="132"/>
                  </a:cubicBezTo>
                  <a:cubicBezTo>
                    <a:pt x="2433" y="19"/>
                    <a:pt x="2286" y="-22"/>
                    <a:pt x="2142" y="11"/>
                  </a:cubicBezTo>
                  <a:cubicBezTo>
                    <a:pt x="2119" y="16"/>
                    <a:pt x="2096" y="24"/>
                    <a:pt x="2073" y="33"/>
                  </a:cubicBezTo>
                  <a:cubicBezTo>
                    <a:pt x="1965" y="77"/>
                    <a:pt x="1878" y="141"/>
                    <a:pt x="1815" y="225"/>
                  </a:cubicBezTo>
                  <a:cubicBezTo>
                    <a:pt x="1752" y="308"/>
                    <a:pt x="1713" y="411"/>
                    <a:pt x="1699" y="530"/>
                  </a:cubicBezTo>
                  <a:lnTo>
                    <a:pt x="1699" y="530"/>
                  </a:lnTo>
                  <a:cubicBezTo>
                    <a:pt x="1705" y="585"/>
                    <a:pt x="1672" y="608"/>
                    <a:pt x="1653" y="616"/>
                  </a:cubicBezTo>
                  <a:cubicBezTo>
                    <a:pt x="1649" y="618"/>
                    <a:pt x="1645" y="619"/>
                    <a:pt x="1641" y="620"/>
                  </a:cubicBezTo>
                  <a:cubicBezTo>
                    <a:pt x="1634" y="622"/>
                    <a:pt x="1627" y="622"/>
                    <a:pt x="1619" y="621"/>
                  </a:cubicBezTo>
                  <a:cubicBezTo>
                    <a:pt x="1624" y="650"/>
                    <a:pt x="1629" y="679"/>
                    <a:pt x="1633" y="710"/>
                  </a:cubicBezTo>
                  <a:cubicBezTo>
                    <a:pt x="1640" y="771"/>
                    <a:pt x="1643" y="831"/>
                    <a:pt x="1643" y="891"/>
                  </a:cubicBezTo>
                  <a:cubicBezTo>
                    <a:pt x="1683" y="908"/>
                    <a:pt x="1720" y="929"/>
                    <a:pt x="1756" y="955"/>
                  </a:cubicBezTo>
                  <a:cubicBezTo>
                    <a:pt x="1883" y="1043"/>
                    <a:pt x="1948" y="1239"/>
                    <a:pt x="1940" y="1281"/>
                  </a:cubicBezTo>
                  <a:cubicBezTo>
                    <a:pt x="1935" y="1304"/>
                    <a:pt x="1917" y="1323"/>
                    <a:pt x="1895" y="1329"/>
                  </a:cubicBezTo>
                  <a:cubicBezTo>
                    <a:pt x="1873" y="1334"/>
                    <a:pt x="1850" y="1327"/>
                    <a:pt x="1836" y="1310"/>
                  </a:cubicBezTo>
                  <a:cubicBezTo>
                    <a:pt x="1768" y="1234"/>
                    <a:pt x="1697" y="1177"/>
                    <a:pt x="1620" y="1141"/>
                  </a:cubicBezTo>
                  <a:cubicBezTo>
                    <a:pt x="1517" y="1731"/>
                    <a:pt x="1065" y="2245"/>
                    <a:pt x="469" y="2389"/>
                  </a:cubicBezTo>
                  <a:cubicBezTo>
                    <a:pt x="337" y="2421"/>
                    <a:pt x="205" y="2445"/>
                    <a:pt x="70" y="2443"/>
                  </a:cubicBezTo>
                  <a:cubicBezTo>
                    <a:pt x="37" y="2442"/>
                    <a:pt x="12" y="2445"/>
                    <a:pt x="0" y="2461"/>
                  </a:cubicBezTo>
                  <a:cubicBezTo>
                    <a:pt x="12" y="2492"/>
                    <a:pt x="24" y="2524"/>
                    <a:pt x="38" y="2556"/>
                  </a:cubicBezTo>
                  <a:cubicBezTo>
                    <a:pt x="44" y="2569"/>
                    <a:pt x="49" y="2581"/>
                    <a:pt x="54" y="2594"/>
                  </a:cubicBezTo>
                  <a:cubicBezTo>
                    <a:pt x="68" y="2627"/>
                    <a:pt x="81" y="2659"/>
                    <a:pt x="96" y="2691"/>
                  </a:cubicBezTo>
                  <a:cubicBezTo>
                    <a:pt x="172" y="2626"/>
                    <a:pt x="245" y="2586"/>
                    <a:pt x="312" y="2570"/>
                  </a:cubicBezTo>
                  <a:cubicBezTo>
                    <a:pt x="379" y="2554"/>
                    <a:pt x="440" y="2564"/>
                    <a:pt x="490" y="2597"/>
                  </a:cubicBezTo>
                  <a:cubicBezTo>
                    <a:pt x="509" y="2610"/>
                    <a:pt x="519" y="2633"/>
                    <a:pt x="516" y="2656"/>
                  </a:cubicBezTo>
                  <a:cubicBezTo>
                    <a:pt x="512" y="2678"/>
                    <a:pt x="496" y="2697"/>
                    <a:pt x="474" y="2704"/>
                  </a:cubicBezTo>
                  <a:cubicBezTo>
                    <a:pt x="280" y="2763"/>
                    <a:pt x="164" y="2895"/>
                    <a:pt x="130" y="3095"/>
                  </a:cubicBezTo>
                  <a:cubicBezTo>
                    <a:pt x="194" y="3369"/>
                    <a:pt x="258" y="3643"/>
                    <a:pt x="320" y="3917"/>
                  </a:cubicBezTo>
                  <a:close/>
                </a:path>
              </a:pathLst>
            </a:custGeom>
            <a:solidFill>
              <a:schemeClr val="lt2"/>
            </a:solidFill>
            <a:ln>
              <a:noFill/>
            </a:ln>
          </p:spPr>
          <p:txBody>
            <a:bodyPr spcFirstLastPara="1" wrap="square" lIns="90000" tIns="45000" rIns="90000" bIns="45000" anchor="ctr" anchorCtr="1">
              <a:noAutofit/>
            </a:bodyPr>
            <a:lstStyle/>
            <a:p>
              <a:pPr marL="0" marR="0" lvl="0" indent="0" algn="l" rtl="0">
                <a:spcBef>
                  <a:spcPts val="0"/>
                </a:spcBef>
                <a:spcAft>
                  <a:spcPts val="0"/>
                </a:spcAft>
                <a:buNone/>
              </a:pPr>
              <a:endParaRPr sz="1800" b="0" strike="noStrike">
                <a:solidFill>
                  <a:srgbClr val="000000"/>
                </a:solidFill>
                <a:latin typeface="Arial"/>
                <a:ea typeface="Arial"/>
                <a:cs typeface="Arial"/>
                <a:sym typeface="Arial"/>
              </a:endParaRPr>
            </a:p>
          </p:txBody>
        </p:sp>
      </p:gr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a:xfrm>
            <a:off x="5973318" y="4704588"/>
            <a:ext cx="2455164" cy="273844"/>
          </a:xfrm>
          <a:prstGeom prst="rect">
            <a:avLst/>
          </a:prstGeom>
        </p:spPr>
        <p:txBody>
          <a:bodyPr/>
          <a:lstStyle/>
          <a:p>
            <a:fld id="{969BA712-1934-4917-9F54-91699A3A1114}" type="datetimeFigureOut">
              <a:rPr lang="ru-RU" smtClean="0"/>
              <a:t>04.02.2026</a:t>
            </a:fld>
            <a:endParaRPr lang="ru-RU"/>
          </a:p>
        </p:txBody>
      </p:sp>
      <p:sp>
        <p:nvSpPr>
          <p:cNvPr id="5" name="Footer Placeholder 4"/>
          <p:cNvSpPr>
            <a:spLocks noGrp="1"/>
          </p:cNvSpPr>
          <p:nvPr>
            <p:ph type="ftr" sz="quarter" idx="11"/>
          </p:nvPr>
        </p:nvSpPr>
        <p:spPr>
          <a:xfrm>
            <a:off x="816102" y="4704588"/>
            <a:ext cx="4745736" cy="273844"/>
          </a:xfrm>
          <a:prstGeom prst="rect">
            <a:avLst/>
          </a:prstGeom>
        </p:spPr>
        <p:txBody>
          <a:bodyPr/>
          <a:lstStyle/>
          <a:p>
            <a:endParaRPr lang="ru-RU"/>
          </a:p>
        </p:txBody>
      </p:sp>
      <p:sp>
        <p:nvSpPr>
          <p:cNvPr id="6" name="Slide Number Placeholder 5"/>
          <p:cNvSpPr>
            <a:spLocks noGrp="1"/>
          </p:cNvSpPr>
          <p:nvPr>
            <p:ph type="sldNum" sz="quarter" idx="12"/>
          </p:nvPr>
        </p:nvSpPr>
        <p:spPr>
          <a:xfrm>
            <a:off x="8483346" y="4704588"/>
            <a:ext cx="480060" cy="273844"/>
          </a:xfrm>
          <a:prstGeom prst="rect">
            <a:avLst/>
          </a:prstGeom>
        </p:spPr>
        <p:txBody>
          <a:bodyPr/>
          <a:lstStyle/>
          <a:p>
            <a:fld id="{4998A650-E1DB-436E-A73D-9E80FC2C00C0}" type="slidenum">
              <a:rPr lang="ru-RU" smtClean="0"/>
              <a:t>‹#›</a:t>
            </a:fld>
            <a:endParaRPr lang="ru-RU"/>
          </a:p>
        </p:txBody>
      </p:sp>
    </p:spTree>
    <p:extLst>
      <p:ext uri="{BB962C8B-B14F-4D97-AF65-F5344CB8AC3E}">
        <p14:creationId xmlns:p14="http://schemas.microsoft.com/office/powerpoint/2010/main" val="293531279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Slide 1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3338677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accen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3225" y="539500"/>
            <a:ext cx="77175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3000"/>
              <a:buFont typeface="Montagu Slab"/>
              <a:buNone/>
              <a:defRPr sz="3000" b="1">
                <a:solidFill>
                  <a:schemeClr val="dk1"/>
                </a:solidFill>
                <a:latin typeface="Montagu Slab"/>
                <a:ea typeface="Montagu Slab"/>
                <a:cs typeface="Montagu Slab"/>
                <a:sym typeface="Montagu Slab"/>
              </a:defRPr>
            </a:lvl1pPr>
            <a:lvl2pPr lvl="1" rtl="0">
              <a:spcBef>
                <a:spcPts val="0"/>
              </a:spcBef>
              <a:spcAft>
                <a:spcPts val="0"/>
              </a:spcAft>
              <a:buClr>
                <a:schemeClr val="dk1"/>
              </a:buClr>
              <a:buSzPts val="3000"/>
              <a:buFont typeface="Montagu Slab"/>
              <a:buNone/>
              <a:defRPr sz="3000" b="1">
                <a:solidFill>
                  <a:schemeClr val="dk1"/>
                </a:solidFill>
                <a:latin typeface="Montagu Slab"/>
                <a:ea typeface="Montagu Slab"/>
                <a:cs typeface="Montagu Slab"/>
                <a:sym typeface="Montagu Slab"/>
              </a:defRPr>
            </a:lvl2pPr>
            <a:lvl3pPr lvl="2" rtl="0">
              <a:spcBef>
                <a:spcPts val="0"/>
              </a:spcBef>
              <a:spcAft>
                <a:spcPts val="0"/>
              </a:spcAft>
              <a:buClr>
                <a:schemeClr val="dk1"/>
              </a:buClr>
              <a:buSzPts val="3000"/>
              <a:buFont typeface="Montagu Slab"/>
              <a:buNone/>
              <a:defRPr sz="3000" b="1">
                <a:solidFill>
                  <a:schemeClr val="dk1"/>
                </a:solidFill>
                <a:latin typeface="Montagu Slab"/>
                <a:ea typeface="Montagu Slab"/>
                <a:cs typeface="Montagu Slab"/>
                <a:sym typeface="Montagu Slab"/>
              </a:defRPr>
            </a:lvl3pPr>
            <a:lvl4pPr lvl="3" rtl="0">
              <a:spcBef>
                <a:spcPts val="0"/>
              </a:spcBef>
              <a:spcAft>
                <a:spcPts val="0"/>
              </a:spcAft>
              <a:buClr>
                <a:schemeClr val="dk1"/>
              </a:buClr>
              <a:buSzPts val="3000"/>
              <a:buFont typeface="Montagu Slab"/>
              <a:buNone/>
              <a:defRPr sz="3000" b="1">
                <a:solidFill>
                  <a:schemeClr val="dk1"/>
                </a:solidFill>
                <a:latin typeface="Montagu Slab"/>
                <a:ea typeface="Montagu Slab"/>
                <a:cs typeface="Montagu Slab"/>
                <a:sym typeface="Montagu Slab"/>
              </a:defRPr>
            </a:lvl4pPr>
            <a:lvl5pPr lvl="4" rtl="0">
              <a:spcBef>
                <a:spcPts val="0"/>
              </a:spcBef>
              <a:spcAft>
                <a:spcPts val="0"/>
              </a:spcAft>
              <a:buClr>
                <a:schemeClr val="dk1"/>
              </a:buClr>
              <a:buSzPts val="3000"/>
              <a:buFont typeface="Montagu Slab"/>
              <a:buNone/>
              <a:defRPr sz="3000" b="1">
                <a:solidFill>
                  <a:schemeClr val="dk1"/>
                </a:solidFill>
                <a:latin typeface="Montagu Slab"/>
                <a:ea typeface="Montagu Slab"/>
                <a:cs typeface="Montagu Slab"/>
                <a:sym typeface="Montagu Slab"/>
              </a:defRPr>
            </a:lvl5pPr>
            <a:lvl6pPr lvl="5" rtl="0">
              <a:spcBef>
                <a:spcPts val="0"/>
              </a:spcBef>
              <a:spcAft>
                <a:spcPts val="0"/>
              </a:spcAft>
              <a:buClr>
                <a:schemeClr val="dk1"/>
              </a:buClr>
              <a:buSzPts val="3000"/>
              <a:buFont typeface="Montagu Slab"/>
              <a:buNone/>
              <a:defRPr sz="3000" b="1">
                <a:solidFill>
                  <a:schemeClr val="dk1"/>
                </a:solidFill>
                <a:latin typeface="Montagu Slab"/>
                <a:ea typeface="Montagu Slab"/>
                <a:cs typeface="Montagu Slab"/>
                <a:sym typeface="Montagu Slab"/>
              </a:defRPr>
            </a:lvl6pPr>
            <a:lvl7pPr lvl="6" rtl="0">
              <a:spcBef>
                <a:spcPts val="0"/>
              </a:spcBef>
              <a:spcAft>
                <a:spcPts val="0"/>
              </a:spcAft>
              <a:buClr>
                <a:schemeClr val="dk1"/>
              </a:buClr>
              <a:buSzPts val="3000"/>
              <a:buFont typeface="Montagu Slab"/>
              <a:buNone/>
              <a:defRPr sz="3000" b="1">
                <a:solidFill>
                  <a:schemeClr val="dk1"/>
                </a:solidFill>
                <a:latin typeface="Montagu Slab"/>
                <a:ea typeface="Montagu Slab"/>
                <a:cs typeface="Montagu Slab"/>
                <a:sym typeface="Montagu Slab"/>
              </a:defRPr>
            </a:lvl7pPr>
            <a:lvl8pPr lvl="7" rtl="0">
              <a:spcBef>
                <a:spcPts val="0"/>
              </a:spcBef>
              <a:spcAft>
                <a:spcPts val="0"/>
              </a:spcAft>
              <a:buClr>
                <a:schemeClr val="dk1"/>
              </a:buClr>
              <a:buSzPts val="3000"/>
              <a:buFont typeface="Montagu Slab"/>
              <a:buNone/>
              <a:defRPr sz="3000" b="1">
                <a:solidFill>
                  <a:schemeClr val="dk1"/>
                </a:solidFill>
                <a:latin typeface="Montagu Slab"/>
                <a:ea typeface="Montagu Slab"/>
                <a:cs typeface="Montagu Slab"/>
                <a:sym typeface="Montagu Slab"/>
              </a:defRPr>
            </a:lvl8pPr>
            <a:lvl9pPr lvl="8" rtl="0">
              <a:spcBef>
                <a:spcPts val="0"/>
              </a:spcBef>
              <a:spcAft>
                <a:spcPts val="0"/>
              </a:spcAft>
              <a:buClr>
                <a:schemeClr val="dk1"/>
              </a:buClr>
              <a:buSzPts val="3000"/>
              <a:buFont typeface="Montagu Slab"/>
              <a:buNone/>
              <a:defRPr sz="3000" b="1">
                <a:solidFill>
                  <a:schemeClr val="dk1"/>
                </a:solidFill>
                <a:latin typeface="Montagu Slab"/>
                <a:ea typeface="Montagu Slab"/>
                <a:cs typeface="Montagu Slab"/>
                <a:sym typeface="Montagu Slab"/>
              </a:defRPr>
            </a:lvl9pPr>
          </a:lstStyle>
          <a:p>
            <a:endParaRPr/>
          </a:p>
        </p:txBody>
      </p:sp>
      <p:sp>
        <p:nvSpPr>
          <p:cNvPr id="7" name="Google Shape;7;p1"/>
          <p:cNvSpPr txBox="1">
            <a:spLocks noGrp="1"/>
          </p:cNvSpPr>
          <p:nvPr>
            <p:ph type="body" idx="1"/>
          </p:nvPr>
        </p:nvSpPr>
        <p:spPr>
          <a:xfrm>
            <a:off x="713225" y="1152475"/>
            <a:ext cx="7717500" cy="3416400"/>
          </a:xfrm>
          <a:prstGeom prst="rect">
            <a:avLst/>
          </a:prstGeom>
          <a:noFill/>
          <a:ln>
            <a:noFill/>
          </a:ln>
        </p:spPr>
        <p:txBody>
          <a:bodyPr spcFirstLastPara="1" wrap="square" lIns="91425" tIns="91425" rIns="91425" bIns="91425" anchor="t" anchorCtr="0">
            <a:noAutofit/>
          </a:bodyPr>
          <a:lstStyle>
            <a:lvl1pPr marL="457200" lvl="0" indent="-304800">
              <a:lnSpc>
                <a:spcPct val="100000"/>
              </a:lnSpc>
              <a:spcBef>
                <a:spcPts val="0"/>
              </a:spcBef>
              <a:spcAft>
                <a:spcPts val="0"/>
              </a:spcAft>
              <a:buClr>
                <a:schemeClr val="dk1"/>
              </a:buClr>
              <a:buSzPts val="1200"/>
              <a:buFont typeface="Bitter"/>
              <a:buChar char="●"/>
              <a:defRPr sz="1200">
                <a:solidFill>
                  <a:schemeClr val="dk1"/>
                </a:solidFill>
                <a:latin typeface="Bitter"/>
                <a:ea typeface="Bitter"/>
                <a:cs typeface="Bitter"/>
                <a:sym typeface="Bitter"/>
              </a:defRPr>
            </a:lvl1pPr>
            <a:lvl2pPr marL="914400" lvl="1" indent="-304800">
              <a:lnSpc>
                <a:spcPct val="100000"/>
              </a:lnSpc>
              <a:spcBef>
                <a:spcPts val="0"/>
              </a:spcBef>
              <a:spcAft>
                <a:spcPts val="0"/>
              </a:spcAft>
              <a:buClr>
                <a:schemeClr val="dk1"/>
              </a:buClr>
              <a:buSzPts val="1200"/>
              <a:buFont typeface="Bitter"/>
              <a:buChar char="○"/>
              <a:defRPr sz="1200">
                <a:solidFill>
                  <a:schemeClr val="dk1"/>
                </a:solidFill>
                <a:latin typeface="Bitter"/>
                <a:ea typeface="Bitter"/>
                <a:cs typeface="Bitter"/>
                <a:sym typeface="Bitter"/>
              </a:defRPr>
            </a:lvl2pPr>
            <a:lvl3pPr marL="1371600" lvl="2" indent="-304800">
              <a:lnSpc>
                <a:spcPct val="100000"/>
              </a:lnSpc>
              <a:spcBef>
                <a:spcPts val="0"/>
              </a:spcBef>
              <a:spcAft>
                <a:spcPts val="0"/>
              </a:spcAft>
              <a:buClr>
                <a:schemeClr val="dk1"/>
              </a:buClr>
              <a:buSzPts val="1200"/>
              <a:buFont typeface="Bitter"/>
              <a:buChar char="■"/>
              <a:defRPr sz="1200">
                <a:solidFill>
                  <a:schemeClr val="dk1"/>
                </a:solidFill>
                <a:latin typeface="Bitter"/>
                <a:ea typeface="Bitter"/>
                <a:cs typeface="Bitter"/>
                <a:sym typeface="Bitter"/>
              </a:defRPr>
            </a:lvl3pPr>
            <a:lvl4pPr marL="1828800" lvl="3" indent="-304800">
              <a:lnSpc>
                <a:spcPct val="100000"/>
              </a:lnSpc>
              <a:spcBef>
                <a:spcPts val="0"/>
              </a:spcBef>
              <a:spcAft>
                <a:spcPts val="0"/>
              </a:spcAft>
              <a:buClr>
                <a:schemeClr val="dk1"/>
              </a:buClr>
              <a:buSzPts val="1200"/>
              <a:buFont typeface="Bitter"/>
              <a:buChar char="●"/>
              <a:defRPr sz="1200">
                <a:solidFill>
                  <a:schemeClr val="dk1"/>
                </a:solidFill>
                <a:latin typeface="Bitter"/>
                <a:ea typeface="Bitter"/>
                <a:cs typeface="Bitter"/>
                <a:sym typeface="Bitter"/>
              </a:defRPr>
            </a:lvl4pPr>
            <a:lvl5pPr marL="2286000" lvl="4" indent="-304800">
              <a:lnSpc>
                <a:spcPct val="100000"/>
              </a:lnSpc>
              <a:spcBef>
                <a:spcPts val="0"/>
              </a:spcBef>
              <a:spcAft>
                <a:spcPts val="0"/>
              </a:spcAft>
              <a:buClr>
                <a:schemeClr val="dk1"/>
              </a:buClr>
              <a:buSzPts val="1200"/>
              <a:buFont typeface="Bitter"/>
              <a:buChar char="○"/>
              <a:defRPr sz="1200">
                <a:solidFill>
                  <a:schemeClr val="dk1"/>
                </a:solidFill>
                <a:latin typeface="Bitter"/>
                <a:ea typeface="Bitter"/>
                <a:cs typeface="Bitter"/>
                <a:sym typeface="Bitter"/>
              </a:defRPr>
            </a:lvl5pPr>
            <a:lvl6pPr marL="2743200" lvl="5" indent="-304800">
              <a:lnSpc>
                <a:spcPct val="100000"/>
              </a:lnSpc>
              <a:spcBef>
                <a:spcPts val="0"/>
              </a:spcBef>
              <a:spcAft>
                <a:spcPts val="0"/>
              </a:spcAft>
              <a:buClr>
                <a:schemeClr val="dk1"/>
              </a:buClr>
              <a:buSzPts val="1200"/>
              <a:buFont typeface="Bitter"/>
              <a:buChar char="■"/>
              <a:defRPr sz="1200">
                <a:solidFill>
                  <a:schemeClr val="dk1"/>
                </a:solidFill>
                <a:latin typeface="Bitter"/>
                <a:ea typeface="Bitter"/>
                <a:cs typeface="Bitter"/>
                <a:sym typeface="Bitter"/>
              </a:defRPr>
            </a:lvl6pPr>
            <a:lvl7pPr marL="3200400" lvl="6" indent="-304800">
              <a:lnSpc>
                <a:spcPct val="100000"/>
              </a:lnSpc>
              <a:spcBef>
                <a:spcPts val="0"/>
              </a:spcBef>
              <a:spcAft>
                <a:spcPts val="0"/>
              </a:spcAft>
              <a:buClr>
                <a:schemeClr val="dk1"/>
              </a:buClr>
              <a:buSzPts val="1200"/>
              <a:buFont typeface="Bitter"/>
              <a:buChar char="●"/>
              <a:defRPr sz="1200">
                <a:solidFill>
                  <a:schemeClr val="dk1"/>
                </a:solidFill>
                <a:latin typeface="Bitter"/>
                <a:ea typeface="Bitter"/>
                <a:cs typeface="Bitter"/>
                <a:sym typeface="Bitter"/>
              </a:defRPr>
            </a:lvl7pPr>
            <a:lvl8pPr marL="3657600" lvl="7" indent="-304800">
              <a:lnSpc>
                <a:spcPct val="100000"/>
              </a:lnSpc>
              <a:spcBef>
                <a:spcPts val="0"/>
              </a:spcBef>
              <a:spcAft>
                <a:spcPts val="0"/>
              </a:spcAft>
              <a:buClr>
                <a:schemeClr val="dk1"/>
              </a:buClr>
              <a:buSzPts val="1200"/>
              <a:buFont typeface="Bitter"/>
              <a:buChar char="○"/>
              <a:defRPr sz="1200">
                <a:solidFill>
                  <a:schemeClr val="dk1"/>
                </a:solidFill>
                <a:latin typeface="Bitter"/>
                <a:ea typeface="Bitter"/>
                <a:cs typeface="Bitter"/>
                <a:sym typeface="Bitter"/>
              </a:defRPr>
            </a:lvl8pPr>
            <a:lvl9pPr marL="4114800" lvl="8" indent="-304800">
              <a:lnSpc>
                <a:spcPct val="100000"/>
              </a:lnSpc>
              <a:spcBef>
                <a:spcPts val="0"/>
              </a:spcBef>
              <a:spcAft>
                <a:spcPts val="0"/>
              </a:spcAft>
              <a:buClr>
                <a:schemeClr val="dk1"/>
              </a:buClr>
              <a:buSzPts val="1200"/>
              <a:buFont typeface="Bitter"/>
              <a:buChar char="■"/>
              <a:defRPr sz="1200">
                <a:solidFill>
                  <a:schemeClr val="dk1"/>
                </a:solidFill>
                <a:latin typeface="Bitter"/>
                <a:ea typeface="Bitter"/>
                <a:cs typeface="Bitter"/>
                <a:sym typeface="Bitter"/>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3" r:id="rId5"/>
    <p:sldLayoutId id="2147483654" r:id="rId6"/>
    <p:sldLayoutId id="2147483655" r:id="rId7"/>
    <p:sldLayoutId id="2147483658" r:id="rId8"/>
    <p:sldLayoutId id="2147483659" r:id="rId9"/>
    <p:sldLayoutId id="2147483660" r:id="rId10"/>
    <p:sldLayoutId id="2147483661" r:id="rId11"/>
    <p:sldLayoutId id="2147483662" r:id="rId12"/>
    <p:sldLayoutId id="2147483663" r:id="rId13"/>
    <p:sldLayoutId id="2147483664" r:id="rId14"/>
    <p:sldLayoutId id="2147483665" r:id="rId15"/>
    <p:sldLayoutId id="2147483666" r:id="rId16"/>
    <p:sldLayoutId id="2147483669" r:id="rId17"/>
    <p:sldLayoutId id="2147483670" r:id="rId18"/>
    <p:sldLayoutId id="2147483672" r:id="rId19"/>
    <p:sldLayoutId id="2147483686" r:id="rId20"/>
    <p:sldLayoutId id="2147483687" r:id="rId21"/>
    <p:sldLayoutId id="2147483688" r:id="rId22"/>
    <p:sldLayoutId id="2147483692" r:id="rId23"/>
    <p:sldLayoutId id="2147483693" r:id="rId24"/>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449">
          <p15:clr>
            <a:srgbClr val="EA4335"/>
          </p15:clr>
        </p15:guide>
        <p15:guide id="2" pos="5311">
          <p15:clr>
            <a:srgbClr val="EA4335"/>
          </p15:clr>
        </p15:guide>
        <p15:guide id="3" orient="horz" pos="340">
          <p15:clr>
            <a:srgbClr val="EA4335"/>
          </p15:clr>
        </p15:guide>
        <p15:guide id="4" orient="horz" pos="2900">
          <p15:clr>
            <a:srgbClr val="EA4335"/>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google.com/search?q=Iqtisodiy+zo%CA%BBravonlik&amp;oq=ZO%E2%80%98RAVONLIK+NIMA&amp;gs_lcrp=EgZjaHJvbWUyBggAEEUYOTILCAEQABgWGB4YxwMyCAgCEAAYFhgeMgoIAxAAGAoYFhgeMgoIBBAAGAoYFhgeMggIBRAAGBYYHjIKCAYQABgKGBYYHjIKCAcQABgKGBYYHjIICAgQABgWGB4yCAgJEAAYFhge0gEHNzI2ajBqN6gCALACAA&amp;sourceid=chrome&amp;ie=UTF-8&amp;ved=2ahUKEwjUm7Lt6bmSAxX6JBAIHaFEPGgQgK4QegYIAQgBEAE" TargetMode="External"/><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3" Type="http://schemas.openxmlformats.org/officeDocument/2006/relationships/hyperlink" Target="http://ru.wikihow.com/%D0%A4%D0%B0%D0%B9%D0%BB:Tell-if-a-Child-Is-Being-Abused-Step-5.jpg" TargetMode="External"/><Relationship Id="rId2" Type="http://schemas.openxmlformats.org/officeDocument/2006/relationships/notesSlide" Target="../notesSlides/notesSlide13.xml"/><Relationship Id="rId1" Type="http://schemas.openxmlformats.org/officeDocument/2006/relationships/slideLayout" Target="../slideLayouts/slideLayout23.xml"/><Relationship Id="rId6" Type="http://schemas.openxmlformats.org/officeDocument/2006/relationships/image" Target="../media/image15.jpeg"/><Relationship Id="rId5" Type="http://schemas.openxmlformats.org/officeDocument/2006/relationships/hyperlink" Target="http://ru.wikihow.com/%D0%A4%D0%B0%D0%B9%D0%BB:Tell-if-a-Child-Is-Being-Abused-Step-6.jpg" TargetMode="External"/><Relationship Id="rId4" Type="http://schemas.openxmlformats.org/officeDocument/2006/relationships/image" Target="../media/image14.jpeg"/></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23.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23.xml"/><Relationship Id="rId4" Type="http://schemas.openxmlformats.org/officeDocument/2006/relationships/image" Target="../media/image20.jpeg"/></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4.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19.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36.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36.png"/></Relationships>
</file>

<file path=ppt/slides/_rels/slide37.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37.png"/></Relationships>
</file>

<file path=ppt/slides/_rels/slide38.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38.png"/></Relationships>
</file>

<file path=ppt/slides/_rels/slide3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17.xml"/><Relationship Id="rId4" Type="http://schemas.openxmlformats.org/officeDocument/2006/relationships/image" Target="../media/image43.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1.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44.png"/></Relationships>
</file>

<file path=ppt/slides/_rels/slide52.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46.gif"/><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4.xml"/><Relationship Id="rId1" Type="http://schemas.openxmlformats.org/officeDocument/2006/relationships/slideLayout" Target="../slideLayouts/slideLayout4.xml"/><Relationship Id="rId4" Type="http://schemas.openxmlformats.org/officeDocument/2006/relationships/image" Target="../media/image48.png"/></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3EEDC"/>
        </a:solidFill>
        <a:effectLst/>
      </p:bgPr>
    </p:bg>
    <p:spTree>
      <p:nvGrpSpPr>
        <p:cNvPr id="1" name="Shape 627"/>
        <p:cNvGrpSpPr/>
        <p:nvPr/>
      </p:nvGrpSpPr>
      <p:grpSpPr>
        <a:xfrm>
          <a:off x="0" y="0"/>
          <a:ext cx="0" cy="0"/>
          <a:chOff x="0" y="0"/>
          <a:chExt cx="0" cy="0"/>
        </a:xfrm>
      </p:grpSpPr>
      <p:cxnSp>
        <p:nvCxnSpPr>
          <p:cNvPr id="630" name="Google Shape;630;p46"/>
          <p:cNvCxnSpPr/>
          <p:nvPr/>
        </p:nvCxnSpPr>
        <p:spPr>
          <a:xfrm>
            <a:off x="713213" y="1687175"/>
            <a:ext cx="0" cy="1706700"/>
          </a:xfrm>
          <a:prstGeom prst="straightConnector1">
            <a:avLst/>
          </a:prstGeom>
          <a:noFill/>
          <a:ln w="19050" cap="flat" cmpd="sng">
            <a:solidFill>
              <a:srgbClr val="0D0D0D"/>
            </a:solidFill>
            <a:prstDash val="solid"/>
            <a:round/>
            <a:headEnd type="none" w="med" len="med"/>
            <a:tailEnd type="none" w="med" len="med"/>
          </a:ln>
        </p:spPr>
      </p:cxnSp>
      <p:sp>
        <p:nvSpPr>
          <p:cNvPr id="5" name="Text 0"/>
          <p:cNvSpPr/>
          <p:nvPr/>
        </p:nvSpPr>
        <p:spPr>
          <a:xfrm>
            <a:off x="592946" y="545372"/>
            <a:ext cx="7622253" cy="937251"/>
          </a:xfrm>
          <a:prstGeom prst="rect">
            <a:avLst/>
          </a:prstGeom>
          <a:noFill/>
          <a:ln/>
        </p:spPr>
        <p:txBody>
          <a:bodyPr wrap="square" lIns="0" tIns="0" rIns="0" bIns="0" rtlCol="0" anchor="t"/>
          <a:lstStyle/>
          <a:p>
            <a:pPr marL="0" indent="0" algn="ctr">
              <a:buNone/>
            </a:pPr>
            <a:r>
              <a:rPr lang="en-US" sz="2000" b="1" dirty="0" smtClean="0">
                <a:solidFill>
                  <a:srgbClr val="C00000"/>
                </a:solidFill>
                <a:latin typeface="Times New Roman" panose="02020603050405020304" pitchFamily="18" charset="0"/>
                <a:ea typeface="Patrick Hand" pitchFamily="34" charset="-122"/>
                <a:cs typeface="Times New Roman" panose="02020603050405020304" pitchFamily="18" charset="0"/>
              </a:rPr>
              <a:t>1.2.2-MAVZU: BOLALARGA NISBATAN ZO‘RAVONLIKNING PSIXOLOGIK SABABLARI VA OQIBATLARI</a:t>
            </a:r>
            <a:endParaRPr lang="en-US" sz="2000" b="1" dirty="0">
              <a:solidFill>
                <a:srgbClr val="C00000"/>
              </a:solidFill>
              <a:latin typeface="Times New Roman" panose="02020603050405020304" pitchFamily="18" charset="0"/>
              <a:cs typeface="Times New Roman" panose="02020603050405020304" pitchFamily="18" charset="0"/>
            </a:endParaRPr>
          </a:p>
        </p:txBody>
      </p:sp>
      <p:sp>
        <p:nvSpPr>
          <p:cNvPr id="8" name="Text 1"/>
          <p:cNvSpPr/>
          <p:nvPr/>
        </p:nvSpPr>
        <p:spPr>
          <a:xfrm>
            <a:off x="842401" y="1788678"/>
            <a:ext cx="6645600" cy="1503693"/>
          </a:xfrm>
          <a:prstGeom prst="rect">
            <a:avLst/>
          </a:prstGeom>
          <a:noFill/>
          <a:ln/>
        </p:spPr>
        <p:txBody>
          <a:bodyPr wrap="square" lIns="0" tIns="0" rIns="0" bIns="0" rtlCol="0" anchor="t"/>
          <a:lstStyle/>
          <a:p>
            <a:pPr marL="0" indent="0" algn="just" defTabSz="360363">
              <a:buNone/>
            </a:pPr>
            <a:r>
              <a:rPr lang="en-US" sz="1600" dirty="0" smtClean="0">
                <a:solidFill>
                  <a:schemeClr val="tx1"/>
                </a:solidFill>
                <a:latin typeface="Times New Roman" panose="02020603050405020304" pitchFamily="18" charset="0"/>
                <a:ea typeface="Patrick Hand" pitchFamily="34" charset="-122"/>
                <a:cs typeface="Times New Roman" panose="02020603050405020304" pitchFamily="18" charset="0"/>
              </a:rPr>
              <a:t>	</a:t>
            </a:r>
            <a:r>
              <a:rPr lang="en-US" sz="1600" dirty="0" err="1" smtClean="0">
                <a:solidFill>
                  <a:schemeClr val="tx1"/>
                </a:solidFill>
                <a:latin typeface="Times New Roman" panose="02020603050405020304" pitchFamily="18" charset="0"/>
                <a:ea typeface="Patrick Hand" pitchFamily="34" charset="-122"/>
                <a:cs typeface="Times New Roman" panose="02020603050405020304" pitchFamily="18" charset="0"/>
              </a:rPr>
              <a:t>Bolalarga</a:t>
            </a:r>
            <a:r>
              <a:rPr lang="en-US" sz="1600" dirty="0" smtClean="0">
                <a:solidFill>
                  <a:schemeClr val="tx1"/>
                </a:solidFill>
                <a:latin typeface="Times New Roman" panose="02020603050405020304" pitchFamily="18" charset="0"/>
                <a:ea typeface="Patrick Hand" pitchFamily="34" charset="-122"/>
                <a:cs typeface="Times New Roman" panose="02020603050405020304" pitchFamily="18" charset="0"/>
              </a:rPr>
              <a:t> </a:t>
            </a:r>
            <a:r>
              <a:rPr lang="en-US" sz="1600" dirty="0">
                <a:solidFill>
                  <a:schemeClr val="tx1"/>
                </a:solidFill>
                <a:latin typeface="Times New Roman" panose="02020603050405020304" pitchFamily="18" charset="0"/>
                <a:ea typeface="Patrick Hand" pitchFamily="34" charset="-122"/>
                <a:cs typeface="Times New Roman" panose="02020603050405020304" pitchFamily="18" charset="0"/>
              </a:rPr>
              <a:t>nisbatan zo‘ravonlik – bu nafaqat jismoniy jarohatlar, balki chuqur psixologik izlar qoldiradigan jiddiy muammo. Bu taqdimotda biz bolalarga nisbatan zo‘ravonlikning psixologik sabablari, uning turlari va bolaning ruhiy salomatligiga ko‘rsatadigan uzoq muddatli salbiy oqibatlarini atroflicha o‘rganamiz. Shuningdek, ushbu muammoga qarshi kurashish yo‘llari </a:t>
            </a:r>
            <a:r>
              <a:rPr lang="en-US" sz="1600" dirty="0" err="1">
                <a:solidFill>
                  <a:schemeClr val="tx1"/>
                </a:solidFill>
                <a:latin typeface="Times New Roman" panose="02020603050405020304" pitchFamily="18" charset="0"/>
                <a:ea typeface="Patrick Hand" pitchFamily="34" charset="-122"/>
                <a:cs typeface="Times New Roman" panose="02020603050405020304" pitchFamily="18" charset="0"/>
              </a:rPr>
              <a:t>va</a:t>
            </a:r>
            <a:r>
              <a:rPr lang="en-US" sz="1600" dirty="0">
                <a:solidFill>
                  <a:schemeClr val="tx1"/>
                </a:solidFill>
                <a:latin typeface="Times New Roman" panose="02020603050405020304" pitchFamily="18" charset="0"/>
                <a:ea typeface="Patrick Hand" pitchFamily="34" charset="-122"/>
                <a:cs typeface="Times New Roman" panose="02020603050405020304" pitchFamily="18" charset="0"/>
              </a:rPr>
              <a:t> </a:t>
            </a:r>
            <a:r>
              <a:rPr lang="en-US" sz="1600" dirty="0" err="1" smtClean="0">
                <a:solidFill>
                  <a:schemeClr val="tx1"/>
                </a:solidFill>
                <a:latin typeface="Times New Roman" panose="02020603050405020304" pitchFamily="18" charset="0"/>
                <a:ea typeface="Patrick Hand" pitchFamily="34" charset="-122"/>
                <a:cs typeface="Times New Roman" panose="02020603050405020304" pitchFamily="18" charset="0"/>
              </a:rPr>
              <a:t>kommunikatsiya</a:t>
            </a:r>
            <a:r>
              <a:rPr lang="en-US" sz="1600" dirty="0" smtClean="0">
                <a:solidFill>
                  <a:schemeClr val="tx1"/>
                </a:solidFill>
                <a:latin typeface="Times New Roman" panose="02020603050405020304" pitchFamily="18" charset="0"/>
                <a:ea typeface="Patrick Hand" pitchFamily="34" charset="-122"/>
                <a:cs typeface="Times New Roman" panose="02020603050405020304" pitchFamily="18" charset="0"/>
              </a:rPr>
              <a:t> </a:t>
            </a:r>
            <a:r>
              <a:rPr lang="en-US" sz="1600" dirty="0" err="1" smtClean="0">
                <a:solidFill>
                  <a:schemeClr val="tx1"/>
                </a:solidFill>
                <a:latin typeface="Times New Roman" panose="02020603050405020304" pitchFamily="18" charset="0"/>
                <a:ea typeface="Patrick Hand" pitchFamily="34" charset="-122"/>
                <a:cs typeface="Times New Roman" panose="02020603050405020304" pitchFamily="18" charset="0"/>
              </a:rPr>
              <a:t>jarayonida</a:t>
            </a:r>
            <a:r>
              <a:rPr lang="en-US" sz="1600" dirty="0" smtClean="0">
                <a:solidFill>
                  <a:schemeClr val="tx1"/>
                </a:solidFill>
                <a:latin typeface="Times New Roman" panose="02020603050405020304" pitchFamily="18" charset="0"/>
                <a:ea typeface="Patrick Hand" pitchFamily="34" charset="-122"/>
                <a:cs typeface="Times New Roman" panose="02020603050405020304" pitchFamily="18" charset="0"/>
              </a:rPr>
              <a:t> </a:t>
            </a:r>
            <a:r>
              <a:rPr lang="en-US" sz="1600" dirty="0" err="1" smtClean="0">
                <a:solidFill>
                  <a:schemeClr val="tx1"/>
                </a:solidFill>
                <a:latin typeface="Times New Roman" panose="02020603050405020304" pitchFamily="18" charset="0"/>
                <a:ea typeface="Patrick Hand" pitchFamily="34" charset="-122"/>
                <a:cs typeface="Times New Roman" panose="02020603050405020304" pitchFamily="18" charset="0"/>
              </a:rPr>
              <a:t>qo‘llaniladigan</a:t>
            </a:r>
            <a:r>
              <a:rPr lang="en-US" sz="1600" dirty="0" smtClean="0">
                <a:solidFill>
                  <a:schemeClr val="tx1"/>
                </a:solidFill>
                <a:latin typeface="Times New Roman" panose="02020603050405020304" pitchFamily="18" charset="0"/>
                <a:ea typeface="Patrick Hand" pitchFamily="34" charset="-122"/>
                <a:cs typeface="Times New Roman" panose="02020603050405020304" pitchFamily="18" charset="0"/>
              </a:rPr>
              <a:t> </a:t>
            </a:r>
            <a:r>
              <a:rPr lang="en-US" sz="1600" dirty="0" err="1" smtClean="0">
                <a:solidFill>
                  <a:schemeClr val="tx1"/>
                </a:solidFill>
                <a:latin typeface="Times New Roman" panose="02020603050405020304" pitchFamily="18" charset="0"/>
                <a:ea typeface="Patrick Hand" pitchFamily="34" charset="-122"/>
                <a:cs typeface="Times New Roman" panose="02020603050405020304" pitchFamily="18" charset="0"/>
              </a:rPr>
              <a:t>bir</a:t>
            </a:r>
            <a:r>
              <a:rPr lang="en-US" sz="1600" dirty="0" smtClean="0">
                <a:solidFill>
                  <a:schemeClr val="tx1"/>
                </a:solidFill>
                <a:latin typeface="Times New Roman" panose="02020603050405020304" pitchFamily="18" charset="0"/>
                <a:ea typeface="Patrick Hand" pitchFamily="34" charset="-122"/>
                <a:cs typeface="Times New Roman" panose="02020603050405020304" pitchFamily="18" charset="0"/>
              </a:rPr>
              <a:t> </a:t>
            </a:r>
            <a:r>
              <a:rPr lang="en-US" sz="1600" dirty="0" err="1" smtClean="0">
                <a:solidFill>
                  <a:schemeClr val="tx1"/>
                </a:solidFill>
                <a:latin typeface="Times New Roman" panose="02020603050405020304" pitchFamily="18" charset="0"/>
                <a:ea typeface="Patrick Hand" pitchFamily="34" charset="-122"/>
                <a:cs typeface="Times New Roman" panose="02020603050405020304" pitchFamily="18" charset="0"/>
              </a:rPr>
              <a:t>qator</a:t>
            </a:r>
            <a:r>
              <a:rPr lang="en-US" sz="1600" dirty="0" smtClean="0">
                <a:solidFill>
                  <a:schemeClr val="tx1"/>
                </a:solidFill>
                <a:latin typeface="Times New Roman" panose="02020603050405020304" pitchFamily="18" charset="0"/>
                <a:ea typeface="Patrick Hand" pitchFamily="34" charset="-122"/>
                <a:cs typeface="Times New Roman" panose="02020603050405020304" pitchFamily="18" charset="0"/>
              </a:rPr>
              <a:t> </a:t>
            </a:r>
            <a:r>
              <a:rPr lang="en-US" sz="1600" dirty="0" err="1" smtClean="0">
                <a:solidFill>
                  <a:schemeClr val="tx1"/>
                </a:solidFill>
                <a:latin typeface="Times New Roman" panose="02020603050405020304" pitchFamily="18" charset="0"/>
                <a:ea typeface="Patrick Hand" pitchFamily="34" charset="-122"/>
                <a:cs typeface="Times New Roman" panose="02020603050405020304" pitchFamily="18" charset="0"/>
              </a:rPr>
              <a:t>modellarga</a:t>
            </a:r>
            <a:r>
              <a:rPr lang="en-US" sz="1600" dirty="0" smtClean="0">
                <a:solidFill>
                  <a:schemeClr val="tx1"/>
                </a:solidFill>
                <a:latin typeface="Times New Roman" panose="02020603050405020304" pitchFamily="18" charset="0"/>
                <a:ea typeface="Patrick Hand" pitchFamily="34" charset="-122"/>
                <a:cs typeface="Times New Roman" panose="02020603050405020304" pitchFamily="18" charset="0"/>
              </a:rPr>
              <a:t> ham </a:t>
            </a:r>
            <a:r>
              <a:rPr lang="en-US" sz="1600" dirty="0">
                <a:solidFill>
                  <a:schemeClr val="tx1"/>
                </a:solidFill>
                <a:latin typeface="Times New Roman" panose="02020603050405020304" pitchFamily="18" charset="0"/>
                <a:ea typeface="Patrick Hand" pitchFamily="34" charset="-122"/>
                <a:cs typeface="Times New Roman" panose="02020603050405020304" pitchFamily="18" charset="0"/>
              </a:rPr>
              <a:t>to‘xtalib o‘tamiz.</a:t>
            </a:r>
            <a:endParaRPr lang="en-US" sz="1600" dirty="0">
              <a:solidFill>
                <a:schemeClr val="tx1"/>
              </a:solidFill>
              <a:latin typeface="Times New Roman" panose="02020603050405020304" pitchFamily="18" charset="0"/>
              <a:cs typeface="Times New Roman" panose="02020603050405020304" pitchFamily="18" charset="0"/>
            </a:endParaRPr>
          </a:p>
        </p:txBody>
      </p:sp>
      <p:sp>
        <p:nvSpPr>
          <p:cNvPr id="10" name="Скругленный прямоугольник 9"/>
          <p:cNvSpPr/>
          <p:nvPr/>
        </p:nvSpPr>
        <p:spPr>
          <a:xfrm>
            <a:off x="349439" y="3871323"/>
            <a:ext cx="8109265" cy="112390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err="1">
                <a:solidFill>
                  <a:schemeClr val="tx1"/>
                </a:solidFill>
                <a:latin typeface="Times New Roman" panose="02020603050405020304" pitchFamily="18" charset="0"/>
                <a:cs typeface="Times New Roman" panose="02020603050405020304" pitchFamily="18" charset="0"/>
              </a:rPr>
              <a:t>Pedagogika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psixologiya</a:t>
            </a:r>
            <a:r>
              <a:rPr lang="en-US" sz="2000" dirty="0">
                <a:solidFill>
                  <a:schemeClr val="tx1"/>
                </a:solidFill>
                <a:latin typeface="Times New Roman" panose="02020603050405020304" pitchFamily="18" charset="0"/>
                <a:cs typeface="Times New Roman" panose="02020603050405020304" pitchFamily="18" charset="0"/>
              </a:rPr>
              <a:t>, </a:t>
            </a:r>
          </a:p>
          <a:p>
            <a:r>
              <a:rPr lang="en-US" sz="2000" dirty="0" err="1">
                <a:solidFill>
                  <a:schemeClr val="tx1"/>
                </a:solidFill>
                <a:latin typeface="Times New Roman" panose="02020603050405020304" pitchFamily="18" charset="0"/>
                <a:cs typeface="Times New Roman" panose="02020603050405020304" pitchFamily="18" charset="0"/>
              </a:rPr>
              <a:t>ta’lim</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texnologiyalari</a:t>
            </a:r>
            <a:r>
              <a:rPr lang="en-US" sz="2000" dirty="0">
                <a:solidFill>
                  <a:schemeClr val="tx1"/>
                </a:solidFill>
                <a:latin typeface="Times New Roman" panose="02020603050405020304" pitchFamily="18" charset="0"/>
                <a:cs typeface="Times New Roman" panose="02020603050405020304" pitchFamily="18" charset="0"/>
              </a:rPr>
              <a:t> </a:t>
            </a:r>
          </a:p>
          <a:p>
            <a:r>
              <a:rPr lang="en-US" sz="2000" dirty="0" err="1">
                <a:solidFill>
                  <a:schemeClr val="tx1"/>
                </a:solidFill>
                <a:latin typeface="Times New Roman" panose="02020603050405020304" pitchFamily="18" charset="0"/>
                <a:cs typeface="Times New Roman" panose="02020603050405020304" pitchFamily="18" charset="0"/>
              </a:rPr>
              <a:t>kafedrasi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katta</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o‘qituvchisi</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b="1" dirty="0">
                <a:solidFill>
                  <a:schemeClr val="tx1"/>
                </a:solidFill>
                <a:latin typeface="Times New Roman" panose="02020603050405020304" pitchFamily="18" charset="0"/>
                <a:cs typeface="Times New Roman" panose="02020603050405020304" pitchFamily="18" charset="0"/>
              </a:rPr>
              <a:t>Rahmatillo </a:t>
            </a:r>
            <a:r>
              <a:rPr lang="en-US" sz="2000" b="1" dirty="0" err="1">
                <a:solidFill>
                  <a:schemeClr val="tx1"/>
                </a:solidFill>
                <a:latin typeface="Times New Roman" panose="02020603050405020304" pitchFamily="18" charset="0"/>
                <a:cs typeface="Times New Roman" panose="02020603050405020304" pitchFamily="18" charset="0"/>
              </a:rPr>
              <a:t>Latibjonov</a:t>
            </a:r>
            <a:endParaRPr lang="ru-RU" sz="2000" b="1"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43"/>
        <p:cNvGrpSpPr/>
        <p:nvPr/>
      </p:nvGrpSpPr>
      <p:grpSpPr>
        <a:xfrm>
          <a:off x="0" y="0"/>
          <a:ext cx="0" cy="0"/>
          <a:chOff x="0" y="0"/>
          <a:chExt cx="0" cy="0"/>
        </a:xfrm>
      </p:grpSpPr>
      <p:sp>
        <p:nvSpPr>
          <p:cNvPr id="644" name="Google Shape;644;p48"/>
          <p:cNvSpPr txBox="1">
            <a:spLocks noGrp="1"/>
          </p:cNvSpPr>
          <p:nvPr>
            <p:ph type="title" idx="15"/>
          </p:nvPr>
        </p:nvSpPr>
        <p:spPr>
          <a:xfrm>
            <a:off x="1516075" y="539500"/>
            <a:ext cx="6079925" cy="5727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r>
              <a:rPr lang="en" dirty="0" smtClean="0"/>
              <a:t>REJA:</a:t>
            </a:r>
            <a:endParaRPr dirty="0">
              <a:solidFill>
                <a:schemeClr val="lt1"/>
              </a:solidFill>
            </a:endParaRPr>
          </a:p>
        </p:txBody>
      </p:sp>
      <p:sp>
        <p:nvSpPr>
          <p:cNvPr id="649" name="Google Shape;649;p48"/>
          <p:cNvSpPr txBox="1">
            <a:spLocks noGrp="1"/>
          </p:cNvSpPr>
          <p:nvPr>
            <p:ph type="title"/>
          </p:nvPr>
        </p:nvSpPr>
        <p:spPr>
          <a:xfrm>
            <a:off x="1516066" y="1842694"/>
            <a:ext cx="734700" cy="447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t>01</a:t>
            </a:r>
            <a:endParaRPr/>
          </a:p>
        </p:txBody>
      </p:sp>
      <p:sp>
        <p:nvSpPr>
          <p:cNvPr id="650" name="Google Shape;650;p48"/>
          <p:cNvSpPr txBox="1">
            <a:spLocks noGrp="1"/>
          </p:cNvSpPr>
          <p:nvPr>
            <p:ph type="title" idx="5"/>
          </p:nvPr>
        </p:nvSpPr>
        <p:spPr>
          <a:xfrm>
            <a:off x="1516066" y="3198727"/>
            <a:ext cx="734700" cy="447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t>03</a:t>
            </a:r>
            <a:endParaRPr/>
          </a:p>
        </p:txBody>
      </p:sp>
      <p:sp>
        <p:nvSpPr>
          <p:cNvPr id="651" name="Google Shape;651;p48"/>
          <p:cNvSpPr txBox="1">
            <a:spLocks noGrp="1"/>
          </p:cNvSpPr>
          <p:nvPr>
            <p:ph type="title" idx="6"/>
          </p:nvPr>
        </p:nvSpPr>
        <p:spPr>
          <a:xfrm>
            <a:off x="5018866" y="1842694"/>
            <a:ext cx="734700" cy="447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t>02</a:t>
            </a:r>
            <a:endParaRPr/>
          </a:p>
        </p:txBody>
      </p:sp>
      <p:sp>
        <p:nvSpPr>
          <p:cNvPr id="652" name="Google Shape;652;p48"/>
          <p:cNvSpPr txBox="1">
            <a:spLocks noGrp="1"/>
          </p:cNvSpPr>
          <p:nvPr>
            <p:ph type="title" idx="7"/>
          </p:nvPr>
        </p:nvSpPr>
        <p:spPr>
          <a:xfrm>
            <a:off x="5018866" y="3198727"/>
            <a:ext cx="734700" cy="447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t>04</a:t>
            </a:r>
            <a:endParaRPr/>
          </a:p>
        </p:txBody>
      </p:sp>
      <p:sp>
        <p:nvSpPr>
          <p:cNvPr id="653" name="Google Shape;653;p48"/>
          <p:cNvSpPr txBox="1">
            <a:spLocks noGrp="1"/>
          </p:cNvSpPr>
          <p:nvPr>
            <p:ph type="subTitle" idx="8"/>
          </p:nvPr>
        </p:nvSpPr>
        <p:spPr>
          <a:xfrm>
            <a:off x="2325250" y="2251550"/>
            <a:ext cx="2605500" cy="4839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b="1" dirty="0" smtClean="0">
                <a:solidFill>
                  <a:srgbClr val="FF0000"/>
                </a:solidFill>
                <a:latin typeface="Times New Roman" panose="02020603050405020304" pitchFamily="18" charset="0"/>
                <a:cs typeface="Times New Roman" panose="02020603050405020304" pitchFamily="18" charset="0"/>
              </a:rPr>
              <a:t>ZO‘RVONLIK HAQIDA TUSHUNCHA</a:t>
            </a:r>
            <a:endParaRPr b="1" dirty="0">
              <a:solidFill>
                <a:srgbClr val="FF0000"/>
              </a:solidFill>
              <a:latin typeface="Times New Roman" panose="02020603050405020304" pitchFamily="18" charset="0"/>
              <a:cs typeface="Times New Roman" panose="02020603050405020304" pitchFamily="18" charset="0"/>
            </a:endParaRPr>
          </a:p>
        </p:txBody>
      </p:sp>
      <p:sp>
        <p:nvSpPr>
          <p:cNvPr id="654" name="Google Shape;654;p48"/>
          <p:cNvSpPr txBox="1">
            <a:spLocks noGrp="1"/>
          </p:cNvSpPr>
          <p:nvPr>
            <p:ph type="subTitle" idx="9"/>
          </p:nvPr>
        </p:nvSpPr>
        <p:spPr>
          <a:xfrm>
            <a:off x="5841682" y="2376694"/>
            <a:ext cx="3007118" cy="483900"/>
          </a:xfrm>
          <a:prstGeom prst="rect">
            <a:avLst/>
          </a:prstGeom>
        </p:spPr>
        <p:txBody>
          <a:bodyPr spcFirstLastPara="1" wrap="square" lIns="91425" tIns="91425" rIns="91425" bIns="91425" anchor="b" anchorCtr="0">
            <a:noAutofit/>
          </a:bodyPr>
          <a:lstStyle/>
          <a:p>
            <a:pPr marL="0" lvl="0" indent="0"/>
            <a:r>
              <a:rPr lang="en-US" sz="1600" b="1" dirty="0" err="1">
                <a:latin typeface="Times New Roman" panose="02020603050405020304" pitchFamily="18" charset="0"/>
                <a:cs typeface="Times New Roman" panose="02020603050405020304" pitchFamily="18" charset="0"/>
              </a:rPr>
              <a:t>Zo‘ravonlik</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turlarini</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tasniflash</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ularning</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psixologik</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va</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ijtimoiy</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omillarini</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aniqlash</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hamda</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o‘ziga</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xos</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belgilari</a:t>
            </a:r>
            <a:endParaRPr sz="1600" b="1" dirty="0">
              <a:latin typeface="Times New Roman" panose="02020603050405020304" pitchFamily="18" charset="0"/>
              <a:cs typeface="Times New Roman" panose="02020603050405020304" pitchFamily="18" charset="0"/>
            </a:endParaRPr>
          </a:p>
        </p:txBody>
      </p:sp>
      <p:sp>
        <p:nvSpPr>
          <p:cNvPr id="655" name="Google Shape;655;p48"/>
          <p:cNvSpPr txBox="1">
            <a:spLocks noGrp="1"/>
          </p:cNvSpPr>
          <p:nvPr>
            <p:ph type="subTitle" idx="13"/>
          </p:nvPr>
        </p:nvSpPr>
        <p:spPr>
          <a:xfrm>
            <a:off x="2247289" y="3904504"/>
            <a:ext cx="2605500" cy="483900"/>
          </a:xfrm>
          <a:prstGeom prst="rect">
            <a:avLst/>
          </a:prstGeom>
        </p:spPr>
        <p:txBody>
          <a:bodyPr spcFirstLastPara="1" wrap="square" lIns="91425" tIns="91425" rIns="91425" bIns="91425" anchor="b" anchorCtr="0">
            <a:noAutofit/>
          </a:bodyPr>
          <a:lstStyle/>
          <a:p>
            <a:pPr marL="0" lvl="0" indent="0"/>
            <a:r>
              <a:rPr lang="en-US" sz="1600" b="1" dirty="0">
                <a:latin typeface="Times New Roman" panose="02020603050405020304" pitchFamily="18" charset="0"/>
                <a:ea typeface="Tahoma" panose="020B0604030504040204" pitchFamily="34" charset="0"/>
                <a:cs typeface="Times New Roman" panose="02020603050405020304" pitchFamily="18" charset="0"/>
              </a:rPr>
              <a:t>E. </a:t>
            </a:r>
            <a:r>
              <a:rPr lang="en-US" sz="1600" b="1" dirty="0" err="1">
                <a:latin typeface="Times New Roman" panose="02020603050405020304" pitchFamily="18" charset="0"/>
                <a:ea typeface="Tahoma" panose="020B0604030504040204" pitchFamily="34" charset="0"/>
                <a:cs typeface="Times New Roman" panose="02020603050405020304" pitchFamily="18" charset="0"/>
              </a:rPr>
              <a:t>Bernning</a:t>
            </a:r>
            <a:r>
              <a:rPr lang="en-US" sz="1600" b="1" dirty="0">
                <a:latin typeface="Times New Roman" panose="02020603050405020304" pitchFamily="18" charset="0"/>
                <a:ea typeface="Tahoma" panose="020B0604030504040204" pitchFamily="34" charset="0"/>
                <a:cs typeface="Times New Roman" panose="02020603050405020304" pitchFamily="18" charset="0"/>
              </a:rPr>
              <a:t> “</a:t>
            </a:r>
            <a:r>
              <a:rPr lang="en-US" sz="1600" b="1" dirty="0" err="1">
                <a:latin typeface="Times New Roman" panose="02020603050405020304" pitchFamily="18" charset="0"/>
                <a:ea typeface="Tahoma" panose="020B0604030504040204" pitchFamily="34" charset="0"/>
                <a:cs typeface="Times New Roman" panose="02020603050405020304" pitchFamily="18" charset="0"/>
              </a:rPr>
              <a:t>Tranzakt</a:t>
            </a:r>
            <a:r>
              <a:rPr lang="en-US" sz="1600" b="1" dirty="0">
                <a:latin typeface="Times New Roman" panose="02020603050405020304" pitchFamily="18" charset="0"/>
                <a:ea typeface="Tahoma" panose="020B0604030504040204" pitchFamily="34" charset="0"/>
                <a:cs typeface="Times New Roman" panose="02020603050405020304" pitchFamily="18" charset="0"/>
              </a:rPr>
              <a:t> </a:t>
            </a:r>
            <a:r>
              <a:rPr lang="en-US" sz="1600" b="1" dirty="0" err="1">
                <a:latin typeface="Times New Roman" panose="02020603050405020304" pitchFamily="18" charset="0"/>
                <a:ea typeface="Tahoma" panose="020B0604030504040204" pitchFamily="34" charset="0"/>
                <a:cs typeface="Times New Roman" panose="02020603050405020304" pitchFamily="18" charset="0"/>
              </a:rPr>
              <a:t>tahlil</a:t>
            </a:r>
            <a:r>
              <a:rPr lang="en-US" sz="1600" b="1" dirty="0">
                <a:latin typeface="Times New Roman" panose="02020603050405020304" pitchFamily="18" charset="0"/>
                <a:ea typeface="Tahoma" panose="020B0604030504040204" pitchFamily="34" charset="0"/>
                <a:cs typeface="Times New Roman" panose="02020603050405020304" pitchFamily="18" charset="0"/>
              </a:rPr>
              <a:t>” </a:t>
            </a:r>
            <a:r>
              <a:rPr lang="en-US" sz="1600" b="1" dirty="0" err="1">
                <a:latin typeface="Times New Roman" panose="02020603050405020304" pitchFamily="18" charset="0"/>
                <a:ea typeface="Tahoma" panose="020B0604030504040204" pitchFamily="34" charset="0"/>
                <a:cs typeface="Times New Roman" panose="02020603050405020304" pitchFamily="18" charset="0"/>
              </a:rPr>
              <a:t>nazariyasini</a:t>
            </a:r>
            <a:r>
              <a:rPr lang="en-US" sz="1600" b="1" dirty="0">
                <a:latin typeface="Times New Roman" panose="02020603050405020304" pitchFamily="18" charset="0"/>
                <a:ea typeface="Tahoma" panose="020B0604030504040204" pitchFamily="34" charset="0"/>
                <a:cs typeface="Times New Roman" panose="02020603050405020304" pitchFamily="18" charset="0"/>
              </a:rPr>
              <a:t> </a:t>
            </a:r>
            <a:r>
              <a:rPr lang="en-US" sz="1600" b="1" dirty="0" err="1">
                <a:latin typeface="Times New Roman" panose="02020603050405020304" pitchFamily="18" charset="0"/>
                <a:ea typeface="Tahoma" panose="020B0604030504040204" pitchFamily="34" charset="0"/>
                <a:cs typeface="Times New Roman" panose="02020603050405020304" pitchFamily="18" charset="0"/>
              </a:rPr>
              <a:t>tadqiq</a:t>
            </a:r>
            <a:r>
              <a:rPr lang="en-US" sz="1600" b="1" dirty="0">
                <a:latin typeface="Times New Roman" panose="02020603050405020304" pitchFamily="18" charset="0"/>
                <a:ea typeface="Tahoma" panose="020B0604030504040204" pitchFamily="34" charset="0"/>
                <a:cs typeface="Times New Roman" panose="02020603050405020304" pitchFamily="18" charset="0"/>
              </a:rPr>
              <a:t> </a:t>
            </a:r>
            <a:r>
              <a:rPr lang="en-US" sz="1600" b="1" dirty="0" err="1">
                <a:latin typeface="Times New Roman" panose="02020603050405020304" pitchFamily="18" charset="0"/>
                <a:ea typeface="Tahoma" panose="020B0604030504040204" pitchFamily="34" charset="0"/>
                <a:cs typeface="Times New Roman" panose="02020603050405020304" pitchFamily="18" charset="0"/>
              </a:rPr>
              <a:t>qilish</a:t>
            </a:r>
            <a:r>
              <a:rPr lang="en-US" sz="1600" b="1" dirty="0">
                <a:latin typeface="Times New Roman" panose="02020603050405020304" pitchFamily="18" charset="0"/>
                <a:ea typeface="Tahoma" panose="020B0604030504040204" pitchFamily="34" charset="0"/>
                <a:cs typeface="Times New Roman" panose="02020603050405020304" pitchFamily="18" charset="0"/>
              </a:rPr>
              <a:t>, </a:t>
            </a:r>
            <a:r>
              <a:rPr lang="en-US" sz="1600" b="1" dirty="0" err="1">
                <a:latin typeface="Times New Roman" panose="02020603050405020304" pitchFamily="18" charset="0"/>
                <a:ea typeface="Tahoma" panose="020B0604030504040204" pitchFamily="34" charset="0"/>
                <a:cs typeface="Times New Roman" panose="02020603050405020304" pitchFamily="18" charset="0"/>
              </a:rPr>
              <a:t>shaxslararo</a:t>
            </a:r>
            <a:r>
              <a:rPr lang="en-US" sz="1600" b="1" dirty="0">
                <a:latin typeface="Times New Roman" panose="02020603050405020304" pitchFamily="18" charset="0"/>
                <a:ea typeface="Tahoma" panose="020B0604030504040204" pitchFamily="34" charset="0"/>
                <a:cs typeface="Times New Roman" panose="02020603050405020304" pitchFamily="18" charset="0"/>
              </a:rPr>
              <a:t> </a:t>
            </a:r>
            <a:r>
              <a:rPr lang="en-US" sz="1600" b="1" dirty="0" err="1" smtClean="0">
                <a:latin typeface="Times New Roman" panose="02020603050405020304" pitchFamily="18" charset="0"/>
                <a:ea typeface="Tahoma" panose="020B0604030504040204" pitchFamily="34" charset="0"/>
                <a:cs typeface="Times New Roman" panose="02020603050405020304" pitchFamily="18" charset="0"/>
              </a:rPr>
              <a:t>muloqot</a:t>
            </a:r>
            <a:r>
              <a:rPr lang="en-US" sz="1600" b="1" dirty="0">
                <a:latin typeface="Times New Roman" panose="02020603050405020304" pitchFamily="18" charset="0"/>
                <a:ea typeface="Tahoma" panose="020B0604030504040204" pitchFamily="34" charset="0"/>
                <a:cs typeface="Times New Roman" panose="02020603050405020304" pitchFamily="18" charset="0"/>
              </a:rPr>
              <a:t> </a:t>
            </a:r>
            <a:r>
              <a:rPr lang="en-US" sz="1600" b="1" dirty="0" err="1" smtClean="0">
                <a:latin typeface="Times New Roman" panose="02020603050405020304" pitchFamily="18" charset="0"/>
                <a:ea typeface="Tahoma" panose="020B0604030504040204" pitchFamily="34" charset="0"/>
                <a:cs typeface="Times New Roman" panose="02020603050405020304" pitchFamily="18" charset="0"/>
              </a:rPr>
              <a:t>va</a:t>
            </a:r>
            <a:r>
              <a:rPr lang="en-US" sz="1600" b="1" dirty="0" smtClean="0">
                <a:latin typeface="Times New Roman" panose="02020603050405020304" pitchFamily="18" charset="0"/>
                <a:ea typeface="Tahoma" panose="020B0604030504040204" pitchFamily="34" charset="0"/>
                <a:cs typeface="Times New Roman" panose="02020603050405020304" pitchFamily="18" charset="0"/>
              </a:rPr>
              <a:t> </a:t>
            </a:r>
            <a:r>
              <a:rPr lang="en-US" sz="1600" b="1" dirty="0" err="1">
                <a:latin typeface="Times New Roman" panose="02020603050405020304" pitchFamily="18" charset="0"/>
                <a:ea typeface="Tahoma" panose="020B0604030504040204" pitchFamily="34" charset="0"/>
                <a:cs typeface="Times New Roman" panose="02020603050405020304" pitchFamily="18" charset="0"/>
              </a:rPr>
              <a:t>kommunikativ</a:t>
            </a:r>
            <a:r>
              <a:rPr lang="en-US" sz="1600" b="1" dirty="0">
                <a:latin typeface="Times New Roman" panose="02020603050405020304" pitchFamily="18" charset="0"/>
                <a:ea typeface="Tahoma" panose="020B0604030504040204" pitchFamily="34" charset="0"/>
                <a:cs typeface="Times New Roman" panose="02020603050405020304" pitchFamily="18" charset="0"/>
              </a:rPr>
              <a:t> </a:t>
            </a:r>
            <a:r>
              <a:rPr lang="en-US" sz="1600" b="1" dirty="0" err="1">
                <a:latin typeface="Times New Roman" panose="02020603050405020304" pitchFamily="18" charset="0"/>
                <a:ea typeface="Tahoma" panose="020B0604030504040204" pitchFamily="34" charset="0"/>
                <a:cs typeface="Times New Roman" panose="02020603050405020304" pitchFamily="18" charset="0"/>
              </a:rPr>
              <a:t>strategiyalar</a:t>
            </a:r>
            <a:r>
              <a:rPr lang="en-US" sz="1600" b="1" dirty="0">
                <a:latin typeface="Times New Roman" panose="02020603050405020304" pitchFamily="18" charset="0"/>
                <a:ea typeface="Tahoma" panose="020B0604030504040204" pitchFamily="34" charset="0"/>
                <a:cs typeface="Times New Roman" panose="02020603050405020304" pitchFamily="18" charset="0"/>
              </a:rPr>
              <a:t> </a:t>
            </a:r>
            <a:endParaRPr sz="1600" b="1" dirty="0">
              <a:latin typeface="Times New Roman" panose="02020603050405020304" pitchFamily="18" charset="0"/>
              <a:ea typeface="Tahoma" panose="020B0604030504040204" pitchFamily="34" charset="0"/>
              <a:cs typeface="Times New Roman" panose="02020603050405020304" pitchFamily="18" charset="0"/>
            </a:endParaRPr>
          </a:p>
        </p:txBody>
      </p:sp>
      <p:sp>
        <p:nvSpPr>
          <p:cNvPr id="656" name="Google Shape;656;p48"/>
          <p:cNvSpPr txBox="1">
            <a:spLocks noGrp="1"/>
          </p:cNvSpPr>
          <p:nvPr>
            <p:ph type="subTitle" idx="14"/>
          </p:nvPr>
        </p:nvSpPr>
        <p:spPr>
          <a:xfrm>
            <a:off x="5841682" y="3441458"/>
            <a:ext cx="3007118" cy="483900"/>
          </a:xfrm>
          <a:prstGeom prst="rect">
            <a:avLst/>
          </a:prstGeom>
        </p:spPr>
        <p:txBody>
          <a:bodyPr spcFirstLastPara="1" wrap="square" lIns="91425" tIns="91425" rIns="91425" bIns="91425" anchor="b" anchorCtr="0">
            <a:noAutofit/>
          </a:bodyPr>
          <a:lstStyle/>
          <a:p>
            <a:pPr marL="0" lvl="0" indent="0"/>
            <a:r>
              <a:rPr lang="en-US" b="1" dirty="0" smtClean="0">
                <a:solidFill>
                  <a:srgbClr val="FF0000"/>
                </a:solidFill>
                <a:latin typeface="Times New Roman" panose="02020603050405020304" pitchFamily="18" charset="0"/>
                <a:cs typeface="Times New Roman" panose="02020603050405020304" pitchFamily="18" charset="0"/>
              </a:rPr>
              <a:t>KARPMEN MODELINI O‘RGANISH</a:t>
            </a:r>
            <a:endParaRPr lang="en-US" b="1" dirty="0">
              <a:solidFill>
                <a:srgbClr val="FF0000"/>
              </a:solidFill>
              <a:latin typeface="Times New Roman" panose="02020603050405020304" pitchFamily="18" charset="0"/>
              <a:cs typeface="Times New Roman" panose="02020603050405020304" pitchFamily="18" charset="0"/>
            </a:endParaRPr>
          </a:p>
        </p:txBody>
      </p:sp>
      <p:cxnSp>
        <p:nvCxnSpPr>
          <p:cNvPr id="657" name="Google Shape;657;p48"/>
          <p:cNvCxnSpPr/>
          <p:nvPr/>
        </p:nvCxnSpPr>
        <p:spPr>
          <a:xfrm>
            <a:off x="2249027" y="1842700"/>
            <a:ext cx="0" cy="855900"/>
          </a:xfrm>
          <a:prstGeom prst="straightConnector1">
            <a:avLst/>
          </a:prstGeom>
          <a:noFill/>
          <a:ln w="19050" cap="flat" cmpd="sng">
            <a:solidFill>
              <a:schemeClr val="dk1"/>
            </a:solidFill>
            <a:prstDash val="solid"/>
            <a:round/>
            <a:headEnd type="none" w="med" len="med"/>
            <a:tailEnd type="none" w="med" len="med"/>
          </a:ln>
        </p:spPr>
      </p:cxnSp>
      <p:cxnSp>
        <p:nvCxnSpPr>
          <p:cNvPr id="658" name="Google Shape;658;p48"/>
          <p:cNvCxnSpPr/>
          <p:nvPr/>
        </p:nvCxnSpPr>
        <p:spPr>
          <a:xfrm>
            <a:off x="2249027" y="3198725"/>
            <a:ext cx="0" cy="855900"/>
          </a:xfrm>
          <a:prstGeom prst="straightConnector1">
            <a:avLst/>
          </a:prstGeom>
          <a:noFill/>
          <a:ln w="19050" cap="flat" cmpd="sng">
            <a:solidFill>
              <a:schemeClr val="dk1"/>
            </a:solidFill>
            <a:prstDash val="solid"/>
            <a:round/>
            <a:headEnd type="none" w="med" len="med"/>
            <a:tailEnd type="none" w="med" len="med"/>
          </a:ln>
        </p:spPr>
      </p:cxnSp>
      <p:cxnSp>
        <p:nvCxnSpPr>
          <p:cNvPr id="659" name="Google Shape;659;p48"/>
          <p:cNvCxnSpPr/>
          <p:nvPr/>
        </p:nvCxnSpPr>
        <p:spPr>
          <a:xfrm>
            <a:off x="5753602" y="1842700"/>
            <a:ext cx="0" cy="855900"/>
          </a:xfrm>
          <a:prstGeom prst="straightConnector1">
            <a:avLst/>
          </a:prstGeom>
          <a:noFill/>
          <a:ln w="19050" cap="flat" cmpd="sng">
            <a:solidFill>
              <a:schemeClr val="dk1"/>
            </a:solidFill>
            <a:prstDash val="solid"/>
            <a:round/>
            <a:headEnd type="none" w="med" len="med"/>
            <a:tailEnd type="none" w="med" len="med"/>
          </a:ln>
        </p:spPr>
      </p:cxnSp>
      <p:cxnSp>
        <p:nvCxnSpPr>
          <p:cNvPr id="660" name="Google Shape;660;p48"/>
          <p:cNvCxnSpPr/>
          <p:nvPr/>
        </p:nvCxnSpPr>
        <p:spPr>
          <a:xfrm>
            <a:off x="5753602" y="3198725"/>
            <a:ext cx="0" cy="855900"/>
          </a:xfrm>
          <a:prstGeom prst="straightConnector1">
            <a:avLst/>
          </a:prstGeom>
          <a:noFill/>
          <a:ln w="19050" cap="flat" cmpd="sng">
            <a:solidFill>
              <a:schemeClr val="dk1"/>
            </a:solidFill>
            <a:prstDash val="solid"/>
            <a:round/>
            <a:headEnd type="none" w="med" len="med"/>
            <a:tailEnd type="none" w="med" len="med"/>
          </a:ln>
        </p:spPr>
      </p:cxn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56616" y="872035"/>
            <a:ext cx="4341114" cy="3576932"/>
          </a:xfrm>
        </p:spPr>
        <p:txBody>
          <a:bodyPr>
            <a:normAutofit/>
          </a:bodyPr>
          <a:lstStyle/>
          <a:p>
            <a:pPr marL="0" indent="0" algn="ctr">
              <a:buNone/>
            </a:pPr>
            <a:r>
              <a:rPr lang="en-US" sz="1800" b="1" dirty="0" smtClean="0">
                <a:solidFill>
                  <a:schemeClr val="accent1"/>
                </a:solidFill>
                <a:latin typeface="Times New Roman" panose="02020603050405020304" pitchFamily="18" charset="0"/>
                <a:cs typeface="Times New Roman" panose="02020603050405020304" pitchFamily="18" charset="0"/>
              </a:rPr>
              <a:t>SALBIY </a:t>
            </a:r>
            <a:r>
              <a:rPr lang="en-US" sz="1800" b="1" dirty="0">
                <a:solidFill>
                  <a:schemeClr val="accent1"/>
                </a:solidFill>
                <a:latin typeface="Times New Roman" panose="02020603050405020304" pitchFamily="18" charset="0"/>
                <a:cs typeface="Times New Roman" panose="02020603050405020304" pitchFamily="18" charset="0"/>
              </a:rPr>
              <a:t>SHAXS</a:t>
            </a:r>
          </a:p>
          <a:p>
            <a:r>
              <a:rPr lang="en-US" sz="1800" b="1" dirty="0" err="1">
                <a:latin typeface="Times New Roman" panose="02020603050405020304" pitchFamily="18" charset="0"/>
                <a:cs typeface="Times New Roman" panose="02020603050405020304" pitchFamily="18" charset="0"/>
              </a:rPr>
              <a:t>Ishtirokchilarga</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beriladigan</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vaziyat</a:t>
            </a:r>
            <a:endParaRPr lang="en-US" sz="1800" b="1" dirty="0">
              <a:latin typeface="Times New Roman" panose="02020603050405020304" pitchFamily="18" charset="0"/>
              <a:cs typeface="Times New Roman" panose="02020603050405020304" pitchFamily="18" charset="0"/>
            </a:endParaRPr>
          </a:p>
          <a:p>
            <a:r>
              <a:rPr lang="en-US" sz="1800" dirty="0" err="1">
                <a:latin typeface="Times New Roman" panose="02020603050405020304" pitchFamily="18" charset="0"/>
                <a:cs typeface="Times New Roman" panose="02020603050405020304" pitchFamily="18" charset="0"/>
              </a:rPr>
              <a:t>Quyidagi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rasmga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diqqat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bilan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qarang</a:t>
            </a:r>
            <a:r>
              <a:rPr lang="en-US" sz="1800" dirty="0">
                <a:latin typeface="Times New Roman" panose="02020603050405020304" pitchFamily="18" charset="0"/>
                <a:cs typeface="Times New Roman" panose="02020603050405020304" pitchFamily="18" charset="0"/>
              </a:rPr>
              <a:t>.</a:t>
            </a:r>
            <a:br>
              <a:rPr lang="en-US" sz="1800" dirty="0">
                <a:latin typeface="Times New Roman" panose="02020603050405020304" pitchFamily="18" charset="0"/>
                <a:cs typeface="Times New Roman" panose="02020603050405020304" pitchFamily="18" charset="0"/>
              </a:rPr>
            </a:br>
            <a:r>
              <a:rPr lang="en-US" sz="1800" dirty="0" err="1">
                <a:latin typeface="Times New Roman" panose="02020603050405020304" pitchFamily="18" charset="0"/>
                <a:cs typeface="Times New Roman" panose="02020603050405020304" pitchFamily="18" charset="0"/>
              </a:rPr>
              <a:t>Rasmdagi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shaxs</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haqida</a:t>
            </a:r>
            <a:r>
              <a:rPr lang="en-US" sz="1800" dirty="0">
                <a:latin typeface="Times New Roman" panose="02020603050405020304" pitchFamily="18" charset="0"/>
                <a:cs typeface="Times New Roman" panose="02020603050405020304" pitchFamily="18" charset="0"/>
              </a:rPr>
              <a:t> </a:t>
            </a:r>
            <a:r>
              <a:rPr lang="en-US" sz="1800" b="1" dirty="0">
                <a:latin typeface="Times New Roman" panose="02020603050405020304" pitchFamily="18" charset="0"/>
                <a:cs typeface="Times New Roman" panose="02020603050405020304" pitchFamily="18" charset="0"/>
              </a:rPr>
              <a:t>3–5 ta </a:t>
            </a:r>
            <a:r>
              <a:rPr lang="en-US" sz="1800" b="1" dirty="0" err="1">
                <a:latin typeface="Times New Roman" panose="02020603050405020304" pitchFamily="18" charset="0"/>
                <a:cs typeface="Times New Roman" panose="02020603050405020304" pitchFamily="18" charset="0"/>
              </a:rPr>
              <a:t>sifat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yozing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uning</a:t>
            </a:r>
            <a:r>
              <a:rPr lang="en-US" sz="1800"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kim</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bo‘lishi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mumkinligini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taxmin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qiling</a:t>
            </a:r>
            <a:r>
              <a:rPr lang="en-US" sz="1800" dirty="0" smtClean="0">
                <a:latin typeface="Times New Roman" panose="02020603050405020304" pitchFamily="18" charset="0"/>
                <a:cs typeface="Times New Roman" panose="02020603050405020304" pitchFamily="18" charset="0"/>
              </a:rPr>
              <a:t>.</a:t>
            </a:r>
          </a:p>
          <a:p>
            <a:pPr marL="152400" indent="0">
              <a:buNone/>
            </a:pPr>
            <a:endParaRPr lang="en-US" sz="1800" dirty="0">
              <a:latin typeface="Times New Roman" panose="02020603050405020304" pitchFamily="18" charset="0"/>
              <a:cs typeface="Times New Roman" panose="02020603050405020304" pitchFamily="18" charset="0"/>
            </a:endParaRPr>
          </a:p>
          <a:p>
            <a:pPr marL="0" indent="0">
              <a:buNone/>
            </a:pPr>
            <a:r>
              <a:rPr lang="en-US" sz="1800" b="1" dirty="0">
                <a:latin typeface="Times New Roman" panose="02020603050405020304" pitchFamily="18" charset="0"/>
                <a:cs typeface="Times New Roman" panose="02020603050405020304" pitchFamily="18" charset="0"/>
              </a:rPr>
              <a:t>U </a:t>
            </a:r>
            <a:r>
              <a:rPr lang="en-US" sz="1800" b="1" dirty="0" err="1">
                <a:latin typeface="Times New Roman" panose="02020603050405020304" pitchFamily="18" charset="0"/>
                <a:cs typeface="Times New Roman" panose="02020603050405020304" pitchFamily="18" charset="0"/>
              </a:rPr>
              <a:t>qaysi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kasb</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egasi</a:t>
            </a:r>
            <a:r>
              <a:rPr lang="en-US" sz="1800" b="1" dirty="0">
                <a:latin typeface="Times New Roman" panose="02020603050405020304" pitchFamily="18" charset="0"/>
                <a:cs typeface="Times New Roman" panose="02020603050405020304" pitchFamily="18" charset="0"/>
              </a:rPr>
              <a:t>?</a:t>
            </a:r>
          </a:p>
          <a:p>
            <a:pPr marL="0" indent="0">
              <a:buNone/>
            </a:pPr>
            <a:r>
              <a:rPr lang="en-US" sz="1800" b="1" dirty="0" err="1">
                <a:latin typeface="Times New Roman" panose="02020603050405020304" pitchFamily="18" charset="0"/>
                <a:cs typeface="Times New Roman" panose="02020603050405020304" pitchFamily="18" charset="0"/>
              </a:rPr>
              <a:t>Qaysi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davrda</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yashagan</a:t>
            </a:r>
            <a:r>
              <a:rPr lang="en-US" sz="1800" b="1" dirty="0">
                <a:latin typeface="Times New Roman" panose="02020603050405020304" pitchFamily="18" charset="0"/>
                <a:cs typeface="Times New Roman" panose="02020603050405020304" pitchFamily="18" charset="0"/>
              </a:rPr>
              <a:t>?</a:t>
            </a:r>
          </a:p>
          <a:p>
            <a:pPr marL="0" indent="0">
              <a:buNone/>
            </a:pPr>
            <a:r>
              <a:rPr lang="en-US" sz="1800" b="1" dirty="0" err="1">
                <a:latin typeface="Times New Roman" panose="02020603050405020304" pitchFamily="18" charset="0"/>
                <a:cs typeface="Times New Roman" panose="02020603050405020304" pitchFamily="18" charset="0"/>
              </a:rPr>
              <a:t>Millati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qaysi</a:t>
            </a:r>
            <a:r>
              <a:rPr lang="en-US" sz="1800" b="1" dirty="0">
                <a:latin typeface="Times New Roman" panose="02020603050405020304" pitchFamily="18" charset="0"/>
                <a:cs typeface="Times New Roman" panose="02020603050405020304" pitchFamily="18" charset="0"/>
              </a:rPr>
              <a:t>?</a:t>
            </a:r>
            <a:endParaRPr lang="ru-RU" sz="1800" b="1" dirty="0">
              <a:latin typeface="Times New Roman" panose="02020603050405020304" pitchFamily="18" charset="0"/>
              <a:cs typeface="Times New Roman" panose="02020603050405020304" pitchFamily="18" charset="0"/>
            </a:endParaRPr>
          </a:p>
        </p:txBody>
      </p:sp>
      <p:sp>
        <p:nvSpPr>
          <p:cNvPr id="2" name="AutoShape 2" descr="Как сейчас выглядит бин Ладен: версия США - BBC News Русская служба"/>
          <p:cNvSpPr>
            <a:spLocks noChangeAspect="1" noChangeArrowheads="1"/>
          </p:cNvSpPr>
          <p:nvPr/>
        </p:nvSpPr>
        <p:spPr bwMode="auto">
          <a:xfrm>
            <a:off x="4810125" y="1056084"/>
            <a:ext cx="1801410" cy="180141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ru-RU" sz="1050"/>
          </a:p>
        </p:txBody>
      </p:sp>
      <p:pic>
        <p:nvPicPr>
          <p:cNvPr id="4" name="Рисунок 3"/>
          <p:cNvPicPr>
            <a:picLocks noChangeAspect="1"/>
          </p:cNvPicPr>
          <p:nvPr/>
        </p:nvPicPr>
        <p:blipFill rotWithShape="1">
          <a:blip r:embed="rId2"/>
          <a:srcRect l="68692" t="16426" r="682" b="16890"/>
          <a:stretch/>
        </p:blipFill>
        <p:spPr>
          <a:xfrm>
            <a:off x="5051247" y="698340"/>
            <a:ext cx="3345366" cy="3679903"/>
          </a:xfrm>
          <a:prstGeom prst="rect">
            <a:avLst/>
          </a:prstGeom>
        </p:spPr>
      </p:pic>
    </p:spTree>
    <p:extLst>
      <p:ext uri="{BB962C8B-B14F-4D97-AF65-F5344CB8AC3E}">
        <p14:creationId xmlns:p14="http://schemas.microsoft.com/office/powerpoint/2010/main" val="12884816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299966" y="811726"/>
            <a:ext cx="4574286" cy="3185487"/>
          </a:xfrm>
          <a:prstGeom prst="rect">
            <a:avLst/>
          </a:prstGeom>
        </p:spPr>
        <p:txBody>
          <a:bodyPr wrap="square">
            <a:spAutoFit/>
          </a:bodyPr>
          <a:lstStyle/>
          <a:p>
            <a:pPr algn="ctr"/>
            <a:r>
              <a:rPr lang="en-US" sz="1800" b="1" dirty="0" smtClean="0">
                <a:solidFill>
                  <a:schemeClr val="accent1"/>
                </a:solidFill>
                <a:latin typeface="Times New Roman" panose="02020603050405020304" pitchFamily="18" charset="0"/>
                <a:cs typeface="Times New Roman" panose="02020603050405020304" pitchFamily="18" charset="0"/>
              </a:rPr>
              <a:t>IJOBIY </a:t>
            </a:r>
            <a:r>
              <a:rPr lang="en-US" sz="1800" b="1" dirty="0">
                <a:solidFill>
                  <a:schemeClr val="accent1"/>
                </a:solidFill>
                <a:latin typeface="Times New Roman" panose="02020603050405020304" pitchFamily="18" charset="0"/>
                <a:cs typeface="Times New Roman" panose="02020603050405020304" pitchFamily="18" charset="0"/>
              </a:rPr>
              <a:t>SHAXS</a:t>
            </a:r>
          </a:p>
          <a:p>
            <a:r>
              <a:rPr lang="en-US" sz="1800" b="1" dirty="0" err="1">
                <a:latin typeface="Times New Roman" panose="02020603050405020304" pitchFamily="18" charset="0"/>
                <a:cs typeface="Times New Roman" panose="02020603050405020304" pitchFamily="18" charset="0"/>
              </a:rPr>
              <a:t>Ishtirokchilarga</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beriladigan</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vaziyat</a:t>
            </a:r>
            <a:endParaRPr lang="en-US" sz="1800" b="1" dirty="0">
              <a:latin typeface="Times New Roman" panose="02020603050405020304" pitchFamily="18" charset="0"/>
              <a:cs typeface="Times New Roman" panose="02020603050405020304" pitchFamily="18" charset="0"/>
            </a:endParaRPr>
          </a:p>
          <a:p>
            <a:r>
              <a:rPr lang="en-US" sz="1800" dirty="0" err="1">
                <a:latin typeface="Times New Roman" panose="02020603050405020304" pitchFamily="18" charset="0"/>
                <a:cs typeface="Times New Roman" panose="02020603050405020304" pitchFamily="18" charset="0"/>
              </a:rPr>
              <a:t>Quyidagi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rasmga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diqqat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bilan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qarang</a:t>
            </a:r>
            <a:r>
              <a:rPr lang="en-US" sz="1800" dirty="0">
                <a:latin typeface="Times New Roman" panose="02020603050405020304" pitchFamily="18" charset="0"/>
                <a:cs typeface="Times New Roman" panose="02020603050405020304" pitchFamily="18" charset="0"/>
              </a:rPr>
              <a:t>.</a:t>
            </a:r>
            <a:br>
              <a:rPr lang="en-US" sz="1800" dirty="0">
                <a:latin typeface="Times New Roman" panose="02020603050405020304" pitchFamily="18" charset="0"/>
                <a:cs typeface="Times New Roman" panose="02020603050405020304" pitchFamily="18" charset="0"/>
              </a:rPr>
            </a:br>
            <a:r>
              <a:rPr lang="en-US" sz="1800" dirty="0" err="1">
                <a:latin typeface="Times New Roman" panose="02020603050405020304" pitchFamily="18" charset="0"/>
                <a:cs typeface="Times New Roman" panose="02020603050405020304" pitchFamily="18" charset="0"/>
              </a:rPr>
              <a:t>Rasmdagi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shaxs</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haqida</a:t>
            </a:r>
            <a:r>
              <a:rPr lang="en-US" sz="1800" dirty="0">
                <a:latin typeface="Times New Roman" panose="02020603050405020304" pitchFamily="18" charset="0"/>
                <a:cs typeface="Times New Roman" panose="02020603050405020304" pitchFamily="18" charset="0"/>
              </a:rPr>
              <a:t> </a:t>
            </a:r>
            <a:r>
              <a:rPr lang="en-US" sz="1800" b="1" dirty="0">
                <a:latin typeface="Times New Roman" panose="02020603050405020304" pitchFamily="18" charset="0"/>
                <a:cs typeface="Times New Roman" panose="02020603050405020304" pitchFamily="18" charset="0"/>
              </a:rPr>
              <a:t>3–5 ta </a:t>
            </a:r>
            <a:r>
              <a:rPr lang="en-US" sz="1800" b="1" dirty="0" err="1">
                <a:latin typeface="Times New Roman" panose="02020603050405020304" pitchFamily="18" charset="0"/>
                <a:cs typeface="Times New Roman" panose="02020603050405020304" pitchFamily="18" charset="0"/>
              </a:rPr>
              <a:t>sifat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yozing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uning</a:t>
            </a:r>
            <a:r>
              <a:rPr lang="en-US" sz="1800"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kim</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bo‘lishi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mumkinligini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taxmin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qiling</a:t>
            </a:r>
            <a:r>
              <a:rPr lang="en-US" sz="1800" dirty="0">
                <a:latin typeface="Times New Roman" panose="02020603050405020304" pitchFamily="18" charset="0"/>
                <a:cs typeface="Times New Roman" panose="02020603050405020304" pitchFamily="18" charset="0"/>
              </a:rPr>
              <a:t>.</a:t>
            </a:r>
          </a:p>
          <a:p>
            <a:endParaRPr lang="en-US" sz="1800" dirty="0">
              <a:latin typeface="Times New Roman" panose="02020603050405020304" pitchFamily="18" charset="0"/>
              <a:cs typeface="Times New Roman" panose="02020603050405020304" pitchFamily="18" charset="0"/>
            </a:endParaRPr>
          </a:p>
          <a:p>
            <a:r>
              <a:rPr lang="en-US" sz="1800" b="1" dirty="0">
                <a:latin typeface="Times New Roman" panose="02020603050405020304" pitchFamily="18" charset="0"/>
                <a:cs typeface="Times New Roman" panose="02020603050405020304" pitchFamily="18" charset="0"/>
              </a:rPr>
              <a:t>U </a:t>
            </a:r>
            <a:r>
              <a:rPr lang="en-US" sz="1800" b="1" dirty="0" err="1">
                <a:latin typeface="Times New Roman" panose="02020603050405020304" pitchFamily="18" charset="0"/>
                <a:cs typeface="Times New Roman" panose="02020603050405020304" pitchFamily="18" charset="0"/>
              </a:rPr>
              <a:t>qaysi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kasb</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egasi</a:t>
            </a:r>
            <a:r>
              <a:rPr lang="en-US" sz="1800" b="1" dirty="0">
                <a:latin typeface="Times New Roman" panose="02020603050405020304" pitchFamily="18" charset="0"/>
                <a:cs typeface="Times New Roman" panose="02020603050405020304" pitchFamily="18" charset="0"/>
              </a:rPr>
              <a:t>?</a:t>
            </a:r>
          </a:p>
          <a:p>
            <a:r>
              <a:rPr lang="en-US" sz="1800" b="1" dirty="0" err="1">
                <a:latin typeface="Times New Roman" panose="02020603050405020304" pitchFamily="18" charset="0"/>
                <a:cs typeface="Times New Roman" panose="02020603050405020304" pitchFamily="18" charset="0"/>
              </a:rPr>
              <a:t>Qaysi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davrda</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yashagan</a:t>
            </a:r>
            <a:r>
              <a:rPr lang="en-US" sz="1800" b="1" dirty="0">
                <a:latin typeface="Times New Roman" panose="02020603050405020304" pitchFamily="18" charset="0"/>
                <a:cs typeface="Times New Roman" panose="02020603050405020304" pitchFamily="18" charset="0"/>
              </a:rPr>
              <a:t>?</a:t>
            </a:r>
          </a:p>
          <a:p>
            <a:r>
              <a:rPr lang="en-US" sz="1800" b="1" dirty="0" err="1">
                <a:latin typeface="Times New Roman" panose="02020603050405020304" pitchFamily="18" charset="0"/>
                <a:cs typeface="Times New Roman" panose="02020603050405020304" pitchFamily="18" charset="0"/>
              </a:rPr>
              <a:t>Millati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qaysi</a:t>
            </a:r>
            <a:r>
              <a:rPr lang="en-US" sz="1800" b="1" dirty="0">
                <a:latin typeface="Times New Roman" panose="02020603050405020304" pitchFamily="18" charset="0"/>
                <a:cs typeface="Times New Roman" panose="02020603050405020304" pitchFamily="18" charset="0"/>
              </a:rPr>
              <a:t>?</a:t>
            </a:r>
            <a:endParaRPr lang="ru-RU" sz="1800" b="1" dirty="0">
              <a:latin typeface="Times New Roman" panose="02020603050405020304" pitchFamily="18" charset="0"/>
              <a:cs typeface="Times New Roman" panose="02020603050405020304" pitchFamily="18" charset="0"/>
            </a:endParaRPr>
          </a:p>
          <a:p>
            <a:endParaRPr lang="en-US" sz="2100" dirty="0">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rotWithShape="1">
          <a:blip r:embed="rId2"/>
          <a:srcRect l="11872" r="58226" b="60981"/>
          <a:stretch/>
        </p:blipFill>
        <p:spPr>
          <a:xfrm>
            <a:off x="460799" y="425324"/>
            <a:ext cx="3399391" cy="3736275"/>
          </a:xfrm>
          <a:prstGeom prst="rect">
            <a:avLst/>
          </a:prstGeom>
        </p:spPr>
      </p:pic>
    </p:spTree>
    <p:extLst>
      <p:ext uri="{BB962C8B-B14F-4D97-AF65-F5344CB8AC3E}">
        <p14:creationId xmlns:p14="http://schemas.microsoft.com/office/powerpoint/2010/main" val="34607900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53446" y="0"/>
            <a:ext cx="8030718" cy="5209118"/>
          </a:xfrm>
          <a:prstGeom prst="rect">
            <a:avLst/>
          </a:prstGeom>
        </p:spPr>
        <p:txBody>
          <a:bodyPr wrap="square">
            <a:spAutoFit/>
          </a:bodyPr>
          <a:lstStyle/>
          <a:p>
            <a:endParaRPr lang="en-US" sz="1050" b="1" dirty="0" smtClean="0">
              <a:latin typeface="Times New Roman" panose="02020603050405020304" pitchFamily="18" charset="0"/>
              <a:cs typeface="Times New Roman" panose="02020603050405020304" pitchFamily="18" charset="0"/>
            </a:endParaRPr>
          </a:p>
          <a:p>
            <a:r>
              <a:rPr lang="en-US" b="1" dirty="0" err="1">
                <a:latin typeface="Times New Roman" panose="02020603050405020304" pitchFamily="18" charset="0"/>
                <a:cs typeface="Times New Roman" panose="02020603050405020304" pitchFamily="18" charset="0"/>
              </a:rPr>
              <a:t>Psixologik</a:t>
            </a:r>
            <a:r>
              <a:rPr lang="en-US" b="1" dirty="0">
                <a:latin typeface="Times New Roman" panose="02020603050405020304" pitchFamily="18" charset="0"/>
                <a:cs typeface="Times New Roman" panose="02020603050405020304" pitchFamily="18" charset="0"/>
              </a:rPr>
              <a:t> test / </a:t>
            </a:r>
            <a:r>
              <a:rPr lang="en-US" b="1" dirty="0" err="1">
                <a:latin typeface="Times New Roman" panose="02020603050405020304" pitchFamily="18" charset="0"/>
                <a:cs typeface="Times New Roman" panose="02020603050405020304" pitchFamily="18" charset="0"/>
              </a:rPr>
              <a:t>mashq</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Birinchi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taassurot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tuzog‘i</a:t>
            </a:r>
            <a:r>
              <a:rPr lang="en-US" b="1" dirty="0">
                <a:latin typeface="Times New Roman" panose="02020603050405020304" pitchFamily="18" charset="0"/>
                <a:cs typeface="Times New Roman" panose="02020603050405020304" pitchFamily="18" charset="0"/>
              </a:rPr>
              <a:t>”. </a:t>
            </a:r>
          </a:p>
          <a:p>
            <a:endParaRPr lang="en-US" b="1" dirty="0">
              <a:latin typeface="Times New Roman" panose="02020603050405020304" pitchFamily="18" charset="0"/>
              <a:cs typeface="Times New Roman" panose="02020603050405020304" pitchFamily="18" charset="0"/>
            </a:endParaRPr>
          </a:p>
          <a:p>
            <a:r>
              <a:rPr lang="en-US" b="1" dirty="0" err="1" smtClean="0">
                <a:latin typeface="Times New Roman" panose="02020603050405020304" pitchFamily="18" charset="0"/>
                <a:cs typeface="Times New Roman" panose="02020603050405020304" pitchFamily="18" charset="0"/>
              </a:rPr>
              <a:t>Ilmiy</a:t>
            </a: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tahlil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asosiy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psixologik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effektlar</a:t>
            </a:r>
            <a:r>
              <a:rPr lang="en-US" b="1" dirty="0">
                <a:latin typeface="Times New Roman" panose="02020603050405020304" pitchFamily="18" charset="0"/>
                <a:cs typeface="Times New Roman" panose="02020603050405020304" pitchFamily="18" charset="0"/>
              </a:rPr>
              <a:t>)</a:t>
            </a:r>
          </a:p>
          <a:p>
            <a:r>
              <a:rPr lang="en-US" b="1" dirty="0">
                <a:latin typeface="Times New Roman" panose="02020603050405020304" pitchFamily="18" charset="0"/>
                <a:cs typeface="Times New Roman" panose="02020603050405020304" pitchFamily="18" charset="0"/>
              </a:rPr>
              <a:t>1. Halo </a:t>
            </a:r>
            <a:r>
              <a:rPr lang="en-US" b="1" dirty="0" err="1">
                <a:latin typeface="Times New Roman" panose="02020603050405020304" pitchFamily="18" charset="0"/>
                <a:cs typeface="Times New Roman" panose="02020603050405020304" pitchFamily="18" charset="0"/>
              </a:rPr>
              <a:t>effekti</a:t>
            </a:r>
            <a:endParaRPr lang="en-US" b="1" dirty="0">
              <a:latin typeface="Times New Roman" panose="02020603050405020304" pitchFamily="18" charset="0"/>
              <a:cs typeface="Times New Roman" panose="02020603050405020304" pitchFamily="18" charset="0"/>
            </a:endParaRPr>
          </a:p>
          <a:p>
            <a:r>
              <a:rPr lang="en-US" dirty="0" err="1">
                <a:latin typeface="Times New Roman" panose="02020603050405020304" pitchFamily="18" charset="0"/>
                <a:cs typeface="Times New Roman" panose="02020603050405020304" pitchFamily="18" charset="0"/>
              </a:rPr>
              <a:t>Tashqi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ko‘rinishdagi</a:t>
            </a:r>
            <a:r>
              <a:rPr lang="en-US"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bitta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belgi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sovuqqon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jiddiy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shaxsning</a:t>
            </a:r>
            <a:r>
              <a:rPr lang="en-US"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butun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xarakteri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noto‘g‘ri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baholanadi</a:t>
            </a:r>
            <a:r>
              <a:rPr lang="en-US" dirty="0">
                <a:latin typeface="Times New Roman" panose="02020603050405020304" pitchFamily="18" charset="0"/>
                <a:cs typeface="Times New Roman" panose="02020603050405020304" pitchFamily="18" charset="0"/>
              </a:rPr>
              <a:t>.</a:t>
            </a:r>
          </a:p>
          <a:p>
            <a:r>
              <a:rPr lang="ru-RU"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Yuzi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sovuq</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demak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yomon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odam</a:t>
            </a:r>
            <a:r>
              <a:rPr lang="en-US" dirty="0">
                <a:latin typeface="Times New Roman" panose="02020603050405020304" pitchFamily="18" charset="0"/>
                <a:cs typeface="Times New Roman" panose="02020603050405020304" pitchFamily="18" charset="0"/>
              </a:rPr>
              <a:t>”</a:t>
            </a:r>
          </a:p>
          <a:p>
            <a:r>
              <a:rPr lang="en-US" b="1" dirty="0">
                <a:latin typeface="Times New Roman" panose="02020603050405020304" pitchFamily="18" charset="0"/>
                <a:cs typeface="Times New Roman" panose="02020603050405020304" pitchFamily="18" charset="0"/>
              </a:rPr>
              <a:t>2. </a:t>
            </a:r>
            <a:r>
              <a:rPr lang="en-US" b="1" dirty="0" err="1">
                <a:latin typeface="Times New Roman" panose="02020603050405020304" pitchFamily="18" charset="0"/>
                <a:cs typeface="Times New Roman" panose="02020603050405020304" pitchFamily="18" charset="0"/>
              </a:rPr>
              <a:t>Stereotiplash</a:t>
            </a:r>
            <a:endParaRPr lang="en-US" b="1" dirty="0">
              <a:latin typeface="Times New Roman" panose="02020603050405020304" pitchFamily="18" charset="0"/>
              <a:cs typeface="Times New Roman" panose="02020603050405020304" pitchFamily="18" charset="0"/>
            </a:endParaRPr>
          </a:p>
          <a:p>
            <a:r>
              <a:rPr lang="en-US" dirty="0" err="1">
                <a:latin typeface="Times New Roman" panose="02020603050405020304" pitchFamily="18" charset="0"/>
                <a:cs typeface="Times New Roman" panose="02020603050405020304" pitchFamily="18" charset="0"/>
              </a:rPr>
              <a:t>Jamiyatda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mavjud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tayyor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tasavvurlar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ishlaydi</a:t>
            </a:r>
            <a:r>
              <a:rPr lang="en-US" dirty="0">
                <a:latin typeface="Times New Roman" panose="02020603050405020304" pitchFamily="18" charset="0"/>
                <a:cs typeface="Times New Roman" panose="02020603050405020304" pitchFamily="18" charset="0"/>
              </a:rPr>
              <a:t>:</a:t>
            </a:r>
          </a:p>
          <a:p>
            <a:r>
              <a:rPr lang="en-US" dirty="0">
                <a:latin typeface="Times New Roman" panose="02020603050405020304" pitchFamily="18" charset="0"/>
                <a:cs typeface="Times New Roman" panose="02020603050405020304" pitchFamily="18" charset="0"/>
              </a:rPr>
              <a:t>“</a:t>
            </a:r>
            <a:r>
              <a:rPr lang="en-US" dirty="0" err="1">
                <a:latin typeface="Times New Roman" panose="02020603050405020304" pitchFamily="18" charset="0"/>
                <a:cs typeface="Times New Roman" panose="02020603050405020304" pitchFamily="18" charset="0"/>
              </a:rPr>
              <a:t>Qattiq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qarash</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xavf</a:t>
            </a:r>
            <a:r>
              <a:rPr lang="en-US" dirty="0">
                <a:latin typeface="Times New Roman" panose="02020603050405020304" pitchFamily="18" charset="0"/>
                <a:cs typeface="Times New Roman" panose="02020603050405020304" pitchFamily="18" charset="0"/>
              </a:rPr>
              <a:t>”</a:t>
            </a:r>
          </a:p>
          <a:p>
            <a:r>
              <a:rPr lang="en-US" dirty="0">
                <a:latin typeface="Times New Roman" panose="02020603050405020304" pitchFamily="18" charset="0"/>
                <a:cs typeface="Times New Roman" panose="02020603050405020304" pitchFamily="18" charset="0"/>
              </a:rPr>
              <a:t>“</a:t>
            </a:r>
            <a:r>
              <a:rPr lang="en-US" dirty="0" err="1">
                <a:latin typeface="Times New Roman" panose="02020603050405020304" pitchFamily="18" charset="0"/>
                <a:cs typeface="Times New Roman" panose="02020603050405020304" pitchFamily="18" charset="0"/>
              </a:rPr>
              <a:t>Sokin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kamgap</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tajovuzkor</a:t>
            </a:r>
            <a:r>
              <a:rPr lang="en-US" dirty="0">
                <a:latin typeface="Times New Roman" panose="02020603050405020304" pitchFamily="18" charset="0"/>
                <a:cs typeface="Times New Roman" panose="02020603050405020304" pitchFamily="18" charset="0"/>
              </a:rPr>
              <a:t>”</a:t>
            </a:r>
          </a:p>
          <a:p>
            <a:r>
              <a:rPr lang="en-US" dirty="0">
                <a:latin typeface="Times New Roman" panose="02020603050405020304" pitchFamily="18" charset="0"/>
                <a:cs typeface="Times New Roman" panose="02020603050405020304" pitchFamily="18" charset="0"/>
              </a:rPr>
              <a:t>Bu </a:t>
            </a:r>
            <a:r>
              <a:rPr lang="en-US" dirty="0" err="1">
                <a:latin typeface="Times New Roman" panose="02020603050405020304" pitchFamily="18" charset="0"/>
                <a:cs typeface="Times New Roman" panose="02020603050405020304" pitchFamily="18" charset="0"/>
              </a:rPr>
              <a:t>esa</a:t>
            </a:r>
            <a:r>
              <a:rPr lang="en-US" dirty="0">
                <a:latin typeface="Times New Roman" panose="02020603050405020304" pitchFamily="18" charset="0"/>
                <a:cs typeface="Times New Roman" panose="02020603050405020304" pitchFamily="18" charset="0"/>
              </a:rPr>
              <a:t> individual </a:t>
            </a:r>
            <a:r>
              <a:rPr lang="en-US" dirty="0" err="1">
                <a:latin typeface="Times New Roman" panose="02020603050405020304" pitchFamily="18" charset="0"/>
                <a:cs typeface="Times New Roman" panose="02020603050405020304" pitchFamily="18" charset="0"/>
              </a:rPr>
              <a:t>fikrlashni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cheklaydi</a:t>
            </a:r>
            <a:r>
              <a:rPr lang="en-US" dirty="0">
                <a:latin typeface="Times New Roman" panose="02020603050405020304" pitchFamily="18" charset="0"/>
                <a:cs typeface="Times New Roman" panose="02020603050405020304" pitchFamily="18" charset="0"/>
              </a:rPr>
              <a:t>.</a:t>
            </a:r>
          </a:p>
          <a:p>
            <a:r>
              <a:rPr lang="en-US" b="1" dirty="0">
                <a:latin typeface="Times New Roman" panose="02020603050405020304" pitchFamily="18" charset="0"/>
                <a:cs typeface="Times New Roman" panose="02020603050405020304" pitchFamily="18" charset="0"/>
              </a:rPr>
              <a:t>3. </a:t>
            </a:r>
            <a:r>
              <a:rPr lang="en-US" b="1" dirty="0" err="1">
                <a:latin typeface="Times New Roman" panose="02020603050405020304" pitchFamily="18" charset="0"/>
                <a:cs typeface="Times New Roman" panose="02020603050405020304" pitchFamily="18" charset="0"/>
              </a:rPr>
              <a:t>Birinchi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taassurot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xatosi</a:t>
            </a:r>
            <a:endParaRPr lang="en-US" b="1" dirty="0">
              <a:latin typeface="Times New Roman" panose="02020603050405020304" pitchFamily="18" charset="0"/>
              <a:cs typeface="Times New Roman" panose="02020603050405020304" pitchFamily="18" charset="0"/>
            </a:endParaRPr>
          </a:p>
          <a:p>
            <a:r>
              <a:rPr lang="en-US" dirty="0" err="1">
                <a:latin typeface="Times New Roman" panose="02020603050405020304" pitchFamily="18" charset="0"/>
                <a:cs typeface="Times New Roman" panose="02020603050405020304" pitchFamily="18" charset="0"/>
              </a:rPr>
              <a:t>Inson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miyasi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dastlabki</a:t>
            </a:r>
            <a:r>
              <a:rPr lang="en-US" dirty="0">
                <a:latin typeface="Times New Roman" panose="02020603050405020304" pitchFamily="18" charset="0"/>
                <a:cs typeface="Times New Roman" panose="02020603050405020304" pitchFamily="18" charset="0"/>
              </a:rPr>
              <a:t> 3–7 </a:t>
            </a:r>
            <a:r>
              <a:rPr lang="en-US" dirty="0" err="1">
                <a:latin typeface="Times New Roman" panose="02020603050405020304" pitchFamily="18" charset="0"/>
                <a:cs typeface="Times New Roman" panose="02020603050405020304" pitchFamily="18" charset="0"/>
              </a:rPr>
              <a:t>soniyada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xulosa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keyin</a:t>
            </a:r>
            <a:r>
              <a:rPr lang="en-US" dirty="0">
                <a:latin typeface="Times New Roman" panose="02020603050405020304" pitchFamily="18" charset="0"/>
                <a:cs typeface="Times New Roman" panose="02020603050405020304" pitchFamily="18" charset="0"/>
              </a:rPr>
              <a:t>:</a:t>
            </a:r>
          </a:p>
          <a:p>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ijobiy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ma’lumotlarni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inkor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himoya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qiladi</a:t>
            </a:r>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4. Fundamental </a:t>
            </a:r>
            <a:r>
              <a:rPr lang="en-US" b="1" dirty="0" err="1">
                <a:latin typeface="Times New Roman" panose="02020603050405020304" pitchFamily="18" charset="0"/>
                <a:cs typeface="Times New Roman" panose="02020603050405020304" pitchFamily="18" charset="0"/>
              </a:rPr>
              <a:t>atribusiya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xatosi</a:t>
            </a:r>
            <a:endParaRPr lang="en-US" b="1" dirty="0">
              <a:latin typeface="Times New Roman" panose="02020603050405020304" pitchFamily="18" charset="0"/>
              <a:cs typeface="Times New Roman" panose="02020603050405020304" pitchFamily="18" charset="0"/>
            </a:endParaRPr>
          </a:p>
          <a:p>
            <a:r>
              <a:rPr lang="en-US" dirty="0" err="1">
                <a:latin typeface="Times New Roman" panose="02020603050405020304" pitchFamily="18" charset="0"/>
                <a:cs typeface="Times New Roman" panose="02020603050405020304" pitchFamily="18" charset="0"/>
              </a:rPr>
              <a:t>Shaxsning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tashqi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ko‘rinishi</a:t>
            </a:r>
            <a:r>
              <a:rPr lang="en-US"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ichki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xarakter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bilan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adashtiriladi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vaziyat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kontekst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hisobga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olinmaydi</a:t>
            </a:r>
            <a:r>
              <a:rPr lang="en-US" dirty="0">
                <a:latin typeface="Times New Roman" panose="02020603050405020304" pitchFamily="18" charset="0"/>
                <a:cs typeface="Times New Roman" panose="02020603050405020304" pitchFamily="18" charset="0"/>
              </a:rPr>
              <a:t>.</a:t>
            </a:r>
          </a:p>
          <a:p>
            <a:r>
              <a:rPr lang="en-US" b="1" dirty="0" err="1">
                <a:latin typeface="Times New Roman" panose="02020603050405020304" pitchFamily="18" charset="0"/>
                <a:cs typeface="Times New Roman" panose="02020603050405020304" pitchFamily="18" charset="0"/>
              </a:rPr>
              <a:t>Mashqning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maqsadi</a:t>
            </a:r>
            <a:endParaRPr lang="en-US" b="1" dirty="0">
              <a:latin typeface="Times New Roman" panose="02020603050405020304" pitchFamily="18" charset="0"/>
              <a:cs typeface="Times New Roman" panose="02020603050405020304" pitchFamily="18" charset="0"/>
            </a:endParaRPr>
          </a:p>
          <a:p>
            <a:r>
              <a:rPr lang="en-US" dirty="0" err="1">
                <a:latin typeface="Times New Roman" panose="02020603050405020304" pitchFamily="18" charset="0"/>
                <a:cs typeface="Times New Roman" panose="02020603050405020304" pitchFamily="18" charset="0"/>
              </a:rPr>
              <a:t>Ishtirokchilarga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anglatish</a:t>
            </a:r>
            <a:r>
              <a:rPr lang="en-US" dirty="0">
                <a:latin typeface="Times New Roman" panose="02020603050405020304" pitchFamily="18" charset="0"/>
                <a:cs typeface="Times New Roman" panose="02020603050405020304" pitchFamily="18" charset="0"/>
              </a:rPr>
              <a:t>:</a:t>
            </a:r>
          </a:p>
          <a:p>
            <a:r>
              <a:rPr lang="en-US" dirty="0" err="1">
                <a:latin typeface="Times New Roman" panose="02020603050405020304" pitchFamily="18" charset="0"/>
                <a:cs typeface="Times New Roman" panose="02020603050405020304" pitchFamily="18" charset="0"/>
              </a:rPr>
              <a:t>Insonni</a:t>
            </a:r>
            <a:r>
              <a:rPr lang="en-US"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tashqi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ko‘rinish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bilan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baholab</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bo‘lmaydi</a:t>
            </a:r>
            <a:endParaRPr lang="en-US" dirty="0">
              <a:latin typeface="Times New Roman" panose="02020603050405020304" pitchFamily="18" charset="0"/>
              <a:cs typeface="Times New Roman" panose="02020603050405020304" pitchFamily="18" charset="0"/>
            </a:endParaRPr>
          </a:p>
          <a:p>
            <a:r>
              <a:rPr lang="en-US" dirty="0" err="1">
                <a:latin typeface="Times New Roman" panose="02020603050405020304" pitchFamily="18" charset="0"/>
                <a:cs typeface="Times New Roman" panose="02020603050405020304" pitchFamily="18" charset="0"/>
              </a:rPr>
              <a:t>Birinchi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har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doim</a:t>
            </a:r>
            <a:r>
              <a:rPr lang="en-US" dirty="0">
                <a:latin typeface="Times New Roman" panose="02020603050405020304" pitchFamily="18" charset="0"/>
                <a:cs typeface="Times New Roman" panose="02020603050405020304" pitchFamily="18" charset="0"/>
              </a:rPr>
              <a:t> ham </a:t>
            </a:r>
            <a:r>
              <a:rPr lang="en-US" dirty="0" err="1">
                <a:latin typeface="Times New Roman" panose="02020603050405020304" pitchFamily="18" charset="0"/>
                <a:cs typeface="Times New Roman" panose="02020603050405020304" pitchFamily="18" charset="0"/>
              </a:rPr>
              <a:t>haqiqat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emas</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Professional </a:t>
            </a:r>
            <a:r>
              <a:rPr lang="en-US" dirty="0" err="1">
                <a:latin typeface="Times New Roman" panose="02020603050405020304" pitchFamily="18" charset="0"/>
                <a:cs typeface="Times New Roman" panose="02020603050405020304" pitchFamily="18" charset="0"/>
              </a:rPr>
              <a:t>psixologik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baholash</a:t>
            </a:r>
            <a:r>
              <a:rPr lang="en-US"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obyektiv</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metodlar</a:t>
            </a:r>
            <a:r>
              <a:rPr lang="en-US" dirty="0" err="1">
                <a:latin typeface="Times New Roman" panose="02020603050405020304" pitchFamily="18" charset="0"/>
                <a:cs typeface="Times New Roman" panose="02020603050405020304" pitchFamily="18" charset="0"/>
              </a:rPr>
              <a: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tayanadi</a:t>
            </a: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83834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58902" y="690971"/>
            <a:ext cx="4146804" cy="3947234"/>
          </a:xfrm>
          <a:prstGeom prst="rect">
            <a:avLst/>
          </a:prstGeom>
        </p:spPr>
        <p:txBody>
          <a:bodyPr wrap="square">
            <a:spAutoFit/>
          </a:bodyPr>
          <a:lstStyle/>
          <a:p>
            <a:r>
              <a:rPr lang="en-US" sz="1050" b="1" dirty="0">
                <a:latin typeface="Times New Roman" panose="02020603050405020304" pitchFamily="18" charset="0"/>
                <a:cs typeface="Times New Roman" panose="02020603050405020304" pitchFamily="18" charset="0"/>
              </a:rPr>
              <a:t>1-shaxs.</a:t>
            </a:r>
          </a:p>
          <a:p>
            <a:r>
              <a:rPr lang="en-US" sz="1200" b="1" dirty="0">
                <a:latin typeface="Times New Roman" panose="02020603050405020304" pitchFamily="18" charset="0"/>
                <a:cs typeface="Times New Roman" panose="02020603050405020304" pitchFamily="18" charset="0"/>
              </a:rPr>
              <a:t>Usama bin Laden</a:t>
            </a:r>
            <a:r>
              <a:rPr lang="en-US" sz="1200" dirty="0">
                <a:latin typeface="Times New Roman" panose="02020603050405020304" pitchFamily="18" charset="0"/>
                <a:cs typeface="Times New Roman" panose="02020603050405020304" pitchFamily="18" charset="0"/>
              </a:rPr>
              <a:t> (1957–2011) — </a:t>
            </a:r>
            <a:r>
              <a:rPr lang="en-US" sz="1200" dirty="0" err="1">
                <a:latin typeface="Times New Roman" panose="02020603050405020304" pitchFamily="18" charset="0"/>
                <a:cs typeface="Times New Roman" panose="02020603050405020304" pitchFamily="18" charset="0"/>
              </a:rPr>
              <a:t>Saudiya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Arabistonida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tug‘ilgan</a:t>
            </a:r>
            <a:r>
              <a:rPr lang="en-US" sz="1200" dirty="0">
                <a:latin typeface="Times New Roman" panose="02020603050405020304" pitchFamily="18" charset="0"/>
                <a:cs typeface="Times New Roman" panose="02020603050405020304" pitchFamily="18" charset="0"/>
              </a:rPr>
              <a:t>, “Al-</a:t>
            </a:r>
            <a:r>
              <a:rPr lang="en-US" sz="1200" dirty="0" err="1">
                <a:latin typeface="Times New Roman" panose="02020603050405020304" pitchFamily="18" charset="0"/>
                <a:cs typeface="Times New Roman" panose="02020603050405020304" pitchFamily="18" charset="0"/>
              </a:rPr>
              <a:t>Qoida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terroristik</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tashkilotining</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asoschisi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va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yetakchisi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bo‘lgan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shaxs</a:t>
            </a:r>
            <a:r>
              <a:rPr lang="en-US" sz="1200" dirty="0">
                <a:latin typeface="Times New Roman" panose="02020603050405020304" pitchFamily="18" charset="0"/>
                <a:cs typeface="Times New Roman" panose="02020603050405020304" pitchFamily="18" charset="0"/>
              </a:rPr>
              <a:t>.</a:t>
            </a:r>
          </a:p>
          <a:p>
            <a:r>
              <a:rPr lang="en-US" sz="1200" b="1" dirty="0" err="1">
                <a:latin typeface="Times New Roman" panose="02020603050405020304" pitchFamily="18" charset="0"/>
                <a:cs typeface="Times New Roman" panose="02020603050405020304" pitchFamily="18" charset="0"/>
              </a:rPr>
              <a:t>Salbiy</a:t>
            </a:r>
            <a:r>
              <a:rPr lang="en-US" sz="1200" b="1" dirty="0">
                <a:latin typeface="Times New Roman" panose="02020603050405020304" pitchFamily="18" charset="0"/>
                <a:cs typeface="Times New Roman" panose="02020603050405020304" pitchFamily="18" charset="0"/>
              </a:rPr>
              <a:t> </a:t>
            </a:r>
            <a:r>
              <a:rPr lang="en-US" sz="1200" b="1" dirty="0" err="1">
                <a:latin typeface="Times New Roman" panose="02020603050405020304" pitchFamily="18" charset="0"/>
                <a:cs typeface="Times New Roman" panose="02020603050405020304" pitchFamily="18" charset="0"/>
              </a:rPr>
              <a:t>ishlari</a:t>
            </a:r>
            <a:r>
              <a:rPr lang="en-US" sz="1200" b="1" dirty="0">
                <a:latin typeface="Times New Roman" panose="02020603050405020304" pitchFamily="18" charset="0"/>
                <a:cs typeface="Times New Roman" panose="02020603050405020304" pitchFamily="18" charset="0"/>
              </a:rPr>
              <a:t> </a:t>
            </a:r>
            <a:r>
              <a:rPr lang="en-US" sz="1200" b="1" dirty="0" err="1">
                <a:latin typeface="Times New Roman" panose="02020603050405020304" pitchFamily="18" charset="0"/>
                <a:cs typeface="Times New Roman" panose="02020603050405020304" pitchFamily="18" charset="0"/>
              </a:rPr>
              <a:t>va</a:t>
            </a:r>
            <a:r>
              <a:rPr lang="en-US" sz="1200" b="1" dirty="0">
                <a:latin typeface="Times New Roman" panose="02020603050405020304" pitchFamily="18" charset="0"/>
                <a:cs typeface="Times New Roman" panose="02020603050405020304" pitchFamily="18" charset="0"/>
              </a:rPr>
              <a:t> </a:t>
            </a:r>
            <a:r>
              <a:rPr lang="en-US" sz="1200" b="1" dirty="0" err="1">
                <a:latin typeface="Times New Roman" panose="02020603050405020304" pitchFamily="18" charset="0"/>
                <a:cs typeface="Times New Roman" panose="02020603050405020304" pitchFamily="18" charset="0"/>
              </a:rPr>
              <a:t>faoliyati</a:t>
            </a:r>
            <a:r>
              <a:rPr lang="en-US" sz="1200" b="1" dirty="0">
                <a:latin typeface="Times New Roman" panose="02020603050405020304" pitchFamily="18" charset="0"/>
                <a:cs typeface="Times New Roman" panose="02020603050405020304" pitchFamily="18" charset="0"/>
              </a:rPr>
              <a:t>:</a:t>
            </a:r>
          </a:p>
          <a:p>
            <a:r>
              <a:rPr lang="en-US" sz="1200" b="1" dirty="0" err="1">
                <a:latin typeface="Times New Roman" panose="02020603050405020304" pitchFamily="18" charset="0"/>
                <a:cs typeface="Times New Roman" panose="02020603050405020304" pitchFamily="18" charset="0"/>
              </a:rPr>
              <a:t>Xalqaro</a:t>
            </a:r>
            <a:r>
              <a:rPr lang="en-US" sz="1200" b="1" dirty="0">
                <a:latin typeface="Times New Roman" panose="02020603050405020304" pitchFamily="18" charset="0"/>
                <a:cs typeface="Times New Roman" panose="02020603050405020304" pitchFamily="18" charset="0"/>
              </a:rPr>
              <a:t> </a:t>
            </a:r>
            <a:r>
              <a:rPr lang="en-US" sz="1200" b="1" dirty="0" err="1">
                <a:latin typeface="Times New Roman" panose="02020603050405020304" pitchFamily="18" charset="0"/>
                <a:cs typeface="Times New Roman" panose="02020603050405020304" pitchFamily="18" charset="0"/>
              </a:rPr>
              <a:t>terrorizmni</a:t>
            </a:r>
            <a:r>
              <a:rPr lang="en-US" sz="1200" b="1" dirty="0">
                <a:latin typeface="Times New Roman" panose="02020603050405020304" pitchFamily="18" charset="0"/>
                <a:cs typeface="Times New Roman" panose="02020603050405020304" pitchFamily="18" charset="0"/>
              </a:rPr>
              <a:t> </a:t>
            </a:r>
            <a:r>
              <a:rPr lang="en-US" sz="1200" b="1" dirty="0" err="1">
                <a:latin typeface="Times New Roman" panose="02020603050405020304" pitchFamily="18" charset="0"/>
                <a:cs typeface="Times New Roman" panose="02020603050405020304" pitchFamily="18" charset="0"/>
              </a:rPr>
              <a:t>tashkil</a:t>
            </a:r>
            <a:r>
              <a:rPr lang="en-US" sz="1200" b="1" dirty="0">
                <a:latin typeface="Times New Roman" panose="02020603050405020304" pitchFamily="18" charset="0"/>
                <a:cs typeface="Times New Roman" panose="02020603050405020304" pitchFamily="18" charset="0"/>
              </a:rPr>
              <a:t> </a:t>
            </a:r>
            <a:r>
              <a:rPr lang="en-US" sz="1200" b="1" dirty="0" err="1">
                <a:latin typeface="Times New Roman" panose="02020603050405020304" pitchFamily="18" charset="0"/>
                <a:cs typeface="Times New Roman" panose="02020603050405020304" pitchFamily="18" charset="0"/>
              </a:rPr>
              <a:t>etgan</a:t>
            </a:r>
            <a:r>
              <a:rPr lang="en-US" sz="1200" dirty="0">
                <a:latin typeface="Times New Roman" panose="02020603050405020304" pitchFamily="18" charset="0"/>
                <a:cs typeface="Times New Roman" panose="02020603050405020304" pitchFamily="18" charset="0"/>
              </a:rPr>
              <a:t>: Bin Laden “Al-</a:t>
            </a:r>
            <a:r>
              <a:rPr lang="en-US" sz="1200" dirty="0" err="1">
                <a:latin typeface="Times New Roman" panose="02020603050405020304" pitchFamily="18" charset="0"/>
                <a:cs typeface="Times New Roman" panose="02020603050405020304" pitchFamily="18" charset="0"/>
              </a:rPr>
              <a:t>Qoida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orqali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dunyoning</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turli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hududlarida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terrorchilik</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hujumlarini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rejalashtirgan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va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moliyalashtirgan</a:t>
            </a:r>
            <a:r>
              <a:rPr lang="en-US" sz="1200" dirty="0">
                <a:latin typeface="Times New Roman" panose="02020603050405020304" pitchFamily="18" charset="0"/>
                <a:cs typeface="Times New Roman" panose="02020603050405020304" pitchFamily="18" charset="0"/>
              </a:rPr>
              <a:t>.</a:t>
            </a:r>
          </a:p>
          <a:p>
            <a:r>
              <a:rPr lang="en-US" sz="1200" b="1" dirty="0">
                <a:latin typeface="Times New Roman" panose="02020603050405020304" pitchFamily="18" charset="0"/>
                <a:cs typeface="Times New Roman" panose="02020603050405020304" pitchFamily="18" charset="0"/>
              </a:rPr>
              <a:t>2001-yil 11-sentabr </a:t>
            </a:r>
            <a:r>
              <a:rPr lang="en-US" sz="1200" b="1" dirty="0" err="1">
                <a:latin typeface="Times New Roman" panose="02020603050405020304" pitchFamily="18" charset="0"/>
                <a:cs typeface="Times New Roman" panose="02020603050405020304" pitchFamily="18" charset="0"/>
              </a:rPr>
              <a:t>voqealari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AQShda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sodir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bo‘lgan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eng</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yirik</a:t>
            </a:r>
            <a:r>
              <a:rPr lang="en-US" sz="1200" dirty="0">
                <a:latin typeface="Times New Roman" panose="02020603050405020304" pitchFamily="18" charset="0"/>
                <a:cs typeface="Times New Roman" panose="02020603050405020304" pitchFamily="18" charset="0"/>
              </a:rPr>
              <a:t> terror </a:t>
            </a:r>
            <a:r>
              <a:rPr lang="en-US" sz="1200" dirty="0" err="1">
                <a:latin typeface="Times New Roman" panose="02020603050405020304" pitchFamily="18" charset="0"/>
                <a:cs typeface="Times New Roman" panose="02020603050405020304" pitchFamily="18" charset="0"/>
              </a:rPr>
              <a:t>hujumlarining</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Nyu</a:t>
            </a:r>
            <a:r>
              <a:rPr lang="en-US" sz="1200" dirty="0">
                <a:latin typeface="Times New Roman" panose="02020603050405020304" pitchFamily="18" charset="0"/>
                <a:cs typeface="Times New Roman" panose="02020603050405020304" pitchFamily="18" charset="0"/>
              </a:rPr>
              <a:t>-York </a:t>
            </a:r>
            <a:r>
              <a:rPr lang="en-US" sz="1200" dirty="0" err="1">
                <a:latin typeface="Times New Roman" panose="02020603050405020304" pitchFamily="18" charset="0"/>
                <a:cs typeface="Times New Roman" panose="02020603050405020304" pitchFamily="18" charset="0"/>
              </a:rPr>
              <a:t>va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Vashingtondagi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xurujlar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asosiy</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tashabbuskori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sifatida</a:t>
            </a:r>
            <a:r>
              <a:rPr lang="en-US" sz="1200" dirty="0">
                <a:latin typeface="Times New Roman" panose="02020603050405020304" pitchFamily="18" charset="0"/>
                <a:cs typeface="Times New Roman" panose="02020603050405020304" pitchFamily="18" charset="0"/>
              </a:rPr>
              <a:t> tan </a:t>
            </a:r>
            <a:r>
              <a:rPr lang="en-US" sz="1200" dirty="0" err="1">
                <a:latin typeface="Times New Roman" panose="02020603050405020304" pitchFamily="18" charset="0"/>
                <a:cs typeface="Times New Roman" panose="02020603050405020304" pitchFamily="18" charset="0"/>
              </a:rPr>
              <a:t>olingan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Minglab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begunoh</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odamlar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halok</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bo‘lgan</a:t>
            </a:r>
            <a:r>
              <a:rPr lang="en-US" sz="1200" dirty="0">
                <a:latin typeface="Times New Roman" panose="02020603050405020304" pitchFamily="18" charset="0"/>
                <a:cs typeface="Times New Roman" panose="02020603050405020304" pitchFamily="18" charset="0"/>
              </a:rPr>
              <a:t>.</a:t>
            </a:r>
          </a:p>
          <a:p>
            <a:r>
              <a:rPr lang="en-US" sz="1200" b="1" dirty="0" err="1">
                <a:latin typeface="Times New Roman" panose="02020603050405020304" pitchFamily="18" charset="0"/>
                <a:cs typeface="Times New Roman" panose="02020603050405020304" pitchFamily="18" charset="0"/>
              </a:rPr>
              <a:t>Tinch</a:t>
            </a:r>
            <a:r>
              <a:rPr lang="en-US" sz="1200" b="1" dirty="0">
                <a:latin typeface="Times New Roman" panose="02020603050405020304" pitchFamily="18" charset="0"/>
                <a:cs typeface="Times New Roman" panose="02020603050405020304" pitchFamily="18" charset="0"/>
              </a:rPr>
              <a:t> </a:t>
            </a:r>
            <a:r>
              <a:rPr lang="en-US" sz="1200" b="1" dirty="0" err="1">
                <a:latin typeface="Times New Roman" panose="02020603050405020304" pitchFamily="18" charset="0"/>
                <a:cs typeface="Times New Roman" panose="02020603050405020304" pitchFamily="18" charset="0"/>
              </a:rPr>
              <a:t>aholi</a:t>
            </a:r>
            <a:r>
              <a:rPr lang="en-US" sz="1200" b="1" dirty="0">
                <a:latin typeface="Times New Roman" panose="02020603050405020304" pitchFamily="18" charset="0"/>
                <a:cs typeface="Times New Roman" panose="02020603050405020304" pitchFamily="18" charset="0"/>
              </a:rPr>
              <a:t> </a:t>
            </a:r>
            <a:r>
              <a:rPr lang="en-US" sz="1200" b="1" dirty="0" err="1">
                <a:latin typeface="Times New Roman" panose="02020603050405020304" pitchFamily="18" charset="0"/>
                <a:cs typeface="Times New Roman" panose="02020603050405020304" pitchFamily="18" charset="0"/>
              </a:rPr>
              <a:t>o‘limiga</a:t>
            </a:r>
            <a:r>
              <a:rPr lang="en-US" sz="1200" b="1" dirty="0">
                <a:latin typeface="Times New Roman" panose="02020603050405020304" pitchFamily="18" charset="0"/>
                <a:cs typeface="Times New Roman" panose="02020603050405020304" pitchFamily="18" charset="0"/>
              </a:rPr>
              <a:t> </a:t>
            </a:r>
            <a:r>
              <a:rPr lang="en-US" sz="1200" b="1" dirty="0" err="1">
                <a:latin typeface="Times New Roman" panose="02020603050405020304" pitchFamily="18" charset="0"/>
                <a:cs typeface="Times New Roman" panose="02020603050405020304" pitchFamily="18" charset="0"/>
              </a:rPr>
              <a:t>sabab</a:t>
            </a:r>
            <a:r>
              <a:rPr lang="en-US" sz="1200" b="1" dirty="0">
                <a:latin typeface="Times New Roman" panose="02020603050405020304" pitchFamily="18" charset="0"/>
                <a:cs typeface="Times New Roman" panose="02020603050405020304" pitchFamily="18" charset="0"/>
              </a:rPr>
              <a:t> </a:t>
            </a:r>
            <a:r>
              <a:rPr lang="en-US" sz="1200" b="1" dirty="0" err="1">
                <a:latin typeface="Times New Roman" panose="02020603050405020304" pitchFamily="18" charset="0"/>
                <a:cs typeface="Times New Roman" panose="02020603050405020304" pitchFamily="18" charset="0"/>
              </a:rPr>
              <a:t>bo‘lgan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Uning</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chaqiriqlari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va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buyruqlari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natijasida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ko‘plab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mamlakatlarda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portlashlar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hujumlar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sodir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etilgan</a:t>
            </a:r>
            <a:r>
              <a:rPr lang="en-US" sz="1200" dirty="0">
                <a:latin typeface="Times New Roman" panose="02020603050405020304" pitchFamily="18" charset="0"/>
                <a:cs typeface="Times New Roman" panose="02020603050405020304" pitchFamily="18" charset="0"/>
              </a:rPr>
              <a:t>.</a:t>
            </a:r>
          </a:p>
          <a:p>
            <a:r>
              <a:rPr lang="en-US" sz="1200" b="1" dirty="0" err="1">
                <a:latin typeface="Times New Roman" panose="02020603050405020304" pitchFamily="18" charset="0"/>
                <a:cs typeface="Times New Roman" panose="02020603050405020304" pitchFamily="18" charset="0"/>
              </a:rPr>
              <a:t>Diniy</a:t>
            </a:r>
            <a:r>
              <a:rPr lang="en-US" sz="1200" b="1" dirty="0">
                <a:latin typeface="Times New Roman" panose="02020603050405020304" pitchFamily="18" charset="0"/>
                <a:cs typeface="Times New Roman" panose="02020603050405020304" pitchFamily="18" charset="0"/>
              </a:rPr>
              <a:t> </a:t>
            </a:r>
            <a:r>
              <a:rPr lang="en-US" sz="1200" b="1" dirty="0" err="1">
                <a:latin typeface="Times New Roman" panose="02020603050405020304" pitchFamily="18" charset="0"/>
                <a:cs typeface="Times New Roman" panose="02020603050405020304" pitchFamily="18" charset="0"/>
              </a:rPr>
              <a:t>ekstremizmni</a:t>
            </a:r>
            <a:r>
              <a:rPr lang="en-US" sz="1200" b="1" dirty="0">
                <a:latin typeface="Times New Roman" panose="02020603050405020304" pitchFamily="18" charset="0"/>
                <a:cs typeface="Times New Roman" panose="02020603050405020304" pitchFamily="18" charset="0"/>
              </a:rPr>
              <a:t> </a:t>
            </a:r>
            <a:r>
              <a:rPr lang="en-US" sz="1200" b="1" dirty="0" err="1">
                <a:latin typeface="Times New Roman" panose="02020603050405020304" pitchFamily="18" charset="0"/>
                <a:cs typeface="Times New Roman" panose="02020603050405020304" pitchFamily="18" charset="0"/>
              </a:rPr>
              <a:t>targ‘ib</a:t>
            </a:r>
            <a:r>
              <a:rPr lang="en-US" sz="1200" b="1" dirty="0">
                <a:latin typeface="Times New Roman" panose="02020603050405020304" pitchFamily="18" charset="0"/>
                <a:cs typeface="Times New Roman" panose="02020603050405020304" pitchFamily="18" charset="0"/>
              </a:rPr>
              <a:t> </a:t>
            </a:r>
            <a:r>
              <a:rPr lang="en-US" sz="1200" b="1" dirty="0" err="1">
                <a:latin typeface="Times New Roman" panose="02020603050405020304" pitchFamily="18" charset="0"/>
                <a:cs typeface="Times New Roman" panose="02020603050405020304" pitchFamily="18" charset="0"/>
              </a:rPr>
              <a:t>qilgan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Islomni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zo‘ravonlik</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bilan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bog‘lab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talqin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qilgan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bu</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esa</a:t>
            </a:r>
            <a:r>
              <a:rPr lang="en-US" sz="1200" dirty="0">
                <a:latin typeface="Times New Roman" panose="02020603050405020304" pitchFamily="18" charset="0"/>
                <a:cs typeface="Times New Roman" panose="02020603050405020304" pitchFamily="18" charset="0"/>
              </a:rPr>
              <a:t> din </a:t>
            </a:r>
            <a:r>
              <a:rPr lang="en-US" sz="1200" dirty="0" err="1">
                <a:latin typeface="Times New Roman" panose="02020603050405020304" pitchFamily="18" charset="0"/>
                <a:cs typeface="Times New Roman" panose="02020603050405020304" pitchFamily="18" charset="0"/>
              </a:rPr>
              <a:t>nomidan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noto‘g‘ri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va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xavfli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g‘oyalar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tarqalishiga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olib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kelgan</a:t>
            </a:r>
            <a:r>
              <a:rPr lang="en-US" sz="1200" dirty="0">
                <a:latin typeface="Times New Roman" panose="02020603050405020304" pitchFamily="18" charset="0"/>
                <a:cs typeface="Times New Roman" panose="02020603050405020304" pitchFamily="18" charset="0"/>
              </a:rPr>
              <a:t>.</a:t>
            </a:r>
          </a:p>
          <a:p>
            <a:r>
              <a:rPr lang="en-US" sz="1200" b="1" dirty="0" err="1">
                <a:latin typeface="Times New Roman" panose="02020603050405020304" pitchFamily="18" charset="0"/>
                <a:cs typeface="Times New Roman" panose="02020603050405020304" pitchFamily="18" charset="0"/>
              </a:rPr>
              <a:t>Beqarorlik</a:t>
            </a:r>
            <a:r>
              <a:rPr lang="en-US" sz="1200" b="1" dirty="0">
                <a:latin typeface="Times New Roman" panose="02020603050405020304" pitchFamily="18" charset="0"/>
                <a:cs typeface="Times New Roman" panose="02020603050405020304" pitchFamily="18" charset="0"/>
              </a:rPr>
              <a:t> </a:t>
            </a:r>
            <a:r>
              <a:rPr lang="en-US" sz="1200" b="1" dirty="0" err="1">
                <a:latin typeface="Times New Roman" panose="02020603050405020304" pitchFamily="18" charset="0"/>
                <a:cs typeface="Times New Roman" panose="02020603050405020304" pitchFamily="18" charset="0"/>
              </a:rPr>
              <a:t>va</a:t>
            </a:r>
            <a:r>
              <a:rPr lang="en-US" sz="1200" b="1" dirty="0">
                <a:latin typeface="Times New Roman" panose="02020603050405020304" pitchFamily="18" charset="0"/>
                <a:cs typeface="Times New Roman" panose="02020603050405020304" pitchFamily="18" charset="0"/>
              </a:rPr>
              <a:t> </a:t>
            </a:r>
            <a:r>
              <a:rPr lang="en-US" sz="1200" b="1" dirty="0" err="1">
                <a:latin typeface="Times New Roman" panose="02020603050405020304" pitchFamily="18" charset="0"/>
                <a:cs typeface="Times New Roman" panose="02020603050405020304" pitchFamily="18" charset="0"/>
              </a:rPr>
              <a:t>qo‘rquv</a:t>
            </a:r>
            <a:r>
              <a:rPr lang="en-US" sz="1200" b="1" dirty="0">
                <a:latin typeface="Times New Roman" panose="02020603050405020304" pitchFamily="18" charset="0"/>
                <a:cs typeface="Times New Roman" panose="02020603050405020304" pitchFamily="18" charset="0"/>
              </a:rPr>
              <a:t> </a:t>
            </a:r>
            <a:r>
              <a:rPr lang="en-US" sz="1200" b="1" dirty="0" err="1">
                <a:latin typeface="Times New Roman" panose="02020603050405020304" pitchFamily="18" charset="0"/>
                <a:cs typeface="Times New Roman" panose="02020603050405020304" pitchFamily="18" charset="0"/>
              </a:rPr>
              <a:t>keltirgan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Uning</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faoliyati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xalqaro</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xavfsizlikka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jiddiy</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tahdid</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solib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urushlar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va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keskinliklarga</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sabab</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bo‘lgan</a:t>
            </a:r>
            <a:r>
              <a:rPr lang="en-US" sz="1200" dirty="0">
                <a:latin typeface="Times New Roman" panose="02020603050405020304" pitchFamily="18" charset="0"/>
                <a:cs typeface="Times New Roman" panose="02020603050405020304" pitchFamily="18" charset="0"/>
              </a:rPr>
              <a:t>.</a:t>
            </a:r>
          </a:p>
        </p:txBody>
      </p:sp>
      <p:sp>
        <p:nvSpPr>
          <p:cNvPr id="3" name="Прямоугольник 2"/>
          <p:cNvSpPr/>
          <p:nvPr/>
        </p:nvSpPr>
        <p:spPr>
          <a:xfrm>
            <a:off x="4836830" y="337027"/>
            <a:ext cx="3929634" cy="4655121"/>
          </a:xfrm>
          <a:prstGeom prst="rect">
            <a:avLst/>
          </a:prstGeom>
        </p:spPr>
        <p:txBody>
          <a:bodyPr wrap="square">
            <a:spAutoFit/>
          </a:bodyPr>
          <a:lstStyle/>
          <a:p>
            <a:r>
              <a:rPr lang="en-US" sz="1050" b="1" dirty="0">
                <a:latin typeface="Times New Roman" panose="02020603050405020304" pitchFamily="18" charset="0"/>
                <a:cs typeface="Times New Roman" panose="02020603050405020304" pitchFamily="18" charset="0"/>
              </a:rPr>
              <a:t>2-shaxs.</a:t>
            </a:r>
          </a:p>
          <a:p>
            <a:r>
              <a:rPr lang="uz-Latn-UZ" sz="1100" dirty="0">
                <a:latin typeface="Times New Roman" panose="02020603050405020304" pitchFamily="18" charset="0"/>
                <a:cs typeface="Times New Roman" panose="02020603050405020304" pitchFamily="18" charset="0"/>
              </a:rPr>
              <a:t>Mariya Skladovskaya-Kyuri (Mariya Sklodovska-Curie) haqida qisqacha ma’lumot:</a:t>
            </a:r>
          </a:p>
          <a:p>
            <a:r>
              <a:rPr lang="uz-Latn-UZ" sz="1100" b="1" dirty="0">
                <a:latin typeface="Times New Roman" panose="02020603050405020304" pitchFamily="18" charset="0"/>
                <a:cs typeface="Times New Roman" panose="02020603050405020304" pitchFamily="18" charset="0"/>
              </a:rPr>
              <a:t>To‘liq ismi:</a:t>
            </a:r>
            <a:r>
              <a:rPr lang="uz-Latn-UZ" sz="1100" dirty="0">
                <a:latin typeface="Times New Roman" panose="02020603050405020304" pitchFamily="18" charset="0"/>
                <a:cs typeface="Times New Roman" panose="02020603050405020304" pitchFamily="18" charset="0"/>
              </a:rPr>
              <a:t> Mariya Sklodovska-Kyuri</a:t>
            </a:r>
            <a:br>
              <a:rPr lang="uz-Latn-UZ" sz="1100" dirty="0">
                <a:latin typeface="Times New Roman" panose="02020603050405020304" pitchFamily="18" charset="0"/>
                <a:cs typeface="Times New Roman" panose="02020603050405020304" pitchFamily="18" charset="0"/>
              </a:rPr>
            </a:br>
            <a:r>
              <a:rPr lang="uz-Latn-UZ" sz="1100" b="1" dirty="0">
                <a:latin typeface="Times New Roman" panose="02020603050405020304" pitchFamily="18" charset="0"/>
                <a:cs typeface="Times New Roman" panose="02020603050405020304" pitchFamily="18" charset="0"/>
              </a:rPr>
              <a:t>Tug‘ilgan yili va joyi:</a:t>
            </a:r>
            <a:r>
              <a:rPr lang="uz-Latn-UZ" sz="1100" dirty="0">
                <a:latin typeface="Times New Roman" panose="02020603050405020304" pitchFamily="18" charset="0"/>
                <a:cs typeface="Times New Roman" panose="02020603050405020304" pitchFamily="18" charset="0"/>
              </a:rPr>
              <a:t> 7 noyabr 1867, Varshava, Polsha</a:t>
            </a:r>
            <a:br>
              <a:rPr lang="uz-Latn-UZ" sz="1100" dirty="0">
                <a:latin typeface="Times New Roman" panose="02020603050405020304" pitchFamily="18" charset="0"/>
                <a:cs typeface="Times New Roman" panose="02020603050405020304" pitchFamily="18" charset="0"/>
              </a:rPr>
            </a:br>
            <a:r>
              <a:rPr lang="uz-Latn-UZ" sz="1100" b="1" dirty="0">
                <a:latin typeface="Times New Roman" panose="02020603050405020304" pitchFamily="18" charset="0"/>
                <a:cs typeface="Times New Roman" panose="02020603050405020304" pitchFamily="18" charset="0"/>
              </a:rPr>
              <a:t>Vafot etgan yili:</a:t>
            </a:r>
            <a:r>
              <a:rPr lang="uz-Latn-UZ" sz="1100" dirty="0">
                <a:latin typeface="Times New Roman" panose="02020603050405020304" pitchFamily="18" charset="0"/>
                <a:cs typeface="Times New Roman" panose="02020603050405020304" pitchFamily="18" charset="0"/>
              </a:rPr>
              <a:t> 4 iyul 1934, Parij, Fransiya</a:t>
            </a:r>
            <a:br>
              <a:rPr lang="uz-Latn-UZ" sz="1100" dirty="0">
                <a:latin typeface="Times New Roman" panose="02020603050405020304" pitchFamily="18" charset="0"/>
                <a:cs typeface="Times New Roman" panose="02020603050405020304" pitchFamily="18" charset="0"/>
              </a:rPr>
            </a:br>
            <a:r>
              <a:rPr lang="uz-Latn-UZ" sz="1100" b="1" dirty="0">
                <a:latin typeface="Times New Roman" panose="02020603050405020304" pitchFamily="18" charset="0"/>
                <a:cs typeface="Times New Roman" panose="02020603050405020304" pitchFamily="18" charset="0"/>
              </a:rPr>
              <a:t>Kasbi:</a:t>
            </a:r>
            <a:r>
              <a:rPr lang="uz-Latn-UZ" sz="1100" dirty="0">
                <a:latin typeface="Times New Roman" panose="02020603050405020304" pitchFamily="18" charset="0"/>
                <a:cs typeface="Times New Roman" panose="02020603050405020304" pitchFamily="18" charset="0"/>
              </a:rPr>
              <a:t> Fizik va kimyogar</a:t>
            </a:r>
          </a:p>
          <a:p>
            <a:r>
              <a:rPr lang="uz-Latn-UZ" sz="1100" b="1" dirty="0">
                <a:latin typeface="Times New Roman" panose="02020603050405020304" pitchFamily="18" charset="0"/>
                <a:cs typeface="Times New Roman" panose="02020603050405020304" pitchFamily="18" charset="0"/>
              </a:rPr>
              <a:t>Asosiy yutuqlari va ilmiy faoliyati:</a:t>
            </a:r>
            <a:endParaRPr lang="uz-Latn-UZ" sz="1100" dirty="0">
              <a:latin typeface="Times New Roman" panose="02020603050405020304" pitchFamily="18" charset="0"/>
              <a:cs typeface="Times New Roman" panose="02020603050405020304" pitchFamily="18" charset="0"/>
            </a:endParaRPr>
          </a:p>
          <a:p>
            <a:r>
              <a:rPr lang="uz-Latn-UZ" sz="1100" dirty="0">
                <a:latin typeface="Times New Roman" panose="02020603050405020304" pitchFamily="18" charset="0"/>
                <a:cs typeface="Times New Roman" panose="02020603050405020304" pitchFamily="18" charset="0"/>
              </a:rPr>
              <a:t>Mariya Kyuri radioaktivlik fenomenini o‘rganishda yetakchi olimlardan biri bo‘lgan.</a:t>
            </a:r>
          </a:p>
          <a:p>
            <a:r>
              <a:rPr lang="uz-Latn-UZ" sz="1100" dirty="0">
                <a:latin typeface="Times New Roman" panose="02020603050405020304" pitchFamily="18" charset="0"/>
                <a:cs typeface="Times New Roman" panose="02020603050405020304" pitchFamily="18" charset="0"/>
              </a:rPr>
              <a:t>U poloniy (Po) va radiy (Ra) elementlarini kashf qilgan.</a:t>
            </a:r>
          </a:p>
          <a:p>
            <a:r>
              <a:rPr lang="uz-Latn-UZ" sz="1100" dirty="0">
                <a:latin typeface="Times New Roman" panose="02020603050405020304" pitchFamily="18" charset="0"/>
                <a:cs typeface="Times New Roman" panose="02020603050405020304" pitchFamily="18" charset="0"/>
              </a:rPr>
              <a:t>Ikki marta Nobel mukofotiga sazovor bo‘lgan:</a:t>
            </a:r>
          </a:p>
          <a:p>
            <a:pPr lvl="1"/>
            <a:r>
              <a:rPr lang="uz-Latn-UZ" sz="1100" dirty="0">
                <a:latin typeface="Times New Roman" panose="02020603050405020304" pitchFamily="18" charset="0"/>
                <a:cs typeface="Times New Roman" panose="02020603050405020304" pitchFamily="18" charset="0"/>
              </a:rPr>
              <a:t>1903 yilda fizika bo‘yicha (Ernest Raderford va sobiq eri Pyer Kyuri bilan)</a:t>
            </a:r>
          </a:p>
          <a:p>
            <a:pPr lvl="1"/>
            <a:r>
              <a:rPr lang="uz-Latn-UZ" sz="1100" dirty="0">
                <a:latin typeface="Times New Roman" panose="02020603050405020304" pitchFamily="18" charset="0"/>
                <a:cs typeface="Times New Roman" panose="02020603050405020304" pitchFamily="18" charset="0"/>
              </a:rPr>
              <a:t>1911 yilda kimyo bo‘yicha (radiy va poloniy elementlarini ajratish va tadqiq etish uchun)</a:t>
            </a:r>
          </a:p>
          <a:p>
            <a:r>
              <a:rPr lang="uz-Latn-UZ" sz="1100" dirty="0">
                <a:latin typeface="Times New Roman" panose="02020603050405020304" pitchFamily="18" charset="0"/>
                <a:cs typeface="Times New Roman" panose="02020603050405020304" pitchFamily="18" charset="0"/>
              </a:rPr>
              <a:t>Ilmiy ishlari tibbiyot, fizik va kimyo fanlari rivojiga katta hissa qo‘shgan, xususan, radiologiya va radioterapiya sohalarida.</a:t>
            </a:r>
          </a:p>
          <a:p>
            <a:r>
              <a:rPr lang="uz-Latn-UZ" sz="1100" dirty="0">
                <a:latin typeface="Times New Roman" panose="02020603050405020304" pitchFamily="18" charset="0"/>
                <a:cs typeface="Times New Roman" panose="02020603050405020304" pitchFamily="18" charset="0"/>
              </a:rPr>
              <a:t>Mariya Kyuri birinchi bo‘lib universitetda professor bo‘lgan ayol sifatida tarixga kirgan.</a:t>
            </a:r>
          </a:p>
          <a:p>
            <a:r>
              <a:rPr lang="uz-Latn-UZ" sz="1100" b="1" dirty="0">
                <a:latin typeface="Times New Roman" panose="02020603050405020304" pitchFamily="18" charset="0"/>
                <a:cs typeface="Times New Roman" panose="02020603050405020304" pitchFamily="18" charset="0"/>
              </a:rPr>
              <a:t>Shaxsiy hayot va merosi:</a:t>
            </a:r>
            <a:endParaRPr lang="uz-Latn-UZ" sz="1100" dirty="0">
              <a:latin typeface="Times New Roman" panose="02020603050405020304" pitchFamily="18" charset="0"/>
              <a:cs typeface="Times New Roman" panose="02020603050405020304" pitchFamily="18" charset="0"/>
            </a:endParaRPr>
          </a:p>
          <a:p>
            <a:r>
              <a:rPr lang="uz-Latn-UZ" sz="1100" dirty="0">
                <a:latin typeface="Times New Roman" panose="02020603050405020304" pitchFamily="18" charset="0"/>
                <a:cs typeface="Times New Roman" panose="02020603050405020304" pitchFamily="18" charset="0"/>
              </a:rPr>
              <a:t>Mariya Polshada tug‘ilgan bo‘lsa-da, katta qismini Fransiyada ishlagan.</a:t>
            </a:r>
          </a:p>
          <a:p>
            <a:r>
              <a:rPr lang="uz-Latn-UZ" sz="1100" dirty="0">
                <a:latin typeface="Times New Roman" panose="02020603050405020304" pitchFamily="18" charset="0"/>
                <a:cs typeface="Times New Roman" panose="02020603050405020304" pitchFamily="18" charset="0"/>
              </a:rPr>
              <a:t>U ilmiy ishlari va kashfiyotlari bilan ayollar ilm-fanida yo‘l ochgan.</a:t>
            </a:r>
          </a:p>
          <a:p>
            <a:r>
              <a:rPr lang="uz-Latn-UZ" sz="1100" dirty="0">
                <a:latin typeface="Times New Roman" panose="02020603050405020304" pitchFamily="18" charset="0"/>
                <a:cs typeface="Times New Roman" panose="02020603050405020304" pitchFamily="18" charset="0"/>
              </a:rPr>
              <a:t>Mariya va eri Pyer Kyuri o‘zlarining ilmiy ishlari bilan fan va insoniyat taraqqiyotiga katta hissa qo‘shgan.</a:t>
            </a:r>
          </a:p>
        </p:txBody>
      </p:sp>
    </p:spTree>
    <p:extLst>
      <p:ext uri="{BB962C8B-B14F-4D97-AF65-F5344CB8AC3E}">
        <p14:creationId xmlns:p14="http://schemas.microsoft.com/office/powerpoint/2010/main" val="346981252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64"/>
        <p:cNvGrpSpPr/>
        <p:nvPr/>
      </p:nvGrpSpPr>
      <p:grpSpPr>
        <a:xfrm>
          <a:off x="0" y="0"/>
          <a:ext cx="0" cy="0"/>
          <a:chOff x="0" y="0"/>
          <a:chExt cx="0" cy="0"/>
        </a:xfrm>
      </p:grpSpPr>
      <p:sp>
        <p:nvSpPr>
          <p:cNvPr id="665" name="Google Shape;665;p49"/>
          <p:cNvSpPr txBox="1">
            <a:spLocks noGrp="1"/>
          </p:cNvSpPr>
          <p:nvPr>
            <p:ph type="title"/>
          </p:nvPr>
        </p:nvSpPr>
        <p:spPr>
          <a:xfrm>
            <a:off x="1670400" y="1173425"/>
            <a:ext cx="6285600" cy="1460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uz-Latn-UZ" sz="4000" dirty="0" smtClean="0">
                <a:solidFill>
                  <a:srgbClr val="FF0000"/>
                </a:solidFill>
                <a:latin typeface="Times New Roman" panose="02020603050405020304" pitchFamily="18" charset="0"/>
                <a:cs typeface="Times New Roman" panose="02020603050405020304" pitchFamily="18" charset="0"/>
              </a:rPr>
              <a:t>ZO‘RAVONLIK NIMA???</a:t>
            </a:r>
            <a:endParaRPr lang="uz-Latn-UZ" sz="4000" dirty="0">
              <a:solidFill>
                <a:srgbClr val="FF0000"/>
              </a:solidFill>
              <a:latin typeface="Times New Roman" panose="02020603050405020304" pitchFamily="18" charset="0"/>
              <a:cs typeface="Times New Roman" panose="02020603050405020304" pitchFamily="18" charset="0"/>
            </a:endParaRPr>
          </a:p>
        </p:txBody>
      </p:sp>
      <p:sp>
        <p:nvSpPr>
          <p:cNvPr id="666" name="Google Shape;666;p49"/>
          <p:cNvSpPr txBox="1">
            <a:spLocks noGrp="1"/>
          </p:cNvSpPr>
          <p:nvPr>
            <p:ph type="subTitle" idx="1"/>
          </p:nvPr>
        </p:nvSpPr>
        <p:spPr>
          <a:xfrm>
            <a:off x="1800000" y="2743062"/>
            <a:ext cx="5338200" cy="541875"/>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r>
              <a:rPr lang="en" sz="2400" b="1" i="1" dirty="0" smtClean="0">
                <a:latin typeface="Times New Roman" panose="02020603050405020304" pitchFamily="18" charset="0"/>
                <a:cs typeface="Times New Roman" panose="02020603050405020304" pitchFamily="18" charset="0"/>
              </a:rPr>
              <a:t>O‘zingizni shaxsiy fikringizni bildiring</a:t>
            </a:r>
            <a:endParaRPr sz="2400" b="1" i="1" dirty="0">
              <a:latin typeface="Times New Roman" panose="02020603050405020304" pitchFamily="18" charset="0"/>
              <a:cs typeface="Times New Roman" panose="02020603050405020304" pitchFamily="18" charset="0"/>
            </a:endParaRPr>
          </a:p>
        </p:txBody>
      </p:sp>
      <p:cxnSp>
        <p:nvCxnSpPr>
          <p:cNvPr id="667" name="Google Shape;667;p49"/>
          <p:cNvCxnSpPr/>
          <p:nvPr/>
        </p:nvCxnSpPr>
        <p:spPr>
          <a:xfrm>
            <a:off x="7870638" y="1687175"/>
            <a:ext cx="0" cy="1706700"/>
          </a:xfrm>
          <a:prstGeom prst="straightConnector1">
            <a:avLst/>
          </a:prstGeom>
          <a:noFill/>
          <a:ln w="19050" cap="flat" cmpd="sng">
            <a:solidFill>
              <a:schemeClr val="dk1"/>
            </a:solidFill>
            <a:prstDash val="solid"/>
            <a:round/>
            <a:headEnd type="none" w="med" len="med"/>
            <a:tailEnd type="none" w="med" len="med"/>
          </a:ln>
        </p:spPr>
      </p:cxnSp>
      <p:pic>
        <p:nvPicPr>
          <p:cNvPr id="2" name="Рисунок 1"/>
          <p:cNvPicPr>
            <a:picLocks noChangeAspect="1"/>
          </p:cNvPicPr>
          <p:nvPr/>
        </p:nvPicPr>
        <p:blipFill>
          <a:blip r:embed="rId3"/>
          <a:stretch>
            <a:fillRect/>
          </a:stretch>
        </p:blipFill>
        <p:spPr>
          <a:xfrm>
            <a:off x="7203734" y="256058"/>
            <a:ext cx="1825067" cy="1213385"/>
          </a:xfrm>
          <a:prstGeom prst="rect">
            <a:avLst/>
          </a:prstGeom>
          <a:ln>
            <a:noFill/>
          </a:ln>
          <a:effectLst>
            <a:softEdge rad="112500"/>
          </a:effectLst>
        </p:spPr>
      </p:pic>
      <p:pic>
        <p:nvPicPr>
          <p:cNvPr id="3" name="Рисунок 2"/>
          <p:cNvPicPr>
            <a:picLocks noChangeAspect="1"/>
          </p:cNvPicPr>
          <p:nvPr/>
        </p:nvPicPr>
        <p:blipFill>
          <a:blip r:embed="rId4"/>
          <a:stretch>
            <a:fillRect/>
          </a:stretch>
        </p:blipFill>
        <p:spPr>
          <a:xfrm>
            <a:off x="96141" y="3486674"/>
            <a:ext cx="2458835" cy="1516281"/>
          </a:xfrm>
          <a:prstGeom prst="ellipse">
            <a:avLst/>
          </a:prstGeom>
          <a:ln>
            <a:noFill/>
          </a:ln>
          <a:effectLst>
            <a:softEdge rad="112500"/>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671"/>
        <p:cNvGrpSpPr/>
        <p:nvPr/>
      </p:nvGrpSpPr>
      <p:grpSpPr>
        <a:xfrm>
          <a:off x="0" y="0"/>
          <a:ext cx="0" cy="0"/>
          <a:chOff x="0" y="0"/>
          <a:chExt cx="0" cy="0"/>
        </a:xfrm>
      </p:grpSpPr>
      <p:sp>
        <p:nvSpPr>
          <p:cNvPr id="673" name="Google Shape;673;p50"/>
          <p:cNvSpPr txBox="1">
            <a:spLocks noGrp="1"/>
          </p:cNvSpPr>
          <p:nvPr>
            <p:ph type="title" idx="2"/>
          </p:nvPr>
        </p:nvSpPr>
        <p:spPr>
          <a:xfrm>
            <a:off x="907176" y="1249850"/>
            <a:ext cx="13059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smtClean="0"/>
              <a:t>I.</a:t>
            </a:r>
            <a:endParaRPr dirty="0"/>
          </a:p>
        </p:txBody>
      </p:sp>
      <p:cxnSp>
        <p:nvCxnSpPr>
          <p:cNvPr id="675" name="Google Shape;675;p50"/>
          <p:cNvCxnSpPr/>
          <p:nvPr/>
        </p:nvCxnSpPr>
        <p:spPr>
          <a:xfrm>
            <a:off x="2351900" y="1312150"/>
            <a:ext cx="0" cy="2581500"/>
          </a:xfrm>
          <a:prstGeom prst="straightConnector1">
            <a:avLst/>
          </a:prstGeom>
          <a:noFill/>
          <a:ln w="19050" cap="flat" cmpd="sng">
            <a:solidFill>
              <a:schemeClr val="dk1"/>
            </a:solidFill>
            <a:prstDash val="solid"/>
            <a:round/>
            <a:headEnd type="none" w="med" len="med"/>
            <a:tailEnd type="none" w="med" len="med"/>
          </a:ln>
        </p:spPr>
      </p:cxnSp>
      <p:sp>
        <p:nvSpPr>
          <p:cNvPr id="6" name="Google Shape;653;p48"/>
          <p:cNvSpPr txBox="1">
            <a:spLocks/>
          </p:cNvSpPr>
          <p:nvPr/>
        </p:nvSpPr>
        <p:spPr>
          <a:xfrm>
            <a:off x="2490725" y="2309150"/>
            <a:ext cx="4082750" cy="483900"/>
          </a:xfrm>
          <a:prstGeom prst="rect">
            <a:avLst/>
          </a:prstGeom>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uz-Latn-UZ" sz="2800" b="1" dirty="0" smtClean="0">
                <a:solidFill>
                  <a:srgbClr val="FF0000"/>
                </a:solidFill>
                <a:latin typeface="Times New Roman" panose="02020603050405020304" pitchFamily="18" charset="0"/>
                <a:cs typeface="Times New Roman" panose="02020603050405020304" pitchFamily="18" charset="0"/>
              </a:rPr>
              <a:t>ZO‘RVONLIK HAQIDA TUSHUNCHA</a:t>
            </a:r>
            <a:endParaRPr lang="uz-Latn-UZ" sz="2800" b="1" dirty="0">
              <a:solidFill>
                <a:srgbClr val="FF0000"/>
              </a:solidFill>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3"/>
          <a:stretch>
            <a:fillRect/>
          </a:stretch>
        </p:blipFill>
        <p:spPr>
          <a:xfrm>
            <a:off x="7272000" y="1716900"/>
            <a:ext cx="1769887" cy="3344326"/>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679"/>
        <p:cNvGrpSpPr/>
        <p:nvPr/>
      </p:nvGrpSpPr>
      <p:grpSpPr>
        <a:xfrm>
          <a:off x="0" y="0"/>
          <a:ext cx="0" cy="0"/>
          <a:chOff x="0" y="0"/>
          <a:chExt cx="0" cy="0"/>
        </a:xfrm>
      </p:grpSpPr>
      <p:sp>
        <p:nvSpPr>
          <p:cNvPr id="680" name="Google Shape;680;p51"/>
          <p:cNvSpPr txBox="1">
            <a:spLocks noGrp="1"/>
          </p:cNvSpPr>
          <p:nvPr>
            <p:ph type="title"/>
          </p:nvPr>
        </p:nvSpPr>
        <p:spPr>
          <a:xfrm>
            <a:off x="713225" y="539500"/>
            <a:ext cx="6914700" cy="572700"/>
          </a:xfrm>
          <a:prstGeom prst="rect">
            <a:avLst/>
          </a:prstGeom>
        </p:spPr>
        <p:txBody>
          <a:bodyPr spcFirstLastPara="1" wrap="square" lIns="91425" tIns="91425" rIns="91425" bIns="91425" anchor="t" anchorCtr="0">
            <a:noAutofit/>
          </a:bodyPr>
          <a:lstStyle/>
          <a:p>
            <a:pPr lvl="0"/>
            <a:r>
              <a:rPr lang="uz-Latn-UZ" sz="2800" dirty="0">
                <a:solidFill>
                  <a:srgbClr val="FF0000"/>
                </a:solidFill>
                <a:latin typeface="Times New Roman" panose="02020603050405020304" pitchFamily="18" charset="0"/>
                <a:cs typeface="Times New Roman" panose="02020603050405020304" pitchFamily="18" charset="0"/>
              </a:rPr>
              <a:t>Zo‘ravonlik tushunchasining kelib chiqishi</a:t>
            </a:r>
            <a:endParaRPr sz="2800" dirty="0">
              <a:solidFill>
                <a:srgbClr val="FF0000"/>
              </a:solidFill>
            </a:endParaRPr>
          </a:p>
        </p:txBody>
      </p:sp>
      <p:sp>
        <p:nvSpPr>
          <p:cNvPr id="681" name="Google Shape;681;p51"/>
          <p:cNvSpPr txBox="1">
            <a:spLocks noGrp="1"/>
          </p:cNvSpPr>
          <p:nvPr>
            <p:ph type="subTitle" idx="1"/>
          </p:nvPr>
        </p:nvSpPr>
        <p:spPr>
          <a:xfrm>
            <a:off x="5067175" y="1920525"/>
            <a:ext cx="3363600" cy="2036400"/>
          </a:xfrm>
          <a:prstGeom prst="rect">
            <a:avLst/>
          </a:prstGeom>
        </p:spPr>
        <p:txBody>
          <a:bodyPr spcFirstLastPara="1" wrap="square" lIns="91425" tIns="91425" rIns="91425" bIns="91425" anchor="t" anchorCtr="0">
            <a:noAutofit/>
          </a:bodyPr>
          <a:lstStyle/>
          <a:p>
            <a:pPr marL="0" indent="0">
              <a:tabLst>
                <a:tab pos="0" algn="l"/>
                <a:tab pos="360363" algn="l"/>
              </a:tabLst>
            </a:pPr>
            <a:r>
              <a:rPr lang="uz-Latn-UZ" sz="1600" b="1" dirty="0">
                <a:latin typeface="Times New Roman" panose="02020603050405020304" pitchFamily="18" charset="0"/>
                <a:cs typeface="Times New Roman" panose="02020603050405020304" pitchFamily="18" charset="0"/>
              </a:rPr>
              <a:t>Violentia (lot.)</a:t>
            </a:r>
            <a:r>
              <a:rPr lang="uz-Latn-UZ" sz="1600" dirty="0">
                <a:latin typeface="Times New Roman" panose="02020603050405020304" pitchFamily="18" charset="0"/>
                <a:cs typeface="Times New Roman" panose="02020603050405020304" pitchFamily="18" charset="0"/>
              </a:rPr>
              <a:t> —</a:t>
            </a:r>
          </a:p>
          <a:p>
            <a:pPr marL="0" indent="360363">
              <a:buFont typeface="Arial" panose="020B0604020202020204" pitchFamily="34" charset="0"/>
              <a:buChar char="•"/>
              <a:tabLst>
                <a:tab pos="0" algn="l"/>
                <a:tab pos="360363" algn="l"/>
              </a:tabLst>
            </a:pPr>
            <a:r>
              <a:rPr lang="uz-Latn-UZ" sz="1600" dirty="0">
                <a:latin typeface="Times New Roman" panose="02020603050405020304" pitchFamily="18" charset="0"/>
                <a:cs typeface="Times New Roman" panose="02020603050405020304" pitchFamily="18" charset="0"/>
              </a:rPr>
              <a:t>kuch,</a:t>
            </a:r>
          </a:p>
          <a:p>
            <a:pPr marL="0" indent="360363">
              <a:buFont typeface="Arial" panose="020B0604020202020204" pitchFamily="34" charset="0"/>
              <a:buChar char="•"/>
              <a:tabLst>
                <a:tab pos="0" algn="l"/>
                <a:tab pos="360363" algn="l"/>
              </a:tabLst>
            </a:pPr>
            <a:r>
              <a:rPr lang="uz-Latn-UZ" sz="1600" dirty="0">
                <a:latin typeface="Times New Roman" panose="02020603050405020304" pitchFamily="18" charset="0"/>
                <a:cs typeface="Times New Roman" panose="02020603050405020304" pitchFamily="18" charset="0"/>
              </a:rPr>
              <a:t>shafqatsizlik,</a:t>
            </a:r>
          </a:p>
          <a:p>
            <a:pPr marL="0" indent="360363">
              <a:buFont typeface="Arial" panose="020B0604020202020204" pitchFamily="34" charset="0"/>
              <a:buChar char="•"/>
              <a:tabLst>
                <a:tab pos="0" algn="l"/>
                <a:tab pos="360363" algn="l"/>
              </a:tabLst>
            </a:pPr>
            <a:r>
              <a:rPr lang="uz-Latn-UZ" sz="1600" dirty="0">
                <a:latin typeface="Times New Roman" panose="02020603050405020304" pitchFamily="18" charset="0"/>
                <a:cs typeface="Times New Roman" panose="02020603050405020304" pitchFamily="18" charset="0"/>
              </a:rPr>
              <a:t>majburiy ta’sir</a:t>
            </a:r>
            <a:br>
              <a:rPr lang="uz-Latn-UZ" sz="1600" dirty="0">
                <a:latin typeface="Times New Roman" panose="02020603050405020304" pitchFamily="18" charset="0"/>
                <a:cs typeface="Times New Roman" panose="02020603050405020304" pitchFamily="18" charset="0"/>
              </a:rPr>
            </a:br>
            <a:r>
              <a:rPr lang="uz-Latn-UZ" sz="1600" dirty="0">
                <a:latin typeface="Times New Roman" panose="02020603050405020304" pitchFamily="18" charset="0"/>
                <a:cs typeface="Times New Roman" panose="02020603050405020304" pitchFamily="18" charset="0"/>
              </a:rPr>
              <a:t>ma’nolarini anglatadi.</a:t>
            </a:r>
            <a:endParaRPr lang="en-US" sz="1600" dirty="0">
              <a:latin typeface="Times New Roman" panose="02020603050405020304" pitchFamily="18" charset="0"/>
              <a:cs typeface="Times New Roman" panose="02020603050405020304" pitchFamily="18" charset="0"/>
            </a:endParaRPr>
          </a:p>
          <a:p>
            <a:pPr marL="0" indent="360363">
              <a:buFont typeface="Arial" panose="020B0604020202020204" pitchFamily="34" charset="0"/>
              <a:buChar char="•"/>
              <a:tabLst>
                <a:tab pos="0" algn="l"/>
                <a:tab pos="360363" algn="l"/>
              </a:tabLst>
            </a:pPr>
            <a:endParaRPr lang="uz-Latn-UZ" sz="1600" dirty="0">
              <a:latin typeface="Times New Roman" panose="02020603050405020304" pitchFamily="18" charset="0"/>
              <a:cs typeface="Times New Roman" panose="02020603050405020304" pitchFamily="18" charset="0"/>
            </a:endParaRPr>
          </a:p>
          <a:p>
            <a:pPr marL="0" indent="360363">
              <a:tabLst>
                <a:tab pos="0" algn="l"/>
                <a:tab pos="360363" algn="l"/>
              </a:tabLst>
            </a:pPr>
            <a:r>
              <a:rPr lang="uz-Latn-UZ" sz="1600" dirty="0">
                <a:latin typeface="Times New Roman" panose="02020603050405020304" pitchFamily="18" charset="0"/>
                <a:cs typeface="Times New Roman" panose="02020603050405020304" pitchFamily="18" charset="0"/>
              </a:rPr>
              <a:t>Shuningdek, u </a:t>
            </a:r>
            <a:r>
              <a:rPr lang="uz-Latn-UZ" sz="1600" b="1" i="1" dirty="0">
                <a:latin typeface="Times New Roman" panose="02020603050405020304" pitchFamily="18" charset="0"/>
                <a:cs typeface="Times New Roman" panose="02020603050405020304" pitchFamily="18" charset="0"/>
              </a:rPr>
              <a:t>“violare”</a:t>
            </a:r>
            <a:r>
              <a:rPr lang="uz-Latn-UZ" sz="1600" dirty="0">
                <a:latin typeface="Times New Roman" panose="02020603050405020304" pitchFamily="18" charset="0"/>
                <a:cs typeface="Times New Roman" panose="02020603050405020304" pitchFamily="18" charset="0"/>
              </a:rPr>
              <a:t> (buzmoq, tajovuz qilmoq) fe’lidan kelib chiqqan.</a:t>
            </a:r>
          </a:p>
        </p:txBody>
      </p:sp>
      <p:sp>
        <p:nvSpPr>
          <p:cNvPr id="682" name="Google Shape;682;p51"/>
          <p:cNvSpPr txBox="1">
            <a:spLocks noGrp="1"/>
          </p:cNvSpPr>
          <p:nvPr>
            <p:ph type="subTitle" idx="2"/>
          </p:nvPr>
        </p:nvSpPr>
        <p:spPr>
          <a:xfrm>
            <a:off x="811024" y="1920524"/>
            <a:ext cx="3451375" cy="2140275"/>
          </a:xfrm>
          <a:prstGeom prst="rect">
            <a:avLst/>
          </a:prstGeom>
        </p:spPr>
        <p:txBody>
          <a:bodyPr spcFirstLastPara="1" wrap="square" lIns="91425" tIns="91425" rIns="91425" bIns="91425" anchor="t" anchorCtr="0">
            <a:noAutofit/>
          </a:bodyPr>
          <a:lstStyle/>
          <a:p>
            <a:pPr marL="0" indent="152400"/>
            <a:r>
              <a:rPr lang="uz-Latn-UZ" sz="1600" b="1" dirty="0">
                <a:latin typeface="Times New Roman" panose="02020603050405020304" pitchFamily="18" charset="0"/>
                <a:cs typeface="Times New Roman" panose="02020603050405020304" pitchFamily="18" charset="0"/>
              </a:rPr>
              <a:t>Zo‘ravonlik</a:t>
            </a:r>
            <a:r>
              <a:rPr lang="uz-Latn-UZ" sz="1600" dirty="0">
                <a:latin typeface="Times New Roman" panose="02020603050405020304" pitchFamily="18" charset="0"/>
                <a:cs typeface="Times New Roman" panose="02020603050405020304" pitchFamily="18" charset="0"/>
              </a:rPr>
              <a:t> so‘zi o‘zbek tilida “zo‘r” (kuch, majburlash) ildizidan kelib chiqqan bo‘lib,</a:t>
            </a:r>
            <a:r>
              <a:rPr lang="en-US" sz="1600" dirty="0">
                <a:latin typeface="Times New Roman" panose="02020603050405020304" pitchFamily="18" charset="0"/>
                <a:cs typeface="Times New Roman" panose="02020603050405020304" pitchFamily="18" charset="0"/>
              </a:rPr>
              <a:t> </a:t>
            </a:r>
            <a:r>
              <a:rPr lang="uz-Latn-UZ" sz="1600" dirty="0">
                <a:latin typeface="Times New Roman" panose="02020603050405020304" pitchFamily="18" charset="0"/>
                <a:cs typeface="Times New Roman" panose="02020603050405020304" pitchFamily="18" charset="0"/>
              </a:rPr>
              <a:t>ma’nosi — </a:t>
            </a:r>
            <a:r>
              <a:rPr lang="uz-Latn-UZ" sz="1600" b="1" dirty="0">
                <a:latin typeface="Times New Roman" panose="02020603050405020304" pitchFamily="18" charset="0"/>
                <a:cs typeface="Times New Roman" panose="02020603050405020304" pitchFamily="18" charset="0"/>
              </a:rPr>
              <a:t>kuch ishlatish, majburlash, tazyiq o‘tkazish</a:t>
            </a:r>
            <a:r>
              <a:rPr lang="uz-Latn-UZ" sz="1600" dirty="0">
                <a:latin typeface="Times New Roman" panose="02020603050405020304" pitchFamily="18" charset="0"/>
                <a:cs typeface="Times New Roman" panose="02020603050405020304" pitchFamily="18" charset="0"/>
              </a:rPr>
              <a:t> demakdir.</a:t>
            </a:r>
          </a:p>
          <a:p>
            <a:pPr marL="0" indent="152400"/>
            <a:r>
              <a:rPr lang="uz-Latn-UZ" sz="1600" dirty="0">
                <a:latin typeface="Times New Roman" panose="02020603050405020304" pitchFamily="18" charset="0"/>
                <a:cs typeface="Times New Roman" panose="02020603050405020304" pitchFamily="18" charset="0"/>
              </a:rPr>
              <a:t>Ilmiy adabiyotlarda ushbu tushuncha ko‘proq </a:t>
            </a:r>
            <a:r>
              <a:rPr lang="uz-Latn-UZ" sz="1600" b="1" dirty="0">
                <a:latin typeface="Times New Roman" panose="02020603050405020304" pitchFamily="18" charset="0"/>
                <a:cs typeface="Times New Roman" panose="02020603050405020304" pitchFamily="18" charset="0"/>
              </a:rPr>
              <a:t>lotin tilidagi</a:t>
            </a:r>
            <a:r>
              <a:rPr lang="en-US" sz="1600" dirty="0">
                <a:latin typeface="Times New Roman" panose="02020603050405020304" pitchFamily="18" charset="0"/>
                <a:cs typeface="Times New Roman" panose="02020603050405020304" pitchFamily="18" charset="0"/>
              </a:rPr>
              <a:t> </a:t>
            </a:r>
            <a:r>
              <a:rPr lang="uz-Latn-UZ" sz="1600" b="1" i="1" dirty="0">
                <a:latin typeface="Times New Roman" panose="02020603050405020304" pitchFamily="18" charset="0"/>
                <a:cs typeface="Times New Roman" panose="02020603050405020304" pitchFamily="18" charset="0"/>
              </a:rPr>
              <a:t>“violentia”</a:t>
            </a:r>
            <a:r>
              <a:rPr lang="uz-Latn-UZ" sz="1600" dirty="0">
                <a:latin typeface="Times New Roman" panose="02020603050405020304" pitchFamily="18" charset="0"/>
                <a:cs typeface="Times New Roman" panose="02020603050405020304" pitchFamily="18" charset="0"/>
              </a:rPr>
              <a:t> so‘zi bilan bog‘lanadi.</a:t>
            </a:r>
            <a:endParaRPr lang="en-US" sz="1600" dirty="0">
              <a:latin typeface="Times New Roman" panose="02020603050405020304" pitchFamily="18" charset="0"/>
              <a:cs typeface="Times New Roman" panose="02020603050405020304" pitchFamily="18" charset="0"/>
            </a:endParaRPr>
          </a:p>
        </p:txBody>
      </p:sp>
      <p:cxnSp>
        <p:nvCxnSpPr>
          <p:cNvPr id="683" name="Google Shape;683;p51"/>
          <p:cNvCxnSpPr/>
          <p:nvPr/>
        </p:nvCxnSpPr>
        <p:spPr>
          <a:xfrm>
            <a:off x="713225" y="1973201"/>
            <a:ext cx="0" cy="1915200"/>
          </a:xfrm>
          <a:prstGeom prst="straightConnector1">
            <a:avLst/>
          </a:prstGeom>
          <a:noFill/>
          <a:ln w="19050" cap="flat" cmpd="sng">
            <a:solidFill>
              <a:srgbClr val="0D0D0D"/>
            </a:solidFill>
            <a:prstDash val="solid"/>
            <a:round/>
            <a:headEnd type="none" w="med" len="med"/>
            <a:tailEnd type="none" w="med" len="med"/>
          </a:ln>
        </p:spPr>
      </p:cxnSp>
      <p:cxnSp>
        <p:nvCxnSpPr>
          <p:cNvPr id="684" name="Google Shape;684;p51"/>
          <p:cNvCxnSpPr/>
          <p:nvPr/>
        </p:nvCxnSpPr>
        <p:spPr>
          <a:xfrm>
            <a:off x="4990975" y="1973201"/>
            <a:ext cx="0" cy="1915200"/>
          </a:xfrm>
          <a:prstGeom prst="straightConnector1">
            <a:avLst/>
          </a:prstGeom>
          <a:noFill/>
          <a:ln w="19050" cap="flat" cmpd="sng">
            <a:solidFill>
              <a:srgbClr val="0D0D0D"/>
            </a:solidFill>
            <a:prstDash val="solid"/>
            <a:round/>
            <a:headEnd type="none" w="med" len="med"/>
            <a:tailEnd type="none" w="med" len="med"/>
          </a:ln>
        </p:spPr>
      </p:cxn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688"/>
        <p:cNvGrpSpPr/>
        <p:nvPr/>
      </p:nvGrpSpPr>
      <p:grpSpPr>
        <a:xfrm>
          <a:off x="0" y="0"/>
          <a:ext cx="0" cy="0"/>
          <a:chOff x="0" y="0"/>
          <a:chExt cx="0" cy="0"/>
        </a:xfrm>
      </p:grpSpPr>
      <p:sp>
        <p:nvSpPr>
          <p:cNvPr id="689" name="Google Shape;689;p52"/>
          <p:cNvSpPr txBox="1">
            <a:spLocks noGrp="1"/>
          </p:cNvSpPr>
          <p:nvPr>
            <p:ph type="title"/>
          </p:nvPr>
        </p:nvSpPr>
        <p:spPr>
          <a:xfrm>
            <a:off x="2656800" y="719175"/>
            <a:ext cx="4884724"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i="1" dirty="0" smtClean="0">
                <a:solidFill>
                  <a:srgbClr val="FF0000"/>
                </a:solidFill>
              </a:rPr>
              <a:t>BILISH MUHIM</a:t>
            </a:r>
            <a:endParaRPr i="1" dirty="0">
              <a:solidFill>
                <a:srgbClr val="FF0000"/>
              </a:solidFill>
            </a:endParaRPr>
          </a:p>
        </p:txBody>
      </p:sp>
      <p:sp>
        <p:nvSpPr>
          <p:cNvPr id="690" name="Google Shape;690;p52"/>
          <p:cNvSpPr txBox="1">
            <a:spLocks noGrp="1"/>
          </p:cNvSpPr>
          <p:nvPr>
            <p:ph type="subTitle" idx="1"/>
          </p:nvPr>
        </p:nvSpPr>
        <p:spPr>
          <a:xfrm>
            <a:off x="789000" y="1651650"/>
            <a:ext cx="6274200" cy="1940400"/>
          </a:xfrm>
          <a:prstGeom prst="rect">
            <a:avLst/>
          </a:prstGeom>
        </p:spPr>
        <p:txBody>
          <a:bodyPr spcFirstLastPara="1" wrap="square" lIns="91425" tIns="91425" rIns="91425" bIns="91425" anchor="t" anchorCtr="0">
            <a:noAutofit/>
          </a:bodyPr>
          <a:lstStyle/>
          <a:p>
            <a:pPr marL="0" indent="360363" algn="just">
              <a:buNone/>
            </a:pPr>
            <a:r>
              <a:rPr lang="uz-Latn-UZ" b="1" dirty="0">
                <a:latin typeface="Times New Roman" panose="02020603050405020304" pitchFamily="18" charset="0"/>
                <a:cs typeface="Times New Roman" panose="02020603050405020304" pitchFamily="18" charset="0"/>
              </a:rPr>
              <a:t>Zo‘ravonlik</a:t>
            </a:r>
            <a:r>
              <a:rPr lang="uz-Latn-UZ" dirty="0">
                <a:latin typeface="Times New Roman" panose="02020603050405020304" pitchFamily="18" charset="0"/>
                <a:cs typeface="Times New Roman" panose="02020603050405020304" pitchFamily="18" charset="0"/>
              </a:rPr>
              <a:t> — bu bir </a:t>
            </a:r>
            <a:r>
              <a:rPr lang="uz-Latn-UZ" dirty="0" smtClean="0">
                <a:latin typeface="Times New Roman" panose="02020603050405020304" pitchFamily="18" charset="0"/>
                <a:cs typeface="Times New Roman" panose="02020603050405020304" pitchFamily="18" charset="0"/>
              </a:rPr>
              <a:t>shaxs</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yoki</a:t>
            </a:r>
            <a:r>
              <a:rPr lang="en-US" dirty="0" smtClean="0">
                <a:latin typeface="Times New Roman" panose="02020603050405020304" pitchFamily="18" charset="0"/>
                <a:cs typeface="Times New Roman" panose="02020603050405020304" pitchFamily="18" charset="0"/>
              </a:rPr>
              <a:t> </a:t>
            </a:r>
            <a:r>
              <a:rPr lang="uz-Latn-UZ" dirty="0" smtClean="0">
                <a:latin typeface="Times New Roman" panose="02020603050405020304" pitchFamily="18" charset="0"/>
                <a:cs typeface="Times New Roman" panose="02020603050405020304" pitchFamily="18" charset="0"/>
              </a:rPr>
              <a:t>ijtimoiy </a:t>
            </a:r>
            <a:r>
              <a:rPr lang="uz-Latn-UZ" dirty="0">
                <a:latin typeface="Times New Roman" panose="02020603050405020304" pitchFamily="18" charset="0"/>
                <a:cs typeface="Times New Roman" panose="02020603050405020304" pitchFamily="18" charset="0"/>
              </a:rPr>
              <a:t>guruh </a:t>
            </a:r>
            <a:r>
              <a:rPr lang="uz-Latn-UZ" dirty="0" smtClean="0">
                <a:latin typeface="Times New Roman" panose="02020603050405020304" pitchFamily="18" charset="0"/>
                <a:cs typeface="Times New Roman" panose="02020603050405020304" pitchFamily="18" charset="0"/>
              </a:rPr>
              <a:t>tomonidan </a:t>
            </a:r>
            <a:r>
              <a:rPr lang="uz-Latn-UZ" dirty="0">
                <a:latin typeface="Times New Roman" panose="02020603050405020304" pitchFamily="18" charset="0"/>
                <a:cs typeface="Times New Roman" panose="02020603050405020304" pitchFamily="18" charset="0"/>
              </a:rPr>
              <a:t>boshqa shaxs yoki guruhga nisbatan kuch ishlatish, majburlash, tazyiq o‘tkazish yoki hukmronlik qilish orqali ularning jismoniy yaxlitligiga, ruhiy holatiga, ijtimoiy mavqeiga, qadr-qimmatiga hamda huquq va erkinliklariga ongli yoki ongsiz tarzda zarar yetkazishga qaratilgan harakatlar majmuasidir. Zo‘ravonlik faqat ochiq jismoniy kuch ishlatish bilangina cheklanmay, balki psixologik bosim, tahdid, mensimaslik, kamsitish, manipulyatsiya, e’tiborsizlik va majburiy bo‘ysundirish kabi yashirin shakllarda ham namoyon bo‘lishi mumkin.</a:t>
            </a:r>
            <a:endParaRPr lang="ru-RU" dirty="0">
              <a:latin typeface="Times New Roman" panose="02020603050405020304" pitchFamily="18" charset="0"/>
              <a:cs typeface="Times New Roman" panose="02020603050405020304" pitchFamily="18" charset="0"/>
            </a:endParaRPr>
          </a:p>
        </p:txBody>
      </p:sp>
      <p:cxnSp>
        <p:nvCxnSpPr>
          <p:cNvPr id="691" name="Google Shape;691;p52"/>
          <p:cNvCxnSpPr/>
          <p:nvPr/>
        </p:nvCxnSpPr>
        <p:spPr>
          <a:xfrm>
            <a:off x="713213" y="1820803"/>
            <a:ext cx="0" cy="1905300"/>
          </a:xfrm>
          <a:prstGeom prst="straightConnector1">
            <a:avLst/>
          </a:prstGeom>
          <a:noFill/>
          <a:ln w="19050" cap="flat" cmpd="sng">
            <a:solidFill>
              <a:srgbClr val="0D0D0D"/>
            </a:solidFill>
            <a:prstDash val="solid"/>
            <a:round/>
            <a:headEnd type="none" w="med" len="med"/>
            <a:tailEnd type="none" w="med" len="med"/>
          </a:ln>
        </p:spPr>
      </p:cxnSp>
      <p:pic>
        <p:nvPicPr>
          <p:cNvPr id="4" name="Рисунок 3"/>
          <p:cNvPicPr>
            <a:picLocks noChangeAspect="1"/>
          </p:cNvPicPr>
          <p:nvPr/>
        </p:nvPicPr>
        <p:blipFill rotWithShape="1">
          <a:blip r:embed="rId3"/>
          <a:srcRect t="34826" r="402"/>
          <a:stretch/>
        </p:blipFill>
        <p:spPr>
          <a:xfrm>
            <a:off x="338399" y="434994"/>
            <a:ext cx="2092503" cy="1141062"/>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695"/>
        <p:cNvGrpSpPr/>
        <p:nvPr/>
      </p:nvGrpSpPr>
      <p:grpSpPr>
        <a:xfrm>
          <a:off x="0" y="0"/>
          <a:ext cx="0" cy="0"/>
          <a:chOff x="0" y="0"/>
          <a:chExt cx="0" cy="0"/>
        </a:xfrm>
      </p:grpSpPr>
      <p:sp>
        <p:nvSpPr>
          <p:cNvPr id="696" name="Google Shape;696;p53"/>
          <p:cNvSpPr txBox="1">
            <a:spLocks noGrp="1"/>
          </p:cNvSpPr>
          <p:nvPr>
            <p:ph type="title"/>
          </p:nvPr>
        </p:nvSpPr>
        <p:spPr>
          <a:xfrm>
            <a:off x="510638" y="12830"/>
            <a:ext cx="7905175" cy="572700"/>
          </a:xfrm>
          <a:prstGeom prst="rect">
            <a:avLst/>
          </a:prstGeom>
        </p:spPr>
        <p:txBody>
          <a:bodyPr spcFirstLastPara="1" wrap="square" lIns="91425" tIns="91425" rIns="91425" bIns="91425" anchor="t" anchorCtr="0">
            <a:noAutofit/>
          </a:bodyPr>
          <a:lstStyle/>
          <a:p>
            <a:pPr lvl="0"/>
            <a:r>
              <a:rPr lang="uz-Latn-UZ" sz="2800" dirty="0">
                <a:solidFill>
                  <a:srgbClr val="FF0000"/>
                </a:solidFill>
              </a:rPr>
              <a:t>Zo‘ravonlikning kelib chiqish tarixi</a:t>
            </a:r>
            <a:endParaRPr sz="2800" dirty="0">
              <a:solidFill>
                <a:srgbClr val="FF0000"/>
              </a:solidFill>
            </a:endParaRPr>
          </a:p>
        </p:txBody>
      </p:sp>
      <p:sp>
        <p:nvSpPr>
          <p:cNvPr id="697" name="Google Shape;697;p53"/>
          <p:cNvSpPr txBox="1">
            <a:spLocks noGrp="1"/>
          </p:cNvSpPr>
          <p:nvPr>
            <p:ph type="subTitle" idx="1"/>
          </p:nvPr>
        </p:nvSpPr>
        <p:spPr>
          <a:xfrm>
            <a:off x="5663731" y="1435481"/>
            <a:ext cx="3036101" cy="1010700"/>
          </a:xfrm>
          <a:prstGeom prst="rect">
            <a:avLst/>
          </a:prstGeom>
        </p:spPr>
        <p:txBody>
          <a:bodyPr spcFirstLastPara="1" wrap="square" lIns="91425" tIns="91425" rIns="91425" bIns="91425" anchor="t" anchorCtr="0">
            <a:noAutofit/>
          </a:bodyPr>
          <a:lstStyle/>
          <a:p>
            <a:pPr marL="0" lvl="0" indent="0" algn="l" eaLnBrk="0" fontAlgn="base" hangingPunct="0">
              <a:spcBef>
                <a:spcPct val="0"/>
              </a:spcBef>
              <a:spcAft>
                <a:spcPct val="0"/>
              </a:spcAft>
              <a:buClrTx/>
              <a:buSzTx/>
              <a:buFontTx/>
              <a:buChar char="•"/>
            </a:pPr>
            <a:r>
              <a:rPr lang="ru-RU" altLang="ru-RU" sz="1600" dirty="0" err="1">
                <a:solidFill>
                  <a:schemeClr val="tx1"/>
                </a:solidFill>
                <a:latin typeface="Times New Roman" panose="02020603050405020304" pitchFamily="18" charset="0"/>
                <a:cs typeface="Times New Roman" panose="02020603050405020304" pitchFamily="18" charset="0"/>
              </a:rPr>
              <a:t>Hozirgi</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zamonda</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zo‘ravonlik</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b="1" dirty="0" err="1">
                <a:solidFill>
                  <a:schemeClr val="tx1"/>
                </a:solidFill>
                <a:latin typeface="Times New Roman" panose="02020603050405020304" pitchFamily="18" charset="0"/>
                <a:cs typeface="Times New Roman" panose="02020603050405020304" pitchFamily="18" charset="0"/>
              </a:rPr>
              <a:t>ijtimoiy</a:t>
            </a:r>
            <a:r>
              <a:rPr lang="ru-RU" altLang="ru-RU" sz="1600" b="1" dirty="0">
                <a:solidFill>
                  <a:schemeClr val="tx1"/>
                </a:solidFill>
                <a:latin typeface="Times New Roman" panose="02020603050405020304" pitchFamily="18" charset="0"/>
                <a:cs typeface="Times New Roman" panose="02020603050405020304" pitchFamily="18" charset="0"/>
              </a:rPr>
              <a:t>, </a:t>
            </a:r>
            <a:r>
              <a:rPr lang="ru-RU" altLang="ru-RU" sz="1600" b="1" dirty="0" err="1">
                <a:solidFill>
                  <a:schemeClr val="tx1"/>
                </a:solidFill>
                <a:latin typeface="Times New Roman" panose="02020603050405020304" pitchFamily="18" charset="0"/>
                <a:cs typeface="Times New Roman" panose="02020603050405020304" pitchFamily="18" charset="0"/>
              </a:rPr>
              <a:t>psixologik</a:t>
            </a:r>
            <a:r>
              <a:rPr lang="ru-RU" altLang="ru-RU" sz="1600" b="1" dirty="0">
                <a:solidFill>
                  <a:schemeClr val="tx1"/>
                </a:solidFill>
                <a:latin typeface="Times New Roman" panose="02020603050405020304" pitchFamily="18" charset="0"/>
                <a:cs typeface="Times New Roman" panose="02020603050405020304" pitchFamily="18" charset="0"/>
              </a:rPr>
              <a:t> </a:t>
            </a:r>
            <a:r>
              <a:rPr lang="ru-RU" altLang="ru-RU" sz="1600" b="1" dirty="0" err="1">
                <a:solidFill>
                  <a:schemeClr val="tx1"/>
                </a:solidFill>
                <a:latin typeface="Times New Roman" panose="02020603050405020304" pitchFamily="18" charset="0"/>
                <a:cs typeface="Times New Roman" panose="02020603050405020304" pitchFamily="18" charset="0"/>
              </a:rPr>
              <a:t>va</a:t>
            </a:r>
            <a:r>
              <a:rPr lang="ru-RU" altLang="ru-RU" sz="1600" b="1" dirty="0">
                <a:solidFill>
                  <a:schemeClr val="tx1"/>
                </a:solidFill>
                <a:latin typeface="Times New Roman" panose="02020603050405020304" pitchFamily="18" charset="0"/>
                <a:cs typeface="Times New Roman" panose="02020603050405020304" pitchFamily="18" charset="0"/>
              </a:rPr>
              <a:t> </a:t>
            </a:r>
            <a:r>
              <a:rPr lang="ru-RU" altLang="ru-RU" sz="1600" b="1" dirty="0" err="1">
                <a:solidFill>
                  <a:schemeClr val="tx1"/>
                </a:solidFill>
                <a:latin typeface="Times New Roman" panose="02020603050405020304" pitchFamily="18" charset="0"/>
                <a:cs typeface="Times New Roman" panose="02020603050405020304" pitchFamily="18" charset="0"/>
              </a:rPr>
              <a:t>biologik</a:t>
            </a:r>
            <a:r>
              <a:rPr lang="ru-RU" altLang="ru-RU" sz="1600" b="1" dirty="0">
                <a:solidFill>
                  <a:schemeClr val="tx1"/>
                </a:solidFill>
                <a:latin typeface="Times New Roman" panose="02020603050405020304" pitchFamily="18" charset="0"/>
                <a:cs typeface="Times New Roman" panose="02020603050405020304" pitchFamily="18" charset="0"/>
              </a:rPr>
              <a:t> </a:t>
            </a:r>
            <a:r>
              <a:rPr lang="ru-RU" altLang="ru-RU" sz="1600" b="1" dirty="0" err="1">
                <a:solidFill>
                  <a:schemeClr val="tx1"/>
                </a:solidFill>
                <a:latin typeface="Times New Roman" panose="02020603050405020304" pitchFamily="18" charset="0"/>
                <a:cs typeface="Times New Roman" panose="02020603050405020304" pitchFamily="18" charset="0"/>
              </a:rPr>
              <a:t>faktorlar</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bilan</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izohlanadi</a:t>
            </a:r>
            <a:r>
              <a:rPr lang="ru-RU" altLang="ru-RU" sz="1600" dirty="0">
                <a:solidFill>
                  <a:schemeClr val="tx1"/>
                </a:solidFill>
                <a:latin typeface="Times New Roman" panose="02020603050405020304" pitchFamily="18" charset="0"/>
                <a:cs typeface="Times New Roman" panose="02020603050405020304" pitchFamily="18" charset="0"/>
              </a:rPr>
              <a:t>.</a:t>
            </a:r>
          </a:p>
          <a:p>
            <a:pPr marL="0" lvl="0" indent="0" algn="l" eaLnBrk="0" fontAlgn="base" hangingPunct="0">
              <a:spcBef>
                <a:spcPct val="0"/>
              </a:spcBef>
              <a:spcAft>
                <a:spcPct val="0"/>
              </a:spcAft>
              <a:buClrTx/>
              <a:buSzTx/>
              <a:buFontTx/>
              <a:buChar char="•"/>
            </a:pPr>
            <a:r>
              <a:rPr lang="ru-RU" altLang="ru-RU" sz="1600" dirty="0" err="1">
                <a:solidFill>
                  <a:schemeClr val="tx1"/>
                </a:solidFill>
                <a:latin typeface="Times New Roman" panose="02020603050405020304" pitchFamily="18" charset="0"/>
                <a:cs typeface="Times New Roman" panose="02020603050405020304" pitchFamily="18" charset="0"/>
              </a:rPr>
              <a:t>Masalan</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stress</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oilaviy</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muhit</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ota-onaning</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tarbiyasi</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shaxsiy</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psixologik</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xususiyatlar</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jamiyatdagi</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ijtimoiy</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tengsizlik</a:t>
            </a:r>
            <a:r>
              <a:rPr lang="ru-RU" altLang="ru-RU" sz="1600" dirty="0">
                <a:solidFill>
                  <a:schemeClr val="tx1"/>
                </a:solidFill>
                <a:latin typeface="Times New Roman" panose="02020603050405020304" pitchFamily="18" charset="0"/>
                <a:cs typeface="Times New Roman" panose="02020603050405020304" pitchFamily="18" charset="0"/>
              </a:rPr>
              <a:t>.</a:t>
            </a:r>
          </a:p>
          <a:p>
            <a:pPr marL="0" lvl="0" indent="0" algn="l" eaLnBrk="0" fontAlgn="base" hangingPunct="0">
              <a:spcBef>
                <a:spcPct val="0"/>
              </a:spcBef>
              <a:spcAft>
                <a:spcPct val="0"/>
              </a:spcAft>
              <a:buClrTx/>
              <a:buSzTx/>
              <a:buFontTx/>
              <a:buChar char="•"/>
            </a:pPr>
            <a:r>
              <a:rPr lang="ru-RU" altLang="ru-RU" sz="1600" dirty="0" err="1">
                <a:solidFill>
                  <a:schemeClr val="tx1"/>
                </a:solidFill>
                <a:latin typeface="Times New Roman" panose="02020603050405020304" pitchFamily="18" charset="0"/>
                <a:cs typeface="Times New Roman" panose="02020603050405020304" pitchFamily="18" charset="0"/>
              </a:rPr>
              <a:t>Zamonaviy</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tadqiqotlar</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shuni</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ko‘rsatadiki</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zo‘ravonlik</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b="1" dirty="0" err="1">
                <a:solidFill>
                  <a:schemeClr val="tx1"/>
                </a:solidFill>
                <a:latin typeface="Times New Roman" panose="02020603050405020304" pitchFamily="18" charset="0"/>
                <a:cs typeface="Times New Roman" panose="02020603050405020304" pitchFamily="18" charset="0"/>
              </a:rPr>
              <a:t>genetik</a:t>
            </a:r>
            <a:r>
              <a:rPr lang="ru-RU" altLang="ru-RU" sz="1600" b="1" dirty="0">
                <a:solidFill>
                  <a:schemeClr val="tx1"/>
                </a:solidFill>
                <a:latin typeface="Times New Roman" panose="02020603050405020304" pitchFamily="18" charset="0"/>
                <a:cs typeface="Times New Roman" panose="02020603050405020304" pitchFamily="18" charset="0"/>
              </a:rPr>
              <a:t> </a:t>
            </a:r>
            <a:r>
              <a:rPr lang="ru-RU" altLang="ru-RU" sz="1600" b="1" dirty="0" err="1">
                <a:solidFill>
                  <a:schemeClr val="tx1"/>
                </a:solidFill>
                <a:latin typeface="Times New Roman" panose="02020603050405020304" pitchFamily="18" charset="0"/>
                <a:cs typeface="Times New Roman" panose="02020603050405020304" pitchFamily="18" charset="0"/>
              </a:rPr>
              <a:t>predispozitsiya</a:t>
            </a:r>
            <a:r>
              <a:rPr lang="ru-RU" altLang="ru-RU" sz="1600" b="1" dirty="0">
                <a:solidFill>
                  <a:schemeClr val="tx1"/>
                </a:solidFill>
                <a:latin typeface="Times New Roman" panose="02020603050405020304" pitchFamily="18" charset="0"/>
                <a:cs typeface="Times New Roman" panose="02020603050405020304" pitchFamily="18" charset="0"/>
              </a:rPr>
              <a:t>, </a:t>
            </a:r>
            <a:r>
              <a:rPr lang="ru-RU" altLang="ru-RU" sz="1600" b="1" dirty="0" err="1">
                <a:solidFill>
                  <a:schemeClr val="tx1"/>
                </a:solidFill>
                <a:latin typeface="Times New Roman" panose="02020603050405020304" pitchFamily="18" charset="0"/>
                <a:cs typeface="Times New Roman" panose="02020603050405020304" pitchFamily="18" charset="0"/>
              </a:rPr>
              <a:t>neyrobiologik</a:t>
            </a:r>
            <a:r>
              <a:rPr lang="ru-RU" altLang="ru-RU" sz="1600" b="1" dirty="0">
                <a:solidFill>
                  <a:schemeClr val="tx1"/>
                </a:solidFill>
                <a:latin typeface="Times New Roman" panose="02020603050405020304" pitchFamily="18" charset="0"/>
                <a:cs typeface="Times New Roman" panose="02020603050405020304" pitchFamily="18" charset="0"/>
              </a:rPr>
              <a:t> </a:t>
            </a:r>
            <a:r>
              <a:rPr lang="ru-RU" altLang="ru-RU" sz="1600" b="1" dirty="0" err="1">
                <a:solidFill>
                  <a:schemeClr val="tx1"/>
                </a:solidFill>
                <a:latin typeface="Times New Roman" panose="02020603050405020304" pitchFamily="18" charset="0"/>
                <a:cs typeface="Times New Roman" panose="02020603050405020304" pitchFamily="18" charset="0"/>
              </a:rPr>
              <a:t>holatlar</a:t>
            </a:r>
            <a:r>
              <a:rPr lang="ru-RU" altLang="ru-RU" sz="1600" b="1" dirty="0">
                <a:solidFill>
                  <a:schemeClr val="tx1"/>
                </a:solidFill>
                <a:latin typeface="Times New Roman" panose="02020603050405020304" pitchFamily="18" charset="0"/>
                <a:cs typeface="Times New Roman" panose="02020603050405020304" pitchFamily="18" charset="0"/>
              </a:rPr>
              <a:t> </a:t>
            </a:r>
            <a:r>
              <a:rPr lang="ru-RU" altLang="ru-RU" sz="1600" b="1" dirty="0" err="1">
                <a:solidFill>
                  <a:schemeClr val="tx1"/>
                </a:solidFill>
                <a:latin typeface="Times New Roman" panose="02020603050405020304" pitchFamily="18" charset="0"/>
                <a:cs typeface="Times New Roman" panose="02020603050405020304" pitchFamily="18" charset="0"/>
              </a:rPr>
              <a:t>va</a:t>
            </a:r>
            <a:r>
              <a:rPr lang="ru-RU" altLang="ru-RU" sz="1600" b="1" dirty="0">
                <a:solidFill>
                  <a:schemeClr val="tx1"/>
                </a:solidFill>
                <a:latin typeface="Times New Roman" panose="02020603050405020304" pitchFamily="18" charset="0"/>
                <a:cs typeface="Times New Roman" panose="02020603050405020304" pitchFamily="18" charset="0"/>
              </a:rPr>
              <a:t> </a:t>
            </a:r>
            <a:r>
              <a:rPr lang="ru-RU" altLang="ru-RU" sz="1600" b="1" dirty="0" err="1">
                <a:solidFill>
                  <a:schemeClr val="tx1"/>
                </a:solidFill>
                <a:latin typeface="Times New Roman" panose="02020603050405020304" pitchFamily="18" charset="0"/>
                <a:cs typeface="Times New Roman" panose="02020603050405020304" pitchFamily="18" charset="0"/>
              </a:rPr>
              <a:t>madaniy</a:t>
            </a:r>
            <a:r>
              <a:rPr lang="ru-RU" altLang="ru-RU" sz="1600" b="1" dirty="0">
                <a:solidFill>
                  <a:schemeClr val="tx1"/>
                </a:solidFill>
                <a:latin typeface="Times New Roman" panose="02020603050405020304" pitchFamily="18" charset="0"/>
                <a:cs typeface="Times New Roman" panose="02020603050405020304" pitchFamily="18" charset="0"/>
              </a:rPr>
              <a:t> </a:t>
            </a:r>
            <a:r>
              <a:rPr lang="ru-RU" altLang="ru-RU" sz="1600" b="1" dirty="0" err="1">
                <a:solidFill>
                  <a:schemeClr val="tx1"/>
                </a:solidFill>
                <a:latin typeface="Times New Roman" panose="02020603050405020304" pitchFamily="18" charset="0"/>
                <a:cs typeface="Times New Roman" panose="02020603050405020304" pitchFamily="18" charset="0"/>
              </a:rPr>
              <a:t>omillar</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bilan</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ham</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bog‘liq</a:t>
            </a:r>
            <a:r>
              <a:rPr lang="ru-RU" altLang="ru-RU" sz="1600" dirty="0">
                <a:solidFill>
                  <a:schemeClr val="tx1"/>
                </a:solidFill>
                <a:latin typeface="Times New Roman" panose="02020603050405020304" pitchFamily="18" charset="0"/>
                <a:cs typeface="Times New Roman" panose="02020603050405020304" pitchFamily="18" charset="0"/>
              </a:rPr>
              <a:t>.</a:t>
            </a:r>
          </a:p>
        </p:txBody>
      </p:sp>
      <p:sp>
        <p:nvSpPr>
          <p:cNvPr id="698" name="Google Shape;698;p53"/>
          <p:cNvSpPr txBox="1">
            <a:spLocks noGrp="1"/>
          </p:cNvSpPr>
          <p:nvPr>
            <p:ph type="subTitle" idx="2"/>
          </p:nvPr>
        </p:nvSpPr>
        <p:spPr>
          <a:xfrm>
            <a:off x="2848757" y="1301477"/>
            <a:ext cx="2509500" cy="1010700"/>
          </a:xfrm>
          <a:prstGeom prst="rect">
            <a:avLst/>
          </a:prstGeom>
        </p:spPr>
        <p:txBody>
          <a:bodyPr spcFirstLastPara="1" wrap="square" lIns="91425" tIns="91425" rIns="91425" bIns="91425" anchor="t" anchorCtr="0">
            <a:noAutofit/>
          </a:bodyPr>
          <a:lstStyle/>
          <a:p>
            <a:pPr marL="0" lvl="0" indent="0" algn="l" eaLnBrk="0" fontAlgn="base" hangingPunct="0">
              <a:spcBef>
                <a:spcPct val="0"/>
              </a:spcBef>
              <a:spcAft>
                <a:spcPct val="0"/>
              </a:spcAft>
              <a:buClrTx/>
              <a:buSzTx/>
              <a:buFontTx/>
              <a:buChar char="•"/>
            </a:pPr>
            <a:r>
              <a:rPr lang="ru-RU" altLang="ru-RU" sz="1400" dirty="0" err="1">
                <a:solidFill>
                  <a:schemeClr val="tx1"/>
                </a:solidFill>
                <a:latin typeface="Arial" panose="020B0604020202020204" pitchFamily="34" charset="0"/>
              </a:rPr>
              <a:t>Davlat</a:t>
            </a:r>
            <a:r>
              <a:rPr lang="ru-RU" altLang="ru-RU" sz="1400" dirty="0">
                <a:solidFill>
                  <a:schemeClr val="tx1"/>
                </a:solidFill>
                <a:latin typeface="Arial" panose="020B0604020202020204" pitchFamily="34" charset="0"/>
              </a:rPr>
              <a:t> </a:t>
            </a:r>
            <a:r>
              <a:rPr lang="ru-RU" altLang="ru-RU" sz="1400" dirty="0" err="1">
                <a:solidFill>
                  <a:schemeClr val="tx1"/>
                </a:solidFill>
                <a:latin typeface="Arial" panose="020B0604020202020204" pitchFamily="34" charset="0"/>
              </a:rPr>
              <a:t>va</a:t>
            </a:r>
            <a:r>
              <a:rPr lang="ru-RU" altLang="ru-RU" sz="1400" dirty="0">
                <a:solidFill>
                  <a:schemeClr val="tx1"/>
                </a:solidFill>
                <a:latin typeface="Arial" panose="020B0604020202020204" pitchFamily="34" charset="0"/>
              </a:rPr>
              <a:t> </a:t>
            </a:r>
            <a:r>
              <a:rPr lang="ru-RU" altLang="ru-RU" sz="1400" dirty="0" err="1">
                <a:solidFill>
                  <a:schemeClr val="tx1"/>
                </a:solidFill>
                <a:latin typeface="Arial" panose="020B0604020202020204" pitchFamily="34" charset="0"/>
              </a:rPr>
              <a:t>imperiyalar</a:t>
            </a:r>
            <a:r>
              <a:rPr lang="ru-RU" altLang="ru-RU" sz="1400" dirty="0">
                <a:solidFill>
                  <a:schemeClr val="tx1"/>
                </a:solidFill>
                <a:latin typeface="Arial" panose="020B0604020202020204" pitchFamily="34" charset="0"/>
              </a:rPr>
              <a:t> </a:t>
            </a:r>
            <a:r>
              <a:rPr lang="ru-RU" altLang="ru-RU" sz="1400" dirty="0" err="1">
                <a:solidFill>
                  <a:schemeClr val="tx1"/>
                </a:solidFill>
                <a:latin typeface="Arial" panose="020B0604020202020204" pitchFamily="34" charset="0"/>
              </a:rPr>
              <a:t>paydo</a:t>
            </a:r>
            <a:r>
              <a:rPr lang="ru-RU" altLang="ru-RU" sz="1400" dirty="0">
                <a:solidFill>
                  <a:schemeClr val="tx1"/>
                </a:solidFill>
                <a:latin typeface="Arial" panose="020B0604020202020204" pitchFamily="34" charset="0"/>
              </a:rPr>
              <a:t> </a:t>
            </a:r>
            <a:r>
              <a:rPr lang="ru-RU" altLang="ru-RU" sz="1400" dirty="0" err="1">
                <a:solidFill>
                  <a:schemeClr val="tx1"/>
                </a:solidFill>
                <a:latin typeface="Arial" panose="020B0604020202020204" pitchFamily="34" charset="0"/>
              </a:rPr>
              <a:t>bo‘lishi</a:t>
            </a:r>
            <a:r>
              <a:rPr lang="ru-RU" altLang="ru-RU" sz="1400" dirty="0">
                <a:solidFill>
                  <a:schemeClr val="tx1"/>
                </a:solidFill>
                <a:latin typeface="Arial" panose="020B0604020202020204" pitchFamily="34" charset="0"/>
              </a:rPr>
              <a:t> </a:t>
            </a:r>
            <a:r>
              <a:rPr lang="ru-RU" altLang="ru-RU" sz="1400" dirty="0" err="1">
                <a:solidFill>
                  <a:schemeClr val="tx1"/>
                </a:solidFill>
                <a:latin typeface="Arial" panose="020B0604020202020204" pitchFamily="34" charset="0"/>
              </a:rPr>
              <a:t>bilan</a:t>
            </a:r>
            <a:r>
              <a:rPr lang="ru-RU" altLang="ru-RU" sz="1400" dirty="0">
                <a:solidFill>
                  <a:schemeClr val="tx1"/>
                </a:solidFill>
                <a:latin typeface="Arial" panose="020B0604020202020204" pitchFamily="34" charset="0"/>
              </a:rPr>
              <a:t> </a:t>
            </a:r>
            <a:r>
              <a:rPr lang="ru-RU" altLang="ru-RU" sz="1400" dirty="0" err="1">
                <a:solidFill>
                  <a:schemeClr val="tx1"/>
                </a:solidFill>
                <a:latin typeface="Arial" panose="020B0604020202020204" pitchFamily="34" charset="0"/>
              </a:rPr>
              <a:t>zo‘ravonlik</a:t>
            </a:r>
            <a:r>
              <a:rPr lang="ru-RU" altLang="ru-RU" sz="1400" dirty="0">
                <a:solidFill>
                  <a:schemeClr val="tx1"/>
                </a:solidFill>
                <a:latin typeface="Arial" panose="020B0604020202020204" pitchFamily="34" charset="0"/>
              </a:rPr>
              <a:t> </a:t>
            </a:r>
            <a:r>
              <a:rPr lang="ru-RU" altLang="ru-RU" sz="1400" b="1" dirty="0" err="1">
                <a:solidFill>
                  <a:schemeClr val="tx1"/>
                </a:solidFill>
                <a:latin typeface="Arial" panose="020B0604020202020204" pitchFamily="34" charset="0"/>
              </a:rPr>
              <a:t>fuqarolarni</a:t>
            </a:r>
            <a:r>
              <a:rPr lang="ru-RU" altLang="ru-RU" sz="1400" b="1" dirty="0">
                <a:solidFill>
                  <a:schemeClr val="tx1"/>
                </a:solidFill>
                <a:latin typeface="Arial" panose="020B0604020202020204" pitchFamily="34" charset="0"/>
              </a:rPr>
              <a:t> </a:t>
            </a:r>
            <a:r>
              <a:rPr lang="ru-RU" altLang="ru-RU" sz="1400" b="1" dirty="0" err="1">
                <a:solidFill>
                  <a:schemeClr val="tx1"/>
                </a:solidFill>
                <a:latin typeface="Arial" panose="020B0604020202020204" pitchFamily="34" charset="0"/>
              </a:rPr>
              <a:t>boshqarish</a:t>
            </a:r>
            <a:r>
              <a:rPr lang="ru-RU" altLang="ru-RU" sz="1400" b="1" dirty="0">
                <a:solidFill>
                  <a:schemeClr val="tx1"/>
                </a:solidFill>
                <a:latin typeface="Arial" panose="020B0604020202020204" pitchFamily="34" charset="0"/>
              </a:rPr>
              <a:t>, </a:t>
            </a:r>
            <a:r>
              <a:rPr lang="ru-RU" altLang="ru-RU" sz="1400" b="1" dirty="0" err="1">
                <a:solidFill>
                  <a:schemeClr val="tx1"/>
                </a:solidFill>
                <a:latin typeface="Arial" panose="020B0604020202020204" pitchFamily="34" charset="0"/>
              </a:rPr>
              <a:t>soliqlarni</a:t>
            </a:r>
            <a:r>
              <a:rPr lang="ru-RU" altLang="ru-RU" sz="1400" b="1" dirty="0">
                <a:solidFill>
                  <a:schemeClr val="tx1"/>
                </a:solidFill>
                <a:latin typeface="Arial" panose="020B0604020202020204" pitchFamily="34" charset="0"/>
              </a:rPr>
              <a:t> </a:t>
            </a:r>
            <a:r>
              <a:rPr lang="ru-RU" altLang="ru-RU" sz="1400" b="1" dirty="0" err="1">
                <a:solidFill>
                  <a:schemeClr val="tx1"/>
                </a:solidFill>
                <a:latin typeface="Arial" panose="020B0604020202020204" pitchFamily="34" charset="0"/>
              </a:rPr>
              <a:t>undirish</a:t>
            </a:r>
            <a:r>
              <a:rPr lang="ru-RU" altLang="ru-RU" sz="1400" b="1" dirty="0">
                <a:solidFill>
                  <a:schemeClr val="tx1"/>
                </a:solidFill>
                <a:latin typeface="Arial" panose="020B0604020202020204" pitchFamily="34" charset="0"/>
              </a:rPr>
              <a:t> </a:t>
            </a:r>
            <a:r>
              <a:rPr lang="ru-RU" altLang="ru-RU" sz="1400" b="1" dirty="0" err="1">
                <a:solidFill>
                  <a:schemeClr val="tx1"/>
                </a:solidFill>
                <a:latin typeface="Arial" panose="020B0604020202020204" pitchFamily="34" charset="0"/>
              </a:rPr>
              <a:t>va</a:t>
            </a:r>
            <a:r>
              <a:rPr lang="ru-RU" altLang="ru-RU" sz="1400" b="1" dirty="0">
                <a:solidFill>
                  <a:schemeClr val="tx1"/>
                </a:solidFill>
                <a:latin typeface="Arial" panose="020B0604020202020204" pitchFamily="34" charset="0"/>
              </a:rPr>
              <a:t> </a:t>
            </a:r>
            <a:r>
              <a:rPr lang="ru-RU" altLang="ru-RU" sz="1400" b="1" dirty="0" err="1">
                <a:solidFill>
                  <a:schemeClr val="tx1"/>
                </a:solidFill>
                <a:latin typeface="Arial" panose="020B0604020202020204" pitchFamily="34" charset="0"/>
              </a:rPr>
              <a:t>harbiy</a:t>
            </a:r>
            <a:r>
              <a:rPr lang="ru-RU" altLang="ru-RU" sz="1400" b="1" dirty="0">
                <a:solidFill>
                  <a:schemeClr val="tx1"/>
                </a:solidFill>
                <a:latin typeface="Arial" panose="020B0604020202020204" pitchFamily="34" charset="0"/>
              </a:rPr>
              <a:t> </a:t>
            </a:r>
            <a:r>
              <a:rPr lang="ru-RU" altLang="ru-RU" sz="1400" b="1" dirty="0" err="1">
                <a:solidFill>
                  <a:schemeClr val="tx1"/>
                </a:solidFill>
                <a:latin typeface="Arial" panose="020B0604020202020204" pitchFamily="34" charset="0"/>
              </a:rPr>
              <a:t>ekspansiya</a:t>
            </a:r>
            <a:r>
              <a:rPr lang="ru-RU" altLang="ru-RU" sz="1400" dirty="0">
                <a:solidFill>
                  <a:schemeClr val="tx1"/>
                </a:solidFill>
                <a:latin typeface="Arial" panose="020B0604020202020204" pitchFamily="34" charset="0"/>
              </a:rPr>
              <a:t> </a:t>
            </a:r>
            <a:r>
              <a:rPr lang="ru-RU" altLang="ru-RU" sz="1400" dirty="0" err="1">
                <a:solidFill>
                  <a:schemeClr val="tx1"/>
                </a:solidFill>
                <a:latin typeface="Arial" panose="020B0604020202020204" pitchFamily="34" charset="0"/>
              </a:rPr>
              <a:t>vositasiga</a:t>
            </a:r>
            <a:r>
              <a:rPr lang="ru-RU" altLang="ru-RU" sz="1400" dirty="0">
                <a:solidFill>
                  <a:schemeClr val="tx1"/>
                </a:solidFill>
                <a:latin typeface="Arial" panose="020B0604020202020204" pitchFamily="34" charset="0"/>
              </a:rPr>
              <a:t> </a:t>
            </a:r>
            <a:r>
              <a:rPr lang="ru-RU" altLang="ru-RU" sz="1400" dirty="0" err="1">
                <a:solidFill>
                  <a:schemeClr val="tx1"/>
                </a:solidFill>
                <a:latin typeface="Arial" panose="020B0604020202020204" pitchFamily="34" charset="0"/>
              </a:rPr>
              <a:t>aylandi</a:t>
            </a:r>
            <a:r>
              <a:rPr lang="ru-RU" altLang="ru-RU" sz="1400" dirty="0">
                <a:solidFill>
                  <a:schemeClr val="tx1"/>
                </a:solidFill>
                <a:latin typeface="Arial" panose="020B0604020202020204" pitchFamily="34" charset="0"/>
              </a:rPr>
              <a:t>.</a:t>
            </a:r>
          </a:p>
          <a:p>
            <a:pPr marL="0" lvl="0" indent="0" algn="l" eaLnBrk="0" fontAlgn="base" hangingPunct="0">
              <a:spcBef>
                <a:spcPct val="0"/>
              </a:spcBef>
              <a:spcAft>
                <a:spcPct val="0"/>
              </a:spcAft>
              <a:buClrTx/>
              <a:buSzTx/>
              <a:buFontTx/>
              <a:buChar char="•"/>
            </a:pPr>
            <a:r>
              <a:rPr lang="ru-RU" altLang="ru-RU" sz="1400" dirty="0" err="1">
                <a:solidFill>
                  <a:schemeClr val="tx1"/>
                </a:solidFill>
                <a:latin typeface="Arial" panose="020B0604020202020204" pitchFamily="34" charset="0"/>
              </a:rPr>
              <a:t>Qonunlar</a:t>
            </a:r>
            <a:r>
              <a:rPr lang="ru-RU" altLang="ru-RU" sz="1400" dirty="0">
                <a:solidFill>
                  <a:schemeClr val="tx1"/>
                </a:solidFill>
                <a:latin typeface="Arial" panose="020B0604020202020204" pitchFamily="34" charset="0"/>
              </a:rPr>
              <a:t> </a:t>
            </a:r>
            <a:r>
              <a:rPr lang="ru-RU" altLang="ru-RU" sz="1400" dirty="0" err="1">
                <a:solidFill>
                  <a:schemeClr val="tx1"/>
                </a:solidFill>
                <a:latin typeface="Arial" panose="020B0604020202020204" pitchFamily="34" charset="0"/>
              </a:rPr>
              <a:t>va</a:t>
            </a:r>
            <a:r>
              <a:rPr lang="ru-RU" altLang="ru-RU" sz="1400" dirty="0">
                <a:solidFill>
                  <a:schemeClr val="tx1"/>
                </a:solidFill>
                <a:latin typeface="Arial" panose="020B0604020202020204" pitchFamily="34" charset="0"/>
              </a:rPr>
              <a:t> </a:t>
            </a:r>
            <a:r>
              <a:rPr lang="ru-RU" altLang="ru-RU" sz="1400" dirty="0" err="1">
                <a:solidFill>
                  <a:schemeClr val="tx1"/>
                </a:solidFill>
                <a:latin typeface="Arial" panose="020B0604020202020204" pitchFamily="34" charset="0"/>
              </a:rPr>
              <a:t>hukmron</a:t>
            </a:r>
            <a:r>
              <a:rPr lang="ru-RU" altLang="ru-RU" sz="1400" dirty="0">
                <a:solidFill>
                  <a:schemeClr val="tx1"/>
                </a:solidFill>
                <a:latin typeface="Arial" panose="020B0604020202020204" pitchFamily="34" charset="0"/>
              </a:rPr>
              <a:t> </a:t>
            </a:r>
            <a:r>
              <a:rPr lang="ru-RU" altLang="ru-RU" sz="1400" dirty="0" err="1">
                <a:solidFill>
                  <a:schemeClr val="tx1"/>
                </a:solidFill>
                <a:latin typeface="Arial" panose="020B0604020202020204" pitchFamily="34" charset="0"/>
              </a:rPr>
              <a:t>elita</a:t>
            </a:r>
            <a:r>
              <a:rPr lang="ru-RU" altLang="ru-RU" sz="1400" dirty="0">
                <a:solidFill>
                  <a:schemeClr val="tx1"/>
                </a:solidFill>
                <a:latin typeface="Arial" panose="020B0604020202020204" pitchFamily="34" charset="0"/>
              </a:rPr>
              <a:t> </a:t>
            </a:r>
            <a:r>
              <a:rPr lang="ru-RU" altLang="ru-RU" sz="1400" dirty="0" err="1">
                <a:solidFill>
                  <a:schemeClr val="tx1"/>
                </a:solidFill>
                <a:latin typeface="Arial" panose="020B0604020202020204" pitchFamily="34" charset="0"/>
              </a:rPr>
              <a:t>orqali</a:t>
            </a:r>
            <a:r>
              <a:rPr lang="ru-RU" altLang="ru-RU" sz="1400" dirty="0">
                <a:solidFill>
                  <a:schemeClr val="tx1"/>
                </a:solidFill>
                <a:latin typeface="Arial" panose="020B0604020202020204" pitchFamily="34" charset="0"/>
              </a:rPr>
              <a:t> </a:t>
            </a:r>
            <a:r>
              <a:rPr lang="ru-RU" altLang="ru-RU" sz="1400" dirty="0" err="1">
                <a:solidFill>
                  <a:schemeClr val="tx1"/>
                </a:solidFill>
                <a:latin typeface="Arial" panose="020B0604020202020204" pitchFamily="34" charset="0"/>
              </a:rPr>
              <a:t>zo‘ravonlikning</a:t>
            </a:r>
            <a:r>
              <a:rPr lang="ru-RU" altLang="ru-RU" sz="1400" dirty="0">
                <a:solidFill>
                  <a:schemeClr val="tx1"/>
                </a:solidFill>
                <a:latin typeface="Arial" panose="020B0604020202020204" pitchFamily="34" charset="0"/>
              </a:rPr>
              <a:t> </a:t>
            </a:r>
            <a:r>
              <a:rPr lang="ru-RU" altLang="ru-RU" sz="1400" dirty="0" err="1">
                <a:solidFill>
                  <a:schemeClr val="tx1"/>
                </a:solidFill>
                <a:latin typeface="Arial" panose="020B0604020202020204" pitchFamily="34" charset="0"/>
              </a:rPr>
              <a:t>ma’lum</a:t>
            </a:r>
            <a:r>
              <a:rPr lang="ru-RU" altLang="ru-RU" sz="1400" dirty="0">
                <a:solidFill>
                  <a:schemeClr val="tx1"/>
                </a:solidFill>
                <a:latin typeface="Arial" panose="020B0604020202020204" pitchFamily="34" charset="0"/>
              </a:rPr>
              <a:t> </a:t>
            </a:r>
            <a:r>
              <a:rPr lang="ru-RU" altLang="ru-RU" sz="1400" dirty="0" err="1">
                <a:solidFill>
                  <a:schemeClr val="tx1"/>
                </a:solidFill>
                <a:latin typeface="Arial" panose="020B0604020202020204" pitchFamily="34" charset="0"/>
              </a:rPr>
              <a:t>chegaralari</a:t>
            </a:r>
            <a:r>
              <a:rPr lang="ru-RU" altLang="ru-RU" sz="1400" dirty="0">
                <a:solidFill>
                  <a:schemeClr val="tx1"/>
                </a:solidFill>
                <a:latin typeface="Arial" panose="020B0604020202020204" pitchFamily="34" charset="0"/>
              </a:rPr>
              <a:t> </a:t>
            </a:r>
            <a:r>
              <a:rPr lang="ru-RU" altLang="ru-RU" sz="1400" dirty="0" err="1">
                <a:solidFill>
                  <a:schemeClr val="tx1"/>
                </a:solidFill>
                <a:latin typeface="Arial" panose="020B0604020202020204" pitchFamily="34" charset="0"/>
              </a:rPr>
              <a:t>belgilandi</a:t>
            </a:r>
            <a:r>
              <a:rPr lang="ru-RU" altLang="ru-RU" sz="1400" dirty="0">
                <a:solidFill>
                  <a:schemeClr val="tx1"/>
                </a:solidFill>
                <a:latin typeface="Arial" panose="020B0604020202020204" pitchFamily="34" charset="0"/>
              </a:rPr>
              <a:t>.</a:t>
            </a:r>
          </a:p>
          <a:p>
            <a:pPr marL="0" lvl="0" indent="0" algn="l" eaLnBrk="0" fontAlgn="base" hangingPunct="0">
              <a:spcBef>
                <a:spcPct val="0"/>
              </a:spcBef>
              <a:spcAft>
                <a:spcPct val="0"/>
              </a:spcAft>
              <a:buClrTx/>
              <a:buSzTx/>
              <a:buFontTx/>
              <a:buChar char="•"/>
            </a:pPr>
            <a:r>
              <a:rPr lang="ru-RU" altLang="ru-RU" sz="1400" dirty="0" err="1">
                <a:solidFill>
                  <a:schemeClr val="tx1"/>
                </a:solidFill>
                <a:latin typeface="Arial" panose="020B0604020202020204" pitchFamily="34" charset="0"/>
              </a:rPr>
              <a:t>Misol</a:t>
            </a:r>
            <a:r>
              <a:rPr lang="ru-RU" altLang="ru-RU" sz="1400" dirty="0">
                <a:solidFill>
                  <a:schemeClr val="tx1"/>
                </a:solidFill>
                <a:latin typeface="Arial" panose="020B0604020202020204" pitchFamily="34" charset="0"/>
              </a:rPr>
              <a:t>: </a:t>
            </a:r>
            <a:r>
              <a:rPr lang="ru-RU" altLang="ru-RU" sz="1400" dirty="0" err="1">
                <a:solidFill>
                  <a:schemeClr val="tx1"/>
                </a:solidFill>
                <a:latin typeface="Arial" panose="020B0604020202020204" pitchFamily="34" charset="0"/>
              </a:rPr>
              <a:t>Rim</a:t>
            </a:r>
            <a:r>
              <a:rPr lang="ru-RU" altLang="ru-RU" sz="1400" dirty="0">
                <a:solidFill>
                  <a:schemeClr val="tx1"/>
                </a:solidFill>
                <a:latin typeface="Arial" panose="020B0604020202020204" pitchFamily="34" charset="0"/>
              </a:rPr>
              <a:t> </a:t>
            </a:r>
            <a:r>
              <a:rPr lang="ru-RU" altLang="ru-RU" sz="1400" dirty="0" err="1">
                <a:solidFill>
                  <a:schemeClr val="tx1"/>
                </a:solidFill>
                <a:latin typeface="Arial" panose="020B0604020202020204" pitchFamily="34" charset="0"/>
              </a:rPr>
              <a:t>imperiyasida</a:t>
            </a:r>
            <a:r>
              <a:rPr lang="ru-RU" altLang="ru-RU" sz="1400" dirty="0">
                <a:solidFill>
                  <a:schemeClr val="tx1"/>
                </a:solidFill>
                <a:latin typeface="Arial" panose="020B0604020202020204" pitchFamily="34" charset="0"/>
              </a:rPr>
              <a:t> </a:t>
            </a:r>
            <a:r>
              <a:rPr lang="ru-RU" altLang="ru-RU" sz="1400" dirty="0" err="1">
                <a:solidFill>
                  <a:schemeClr val="tx1"/>
                </a:solidFill>
                <a:latin typeface="Arial" panose="020B0604020202020204" pitchFamily="34" charset="0"/>
              </a:rPr>
              <a:t>urushlar</a:t>
            </a:r>
            <a:r>
              <a:rPr lang="ru-RU" altLang="ru-RU" sz="1400" dirty="0">
                <a:solidFill>
                  <a:schemeClr val="tx1"/>
                </a:solidFill>
                <a:latin typeface="Arial" panose="020B0604020202020204" pitchFamily="34" charset="0"/>
              </a:rPr>
              <a:t>, </a:t>
            </a:r>
            <a:r>
              <a:rPr lang="ru-RU" altLang="ru-RU" sz="1400" dirty="0" err="1">
                <a:solidFill>
                  <a:schemeClr val="tx1"/>
                </a:solidFill>
                <a:latin typeface="Arial" panose="020B0604020202020204" pitchFamily="34" charset="0"/>
              </a:rPr>
              <a:t>davlat</a:t>
            </a:r>
            <a:r>
              <a:rPr lang="ru-RU" altLang="ru-RU" sz="1400" dirty="0">
                <a:solidFill>
                  <a:schemeClr val="tx1"/>
                </a:solidFill>
                <a:latin typeface="Arial" panose="020B0604020202020204" pitchFamily="34" charset="0"/>
              </a:rPr>
              <a:t> </a:t>
            </a:r>
            <a:r>
              <a:rPr lang="ru-RU" altLang="ru-RU" sz="1400" dirty="0" err="1">
                <a:solidFill>
                  <a:schemeClr val="tx1"/>
                </a:solidFill>
                <a:latin typeface="Arial" panose="020B0604020202020204" pitchFamily="34" charset="0"/>
              </a:rPr>
              <a:t>jazolari</a:t>
            </a:r>
            <a:r>
              <a:rPr lang="ru-RU" altLang="ru-RU" sz="1400" dirty="0">
                <a:solidFill>
                  <a:schemeClr val="tx1"/>
                </a:solidFill>
                <a:latin typeface="Arial" panose="020B0604020202020204" pitchFamily="34" charset="0"/>
              </a:rPr>
              <a:t>, </a:t>
            </a:r>
            <a:r>
              <a:rPr lang="ru-RU" altLang="ru-RU" sz="1400" dirty="0" err="1">
                <a:solidFill>
                  <a:schemeClr val="tx1"/>
                </a:solidFill>
                <a:latin typeface="Arial" panose="020B0604020202020204" pitchFamily="34" charset="0"/>
              </a:rPr>
              <a:t>qul</a:t>
            </a:r>
            <a:r>
              <a:rPr lang="ru-RU" altLang="ru-RU" sz="1400" dirty="0">
                <a:solidFill>
                  <a:schemeClr val="tx1"/>
                </a:solidFill>
                <a:latin typeface="Arial" panose="020B0604020202020204" pitchFamily="34" charset="0"/>
              </a:rPr>
              <a:t> </a:t>
            </a:r>
            <a:r>
              <a:rPr lang="ru-RU" altLang="ru-RU" sz="1400" dirty="0" err="1">
                <a:solidFill>
                  <a:schemeClr val="tx1"/>
                </a:solidFill>
                <a:latin typeface="Arial" panose="020B0604020202020204" pitchFamily="34" charset="0"/>
              </a:rPr>
              <a:t>savdosi</a:t>
            </a:r>
            <a:r>
              <a:rPr lang="ru-RU" altLang="ru-RU" sz="1400" dirty="0">
                <a:solidFill>
                  <a:schemeClr val="tx1"/>
                </a:solidFill>
                <a:latin typeface="Arial" panose="020B0604020202020204" pitchFamily="34" charset="0"/>
              </a:rPr>
              <a:t>.</a:t>
            </a:r>
          </a:p>
        </p:txBody>
      </p:sp>
      <p:sp>
        <p:nvSpPr>
          <p:cNvPr id="699" name="Google Shape;699;p53"/>
          <p:cNvSpPr txBox="1">
            <a:spLocks noGrp="1"/>
          </p:cNvSpPr>
          <p:nvPr>
            <p:ph type="subTitle" idx="3"/>
          </p:nvPr>
        </p:nvSpPr>
        <p:spPr>
          <a:xfrm>
            <a:off x="2797563" y="830080"/>
            <a:ext cx="2338779" cy="558900"/>
          </a:xfrm>
          <a:prstGeom prst="rect">
            <a:avLst/>
          </a:prstGeom>
        </p:spPr>
        <p:txBody>
          <a:bodyPr spcFirstLastPara="1" wrap="square" lIns="91425" tIns="91425" rIns="91425" bIns="91425" anchor="b" anchorCtr="0">
            <a:noAutofit/>
          </a:bodyPr>
          <a:lstStyle/>
          <a:p>
            <a:pPr marL="0" lvl="0" indent="0" algn="ctr"/>
            <a:r>
              <a:rPr lang="uz-Latn-UZ" sz="1400" dirty="0">
                <a:solidFill>
                  <a:srgbClr val="FF0000"/>
                </a:solidFill>
              </a:rPr>
              <a:t>Siyosiy va imperiya davrlari</a:t>
            </a:r>
            <a:endParaRPr sz="1400" b="1" dirty="0">
              <a:solidFill>
                <a:srgbClr val="FF0000"/>
              </a:solidFill>
              <a:latin typeface="Times New Roman" panose="02020603050405020304" pitchFamily="18" charset="0"/>
              <a:cs typeface="Times New Roman" panose="02020603050405020304" pitchFamily="18" charset="0"/>
            </a:endParaRPr>
          </a:p>
        </p:txBody>
      </p:sp>
      <p:sp>
        <p:nvSpPr>
          <p:cNvPr id="700" name="Google Shape;700;p53"/>
          <p:cNvSpPr txBox="1">
            <a:spLocks noGrp="1"/>
          </p:cNvSpPr>
          <p:nvPr>
            <p:ph type="subTitle" idx="4"/>
          </p:nvPr>
        </p:nvSpPr>
        <p:spPr>
          <a:xfrm>
            <a:off x="5601599" y="936815"/>
            <a:ext cx="3340800" cy="558900"/>
          </a:xfrm>
          <a:prstGeom prst="rect">
            <a:avLst/>
          </a:prstGeom>
        </p:spPr>
        <p:txBody>
          <a:bodyPr spcFirstLastPara="1" wrap="square" lIns="91425" tIns="91425" rIns="91425" bIns="91425" anchor="b" anchorCtr="0">
            <a:noAutofit/>
          </a:bodyPr>
          <a:lstStyle/>
          <a:p>
            <a:pPr marL="0" lvl="0" indent="0"/>
            <a:r>
              <a:rPr lang="it-IT" sz="1800" b="1" dirty="0">
                <a:latin typeface="Times New Roman" panose="02020603050405020304" pitchFamily="18" charset="0"/>
                <a:cs typeface="Times New Roman" panose="02020603050405020304" pitchFamily="18" charset="0"/>
              </a:rPr>
              <a:t>XX–XXI asr psixologiyasi va sotsiologiyasi</a:t>
            </a:r>
            <a:endParaRPr sz="1800" b="1" dirty="0">
              <a:latin typeface="Times New Roman" panose="02020603050405020304" pitchFamily="18" charset="0"/>
              <a:cs typeface="Times New Roman" panose="02020603050405020304" pitchFamily="18" charset="0"/>
            </a:endParaRPr>
          </a:p>
        </p:txBody>
      </p:sp>
      <p:cxnSp>
        <p:nvCxnSpPr>
          <p:cNvPr id="701" name="Google Shape;701;p53"/>
          <p:cNvCxnSpPr/>
          <p:nvPr/>
        </p:nvCxnSpPr>
        <p:spPr>
          <a:xfrm>
            <a:off x="5421578" y="1940831"/>
            <a:ext cx="0" cy="1210800"/>
          </a:xfrm>
          <a:prstGeom prst="straightConnector1">
            <a:avLst/>
          </a:prstGeom>
          <a:noFill/>
          <a:ln w="19050" cap="flat" cmpd="sng">
            <a:solidFill>
              <a:schemeClr val="dk1"/>
            </a:solidFill>
            <a:prstDash val="solid"/>
            <a:round/>
            <a:headEnd type="none" w="med" len="med"/>
            <a:tailEnd type="none" w="med" len="med"/>
          </a:ln>
        </p:spPr>
      </p:cxnSp>
      <p:cxnSp>
        <p:nvCxnSpPr>
          <p:cNvPr id="702" name="Google Shape;702;p53"/>
          <p:cNvCxnSpPr/>
          <p:nvPr/>
        </p:nvCxnSpPr>
        <p:spPr>
          <a:xfrm>
            <a:off x="8819578" y="1886054"/>
            <a:ext cx="0" cy="1210800"/>
          </a:xfrm>
          <a:prstGeom prst="straightConnector1">
            <a:avLst/>
          </a:prstGeom>
          <a:noFill/>
          <a:ln w="19050" cap="flat" cmpd="sng">
            <a:solidFill>
              <a:schemeClr val="dk1"/>
            </a:solidFill>
            <a:prstDash val="solid"/>
            <a:round/>
            <a:headEnd type="none" w="med" len="med"/>
            <a:tailEnd type="none" w="med" len="med"/>
          </a:ln>
        </p:spPr>
      </p:cxnSp>
      <p:sp>
        <p:nvSpPr>
          <p:cNvPr id="31" name="Google Shape;698;p53"/>
          <p:cNvSpPr txBox="1">
            <a:spLocks/>
          </p:cNvSpPr>
          <p:nvPr/>
        </p:nvSpPr>
        <p:spPr>
          <a:xfrm>
            <a:off x="104305" y="1375145"/>
            <a:ext cx="2509500" cy="295301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04800" algn="r" rtl="0">
              <a:lnSpc>
                <a:spcPct val="100000"/>
              </a:lnSpc>
              <a:spcBef>
                <a:spcPts val="0"/>
              </a:spcBef>
              <a:spcAft>
                <a:spcPts val="0"/>
              </a:spcAft>
              <a:buClr>
                <a:schemeClr val="dk1"/>
              </a:buClr>
              <a:buSzPts val="1200"/>
              <a:buFont typeface="Bitter"/>
              <a:buNone/>
              <a:defRPr sz="1200" b="0" i="0" u="none" strike="noStrike" cap="none">
                <a:solidFill>
                  <a:schemeClr val="dk1"/>
                </a:solidFill>
                <a:latin typeface="Bitter"/>
                <a:ea typeface="Bitter"/>
                <a:cs typeface="Bitter"/>
                <a:sym typeface="Bitter"/>
              </a:defRPr>
            </a:lvl1pPr>
            <a:lvl2pPr marL="914400" marR="0" lvl="1" indent="-304800" algn="ctr" rtl="0">
              <a:lnSpc>
                <a:spcPct val="100000"/>
              </a:lnSpc>
              <a:spcBef>
                <a:spcPts val="0"/>
              </a:spcBef>
              <a:spcAft>
                <a:spcPts val="0"/>
              </a:spcAft>
              <a:buClr>
                <a:schemeClr val="dk1"/>
              </a:buClr>
              <a:buSzPts val="1200"/>
              <a:buFont typeface="Bitter"/>
              <a:buNone/>
              <a:defRPr sz="1200" b="0" i="0" u="none" strike="noStrike" cap="none">
                <a:solidFill>
                  <a:schemeClr val="dk1"/>
                </a:solidFill>
                <a:latin typeface="Bitter"/>
                <a:ea typeface="Bitter"/>
                <a:cs typeface="Bitter"/>
                <a:sym typeface="Bitter"/>
              </a:defRPr>
            </a:lvl2pPr>
            <a:lvl3pPr marL="1371600" marR="0" lvl="2" indent="-304800" algn="ctr" rtl="0">
              <a:lnSpc>
                <a:spcPct val="100000"/>
              </a:lnSpc>
              <a:spcBef>
                <a:spcPts val="0"/>
              </a:spcBef>
              <a:spcAft>
                <a:spcPts val="0"/>
              </a:spcAft>
              <a:buClr>
                <a:schemeClr val="dk1"/>
              </a:buClr>
              <a:buSzPts val="1200"/>
              <a:buFont typeface="Bitter"/>
              <a:buNone/>
              <a:defRPr sz="1200" b="0" i="0" u="none" strike="noStrike" cap="none">
                <a:solidFill>
                  <a:schemeClr val="dk1"/>
                </a:solidFill>
                <a:latin typeface="Bitter"/>
                <a:ea typeface="Bitter"/>
                <a:cs typeface="Bitter"/>
                <a:sym typeface="Bitter"/>
              </a:defRPr>
            </a:lvl3pPr>
            <a:lvl4pPr marL="1828800" marR="0" lvl="3" indent="-304800" algn="ctr" rtl="0">
              <a:lnSpc>
                <a:spcPct val="100000"/>
              </a:lnSpc>
              <a:spcBef>
                <a:spcPts val="0"/>
              </a:spcBef>
              <a:spcAft>
                <a:spcPts val="0"/>
              </a:spcAft>
              <a:buClr>
                <a:schemeClr val="dk1"/>
              </a:buClr>
              <a:buSzPts val="1200"/>
              <a:buFont typeface="Bitter"/>
              <a:buNone/>
              <a:defRPr sz="1200" b="0" i="0" u="none" strike="noStrike" cap="none">
                <a:solidFill>
                  <a:schemeClr val="dk1"/>
                </a:solidFill>
                <a:latin typeface="Bitter"/>
                <a:ea typeface="Bitter"/>
                <a:cs typeface="Bitter"/>
                <a:sym typeface="Bitter"/>
              </a:defRPr>
            </a:lvl4pPr>
            <a:lvl5pPr marL="2286000" marR="0" lvl="4" indent="-304800" algn="ctr" rtl="0">
              <a:lnSpc>
                <a:spcPct val="100000"/>
              </a:lnSpc>
              <a:spcBef>
                <a:spcPts val="0"/>
              </a:spcBef>
              <a:spcAft>
                <a:spcPts val="0"/>
              </a:spcAft>
              <a:buClr>
                <a:schemeClr val="dk1"/>
              </a:buClr>
              <a:buSzPts val="1200"/>
              <a:buFont typeface="Bitter"/>
              <a:buNone/>
              <a:defRPr sz="1200" b="0" i="0" u="none" strike="noStrike" cap="none">
                <a:solidFill>
                  <a:schemeClr val="dk1"/>
                </a:solidFill>
                <a:latin typeface="Bitter"/>
                <a:ea typeface="Bitter"/>
                <a:cs typeface="Bitter"/>
                <a:sym typeface="Bitter"/>
              </a:defRPr>
            </a:lvl5pPr>
            <a:lvl6pPr marL="2743200" marR="0" lvl="5" indent="-304800" algn="ctr" rtl="0">
              <a:lnSpc>
                <a:spcPct val="100000"/>
              </a:lnSpc>
              <a:spcBef>
                <a:spcPts val="0"/>
              </a:spcBef>
              <a:spcAft>
                <a:spcPts val="0"/>
              </a:spcAft>
              <a:buClr>
                <a:schemeClr val="dk1"/>
              </a:buClr>
              <a:buSzPts val="1200"/>
              <a:buFont typeface="Bitter"/>
              <a:buNone/>
              <a:defRPr sz="1200" b="0" i="0" u="none" strike="noStrike" cap="none">
                <a:solidFill>
                  <a:schemeClr val="dk1"/>
                </a:solidFill>
                <a:latin typeface="Bitter"/>
                <a:ea typeface="Bitter"/>
                <a:cs typeface="Bitter"/>
                <a:sym typeface="Bitter"/>
              </a:defRPr>
            </a:lvl6pPr>
            <a:lvl7pPr marL="3200400" marR="0" lvl="6" indent="-304800" algn="ctr" rtl="0">
              <a:lnSpc>
                <a:spcPct val="100000"/>
              </a:lnSpc>
              <a:spcBef>
                <a:spcPts val="0"/>
              </a:spcBef>
              <a:spcAft>
                <a:spcPts val="0"/>
              </a:spcAft>
              <a:buClr>
                <a:schemeClr val="dk1"/>
              </a:buClr>
              <a:buSzPts val="1200"/>
              <a:buFont typeface="Bitter"/>
              <a:buNone/>
              <a:defRPr sz="1200" b="0" i="0" u="none" strike="noStrike" cap="none">
                <a:solidFill>
                  <a:schemeClr val="dk1"/>
                </a:solidFill>
                <a:latin typeface="Bitter"/>
                <a:ea typeface="Bitter"/>
                <a:cs typeface="Bitter"/>
                <a:sym typeface="Bitter"/>
              </a:defRPr>
            </a:lvl7pPr>
            <a:lvl8pPr marL="3657600" marR="0" lvl="7" indent="-304800" algn="ctr" rtl="0">
              <a:lnSpc>
                <a:spcPct val="100000"/>
              </a:lnSpc>
              <a:spcBef>
                <a:spcPts val="0"/>
              </a:spcBef>
              <a:spcAft>
                <a:spcPts val="0"/>
              </a:spcAft>
              <a:buClr>
                <a:schemeClr val="dk1"/>
              </a:buClr>
              <a:buSzPts val="1200"/>
              <a:buFont typeface="Bitter"/>
              <a:buNone/>
              <a:defRPr sz="1200" b="0" i="0" u="none" strike="noStrike" cap="none">
                <a:solidFill>
                  <a:schemeClr val="dk1"/>
                </a:solidFill>
                <a:latin typeface="Bitter"/>
                <a:ea typeface="Bitter"/>
                <a:cs typeface="Bitter"/>
                <a:sym typeface="Bitter"/>
              </a:defRPr>
            </a:lvl8pPr>
            <a:lvl9pPr marL="4114800" marR="0" lvl="8" indent="-304800" algn="ctr" rtl="0">
              <a:lnSpc>
                <a:spcPct val="100000"/>
              </a:lnSpc>
              <a:spcBef>
                <a:spcPts val="0"/>
              </a:spcBef>
              <a:spcAft>
                <a:spcPts val="0"/>
              </a:spcAft>
              <a:buClr>
                <a:schemeClr val="dk1"/>
              </a:buClr>
              <a:buSzPts val="1200"/>
              <a:buFont typeface="Bitter"/>
              <a:buNone/>
              <a:defRPr sz="1200" b="0" i="0" u="none" strike="noStrike" cap="none">
                <a:solidFill>
                  <a:schemeClr val="dk1"/>
                </a:solidFill>
                <a:latin typeface="Bitter"/>
                <a:ea typeface="Bitter"/>
                <a:cs typeface="Bitter"/>
                <a:sym typeface="Bitter"/>
              </a:defRPr>
            </a:lvl9pPr>
          </a:lstStyle>
          <a:p>
            <a:pPr marL="0" lvl="0" indent="0" algn="just" eaLnBrk="0" fontAlgn="base" hangingPunct="0">
              <a:spcBef>
                <a:spcPct val="0"/>
              </a:spcBef>
              <a:spcAft>
                <a:spcPct val="0"/>
              </a:spcAft>
              <a:buClrTx/>
              <a:buSzTx/>
              <a:buFontTx/>
              <a:buChar char="•"/>
            </a:pPr>
            <a:r>
              <a:rPr lang="ru-RU" altLang="ru-RU" sz="1400" dirty="0" err="1">
                <a:solidFill>
                  <a:schemeClr val="tx1"/>
                </a:solidFill>
                <a:latin typeface="Times New Roman" panose="02020603050405020304" pitchFamily="18" charset="0"/>
                <a:cs typeface="Times New Roman" panose="02020603050405020304" pitchFamily="18" charset="0"/>
              </a:rPr>
              <a:t>Dastlabki</a:t>
            </a:r>
            <a:r>
              <a:rPr lang="ru-RU" altLang="ru-RU" sz="1400" dirty="0">
                <a:solidFill>
                  <a:schemeClr val="tx1"/>
                </a:solidFill>
                <a:latin typeface="Times New Roman" panose="02020603050405020304" pitchFamily="18" charset="0"/>
                <a:cs typeface="Times New Roman" panose="02020603050405020304" pitchFamily="18" charset="0"/>
              </a:rPr>
              <a:t> </a:t>
            </a:r>
            <a:r>
              <a:rPr lang="ru-RU" altLang="ru-RU" sz="1400" dirty="0" err="1">
                <a:solidFill>
                  <a:schemeClr val="tx1"/>
                </a:solidFill>
                <a:latin typeface="Times New Roman" panose="02020603050405020304" pitchFamily="18" charset="0"/>
                <a:cs typeface="Times New Roman" panose="02020603050405020304" pitchFamily="18" charset="0"/>
              </a:rPr>
              <a:t>inson</a:t>
            </a:r>
            <a:r>
              <a:rPr lang="ru-RU" altLang="ru-RU" sz="1400" dirty="0">
                <a:solidFill>
                  <a:schemeClr val="tx1"/>
                </a:solidFill>
                <a:latin typeface="Times New Roman" panose="02020603050405020304" pitchFamily="18" charset="0"/>
                <a:cs typeface="Times New Roman" panose="02020603050405020304" pitchFamily="18" charset="0"/>
              </a:rPr>
              <a:t> </a:t>
            </a:r>
            <a:r>
              <a:rPr lang="ru-RU" altLang="ru-RU" sz="1400" dirty="0" err="1">
                <a:solidFill>
                  <a:schemeClr val="tx1"/>
                </a:solidFill>
                <a:latin typeface="Times New Roman" panose="02020603050405020304" pitchFamily="18" charset="0"/>
                <a:cs typeface="Times New Roman" panose="02020603050405020304" pitchFamily="18" charset="0"/>
              </a:rPr>
              <a:t>jamiyatlarida</a:t>
            </a:r>
            <a:r>
              <a:rPr lang="ru-RU" altLang="ru-RU" sz="1400" dirty="0">
                <a:solidFill>
                  <a:schemeClr val="tx1"/>
                </a:solidFill>
                <a:latin typeface="Times New Roman" panose="02020603050405020304" pitchFamily="18" charset="0"/>
                <a:cs typeface="Times New Roman" panose="02020603050405020304" pitchFamily="18" charset="0"/>
              </a:rPr>
              <a:t> </a:t>
            </a:r>
            <a:r>
              <a:rPr lang="ru-RU" altLang="ru-RU" sz="1400" dirty="0" err="1">
                <a:solidFill>
                  <a:schemeClr val="tx1"/>
                </a:solidFill>
                <a:latin typeface="Times New Roman" panose="02020603050405020304" pitchFamily="18" charset="0"/>
                <a:cs typeface="Times New Roman" panose="02020603050405020304" pitchFamily="18" charset="0"/>
              </a:rPr>
              <a:t>zo‘ravonlik</a:t>
            </a:r>
            <a:r>
              <a:rPr lang="ru-RU" altLang="ru-RU" sz="1400" dirty="0">
                <a:solidFill>
                  <a:schemeClr val="tx1"/>
                </a:solidFill>
                <a:latin typeface="Times New Roman" panose="02020603050405020304" pitchFamily="18" charset="0"/>
                <a:cs typeface="Times New Roman" panose="02020603050405020304" pitchFamily="18" charset="0"/>
              </a:rPr>
              <a:t> </a:t>
            </a:r>
            <a:r>
              <a:rPr lang="ru-RU" altLang="ru-RU" sz="1400" dirty="0" err="1">
                <a:solidFill>
                  <a:schemeClr val="tx1"/>
                </a:solidFill>
                <a:latin typeface="Times New Roman" panose="02020603050405020304" pitchFamily="18" charset="0"/>
                <a:cs typeface="Times New Roman" panose="02020603050405020304" pitchFamily="18" charset="0"/>
              </a:rPr>
              <a:t>asosan</a:t>
            </a:r>
            <a:r>
              <a:rPr lang="ru-RU" altLang="ru-RU" sz="1400" dirty="0">
                <a:solidFill>
                  <a:schemeClr val="tx1"/>
                </a:solidFill>
                <a:latin typeface="Times New Roman" panose="02020603050405020304" pitchFamily="18" charset="0"/>
                <a:cs typeface="Times New Roman" panose="02020603050405020304" pitchFamily="18" charset="0"/>
              </a:rPr>
              <a:t> </a:t>
            </a:r>
            <a:r>
              <a:rPr lang="ru-RU" altLang="ru-RU" sz="1400" b="1" dirty="0" err="1">
                <a:solidFill>
                  <a:schemeClr val="tx1"/>
                </a:solidFill>
                <a:latin typeface="Times New Roman" panose="02020603050405020304" pitchFamily="18" charset="0"/>
                <a:cs typeface="Times New Roman" panose="02020603050405020304" pitchFamily="18" charset="0"/>
              </a:rPr>
              <a:t>resurslar</a:t>
            </a:r>
            <a:r>
              <a:rPr lang="ru-RU" altLang="ru-RU" sz="1400" b="1" dirty="0">
                <a:solidFill>
                  <a:schemeClr val="tx1"/>
                </a:solidFill>
                <a:latin typeface="Times New Roman" panose="02020603050405020304" pitchFamily="18" charset="0"/>
                <a:cs typeface="Times New Roman" panose="02020603050405020304" pitchFamily="18" charset="0"/>
              </a:rPr>
              <a:t> </a:t>
            </a:r>
            <a:r>
              <a:rPr lang="ru-RU" altLang="ru-RU" sz="1400" b="1" dirty="0" err="1">
                <a:solidFill>
                  <a:schemeClr val="tx1"/>
                </a:solidFill>
                <a:latin typeface="Times New Roman" panose="02020603050405020304" pitchFamily="18" charset="0"/>
                <a:cs typeface="Times New Roman" panose="02020603050405020304" pitchFamily="18" charset="0"/>
              </a:rPr>
              <a:t>uchun</a:t>
            </a:r>
            <a:r>
              <a:rPr lang="ru-RU" altLang="ru-RU" sz="1400" b="1" dirty="0">
                <a:solidFill>
                  <a:schemeClr val="tx1"/>
                </a:solidFill>
                <a:latin typeface="Times New Roman" panose="02020603050405020304" pitchFamily="18" charset="0"/>
                <a:cs typeface="Times New Roman" panose="02020603050405020304" pitchFamily="18" charset="0"/>
              </a:rPr>
              <a:t> </a:t>
            </a:r>
            <a:r>
              <a:rPr lang="ru-RU" altLang="ru-RU" sz="1400" b="1" dirty="0" err="1">
                <a:solidFill>
                  <a:schemeClr val="tx1"/>
                </a:solidFill>
                <a:latin typeface="Times New Roman" panose="02020603050405020304" pitchFamily="18" charset="0"/>
                <a:cs typeface="Times New Roman" panose="02020603050405020304" pitchFamily="18" charset="0"/>
              </a:rPr>
              <a:t>kurash</a:t>
            </a:r>
            <a:r>
              <a:rPr lang="ru-RU" altLang="ru-RU" sz="1400" dirty="0">
                <a:solidFill>
                  <a:schemeClr val="tx1"/>
                </a:solidFill>
                <a:latin typeface="Times New Roman" panose="02020603050405020304" pitchFamily="18" charset="0"/>
                <a:cs typeface="Times New Roman" panose="02020603050405020304" pitchFamily="18" charset="0"/>
              </a:rPr>
              <a:t>, </a:t>
            </a:r>
            <a:r>
              <a:rPr lang="ru-RU" altLang="ru-RU" sz="1400" dirty="0" err="1">
                <a:solidFill>
                  <a:schemeClr val="tx1"/>
                </a:solidFill>
                <a:latin typeface="Times New Roman" panose="02020603050405020304" pitchFamily="18" charset="0"/>
                <a:cs typeface="Times New Roman" panose="02020603050405020304" pitchFamily="18" charset="0"/>
              </a:rPr>
              <a:t>ov</a:t>
            </a:r>
            <a:r>
              <a:rPr lang="ru-RU" altLang="ru-RU" sz="1400" dirty="0">
                <a:solidFill>
                  <a:schemeClr val="tx1"/>
                </a:solidFill>
                <a:latin typeface="Times New Roman" panose="02020603050405020304" pitchFamily="18" charset="0"/>
                <a:cs typeface="Times New Roman" panose="02020603050405020304" pitchFamily="18" charset="0"/>
              </a:rPr>
              <a:t> </a:t>
            </a:r>
            <a:r>
              <a:rPr lang="ru-RU" altLang="ru-RU" sz="1400" dirty="0" err="1">
                <a:solidFill>
                  <a:schemeClr val="tx1"/>
                </a:solidFill>
                <a:latin typeface="Times New Roman" panose="02020603050405020304" pitchFamily="18" charset="0"/>
                <a:cs typeface="Times New Roman" panose="02020603050405020304" pitchFamily="18" charset="0"/>
              </a:rPr>
              <a:t>qilish</a:t>
            </a:r>
            <a:r>
              <a:rPr lang="ru-RU" altLang="ru-RU" sz="1400" dirty="0">
                <a:solidFill>
                  <a:schemeClr val="tx1"/>
                </a:solidFill>
                <a:latin typeface="Times New Roman" panose="02020603050405020304" pitchFamily="18" charset="0"/>
                <a:cs typeface="Times New Roman" panose="02020603050405020304" pitchFamily="18" charset="0"/>
              </a:rPr>
              <a:t> </a:t>
            </a:r>
            <a:r>
              <a:rPr lang="ru-RU" altLang="ru-RU" sz="1400" dirty="0" err="1">
                <a:solidFill>
                  <a:schemeClr val="tx1"/>
                </a:solidFill>
                <a:latin typeface="Times New Roman" panose="02020603050405020304" pitchFamily="18" charset="0"/>
                <a:cs typeface="Times New Roman" panose="02020603050405020304" pitchFamily="18" charset="0"/>
              </a:rPr>
              <a:t>yoki</a:t>
            </a:r>
            <a:r>
              <a:rPr lang="ru-RU" altLang="ru-RU" sz="1400" dirty="0">
                <a:solidFill>
                  <a:schemeClr val="tx1"/>
                </a:solidFill>
                <a:latin typeface="Times New Roman" panose="02020603050405020304" pitchFamily="18" charset="0"/>
                <a:cs typeface="Times New Roman" panose="02020603050405020304" pitchFamily="18" charset="0"/>
              </a:rPr>
              <a:t> </a:t>
            </a:r>
            <a:r>
              <a:rPr lang="ru-RU" altLang="ru-RU" sz="1400" dirty="0" err="1">
                <a:solidFill>
                  <a:schemeClr val="tx1"/>
                </a:solidFill>
                <a:latin typeface="Times New Roman" panose="02020603050405020304" pitchFamily="18" charset="0"/>
                <a:cs typeface="Times New Roman" panose="02020603050405020304" pitchFamily="18" charset="0"/>
              </a:rPr>
              <a:t>hududni</a:t>
            </a:r>
            <a:r>
              <a:rPr lang="ru-RU" altLang="ru-RU" sz="1400" dirty="0">
                <a:solidFill>
                  <a:schemeClr val="tx1"/>
                </a:solidFill>
                <a:latin typeface="Times New Roman" panose="02020603050405020304" pitchFamily="18" charset="0"/>
                <a:cs typeface="Times New Roman" panose="02020603050405020304" pitchFamily="18" charset="0"/>
              </a:rPr>
              <a:t> </a:t>
            </a:r>
            <a:r>
              <a:rPr lang="ru-RU" altLang="ru-RU" sz="1400" dirty="0" err="1">
                <a:solidFill>
                  <a:schemeClr val="tx1"/>
                </a:solidFill>
                <a:latin typeface="Times New Roman" panose="02020603050405020304" pitchFamily="18" charset="0"/>
                <a:cs typeface="Times New Roman" panose="02020603050405020304" pitchFamily="18" charset="0"/>
              </a:rPr>
              <a:t>himoya</a:t>
            </a:r>
            <a:r>
              <a:rPr lang="ru-RU" altLang="ru-RU" sz="1400" dirty="0">
                <a:solidFill>
                  <a:schemeClr val="tx1"/>
                </a:solidFill>
                <a:latin typeface="Times New Roman" panose="02020603050405020304" pitchFamily="18" charset="0"/>
                <a:cs typeface="Times New Roman" panose="02020603050405020304" pitchFamily="18" charset="0"/>
              </a:rPr>
              <a:t> </a:t>
            </a:r>
            <a:r>
              <a:rPr lang="ru-RU" altLang="ru-RU" sz="1400" dirty="0" err="1">
                <a:solidFill>
                  <a:schemeClr val="tx1"/>
                </a:solidFill>
                <a:latin typeface="Times New Roman" panose="02020603050405020304" pitchFamily="18" charset="0"/>
                <a:cs typeface="Times New Roman" panose="02020603050405020304" pitchFamily="18" charset="0"/>
              </a:rPr>
              <a:t>qilish</a:t>
            </a:r>
            <a:r>
              <a:rPr lang="ru-RU" altLang="ru-RU" sz="1400" dirty="0">
                <a:solidFill>
                  <a:schemeClr val="tx1"/>
                </a:solidFill>
                <a:latin typeface="Times New Roman" panose="02020603050405020304" pitchFamily="18" charset="0"/>
                <a:cs typeface="Times New Roman" panose="02020603050405020304" pitchFamily="18" charset="0"/>
              </a:rPr>
              <a:t> </a:t>
            </a:r>
            <a:r>
              <a:rPr lang="ru-RU" altLang="ru-RU" sz="1400" dirty="0" err="1">
                <a:solidFill>
                  <a:schemeClr val="tx1"/>
                </a:solidFill>
                <a:latin typeface="Times New Roman" panose="02020603050405020304" pitchFamily="18" charset="0"/>
                <a:cs typeface="Times New Roman" panose="02020603050405020304" pitchFamily="18" charset="0"/>
              </a:rPr>
              <a:t>bilan</a:t>
            </a:r>
            <a:r>
              <a:rPr lang="ru-RU" altLang="ru-RU" sz="1400" dirty="0">
                <a:solidFill>
                  <a:schemeClr val="tx1"/>
                </a:solidFill>
                <a:latin typeface="Times New Roman" panose="02020603050405020304" pitchFamily="18" charset="0"/>
                <a:cs typeface="Times New Roman" panose="02020603050405020304" pitchFamily="18" charset="0"/>
              </a:rPr>
              <a:t> </a:t>
            </a:r>
            <a:r>
              <a:rPr lang="ru-RU" altLang="ru-RU" sz="1400" dirty="0" err="1">
                <a:solidFill>
                  <a:schemeClr val="tx1"/>
                </a:solidFill>
                <a:latin typeface="Times New Roman" panose="02020603050405020304" pitchFamily="18" charset="0"/>
                <a:cs typeface="Times New Roman" panose="02020603050405020304" pitchFamily="18" charset="0"/>
              </a:rPr>
              <a:t>bog‘liq</a:t>
            </a:r>
            <a:r>
              <a:rPr lang="ru-RU" altLang="ru-RU" sz="1400" dirty="0">
                <a:solidFill>
                  <a:schemeClr val="tx1"/>
                </a:solidFill>
                <a:latin typeface="Times New Roman" panose="02020603050405020304" pitchFamily="18" charset="0"/>
                <a:cs typeface="Times New Roman" panose="02020603050405020304" pitchFamily="18" charset="0"/>
              </a:rPr>
              <a:t> </a:t>
            </a:r>
            <a:r>
              <a:rPr lang="ru-RU" altLang="ru-RU" sz="1400" dirty="0" err="1">
                <a:solidFill>
                  <a:schemeClr val="tx1"/>
                </a:solidFill>
                <a:latin typeface="Times New Roman" panose="02020603050405020304" pitchFamily="18" charset="0"/>
                <a:cs typeface="Times New Roman" panose="02020603050405020304" pitchFamily="18" charset="0"/>
              </a:rPr>
              <a:t>edi</a:t>
            </a:r>
            <a:r>
              <a:rPr lang="ru-RU" altLang="ru-RU" sz="1400" dirty="0">
                <a:solidFill>
                  <a:schemeClr val="tx1"/>
                </a:solidFill>
                <a:latin typeface="Times New Roman" panose="02020603050405020304" pitchFamily="18" charset="0"/>
                <a:cs typeface="Times New Roman" panose="02020603050405020304" pitchFamily="18" charset="0"/>
              </a:rPr>
              <a:t>.</a:t>
            </a:r>
          </a:p>
          <a:p>
            <a:pPr marL="0" lvl="0" indent="0" algn="just" eaLnBrk="0" fontAlgn="base" hangingPunct="0">
              <a:spcBef>
                <a:spcPct val="0"/>
              </a:spcBef>
              <a:spcAft>
                <a:spcPct val="0"/>
              </a:spcAft>
              <a:buClrTx/>
              <a:buSzTx/>
              <a:buFontTx/>
              <a:buChar char="•"/>
            </a:pPr>
            <a:r>
              <a:rPr lang="ru-RU" altLang="ru-RU" sz="1400" dirty="0" err="1">
                <a:solidFill>
                  <a:schemeClr val="tx1"/>
                </a:solidFill>
                <a:latin typeface="Times New Roman" panose="02020603050405020304" pitchFamily="18" charset="0"/>
                <a:cs typeface="Times New Roman" panose="02020603050405020304" pitchFamily="18" charset="0"/>
              </a:rPr>
              <a:t>Shu</a:t>
            </a:r>
            <a:r>
              <a:rPr lang="ru-RU" altLang="ru-RU" sz="1400" dirty="0">
                <a:solidFill>
                  <a:schemeClr val="tx1"/>
                </a:solidFill>
                <a:latin typeface="Times New Roman" panose="02020603050405020304" pitchFamily="18" charset="0"/>
                <a:cs typeface="Times New Roman" panose="02020603050405020304" pitchFamily="18" charset="0"/>
              </a:rPr>
              <a:t> </a:t>
            </a:r>
            <a:r>
              <a:rPr lang="ru-RU" altLang="ru-RU" sz="1400" dirty="0" err="1">
                <a:solidFill>
                  <a:schemeClr val="tx1"/>
                </a:solidFill>
                <a:latin typeface="Times New Roman" panose="02020603050405020304" pitchFamily="18" charset="0"/>
                <a:cs typeface="Times New Roman" panose="02020603050405020304" pitchFamily="18" charset="0"/>
              </a:rPr>
              <a:t>davrda</a:t>
            </a:r>
            <a:r>
              <a:rPr lang="ru-RU" altLang="ru-RU" sz="1400" dirty="0">
                <a:solidFill>
                  <a:schemeClr val="tx1"/>
                </a:solidFill>
                <a:latin typeface="Times New Roman" panose="02020603050405020304" pitchFamily="18" charset="0"/>
                <a:cs typeface="Times New Roman" panose="02020603050405020304" pitchFamily="18" charset="0"/>
              </a:rPr>
              <a:t> </a:t>
            </a:r>
            <a:r>
              <a:rPr lang="ru-RU" altLang="ru-RU" sz="1400" b="1" dirty="0" err="1">
                <a:solidFill>
                  <a:schemeClr val="tx1"/>
                </a:solidFill>
                <a:latin typeface="Times New Roman" panose="02020603050405020304" pitchFamily="18" charset="0"/>
                <a:cs typeface="Times New Roman" panose="02020603050405020304" pitchFamily="18" charset="0"/>
              </a:rPr>
              <a:t>jismoniy</a:t>
            </a:r>
            <a:r>
              <a:rPr lang="ru-RU" altLang="ru-RU" sz="1400" b="1" dirty="0">
                <a:solidFill>
                  <a:schemeClr val="tx1"/>
                </a:solidFill>
                <a:latin typeface="Times New Roman" panose="02020603050405020304" pitchFamily="18" charset="0"/>
                <a:cs typeface="Times New Roman" panose="02020603050405020304" pitchFamily="18" charset="0"/>
              </a:rPr>
              <a:t> </a:t>
            </a:r>
            <a:r>
              <a:rPr lang="ru-RU" altLang="ru-RU" sz="1400" b="1" dirty="0" err="1">
                <a:solidFill>
                  <a:schemeClr val="tx1"/>
                </a:solidFill>
                <a:latin typeface="Times New Roman" panose="02020603050405020304" pitchFamily="18" charset="0"/>
                <a:cs typeface="Times New Roman" panose="02020603050405020304" pitchFamily="18" charset="0"/>
              </a:rPr>
              <a:t>kuch</a:t>
            </a:r>
            <a:r>
              <a:rPr lang="ru-RU" altLang="ru-RU" sz="1400" b="1" dirty="0">
                <a:solidFill>
                  <a:schemeClr val="tx1"/>
                </a:solidFill>
                <a:latin typeface="Times New Roman" panose="02020603050405020304" pitchFamily="18" charset="0"/>
                <a:cs typeface="Times New Roman" panose="02020603050405020304" pitchFamily="18" charset="0"/>
              </a:rPr>
              <a:t> </a:t>
            </a:r>
            <a:r>
              <a:rPr lang="ru-RU" altLang="ru-RU" sz="1400" b="1" dirty="0" err="1">
                <a:solidFill>
                  <a:schemeClr val="tx1"/>
                </a:solidFill>
                <a:latin typeface="Times New Roman" panose="02020603050405020304" pitchFamily="18" charset="0"/>
                <a:cs typeface="Times New Roman" panose="02020603050405020304" pitchFamily="18" charset="0"/>
              </a:rPr>
              <a:t>ustunlik</a:t>
            </a:r>
            <a:r>
              <a:rPr lang="ru-RU" altLang="ru-RU" sz="1400" dirty="0" err="1">
                <a:solidFill>
                  <a:schemeClr val="tx1"/>
                </a:solidFill>
                <a:latin typeface="Times New Roman" panose="02020603050405020304" pitchFamily="18" charset="0"/>
                <a:cs typeface="Times New Roman" panose="02020603050405020304" pitchFamily="18" charset="0"/>
              </a:rPr>
              <a:t>ning</a:t>
            </a:r>
            <a:r>
              <a:rPr lang="ru-RU" altLang="ru-RU" sz="1400" dirty="0">
                <a:solidFill>
                  <a:schemeClr val="tx1"/>
                </a:solidFill>
                <a:latin typeface="Times New Roman" panose="02020603050405020304" pitchFamily="18" charset="0"/>
                <a:cs typeface="Times New Roman" panose="02020603050405020304" pitchFamily="18" charset="0"/>
              </a:rPr>
              <a:t> </a:t>
            </a:r>
            <a:r>
              <a:rPr lang="ru-RU" altLang="ru-RU" sz="1400" dirty="0" err="1">
                <a:solidFill>
                  <a:schemeClr val="tx1"/>
                </a:solidFill>
                <a:latin typeface="Times New Roman" panose="02020603050405020304" pitchFamily="18" charset="0"/>
                <a:cs typeface="Times New Roman" panose="02020603050405020304" pitchFamily="18" charset="0"/>
              </a:rPr>
              <a:t>asosiy</a:t>
            </a:r>
            <a:r>
              <a:rPr lang="ru-RU" altLang="ru-RU" sz="1400" dirty="0">
                <a:solidFill>
                  <a:schemeClr val="tx1"/>
                </a:solidFill>
                <a:latin typeface="Times New Roman" panose="02020603050405020304" pitchFamily="18" charset="0"/>
                <a:cs typeface="Times New Roman" panose="02020603050405020304" pitchFamily="18" charset="0"/>
              </a:rPr>
              <a:t> </a:t>
            </a:r>
            <a:r>
              <a:rPr lang="ru-RU" altLang="ru-RU" sz="1400" dirty="0" err="1">
                <a:solidFill>
                  <a:schemeClr val="tx1"/>
                </a:solidFill>
                <a:latin typeface="Times New Roman" panose="02020603050405020304" pitchFamily="18" charset="0"/>
                <a:cs typeface="Times New Roman" panose="02020603050405020304" pitchFamily="18" charset="0"/>
              </a:rPr>
              <a:t>vositasi</a:t>
            </a:r>
            <a:r>
              <a:rPr lang="ru-RU" altLang="ru-RU" sz="1400" dirty="0">
                <a:solidFill>
                  <a:schemeClr val="tx1"/>
                </a:solidFill>
                <a:latin typeface="Times New Roman" panose="02020603050405020304" pitchFamily="18" charset="0"/>
                <a:cs typeface="Times New Roman" panose="02020603050405020304" pitchFamily="18" charset="0"/>
              </a:rPr>
              <a:t> </a:t>
            </a:r>
            <a:r>
              <a:rPr lang="ru-RU" altLang="ru-RU" sz="1400" dirty="0" err="1">
                <a:solidFill>
                  <a:schemeClr val="tx1"/>
                </a:solidFill>
                <a:latin typeface="Times New Roman" panose="02020603050405020304" pitchFamily="18" charset="0"/>
                <a:cs typeface="Times New Roman" panose="02020603050405020304" pitchFamily="18" charset="0"/>
              </a:rPr>
              <a:t>sifatida</a:t>
            </a:r>
            <a:r>
              <a:rPr lang="ru-RU" altLang="ru-RU" sz="1400" dirty="0">
                <a:solidFill>
                  <a:schemeClr val="tx1"/>
                </a:solidFill>
                <a:latin typeface="Times New Roman" panose="02020603050405020304" pitchFamily="18" charset="0"/>
                <a:cs typeface="Times New Roman" panose="02020603050405020304" pitchFamily="18" charset="0"/>
              </a:rPr>
              <a:t> </a:t>
            </a:r>
            <a:r>
              <a:rPr lang="ru-RU" altLang="ru-RU" sz="1400" dirty="0" err="1">
                <a:solidFill>
                  <a:schemeClr val="tx1"/>
                </a:solidFill>
                <a:latin typeface="Times New Roman" panose="02020603050405020304" pitchFamily="18" charset="0"/>
                <a:cs typeface="Times New Roman" panose="02020603050405020304" pitchFamily="18" charset="0"/>
              </a:rPr>
              <a:t>qaralgan</a:t>
            </a:r>
            <a:r>
              <a:rPr lang="ru-RU" altLang="ru-RU" sz="1400" dirty="0">
                <a:solidFill>
                  <a:schemeClr val="tx1"/>
                </a:solidFill>
                <a:latin typeface="Times New Roman" panose="02020603050405020304" pitchFamily="18" charset="0"/>
                <a:cs typeface="Times New Roman" panose="02020603050405020304" pitchFamily="18" charset="0"/>
              </a:rPr>
              <a:t>.</a:t>
            </a:r>
          </a:p>
          <a:p>
            <a:pPr marL="0" lvl="0" indent="0" algn="just" eaLnBrk="0" fontAlgn="base" hangingPunct="0">
              <a:spcBef>
                <a:spcPct val="0"/>
              </a:spcBef>
              <a:spcAft>
                <a:spcPct val="0"/>
              </a:spcAft>
              <a:buClrTx/>
              <a:buSzTx/>
              <a:buFontTx/>
              <a:buChar char="•"/>
            </a:pPr>
            <a:r>
              <a:rPr lang="ru-RU" altLang="ru-RU" sz="1400" dirty="0" err="1">
                <a:solidFill>
                  <a:schemeClr val="tx1"/>
                </a:solidFill>
                <a:latin typeface="Times New Roman" panose="02020603050405020304" pitchFamily="18" charset="0"/>
                <a:cs typeface="Times New Roman" panose="02020603050405020304" pitchFamily="18" charset="0"/>
              </a:rPr>
              <a:t>Zo‘ravonlik</a:t>
            </a:r>
            <a:r>
              <a:rPr lang="ru-RU" altLang="ru-RU" sz="1400" dirty="0">
                <a:solidFill>
                  <a:schemeClr val="tx1"/>
                </a:solidFill>
                <a:latin typeface="Times New Roman" panose="02020603050405020304" pitchFamily="18" charset="0"/>
                <a:cs typeface="Times New Roman" panose="02020603050405020304" pitchFamily="18" charset="0"/>
              </a:rPr>
              <a:t> </a:t>
            </a:r>
            <a:r>
              <a:rPr lang="ru-RU" altLang="ru-RU" sz="1400" dirty="0" err="1">
                <a:solidFill>
                  <a:schemeClr val="tx1"/>
                </a:solidFill>
                <a:latin typeface="Times New Roman" panose="02020603050405020304" pitchFamily="18" charset="0"/>
                <a:cs typeface="Times New Roman" panose="02020603050405020304" pitchFamily="18" charset="0"/>
              </a:rPr>
              <a:t>ko‘proq</a:t>
            </a:r>
            <a:r>
              <a:rPr lang="ru-RU" altLang="ru-RU" sz="1400" dirty="0">
                <a:solidFill>
                  <a:schemeClr val="tx1"/>
                </a:solidFill>
                <a:latin typeface="Times New Roman" panose="02020603050405020304" pitchFamily="18" charset="0"/>
                <a:cs typeface="Times New Roman" panose="02020603050405020304" pitchFamily="18" charset="0"/>
              </a:rPr>
              <a:t> </a:t>
            </a:r>
            <a:r>
              <a:rPr lang="ru-RU" altLang="ru-RU" sz="1400" b="1" dirty="0" err="1">
                <a:solidFill>
                  <a:schemeClr val="tx1"/>
                </a:solidFill>
                <a:latin typeface="Times New Roman" panose="02020603050405020304" pitchFamily="18" charset="0"/>
                <a:cs typeface="Times New Roman" panose="02020603050405020304" pitchFamily="18" charset="0"/>
              </a:rPr>
              <a:t>tabiat</a:t>
            </a:r>
            <a:r>
              <a:rPr lang="ru-RU" altLang="ru-RU" sz="1400" b="1" dirty="0">
                <a:solidFill>
                  <a:schemeClr val="tx1"/>
                </a:solidFill>
                <a:latin typeface="Times New Roman" panose="02020603050405020304" pitchFamily="18" charset="0"/>
                <a:cs typeface="Times New Roman" panose="02020603050405020304" pitchFamily="18" charset="0"/>
              </a:rPr>
              <a:t> </a:t>
            </a:r>
            <a:r>
              <a:rPr lang="ru-RU" altLang="ru-RU" sz="1400" b="1" dirty="0" err="1">
                <a:solidFill>
                  <a:schemeClr val="tx1"/>
                </a:solidFill>
                <a:latin typeface="Times New Roman" panose="02020603050405020304" pitchFamily="18" charset="0"/>
                <a:cs typeface="Times New Roman" panose="02020603050405020304" pitchFamily="18" charset="0"/>
              </a:rPr>
              <a:t>qonunlari</a:t>
            </a:r>
            <a:r>
              <a:rPr lang="ru-RU" altLang="ru-RU" sz="1400" b="1" dirty="0">
                <a:solidFill>
                  <a:schemeClr val="tx1"/>
                </a:solidFill>
                <a:latin typeface="Times New Roman" panose="02020603050405020304" pitchFamily="18" charset="0"/>
                <a:cs typeface="Times New Roman" panose="02020603050405020304" pitchFamily="18" charset="0"/>
              </a:rPr>
              <a:t> </a:t>
            </a:r>
            <a:r>
              <a:rPr lang="ru-RU" altLang="ru-RU" sz="1400" b="1" dirty="0" err="1">
                <a:solidFill>
                  <a:schemeClr val="tx1"/>
                </a:solidFill>
                <a:latin typeface="Times New Roman" panose="02020603050405020304" pitchFamily="18" charset="0"/>
                <a:cs typeface="Times New Roman" panose="02020603050405020304" pitchFamily="18" charset="0"/>
              </a:rPr>
              <a:t>va</a:t>
            </a:r>
            <a:r>
              <a:rPr lang="ru-RU" altLang="ru-RU" sz="1400" b="1" dirty="0">
                <a:solidFill>
                  <a:schemeClr val="tx1"/>
                </a:solidFill>
                <a:latin typeface="Times New Roman" panose="02020603050405020304" pitchFamily="18" charset="0"/>
                <a:cs typeface="Times New Roman" panose="02020603050405020304" pitchFamily="18" charset="0"/>
              </a:rPr>
              <a:t> </a:t>
            </a:r>
            <a:r>
              <a:rPr lang="ru-RU" altLang="ru-RU" sz="1400" b="1" dirty="0" err="1">
                <a:solidFill>
                  <a:schemeClr val="tx1"/>
                </a:solidFill>
                <a:latin typeface="Times New Roman" panose="02020603050405020304" pitchFamily="18" charset="0"/>
                <a:cs typeface="Times New Roman" panose="02020603050405020304" pitchFamily="18" charset="0"/>
              </a:rPr>
              <a:t>tirik</a:t>
            </a:r>
            <a:r>
              <a:rPr lang="ru-RU" altLang="ru-RU" sz="1400" b="1" dirty="0">
                <a:solidFill>
                  <a:schemeClr val="tx1"/>
                </a:solidFill>
                <a:latin typeface="Times New Roman" panose="02020603050405020304" pitchFamily="18" charset="0"/>
                <a:cs typeface="Times New Roman" panose="02020603050405020304" pitchFamily="18" charset="0"/>
              </a:rPr>
              <a:t> </a:t>
            </a:r>
            <a:r>
              <a:rPr lang="ru-RU" altLang="ru-RU" sz="1400" b="1" dirty="0" err="1">
                <a:solidFill>
                  <a:schemeClr val="tx1"/>
                </a:solidFill>
                <a:latin typeface="Times New Roman" panose="02020603050405020304" pitchFamily="18" charset="0"/>
                <a:cs typeface="Times New Roman" panose="02020603050405020304" pitchFamily="18" charset="0"/>
              </a:rPr>
              <a:t>qolish</a:t>
            </a:r>
            <a:r>
              <a:rPr lang="ru-RU" altLang="ru-RU" sz="1400" b="1" dirty="0">
                <a:solidFill>
                  <a:schemeClr val="tx1"/>
                </a:solidFill>
                <a:latin typeface="Times New Roman" panose="02020603050405020304" pitchFamily="18" charset="0"/>
                <a:cs typeface="Times New Roman" panose="02020603050405020304" pitchFamily="18" charset="0"/>
              </a:rPr>
              <a:t> </a:t>
            </a:r>
            <a:r>
              <a:rPr lang="ru-RU" altLang="ru-RU" sz="1400" b="1" dirty="0" err="1">
                <a:solidFill>
                  <a:schemeClr val="tx1"/>
                </a:solidFill>
                <a:latin typeface="Times New Roman" panose="02020603050405020304" pitchFamily="18" charset="0"/>
                <a:cs typeface="Times New Roman" panose="02020603050405020304" pitchFamily="18" charset="0"/>
              </a:rPr>
              <a:t>instinkti</a:t>
            </a:r>
            <a:r>
              <a:rPr lang="ru-RU" altLang="ru-RU" sz="1400" dirty="0">
                <a:solidFill>
                  <a:schemeClr val="tx1"/>
                </a:solidFill>
                <a:latin typeface="Times New Roman" panose="02020603050405020304" pitchFamily="18" charset="0"/>
                <a:cs typeface="Times New Roman" panose="02020603050405020304" pitchFamily="18" charset="0"/>
              </a:rPr>
              <a:t> </a:t>
            </a:r>
            <a:r>
              <a:rPr lang="ru-RU" altLang="ru-RU" sz="1400" dirty="0" err="1">
                <a:solidFill>
                  <a:schemeClr val="tx1"/>
                </a:solidFill>
                <a:latin typeface="Times New Roman" panose="02020603050405020304" pitchFamily="18" charset="0"/>
                <a:cs typeface="Times New Roman" panose="02020603050405020304" pitchFamily="18" charset="0"/>
              </a:rPr>
              <a:t>bilan</a:t>
            </a:r>
            <a:r>
              <a:rPr lang="ru-RU" altLang="ru-RU" sz="1400" dirty="0">
                <a:solidFill>
                  <a:schemeClr val="tx1"/>
                </a:solidFill>
                <a:latin typeface="Times New Roman" panose="02020603050405020304" pitchFamily="18" charset="0"/>
                <a:cs typeface="Times New Roman" panose="02020603050405020304" pitchFamily="18" charset="0"/>
              </a:rPr>
              <a:t> </a:t>
            </a:r>
            <a:r>
              <a:rPr lang="ru-RU" altLang="ru-RU" sz="1400" dirty="0" err="1">
                <a:solidFill>
                  <a:schemeClr val="tx1"/>
                </a:solidFill>
                <a:latin typeface="Times New Roman" panose="02020603050405020304" pitchFamily="18" charset="0"/>
                <a:cs typeface="Times New Roman" panose="02020603050405020304" pitchFamily="18" charset="0"/>
              </a:rPr>
              <a:t>bog‘liq</a:t>
            </a:r>
            <a:r>
              <a:rPr lang="ru-RU" altLang="ru-RU" sz="1400" dirty="0">
                <a:solidFill>
                  <a:schemeClr val="tx1"/>
                </a:solidFill>
                <a:latin typeface="Times New Roman" panose="02020603050405020304" pitchFamily="18" charset="0"/>
                <a:cs typeface="Times New Roman" panose="02020603050405020304" pitchFamily="18" charset="0"/>
              </a:rPr>
              <a:t> </a:t>
            </a:r>
            <a:r>
              <a:rPr lang="ru-RU" altLang="ru-RU" sz="1400" dirty="0" err="1">
                <a:solidFill>
                  <a:schemeClr val="tx1"/>
                </a:solidFill>
                <a:latin typeface="Times New Roman" panose="02020603050405020304" pitchFamily="18" charset="0"/>
                <a:cs typeface="Times New Roman" panose="02020603050405020304" pitchFamily="18" charset="0"/>
              </a:rPr>
              <a:t>edi</a:t>
            </a:r>
            <a:r>
              <a:rPr lang="ru-RU" altLang="ru-RU" sz="1400" dirty="0">
                <a:solidFill>
                  <a:schemeClr val="tx1"/>
                </a:solidFill>
                <a:latin typeface="Times New Roman" panose="02020603050405020304" pitchFamily="18" charset="0"/>
                <a:cs typeface="Times New Roman" panose="02020603050405020304" pitchFamily="18" charset="0"/>
              </a:rPr>
              <a:t>.</a:t>
            </a:r>
          </a:p>
        </p:txBody>
      </p:sp>
      <p:sp>
        <p:nvSpPr>
          <p:cNvPr id="33" name="Google Shape;699;p53"/>
          <p:cNvSpPr txBox="1">
            <a:spLocks/>
          </p:cNvSpPr>
          <p:nvPr/>
        </p:nvSpPr>
        <p:spPr>
          <a:xfrm>
            <a:off x="264816" y="936815"/>
            <a:ext cx="1886400" cy="558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L="457200" marR="0" lvl="0" indent="-304800" algn="r" rtl="0">
              <a:lnSpc>
                <a:spcPct val="100000"/>
              </a:lnSpc>
              <a:spcBef>
                <a:spcPts val="0"/>
              </a:spcBef>
              <a:spcAft>
                <a:spcPts val="0"/>
              </a:spcAft>
              <a:buClr>
                <a:schemeClr val="dk1"/>
              </a:buClr>
              <a:buSzPts val="2400"/>
              <a:buFont typeface="Bebas Neue"/>
              <a:buNone/>
              <a:defRPr sz="1900" b="0" i="0" u="none" strike="noStrike" cap="none">
                <a:solidFill>
                  <a:schemeClr val="dk1"/>
                </a:solidFill>
                <a:latin typeface="Montagu Slab SemiBold"/>
                <a:ea typeface="Montagu Slab SemiBold"/>
                <a:cs typeface="Montagu Slab SemiBold"/>
                <a:sym typeface="Montagu Slab SemiBold"/>
              </a:defRPr>
            </a:lvl1pPr>
            <a:lvl2pPr marL="914400" marR="0" lvl="1" indent="-304800"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2pPr>
            <a:lvl3pPr marL="1371600" marR="0" lvl="2" indent="-304800"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3pPr>
            <a:lvl4pPr marL="1828800" marR="0" lvl="3" indent="-304800"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4pPr>
            <a:lvl5pPr marL="2286000" marR="0" lvl="4" indent="-304800"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5pPr>
            <a:lvl6pPr marL="2743200" marR="0" lvl="5" indent="-304800"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6pPr>
            <a:lvl7pPr marL="3200400" marR="0" lvl="6" indent="-304800"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7pPr>
            <a:lvl8pPr marL="3657600" marR="0" lvl="7" indent="-304800"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8pPr>
            <a:lvl9pPr marL="4114800" marR="0" lvl="8" indent="-304800" algn="ctr"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9pPr>
          </a:lstStyle>
          <a:p>
            <a:pPr marL="0" indent="0" algn="ctr"/>
            <a:r>
              <a:rPr lang="uz-Latn-UZ" sz="1800" b="1" dirty="0">
                <a:latin typeface="Times New Roman" panose="02020603050405020304" pitchFamily="18" charset="0"/>
                <a:cs typeface="Times New Roman" panose="02020603050405020304" pitchFamily="18" charset="0"/>
              </a:rPr>
              <a:t>Primitiv jamiyatlar davri</a:t>
            </a:r>
          </a:p>
        </p:txBody>
      </p:sp>
      <p:sp>
        <p:nvSpPr>
          <p:cNvPr id="2" name="Rectangle 1"/>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ru-RU" altLang="ru-RU" sz="1800" b="0" i="0" u="none" strike="noStrike" cap="none" normalizeH="0" baseline="0" dirty="0" smtClean="0">
              <a:ln>
                <a:noFill/>
              </a:ln>
              <a:solidFill>
                <a:schemeClr val="tx1"/>
              </a:solidFill>
              <a:effectLst/>
              <a:latin typeface="Arial" panose="020B0604020202020204" pitchFamily="34" charset="0"/>
            </a:endParaRPr>
          </a:p>
        </p:txBody>
      </p:sp>
      <p:pic>
        <p:nvPicPr>
          <p:cNvPr id="3" name="Рисунок 2"/>
          <p:cNvPicPr>
            <a:picLocks noChangeAspect="1"/>
          </p:cNvPicPr>
          <p:nvPr/>
        </p:nvPicPr>
        <p:blipFill>
          <a:blip r:embed="rId3"/>
          <a:stretch>
            <a:fillRect/>
          </a:stretch>
        </p:blipFill>
        <p:spPr>
          <a:xfrm>
            <a:off x="264816" y="3892254"/>
            <a:ext cx="1952784" cy="1054146"/>
          </a:xfrm>
          <a:prstGeom prst="rect">
            <a:avLst/>
          </a:prstGeom>
          <a:ln>
            <a:noFill/>
          </a:ln>
          <a:effectLst>
            <a:softEdge rad="112500"/>
          </a:effectLst>
        </p:spPr>
      </p:pic>
      <p:pic>
        <p:nvPicPr>
          <p:cNvPr id="7" name="Рисунок 6"/>
          <p:cNvPicPr>
            <a:picLocks noChangeAspect="1"/>
          </p:cNvPicPr>
          <p:nvPr/>
        </p:nvPicPr>
        <p:blipFill>
          <a:blip r:embed="rId4"/>
          <a:stretch>
            <a:fillRect/>
          </a:stretch>
        </p:blipFill>
        <p:spPr>
          <a:xfrm>
            <a:off x="3101384" y="3940500"/>
            <a:ext cx="1549041" cy="1025635"/>
          </a:xfrm>
          <a:prstGeom prst="rect">
            <a:avLst/>
          </a:prstGeom>
          <a:ln>
            <a:noFill/>
          </a:ln>
          <a:effectLst>
            <a:softEdge rad="112500"/>
          </a:effectLst>
        </p:spPr>
      </p:pic>
      <p:cxnSp>
        <p:nvCxnSpPr>
          <p:cNvPr id="40" name="Google Shape;701;p53"/>
          <p:cNvCxnSpPr/>
          <p:nvPr/>
        </p:nvCxnSpPr>
        <p:spPr>
          <a:xfrm>
            <a:off x="2706180" y="1940831"/>
            <a:ext cx="0" cy="1210800"/>
          </a:xfrm>
          <a:prstGeom prst="straightConnector1">
            <a:avLst/>
          </a:prstGeom>
          <a:noFill/>
          <a:ln w="19050" cap="flat" cmpd="sng">
            <a:solidFill>
              <a:schemeClr val="dk1"/>
            </a:solidFill>
            <a:prstDash val="solid"/>
            <a:round/>
            <a:headEnd type="none" w="med" len="med"/>
            <a:tailEnd type="none" w="med" len="med"/>
          </a:ln>
        </p:spPr>
      </p:cxnSp>
      <p:sp>
        <p:nvSpPr>
          <p:cNvPr id="8" name="Rectangle 4"/>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ru-RU" altLang="ru-RU" sz="1800" b="0" i="0" u="none" strike="noStrike" cap="none" normalizeH="0" baseline="0" dirty="0" smtClean="0">
              <a:ln>
                <a:noFill/>
              </a:ln>
              <a:solidFill>
                <a:schemeClr val="tx1"/>
              </a:solidFill>
              <a:effectLst/>
              <a:latin typeface="Arial" panose="020B0604020202020204" pitchFamily="34" charset="0"/>
            </a:endParaRPr>
          </a:p>
        </p:txBody>
      </p:sp>
      <p:pic>
        <p:nvPicPr>
          <p:cNvPr id="9" name="Рисунок 8"/>
          <p:cNvPicPr>
            <a:picLocks noChangeAspect="1"/>
          </p:cNvPicPr>
          <p:nvPr/>
        </p:nvPicPr>
        <p:blipFill>
          <a:blip r:embed="rId5"/>
          <a:stretch>
            <a:fillRect/>
          </a:stretch>
        </p:blipFill>
        <p:spPr>
          <a:xfrm>
            <a:off x="7905600" y="4016926"/>
            <a:ext cx="1238400" cy="1077151"/>
          </a:xfrm>
          <a:prstGeom prst="ellipse">
            <a:avLst/>
          </a:prstGeom>
          <a:ln>
            <a:noFill/>
          </a:ln>
          <a:effectLst>
            <a:softEdge rad="112500"/>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457200" y="315740"/>
            <a:ext cx="6836400" cy="369332"/>
          </a:xfrm>
          <a:prstGeom prst="rect">
            <a:avLst/>
          </a:prstGeom>
        </p:spPr>
        <p:txBody>
          <a:bodyPr wrap="square">
            <a:spAutoFit/>
          </a:bodyPr>
          <a:lstStyle/>
          <a:p>
            <a:r>
              <a:rPr lang="uz-Latn-UZ" sz="1800" dirty="0">
                <a:latin typeface="Times New Roman" panose="02020603050405020304" pitchFamily="18" charset="0"/>
                <a:cs typeface="Times New Roman" panose="02020603050405020304" pitchFamily="18" charset="0"/>
              </a:rPr>
              <a:t>“</a:t>
            </a:r>
            <a:r>
              <a:rPr lang="uz-Latn-UZ" sz="1800" b="1" dirty="0">
                <a:latin typeface="Times New Roman" panose="02020603050405020304" pitchFamily="18" charset="0"/>
                <a:cs typeface="Times New Roman" panose="02020603050405020304" pitchFamily="18" charset="0"/>
              </a:rPr>
              <a:t>Zo‘ravonlik tushunchasining fanga kirishi va olimlar qarashlari</a:t>
            </a:r>
            <a:r>
              <a:rPr lang="uz-Latn-UZ" sz="1800" dirty="0">
                <a:latin typeface="Times New Roman" panose="02020603050405020304" pitchFamily="18" charset="0"/>
                <a:cs typeface="Times New Roman" panose="02020603050405020304" pitchFamily="18" charset="0"/>
              </a:rPr>
              <a:t>”</a:t>
            </a:r>
            <a:endParaRPr lang="ru-RU" sz="1800" dirty="0">
              <a:latin typeface="Times New Roman" panose="02020603050405020304" pitchFamily="18" charset="0"/>
              <a:cs typeface="Times New Roman" panose="02020603050405020304" pitchFamily="18" charset="0"/>
            </a:endParaRPr>
          </a:p>
        </p:txBody>
      </p:sp>
      <p:graphicFrame>
        <p:nvGraphicFramePr>
          <p:cNvPr id="8" name="Таблица 7"/>
          <p:cNvGraphicFramePr>
            <a:graphicFrameLocks noGrp="1"/>
          </p:cNvGraphicFramePr>
          <p:nvPr>
            <p:extLst>
              <p:ext uri="{D42A27DB-BD31-4B8C-83A1-F6EECF244321}">
                <p14:modId xmlns:p14="http://schemas.microsoft.com/office/powerpoint/2010/main" val="181340096"/>
              </p:ext>
            </p:extLst>
          </p:nvPr>
        </p:nvGraphicFramePr>
        <p:xfrm>
          <a:off x="993600" y="1008000"/>
          <a:ext cx="7610400" cy="3888279"/>
        </p:xfrm>
        <a:graphic>
          <a:graphicData uri="http://schemas.openxmlformats.org/drawingml/2006/table">
            <a:tbl>
              <a:tblPr>
                <a:tableStyleId>{D4835159-EA03-4D81-90CA-968EA9168A59}</a:tableStyleId>
              </a:tblPr>
              <a:tblGrid>
                <a:gridCol w="1902600"/>
                <a:gridCol w="1906200"/>
                <a:gridCol w="1899000"/>
                <a:gridCol w="1902600"/>
              </a:tblGrid>
              <a:tr h="427060">
                <a:tc>
                  <a:txBody>
                    <a:bodyPr/>
                    <a:lstStyle/>
                    <a:p>
                      <a:pPr algn="ctr"/>
                      <a:r>
                        <a:rPr lang="uz-Latn-UZ" sz="1200" b="1" dirty="0">
                          <a:latin typeface="Times New Roman" panose="02020603050405020304" pitchFamily="18" charset="0"/>
                          <a:cs typeface="Times New Roman" panose="02020603050405020304" pitchFamily="18" charset="0"/>
                        </a:rPr>
                        <a:t>Olim / Mutaxassis</a:t>
                      </a:r>
                    </a:p>
                  </a:txBody>
                  <a:tcPr marL="57256" marR="57256" marT="28628" marB="28628" anchor="ctr"/>
                </a:tc>
                <a:tc>
                  <a:txBody>
                    <a:bodyPr/>
                    <a:lstStyle/>
                    <a:p>
                      <a:pPr algn="ctr"/>
                      <a:r>
                        <a:rPr lang="uz-Latn-UZ" sz="1200" b="1" dirty="0">
                          <a:latin typeface="Times New Roman" panose="02020603050405020304" pitchFamily="18" charset="0"/>
                          <a:cs typeface="Times New Roman" panose="02020603050405020304" pitchFamily="18" charset="0"/>
                        </a:rPr>
                        <a:t>Yili / Davri</a:t>
                      </a:r>
                    </a:p>
                  </a:txBody>
                  <a:tcPr marL="57256" marR="57256" marT="28628" marB="28628" anchor="ctr"/>
                </a:tc>
                <a:tc>
                  <a:txBody>
                    <a:bodyPr/>
                    <a:lstStyle/>
                    <a:p>
                      <a:pPr algn="ctr"/>
                      <a:r>
                        <a:rPr lang="uz-Latn-UZ" sz="1200" b="1" dirty="0">
                          <a:latin typeface="Times New Roman" panose="02020603050405020304" pitchFamily="18" charset="0"/>
                          <a:cs typeface="Times New Roman" panose="02020603050405020304" pitchFamily="18" charset="0"/>
                        </a:rPr>
                        <a:t>Zo‘ravonlik haqidagi qarashi / hissasi</a:t>
                      </a:r>
                    </a:p>
                  </a:txBody>
                  <a:tcPr marL="57256" marR="57256" marT="28628" marB="28628" anchor="ctr"/>
                </a:tc>
                <a:tc>
                  <a:txBody>
                    <a:bodyPr/>
                    <a:lstStyle/>
                    <a:p>
                      <a:pPr algn="ctr"/>
                      <a:r>
                        <a:rPr lang="uz-Latn-UZ" sz="1200" b="1" dirty="0">
                          <a:latin typeface="Times New Roman" panose="02020603050405020304" pitchFamily="18" charset="0"/>
                          <a:cs typeface="Times New Roman" panose="02020603050405020304" pitchFamily="18" charset="0"/>
                        </a:rPr>
                        <a:t>Asosiy fikr</a:t>
                      </a:r>
                    </a:p>
                  </a:txBody>
                  <a:tcPr marL="57256" marR="57256" marT="28628" marB="28628" anchor="ctr"/>
                </a:tc>
              </a:tr>
              <a:tr h="796317">
                <a:tc>
                  <a:txBody>
                    <a:bodyPr/>
                    <a:lstStyle/>
                    <a:p>
                      <a:r>
                        <a:rPr lang="uz-Latn-UZ" sz="1200" b="1" dirty="0">
                          <a:latin typeface="Times New Roman" panose="02020603050405020304" pitchFamily="18" charset="0"/>
                          <a:cs typeface="Times New Roman" panose="02020603050405020304" pitchFamily="18" charset="0"/>
                        </a:rPr>
                        <a:t>Konrad Lorenz</a:t>
                      </a:r>
                    </a:p>
                  </a:txBody>
                  <a:tcPr marL="57256" marR="57256" marT="28628" marB="28628" anchor="ctr"/>
                </a:tc>
                <a:tc>
                  <a:txBody>
                    <a:bodyPr/>
                    <a:lstStyle/>
                    <a:p>
                      <a:pPr algn="ctr"/>
                      <a:r>
                        <a:rPr lang="ru-RU" sz="1200" dirty="0">
                          <a:latin typeface="Times New Roman" panose="02020603050405020304" pitchFamily="18" charset="0"/>
                          <a:cs typeface="Times New Roman" panose="02020603050405020304" pitchFamily="18" charset="0"/>
                        </a:rPr>
                        <a:t>1903–1989</a:t>
                      </a:r>
                    </a:p>
                  </a:txBody>
                  <a:tcPr marL="57256" marR="57256" marT="28628" marB="28628" anchor="ctr"/>
                </a:tc>
                <a:tc>
                  <a:txBody>
                    <a:bodyPr/>
                    <a:lstStyle/>
                    <a:p>
                      <a:r>
                        <a:rPr lang="uz-Latn-UZ" sz="1200" dirty="0">
                          <a:latin typeface="Times New Roman" panose="02020603050405020304" pitchFamily="18" charset="0"/>
                          <a:cs typeface="Times New Roman" panose="02020603050405020304" pitchFamily="18" charset="0"/>
                        </a:rPr>
                        <a:t>Hayvon va insonlarda agressiyani biologik va evolyutsion jihatdan </a:t>
                      </a:r>
                      <a:r>
                        <a:rPr lang="uz-Latn-UZ" sz="1200" dirty="0" smtClean="0">
                          <a:latin typeface="Times New Roman" panose="02020603050405020304" pitchFamily="18" charset="0"/>
                          <a:cs typeface="Times New Roman" panose="02020603050405020304" pitchFamily="18" charset="0"/>
                        </a:rPr>
                        <a:t>o‘rgangan</a:t>
                      </a:r>
                      <a:r>
                        <a:rPr lang="en-US" sz="1200" dirty="0" smtClean="0">
                          <a:latin typeface="Times New Roman" panose="02020603050405020304" pitchFamily="18" charset="0"/>
                          <a:cs typeface="Times New Roman" panose="02020603050405020304" pitchFamily="18" charset="0"/>
                        </a:rPr>
                        <a:t>. 1963-yilda</a:t>
                      </a:r>
                      <a:endParaRPr lang="uz-Latn-UZ" sz="1200" dirty="0">
                        <a:latin typeface="Times New Roman" panose="02020603050405020304" pitchFamily="18" charset="0"/>
                        <a:cs typeface="Times New Roman" panose="02020603050405020304" pitchFamily="18" charset="0"/>
                      </a:endParaRPr>
                    </a:p>
                  </a:txBody>
                  <a:tcPr marL="57256" marR="57256" marT="28628" marB="28628" anchor="ctr"/>
                </a:tc>
                <a:tc>
                  <a:txBody>
                    <a:bodyPr/>
                    <a:lstStyle/>
                    <a:p>
                      <a:r>
                        <a:rPr lang="uz-Latn-UZ" sz="1200">
                          <a:latin typeface="Times New Roman" panose="02020603050405020304" pitchFamily="18" charset="0"/>
                          <a:cs typeface="Times New Roman" panose="02020603050405020304" pitchFamily="18" charset="0"/>
                        </a:rPr>
                        <a:t>Zo‘ravonlik – tabiiy, hayotiy muhitga moslashish va resurslar uchun kurash mexanizmi</a:t>
                      </a:r>
                    </a:p>
                  </a:txBody>
                  <a:tcPr marL="57256" marR="57256" marT="28628" marB="28628" anchor="ctr"/>
                </a:tc>
              </a:tr>
              <a:tr h="796317">
                <a:tc>
                  <a:txBody>
                    <a:bodyPr/>
                    <a:lstStyle/>
                    <a:p>
                      <a:r>
                        <a:rPr lang="uz-Latn-UZ" sz="1200" b="1" dirty="0">
                          <a:latin typeface="Times New Roman" panose="02020603050405020304" pitchFamily="18" charset="0"/>
                          <a:cs typeface="Times New Roman" panose="02020603050405020304" pitchFamily="18" charset="0"/>
                        </a:rPr>
                        <a:t>Sigmund Freud</a:t>
                      </a:r>
                    </a:p>
                  </a:txBody>
                  <a:tcPr marL="57256" marR="57256" marT="28628" marB="28628" anchor="ctr"/>
                </a:tc>
                <a:tc>
                  <a:txBody>
                    <a:bodyPr/>
                    <a:lstStyle/>
                    <a:p>
                      <a:pPr algn="ctr"/>
                      <a:r>
                        <a:rPr lang="ru-RU" sz="1200" dirty="0">
                          <a:latin typeface="Times New Roman" panose="02020603050405020304" pitchFamily="18" charset="0"/>
                          <a:cs typeface="Times New Roman" panose="02020603050405020304" pitchFamily="18" charset="0"/>
                        </a:rPr>
                        <a:t>1856–1939</a:t>
                      </a:r>
                    </a:p>
                  </a:txBody>
                  <a:tcPr marL="57256" marR="57256" marT="28628" marB="28628" anchor="ctr"/>
                </a:tc>
                <a:tc>
                  <a:txBody>
                    <a:bodyPr/>
                    <a:lstStyle/>
                    <a:p>
                      <a:r>
                        <a:rPr lang="uz-Latn-UZ" sz="1200" dirty="0">
                          <a:latin typeface="Times New Roman" panose="02020603050405020304" pitchFamily="18" charset="0"/>
                          <a:cs typeface="Times New Roman" panose="02020603050405020304" pitchFamily="18" charset="0"/>
                        </a:rPr>
                        <a:t>Psixoanalitik yondashuv</a:t>
                      </a:r>
                    </a:p>
                  </a:txBody>
                  <a:tcPr marL="57256" marR="57256" marT="28628" marB="28628" anchor="ctr"/>
                </a:tc>
                <a:tc>
                  <a:txBody>
                    <a:bodyPr/>
                    <a:lstStyle/>
                    <a:p>
                      <a:r>
                        <a:rPr lang="uz-Latn-UZ" sz="1200">
                          <a:latin typeface="Times New Roman" panose="02020603050405020304" pitchFamily="18" charset="0"/>
                          <a:cs typeface="Times New Roman" panose="02020603050405020304" pitchFamily="18" charset="0"/>
                        </a:rPr>
                        <a:t>Zo‘ravonlik instinkt (“Thanatos” – o‘lim instinkti) orqali namoyon bo‘ladi</a:t>
                      </a:r>
                    </a:p>
                  </a:txBody>
                  <a:tcPr marL="57256" marR="57256" marT="28628" marB="28628" anchor="ctr"/>
                </a:tc>
              </a:tr>
              <a:tr h="460580">
                <a:tc>
                  <a:txBody>
                    <a:bodyPr/>
                    <a:lstStyle/>
                    <a:p>
                      <a:r>
                        <a:rPr lang="uz-Latn-UZ" sz="1200" b="1" dirty="0">
                          <a:latin typeface="Times New Roman" panose="02020603050405020304" pitchFamily="18" charset="0"/>
                          <a:cs typeface="Times New Roman" panose="02020603050405020304" pitchFamily="18" charset="0"/>
                        </a:rPr>
                        <a:t>John Dollard &amp; Neal Miller</a:t>
                      </a:r>
                    </a:p>
                  </a:txBody>
                  <a:tcPr marL="57256" marR="57256" marT="28628" marB="28628" anchor="ctr"/>
                </a:tc>
                <a:tc>
                  <a:txBody>
                    <a:bodyPr/>
                    <a:lstStyle/>
                    <a:p>
                      <a:pPr algn="ctr"/>
                      <a:r>
                        <a:rPr lang="ru-RU" sz="1200" dirty="0">
                          <a:latin typeface="Times New Roman" panose="02020603050405020304" pitchFamily="18" charset="0"/>
                          <a:cs typeface="Times New Roman" panose="02020603050405020304" pitchFamily="18" charset="0"/>
                        </a:rPr>
                        <a:t>1939</a:t>
                      </a:r>
                    </a:p>
                  </a:txBody>
                  <a:tcPr marL="57256" marR="57256" marT="28628" marB="28628" anchor="ctr"/>
                </a:tc>
                <a:tc>
                  <a:txBody>
                    <a:bodyPr/>
                    <a:lstStyle/>
                    <a:p>
                      <a:r>
                        <a:rPr lang="uz-Latn-UZ" sz="1200" dirty="0">
                          <a:latin typeface="Times New Roman" panose="02020603050405020304" pitchFamily="18" charset="0"/>
                          <a:cs typeface="Times New Roman" panose="02020603050405020304" pitchFamily="18" charset="0"/>
                        </a:rPr>
                        <a:t>Frustratsiya-agressiya nazariyasi</a:t>
                      </a:r>
                    </a:p>
                  </a:txBody>
                  <a:tcPr marL="57256" marR="57256" marT="28628" marB="28628" anchor="ctr"/>
                </a:tc>
                <a:tc>
                  <a:txBody>
                    <a:bodyPr/>
                    <a:lstStyle/>
                    <a:p>
                      <a:r>
                        <a:rPr lang="uz-Latn-UZ" sz="1200" dirty="0">
                          <a:latin typeface="Times New Roman" panose="02020603050405020304" pitchFamily="18" charset="0"/>
                          <a:cs typeface="Times New Roman" panose="02020603050405020304" pitchFamily="18" charset="0"/>
                        </a:rPr>
                        <a:t>Frustratsiya zo‘ravonlikni keltirib chiqaradi</a:t>
                      </a:r>
                    </a:p>
                  </a:txBody>
                  <a:tcPr marL="57256" marR="57256" marT="28628" marB="28628" anchor="ctr"/>
                </a:tc>
              </a:tr>
              <a:tr h="611688">
                <a:tc>
                  <a:txBody>
                    <a:bodyPr/>
                    <a:lstStyle/>
                    <a:p>
                      <a:r>
                        <a:rPr lang="uz-Latn-UZ" sz="1200" b="1" dirty="0">
                          <a:latin typeface="Times New Roman" panose="02020603050405020304" pitchFamily="18" charset="0"/>
                          <a:cs typeface="Times New Roman" panose="02020603050405020304" pitchFamily="18" charset="0"/>
                        </a:rPr>
                        <a:t>Albert Bandura</a:t>
                      </a:r>
                    </a:p>
                  </a:txBody>
                  <a:tcPr marL="57256" marR="57256" marT="28628" marB="28628" anchor="ctr"/>
                </a:tc>
                <a:tc>
                  <a:txBody>
                    <a:bodyPr/>
                    <a:lstStyle/>
                    <a:p>
                      <a:pPr algn="ctr"/>
                      <a:r>
                        <a:rPr lang="ru-RU" sz="1200" dirty="0">
                          <a:latin typeface="Times New Roman" panose="02020603050405020304" pitchFamily="18" charset="0"/>
                          <a:cs typeface="Times New Roman" panose="02020603050405020304" pitchFamily="18" charset="0"/>
                        </a:rPr>
                        <a:t>1961</a:t>
                      </a:r>
                    </a:p>
                  </a:txBody>
                  <a:tcPr marL="57256" marR="57256" marT="28628" marB="28628" anchor="ctr"/>
                </a:tc>
                <a:tc>
                  <a:txBody>
                    <a:bodyPr/>
                    <a:lstStyle/>
                    <a:p>
                      <a:r>
                        <a:rPr lang="uz-Latn-UZ" sz="1200">
                          <a:latin typeface="Times New Roman" panose="02020603050405020304" pitchFamily="18" charset="0"/>
                          <a:cs typeface="Times New Roman" panose="02020603050405020304" pitchFamily="18" charset="0"/>
                        </a:rPr>
                        <a:t>Ijtimoiy o‘rganish nazariyasi</a:t>
                      </a:r>
                    </a:p>
                  </a:txBody>
                  <a:tcPr marL="57256" marR="57256" marT="28628" marB="28628" anchor="ctr"/>
                </a:tc>
                <a:tc>
                  <a:txBody>
                    <a:bodyPr/>
                    <a:lstStyle/>
                    <a:p>
                      <a:r>
                        <a:rPr lang="uz-Latn-UZ" sz="1200" dirty="0">
                          <a:latin typeface="Times New Roman" panose="02020603050405020304" pitchFamily="18" charset="0"/>
                          <a:cs typeface="Times New Roman" panose="02020603050405020304" pitchFamily="18" charset="0"/>
                        </a:rPr>
                        <a:t>Zo‘ravonlik – kuzatish va taqlid orqali o‘rganiladi, ijtimoiy ta’sir kuchli</a:t>
                      </a:r>
                    </a:p>
                  </a:txBody>
                  <a:tcPr marL="57256" marR="57256" marT="28628" marB="28628" anchor="ctr"/>
                </a:tc>
              </a:tr>
              <a:tr h="796317">
                <a:tc>
                  <a:txBody>
                    <a:bodyPr/>
                    <a:lstStyle/>
                    <a:p>
                      <a:r>
                        <a:rPr lang="uz-Latn-UZ" sz="1200" b="1" dirty="0">
                          <a:latin typeface="Times New Roman" panose="02020603050405020304" pitchFamily="18" charset="0"/>
                          <a:cs typeface="Times New Roman" panose="02020603050405020304" pitchFamily="18" charset="0"/>
                        </a:rPr>
                        <a:t>Zamonaviy psixologlar</a:t>
                      </a:r>
                    </a:p>
                  </a:txBody>
                  <a:tcPr marL="57256" marR="57256" marT="28628" marB="28628" anchor="ctr"/>
                </a:tc>
                <a:tc>
                  <a:txBody>
                    <a:bodyPr/>
                    <a:lstStyle/>
                    <a:p>
                      <a:pPr algn="ctr"/>
                      <a:r>
                        <a:rPr lang="uz-Latn-UZ" sz="1200" dirty="0">
                          <a:latin typeface="Times New Roman" panose="02020603050405020304" pitchFamily="18" charset="0"/>
                          <a:cs typeface="Times New Roman" panose="02020603050405020304" pitchFamily="18" charset="0"/>
                        </a:rPr>
                        <a:t>2000-yillar</a:t>
                      </a:r>
                    </a:p>
                  </a:txBody>
                  <a:tcPr marL="57256" marR="57256" marT="28628" marB="28628" anchor="ctr"/>
                </a:tc>
                <a:tc>
                  <a:txBody>
                    <a:bodyPr/>
                    <a:lstStyle/>
                    <a:p>
                      <a:r>
                        <a:rPr lang="uz-Latn-UZ" sz="1200">
                          <a:latin typeface="Times New Roman" panose="02020603050405020304" pitchFamily="18" charset="0"/>
                          <a:cs typeface="Times New Roman" panose="02020603050405020304" pitchFamily="18" charset="0"/>
                        </a:rPr>
                        <a:t>Ko‘p omilli yondashuv</a:t>
                      </a:r>
                    </a:p>
                  </a:txBody>
                  <a:tcPr marL="57256" marR="57256" marT="28628" marB="28628" anchor="ctr"/>
                </a:tc>
                <a:tc>
                  <a:txBody>
                    <a:bodyPr/>
                    <a:lstStyle/>
                    <a:p>
                      <a:r>
                        <a:rPr lang="uz-Latn-UZ" sz="1200" dirty="0">
                          <a:latin typeface="Times New Roman" panose="02020603050405020304" pitchFamily="18" charset="0"/>
                          <a:cs typeface="Times New Roman" panose="02020603050405020304" pitchFamily="18" charset="0"/>
                        </a:rPr>
                        <a:t>Zo‘ravonlik psixologik, ijtimoiy va biologik omillar bilan yuzaga keladi; oldini olish va boshqarish mumkin</a:t>
                      </a:r>
                    </a:p>
                  </a:txBody>
                  <a:tcPr marL="57256" marR="57256" marT="28628" marB="28628" anchor="ctr"/>
                </a:tc>
              </a:tr>
            </a:tbl>
          </a:graphicData>
        </a:graphic>
      </p:graphicFrame>
    </p:spTree>
    <p:extLst>
      <p:ext uri="{BB962C8B-B14F-4D97-AF65-F5344CB8AC3E}">
        <p14:creationId xmlns:p14="http://schemas.microsoft.com/office/powerpoint/2010/main" val="162246202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728"/>
        <p:cNvGrpSpPr/>
        <p:nvPr/>
      </p:nvGrpSpPr>
      <p:grpSpPr>
        <a:xfrm>
          <a:off x="0" y="0"/>
          <a:ext cx="0" cy="0"/>
          <a:chOff x="0" y="0"/>
          <a:chExt cx="0" cy="0"/>
        </a:xfrm>
      </p:grpSpPr>
      <p:sp>
        <p:nvSpPr>
          <p:cNvPr id="729" name="Google Shape;729;p54"/>
          <p:cNvSpPr txBox="1">
            <a:spLocks noGrp="1"/>
          </p:cNvSpPr>
          <p:nvPr>
            <p:ph type="title"/>
          </p:nvPr>
        </p:nvSpPr>
        <p:spPr>
          <a:xfrm>
            <a:off x="216000" y="150700"/>
            <a:ext cx="7838550" cy="572700"/>
          </a:xfrm>
          <a:prstGeom prst="rect">
            <a:avLst/>
          </a:prstGeom>
        </p:spPr>
        <p:txBody>
          <a:bodyPr spcFirstLastPara="1" wrap="square" lIns="91425" tIns="91425" rIns="91425" bIns="91425" anchor="t" anchorCtr="0">
            <a:noAutofit/>
          </a:bodyPr>
          <a:lstStyle/>
          <a:p>
            <a:pPr lvl="0" algn="ctr"/>
            <a:r>
              <a:rPr lang="en-US" sz="1600" dirty="0" smtClean="0">
                <a:solidFill>
                  <a:srgbClr val="FF0000"/>
                </a:solidFill>
                <a:latin typeface="Times New Roman" panose="02020603050405020304" pitchFamily="18" charset="0"/>
                <a:cs typeface="Times New Roman" panose="02020603050405020304" pitchFamily="18" charset="0"/>
              </a:rPr>
              <a:t>BOLALARGA NISBATAN ZO‘RAVONLIKNI OLDINI OLISH BO‘YICHA CHORA -TADBIRLAR</a:t>
            </a:r>
            <a:endParaRPr lang="en-US" sz="1600" dirty="0">
              <a:solidFill>
                <a:srgbClr val="FF0000"/>
              </a:solidFill>
              <a:latin typeface="Times New Roman" panose="02020603050405020304" pitchFamily="18" charset="0"/>
              <a:cs typeface="Times New Roman" panose="02020603050405020304" pitchFamily="18" charset="0"/>
            </a:endParaRPr>
          </a:p>
        </p:txBody>
      </p:sp>
      <p:sp>
        <p:nvSpPr>
          <p:cNvPr id="730" name="Google Shape;730;p54"/>
          <p:cNvSpPr txBox="1">
            <a:spLocks noGrp="1"/>
          </p:cNvSpPr>
          <p:nvPr>
            <p:ph type="subTitle" idx="1"/>
          </p:nvPr>
        </p:nvSpPr>
        <p:spPr>
          <a:xfrm>
            <a:off x="720000" y="958510"/>
            <a:ext cx="3120600" cy="2626778"/>
          </a:xfrm>
          <a:prstGeom prst="rect">
            <a:avLst/>
          </a:prstGeom>
        </p:spPr>
        <p:txBody>
          <a:bodyPr spcFirstLastPara="1" wrap="square" lIns="91425" tIns="91425" rIns="91425" bIns="91425" anchor="t" anchorCtr="0">
            <a:noAutofit/>
          </a:bodyPr>
          <a:lstStyle/>
          <a:p>
            <a:pPr marL="0" lvl="0" indent="0"/>
            <a:r>
              <a:rPr lang="en-US" sz="1400" b="1" cap="all" dirty="0" smtClean="0">
                <a:latin typeface="Times New Roman" panose="02020603050405020304" pitchFamily="18" charset="0"/>
                <a:cs typeface="Times New Roman" panose="02020603050405020304" pitchFamily="18" charset="0"/>
              </a:rPr>
              <a:t>“</a:t>
            </a:r>
            <a:r>
              <a:rPr lang="uz-Latn-UZ" sz="1400" b="1" cap="all" dirty="0" smtClean="0">
                <a:latin typeface="Times New Roman" panose="02020603050405020304" pitchFamily="18" charset="0"/>
                <a:cs typeface="Times New Roman" panose="02020603050405020304" pitchFamily="18" charset="0"/>
              </a:rPr>
              <a:t>Bolalarni zoʻravonlikning barcha shakllaridan himoya qilish toʻgʻrisida</a:t>
            </a:r>
            <a:r>
              <a:rPr lang="en-US" sz="1400" b="1" cap="all" dirty="0" smtClean="0">
                <a:latin typeface="Times New Roman" panose="02020603050405020304" pitchFamily="18" charset="0"/>
                <a:cs typeface="Times New Roman" panose="02020603050405020304" pitchFamily="18" charset="0"/>
              </a:rPr>
              <a:t>” </a:t>
            </a:r>
            <a:r>
              <a:rPr lang="uz-Latn-UZ" sz="1400" b="1" dirty="0" smtClean="0">
                <a:latin typeface="Times New Roman" panose="02020603050405020304" pitchFamily="18" charset="0"/>
                <a:cs typeface="Times New Roman" panose="02020603050405020304" pitchFamily="18" charset="0"/>
              </a:rPr>
              <a:t>Oʻzbekiston Respublikasining Qonuni, 14.11.2024 yildagi O‘RQ-996-son</a:t>
            </a:r>
            <a:r>
              <a:rPr lang="en-US" sz="1400" b="1" dirty="0" smtClean="0">
                <a:latin typeface="Times New Roman" panose="02020603050405020304" pitchFamily="18" charset="0"/>
                <a:cs typeface="Times New Roman" panose="02020603050405020304" pitchFamily="18" charset="0"/>
              </a:rPr>
              <a:t>.</a:t>
            </a:r>
          </a:p>
          <a:p>
            <a:pPr marL="0" lvl="0" indent="0"/>
            <a:r>
              <a:rPr lang="uz-Latn-UZ" sz="1400" b="1" dirty="0" smtClean="0">
                <a:solidFill>
                  <a:srgbClr val="0070C0"/>
                </a:solidFill>
                <a:latin typeface="Times New Roman" panose="02020603050405020304" pitchFamily="18" charset="0"/>
                <a:cs typeface="Times New Roman" panose="02020603050405020304" pitchFamily="18" charset="0"/>
              </a:rPr>
              <a:t>https://lex.uz/uz/docs/-7219502</a:t>
            </a:r>
            <a:endParaRPr sz="1400" b="1" dirty="0">
              <a:solidFill>
                <a:srgbClr val="0070C0"/>
              </a:solidFill>
              <a:latin typeface="Times New Roman" panose="02020603050405020304" pitchFamily="18" charset="0"/>
              <a:cs typeface="Times New Roman" panose="02020603050405020304" pitchFamily="18" charset="0"/>
            </a:endParaRPr>
          </a:p>
        </p:txBody>
      </p:sp>
      <p:sp>
        <p:nvSpPr>
          <p:cNvPr id="731" name="Google Shape;731;p54"/>
          <p:cNvSpPr txBox="1">
            <a:spLocks noGrp="1"/>
          </p:cNvSpPr>
          <p:nvPr>
            <p:ph type="subTitle" idx="2"/>
          </p:nvPr>
        </p:nvSpPr>
        <p:spPr>
          <a:xfrm>
            <a:off x="4278150" y="958510"/>
            <a:ext cx="4716300" cy="3001178"/>
          </a:xfrm>
          <a:prstGeom prst="rect">
            <a:avLst/>
          </a:prstGeom>
        </p:spPr>
        <p:txBody>
          <a:bodyPr spcFirstLastPara="1" wrap="square" lIns="91425" tIns="91425" rIns="91425" bIns="91425" anchor="t" anchorCtr="0">
            <a:noAutofit/>
          </a:bodyPr>
          <a:lstStyle/>
          <a:p>
            <a:pPr marL="0" lvl="0" indent="0"/>
            <a:r>
              <a:rPr lang="en-US" sz="1400" b="1" cap="all" dirty="0" smtClean="0">
                <a:latin typeface="Times New Roman" panose="02020603050405020304" pitchFamily="18" charset="0"/>
                <a:cs typeface="Times New Roman" panose="02020603050405020304" pitchFamily="18" charset="0"/>
              </a:rPr>
              <a:t>“</a:t>
            </a:r>
            <a:r>
              <a:rPr lang="uz-Latn-UZ" sz="1400" b="1" cap="all" dirty="0" smtClean="0">
                <a:latin typeface="Times New Roman" panose="02020603050405020304" pitchFamily="18" charset="0"/>
                <a:cs typeface="Times New Roman" panose="02020603050405020304" pitchFamily="18" charset="0"/>
              </a:rPr>
              <a:t>Bolalarga </a:t>
            </a:r>
            <a:r>
              <a:rPr lang="uz-Latn-UZ" sz="1400" b="1" cap="all" dirty="0">
                <a:latin typeface="Times New Roman" panose="02020603050405020304" pitchFamily="18" charset="0"/>
                <a:cs typeface="Times New Roman" panose="02020603050405020304" pitchFamily="18" charset="0"/>
              </a:rPr>
              <a:t>nisbatan zoʻravonlik holatlarini aniqlash, zoʻravonlik xavfi darajasini baholash, himoya qilish rejasini ishlab chiqish hamda uni amalga oshirish tartibi toʻgʻrisidagi nizomni tasdiqlash </a:t>
            </a:r>
            <a:r>
              <a:rPr lang="uz-Latn-UZ" sz="1400" b="1" cap="all" dirty="0" smtClean="0">
                <a:latin typeface="Times New Roman" panose="02020603050405020304" pitchFamily="18" charset="0"/>
                <a:cs typeface="Times New Roman" panose="02020603050405020304" pitchFamily="18" charset="0"/>
              </a:rPr>
              <a:t>haqida</a:t>
            </a:r>
            <a:r>
              <a:rPr lang="en-US" sz="1400" b="1" cap="all" dirty="0" smtClean="0">
                <a:latin typeface="Times New Roman" panose="02020603050405020304" pitchFamily="18" charset="0"/>
                <a:cs typeface="Times New Roman" panose="02020603050405020304" pitchFamily="18" charset="0"/>
              </a:rPr>
              <a:t>” </a:t>
            </a:r>
            <a:r>
              <a:rPr lang="uz-Latn-UZ" sz="1400" b="1" dirty="0">
                <a:latin typeface="Times New Roman" panose="02020603050405020304" pitchFamily="18" charset="0"/>
                <a:cs typeface="Times New Roman" panose="02020603050405020304" pitchFamily="18" charset="0"/>
              </a:rPr>
              <a:t>Oʻzbekiston Respublikasi Vazirlar Mahkamasining qarori, 14.07.2025 yildagi </a:t>
            </a:r>
            <a:r>
              <a:rPr lang="uz-Latn-UZ" sz="1400" b="1" dirty="0" smtClean="0">
                <a:latin typeface="Times New Roman" panose="02020603050405020304" pitchFamily="18" charset="0"/>
                <a:cs typeface="Times New Roman" panose="02020603050405020304" pitchFamily="18" charset="0"/>
              </a:rPr>
              <a:t>440-son</a:t>
            </a:r>
            <a:endParaRPr lang="en-US" sz="1400" b="1" dirty="0" smtClean="0">
              <a:latin typeface="Times New Roman" panose="02020603050405020304" pitchFamily="18" charset="0"/>
              <a:cs typeface="Times New Roman" panose="02020603050405020304" pitchFamily="18" charset="0"/>
            </a:endParaRPr>
          </a:p>
          <a:p>
            <a:pPr marL="0" lvl="0" indent="0"/>
            <a:endParaRPr lang="en-US" sz="1400" b="1" dirty="0" smtClean="0">
              <a:latin typeface="Times New Roman" panose="02020603050405020304" pitchFamily="18" charset="0"/>
              <a:cs typeface="Times New Roman" panose="02020603050405020304" pitchFamily="18" charset="0"/>
            </a:endParaRPr>
          </a:p>
          <a:p>
            <a:pPr marL="0" lvl="0" indent="0"/>
            <a:r>
              <a:rPr lang="uz-Latn-UZ" sz="1400" b="1" dirty="0">
                <a:solidFill>
                  <a:srgbClr val="0070C0"/>
                </a:solidFill>
                <a:latin typeface="Times New Roman" panose="02020603050405020304" pitchFamily="18" charset="0"/>
                <a:cs typeface="Times New Roman" panose="02020603050405020304" pitchFamily="18" charset="0"/>
              </a:rPr>
              <a:t>https://</a:t>
            </a:r>
            <a:r>
              <a:rPr lang="uz-Latn-UZ" sz="1400" b="1" dirty="0" smtClean="0">
                <a:solidFill>
                  <a:srgbClr val="0070C0"/>
                </a:solidFill>
                <a:latin typeface="Times New Roman" panose="02020603050405020304" pitchFamily="18" charset="0"/>
                <a:cs typeface="Times New Roman" panose="02020603050405020304" pitchFamily="18" charset="0"/>
              </a:rPr>
              <a:t>lex.uz/uz/docs/7648472?ONDATE=14.0.2025%2000</a:t>
            </a:r>
            <a:endParaRPr sz="1400" b="1" dirty="0">
              <a:solidFill>
                <a:srgbClr val="0070C0"/>
              </a:solidFill>
              <a:latin typeface="Times New Roman" panose="02020603050405020304" pitchFamily="18" charset="0"/>
              <a:cs typeface="Times New Roman" panose="02020603050405020304" pitchFamily="18" charset="0"/>
            </a:endParaRPr>
          </a:p>
        </p:txBody>
      </p:sp>
      <p:cxnSp>
        <p:nvCxnSpPr>
          <p:cNvPr id="736" name="Google Shape;736;p54"/>
          <p:cNvCxnSpPr/>
          <p:nvPr/>
        </p:nvCxnSpPr>
        <p:spPr>
          <a:xfrm flipH="1" flipV="1">
            <a:off x="797700" y="3088298"/>
            <a:ext cx="3673500" cy="15625"/>
          </a:xfrm>
          <a:prstGeom prst="straightConnector1">
            <a:avLst/>
          </a:prstGeom>
          <a:noFill/>
          <a:ln w="19050" cap="flat" cmpd="sng">
            <a:solidFill>
              <a:schemeClr val="dk1"/>
            </a:solidFill>
            <a:prstDash val="solid"/>
            <a:round/>
            <a:headEnd type="none" w="med" len="med"/>
            <a:tailEnd type="none" w="med" len="med"/>
          </a:ln>
        </p:spPr>
      </p:cxnSp>
      <p:cxnSp>
        <p:nvCxnSpPr>
          <p:cNvPr id="737" name="Google Shape;737;p54"/>
          <p:cNvCxnSpPr/>
          <p:nvPr/>
        </p:nvCxnSpPr>
        <p:spPr>
          <a:xfrm flipH="1">
            <a:off x="4032506" y="1232685"/>
            <a:ext cx="13434" cy="1709927"/>
          </a:xfrm>
          <a:prstGeom prst="straightConnector1">
            <a:avLst/>
          </a:prstGeom>
          <a:noFill/>
          <a:ln w="19050" cap="flat" cmpd="sng">
            <a:solidFill>
              <a:schemeClr val="dk1"/>
            </a:solidFill>
            <a:prstDash val="solid"/>
            <a:round/>
            <a:headEnd type="none" w="med" len="med"/>
            <a:tailEnd type="none" w="med" len="med"/>
          </a:ln>
        </p:spPr>
      </p:cxnSp>
      <p:sp>
        <p:nvSpPr>
          <p:cNvPr id="7" name="Прямоугольник 6"/>
          <p:cNvSpPr/>
          <p:nvPr/>
        </p:nvSpPr>
        <p:spPr>
          <a:xfrm>
            <a:off x="424800" y="3253897"/>
            <a:ext cx="4932000" cy="1600438"/>
          </a:xfrm>
          <a:prstGeom prst="rect">
            <a:avLst/>
          </a:prstGeom>
        </p:spPr>
        <p:txBody>
          <a:bodyPr wrap="square">
            <a:spAutoFit/>
          </a:bodyPr>
          <a:lstStyle/>
          <a:p>
            <a:r>
              <a:rPr lang="en-US" b="1" cap="all" dirty="0" smtClean="0">
                <a:solidFill>
                  <a:srgbClr val="000080"/>
                </a:solidFill>
                <a:latin typeface="Times New Roman" panose="02020603050405020304" pitchFamily="18" charset="0"/>
                <a:cs typeface="Times New Roman" panose="02020603050405020304" pitchFamily="18" charset="0"/>
              </a:rPr>
              <a:t>“</a:t>
            </a:r>
            <a:r>
              <a:rPr lang="uz-Latn-UZ" b="1" cap="all" dirty="0" smtClean="0">
                <a:solidFill>
                  <a:srgbClr val="000080"/>
                </a:solidFill>
                <a:latin typeface="Times New Roman" panose="02020603050405020304" pitchFamily="18" charset="0"/>
                <a:cs typeface="Times New Roman" panose="02020603050405020304" pitchFamily="18" charset="0"/>
              </a:rPr>
              <a:t>2026 </a:t>
            </a:r>
            <a:r>
              <a:rPr lang="uz-Latn-UZ" b="1" cap="all" dirty="0">
                <a:solidFill>
                  <a:srgbClr val="000080"/>
                </a:solidFill>
                <a:latin typeface="Times New Roman" panose="02020603050405020304" pitchFamily="18" charset="0"/>
                <a:cs typeface="Times New Roman" panose="02020603050405020304" pitchFamily="18" charset="0"/>
              </a:rPr>
              <a:t>— 2030-yillarga moʻljallangan Bolalarni zoʻravonlikning barcha shakllaridan himoya qilish strategiyasini tasdiqlash </a:t>
            </a:r>
            <a:r>
              <a:rPr lang="uz-Latn-UZ" b="1" cap="all" dirty="0" smtClean="0">
                <a:solidFill>
                  <a:srgbClr val="000080"/>
                </a:solidFill>
                <a:latin typeface="Times New Roman" panose="02020603050405020304" pitchFamily="18" charset="0"/>
                <a:cs typeface="Times New Roman" panose="02020603050405020304" pitchFamily="18" charset="0"/>
              </a:rPr>
              <a:t>toʻgʻrisida</a:t>
            </a:r>
            <a:r>
              <a:rPr lang="en-US" b="1" cap="all" dirty="0" smtClean="0">
                <a:solidFill>
                  <a:srgbClr val="000080"/>
                </a:solidFill>
                <a:latin typeface="Times New Roman" panose="02020603050405020304" pitchFamily="18" charset="0"/>
                <a:cs typeface="Times New Roman" panose="02020603050405020304" pitchFamily="18" charset="0"/>
              </a:rPr>
              <a:t>” GI </a:t>
            </a:r>
            <a:r>
              <a:rPr lang="uz-Latn-UZ" b="1" dirty="0">
                <a:latin typeface="Times New Roman" panose="02020603050405020304" pitchFamily="18" charset="0"/>
                <a:cs typeface="Times New Roman" panose="02020603050405020304" pitchFamily="18" charset="0"/>
              </a:rPr>
              <a:t>Oʻzbekiston Respublikasi Prezidentining Farmoni, 24.12.2025 yildagi </a:t>
            </a:r>
            <a:r>
              <a:rPr lang="uz-Latn-UZ" b="1" dirty="0" smtClean="0">
                <a:latin typeface="Times New Roman" panose="02020603050405020304" pitchFamily="18" charset="0"/>
                <a:cs typeface="Times New Roman" panose="02020603050405020304" pitchFamily="18" charset="0"/>
              </a:rPr>
              <a:t>PF-256-son</a:t>
            </a:r>
            <a:r>
              <a:rPr lang="en-US" b="1"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r>
              <a:rPr lang="en-US" b="1" dirty="0" smtClean="0">
                <a:solidFill>
                  <a:srgbClr val="0070C0"/>
                </a:solidFill>
                <a:latin typeface="Times New Roman" panose="02020603050405020304" pitchFamily="18" charset="0"/>
                <a:cs typeface="Times New Roman" panose="02020603050405020304" pitchFamily="18" charset="0"/>
              </a:rPr>
              <a:t>https</a:t>
            </a:r>
            <a:r>
              <a:rPr lang="en-US" b="1" dirty="0">
                <a:solidFill>
                  <a:srgbClr val="0070C0"/>
                </a:solidFill>
                <a:latin typeface="Times New Roman" panose="02020603050405020304" pitchFamily="18" charset="0"/>
                <a:cs typeface="Times New Roman" panose="02020603050405020304" pitchFamily="18" charset="0"/>
              </a:rPr>
              <a:t>://lex.uz/ru/docs/-7938806</a:t>
            </a:r>
            <a:endParaRPr lang="ru-RU" b="1" dirty="0">
              <a:solidFill>
                <a:srgbClr val="0070C0"/>
              </a:solidFill>
              <a:latin typeface="Times New Roman" panose="02020603050405020304" pitchFamily="18" charset="0"/>
              <a:cs typeface="Times New Roman" panose="02020603050405020304" pitchFamily="18" charset="0"/>
            </a:endParaRPr>
          </a:p>
        </p:txBody>
      </p:sp>
      <p:pic>
        <p:nvPicPr>
          <p:cNvPr id="17" name="Рисунок 16"/>
          <p:cNvPicPr>
            <a:picLocks noChangeAspect="1"/>
          </p:cNvPicPr>
          <p:nvPr/>
        </p:nvPicPr>
        <p:blipFill>
          <a:blip r:embed="rId3"/>
          <a:stretch>
            <a:fillRect/>
          </a:stretch>
        </p:blipFill>
        <p:spPr>
          <a:xfrm>
            <a:off x="5875200" y="3130190"/>
            <a:ext cx="3119251" cy="1945809"/>
          </a:xfrm>
          <a:prstGeom prst="rect">
            <a:avLst/>
          </a:prstGeom>
          <a:ln>
            <a:noFill/>
          </a:ln>
          <a:effectLst>
            <a:softEdge rad="112500"/>
          </a:effectLst>
        </p:spPr>
      </p:pic>
    </p:spTree>
    <p:extLst>
      <p:ext uri="{BB962C8B-B14F-4D97-AF65-F5344CB8AC3E}">
        <p14:creationId xmlns:p14="http://schemas.microsoft.com/office/powerpoint/2010/main" val="34595156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671"/>
        <p:cNvGrpSpPr/>
        <p:nvPr/>
      </p:nvGrpSpPr>
      <p:grpSpPr>
        <a:xfrm>
          <a:off x="0" y="0"/>
          <a:ext cx="0" cy="0"/>
          <a:chOff x="0" y="0"/>
          <a:chExt cx="0" cy="0"/>
        </a:xfrm>
      </p:grpSpPr>
      <p:sp>
        <p:nvSpPr>
          <p:cNvPr id="673" name="Google Shape;673;p50"/>
          <p:cNvSpPr txBox="1">
            <a:spLocks noGrp="1"/>
          </p:cNvSpPr>
          <p:nvPr>
            <p:ph type="title" idx="2"/>
          </p:nvPr>
        </p:nvSpPr>
        <p:spPr>
          <a:xfrm>
            <a:off x="907176" y="1249850"/>
            <a:ext cx="13059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smtClean="0"/>
              <a:t>II.</a:t>
            </a:r>
            <a:endParaRPr dirty="0"/>
          </a:p>
        </p:txBody>
      </p:sp>
      <p:cxnSp>
        <p:nvCxnSpPr>
          <p:cNvPr id="675" name="Google Shape;675;p50"/>
          <p:cNvCxnSpPr/>
          <p:nvPr/>
        </p:nvCxnSpPr>
        <p:spPr>
          <a:xfrm>
            <a:off x="2351900" y="1312150"/>
            <a:ext cx="0" cy="2581500"/>
          </a:xfrm>
          <a:prstGeom prst="straightConnector1">
            <a:avLst/>
          </a:prstGeom>
          <a:noFill/>
          <a:ln w="19050" cap="flat" cmpd="sng">
            <a:solidFill>
              <a:schemeClr val="dk1"/>
            </a:solidFill>
            <a:prstDash val="solid"/>
            <a:round/>
            <a:headEnd type="none" w="med" len="med"/>
            <a:tailEnd type="none" w="med" len="med"/>
          </a:ln>
        </p:spPr>
      </p:cxnSp>
      <p:sp>
        <p:nvSpPr>
          <p:cNvPr id="6" name="Google Shape;653;p48"/>
          <p:cNvSpPr txBox="1">
            <a:spLocks/>
          </p:cNvSpPr>
          <p:nvPr/>
        </p:nvSpPr>
        <p:spPr>
          <a:xfrm>
            <a:off x="2411525" y="3415400"/>
            <a:ext cx="4082750" cy="483900"/>
          </a:xfrm>
          <a:prstGeom prst="rect">
            <a:avLst/>
          </a:prstGeom>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r>
              <a:rPr lang="en-US" sz="2800" b="1" dirty="0" err="1">
                <a:latin typeface="Times New Roman" panose="02020603050405020304" pitchFamily="18" charset="0"/>
                <a:cs typeface="Times New Roman" panose="02020603050405020304" pitchFamily="18" charset="0"/>
              </a:rPr>
              <a:t>Zo‘ravonlik</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turlarini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tasniflash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ularning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psixologik</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ijtimoiy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omillarini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aniqlash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hamda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o‘ziga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xos</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belgilari</a:t>
            </a:r>
            <a:endParaRPr lang="en-US" sz="2800" b="1" dirty="0">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3"/>
          <a:stretch>
            <a:fillRect/>
          </a:stretch>
        </p:blipFill>
        <p:spPr>
          <a:xfrm>
            <a:off x="6422400" y="2579749"/>
            <a:ext cx="2721600" cy="2468037"/>
          </a:xfrm>
          <a:prstGeom prst="rect">
            <a:avLst/>
          </a:prstGeom>
        </p:spPr>
      </p:pic>
    </p:spTree>
    <p:extLst>
      <p:ext uri="{BB962C8B-B14F-4D97-AF65-F5344CB8AC3E}">
        <p14:creationId xmlns:p14="http://schemas.microsoft.com/office/powerpoint/2010/main" val="8289466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728"/>
        <p:cNvGrpSpPr/>
        <p:nvPr/>
      </p:nvGrpSpPr>
      <p:grpSpPr>
        <a:xfrm>
          <a:off x="0" y="0"/>
          <a:ext cx="0" cy="0"/>
          <a:chOff x="0" y="0"/>
          <a:chExt cx="0" cy="0"/>
        </a:xfrm>
      </p:grpSpPr>
      <p:sp>
        <p:nvSpPr>
          <p:cNvPr id="729" name="Google Shape;729;p54"/>
          <p:cNvSpPr txBox="1">
            <a:spLocks noGrp="1"/>
          </p:cNvSpPr>
          <p:nvPr>
            <p:ph type="title"/>
          </p:nvPr>
        </p:nvSpPr>
        <p:spPr>
          <a:xfrm>
            <a:off x="720000" y="431500"/>
            <a:ext cx="6914700" cy="572700"/>
          </a:xfrm>
          <a:prstGeom prst="rect">
            <a:avLst/>
          </a:prstGeom>
        </p:spPr>
        <p:txBody>
          <a:bodyPr spcFirstLastPara="1" wrap="square" lIns="91425" tIns="91425" rIns="91425" bIns="91425" anchor="t" anchorCtr="0">
            <a:noAutofit/>
          </a:bodyPr>
          <a:lstStyle/>
          <a:p>
            <a:pPr lvl="0"/>
            <a:r>
              <a:rPr lang="en-US" sz="2800" dirty="0" smtClean="0">
                <a:solidFill>
                  <a:srgbClr val="FF0000"/>
                </a:solidFill>
              </a:rPr>
              <a:t>ZO‘RAVONLIK TURLARI</a:t>
            </a:r>
            <a:endParaRPr lang="en-US" sz="2800" dirty="0">
              <a:solidFill>
                <a:srgbClr val="FF0000"/>
              </a:solidFill>
            </a:endParaRPr>
          </a:p>
        </p:txBody>
      </p:sp>
      <p:sp>
        <p:nvSpPr>
          <p:cNvPr id="730" name="Google Shape;730;p54"/>
          <p:cNvSpPr txBox="1">
            <a:spLocks noGrp="1"/>
          </p:cNvSpPr>
          <p:nvPr>
            <p:ph type="subTitle" idx="1"/>
          </p:nvPr>
        </p:nvSpPr>
        <p:spPr>
          <a:xfrm>
            <a:off x="789425" y="1824198"/>
            <a:ext cx="3120600" cy="357402"/>
          </a:xfrm>
          <a:prstGeom prst="rect">
            <a:avLst/>
          </a:prstGeom>
        </p:spPr>
        <p:txBody>
          <a:bodyPr spcFirstLastPara="1" wrap="square" lIns="91425" tIns="91425" rIns="91425" bIns="91425" anchor="t" anchorCtr="0">
            <a:noAutofit/>
          </a:bodyPr>
          <a:lstStyle/>
          <a:p>
            <a:pPr marL="0" lvl="0" indent="0"/>
            <a:r>
              <a:rPr lang="uz-Latn-UZ" sz="1600" b="1" dirty="0"/>
              <a:t>Jismoniy zoʻravonlik</a:t>
            </a:r>
            <a:endParaRPr sz="1600" dirty="0"/>
          </a:p>
        </p:txBody>
      </p:sp>
      <p:sp>
        <p:nvSpPr>
          <p:cNvPr id="731" name="Google Shape;731;p54"/>
          <p:cNvSpPr txBox="1">
            <a:spLocks noGrp="1"/>
          </p:cNvSpPr>
          <p:nvPr>
            <p:ph type="subTitle" idx="2"/>
          </p:nvPr>
        </p:nvSpPr>
        <p:spPr>
          <a:xfrm>
            <a:off x="4501649" y="1824198"/>
            <a:ext cx="3120600" cy="572700"/>
          </a:xfrm>
          <a:prstGeom prst="rect">
            <a:avLst/>
          </a:prstGeom>
        </p:spPr>
        <p:txBody>
          <a:bodyPr spcFirstLastPara="1" wrap="square" lIns="91425" tIns="91425" rIns="91425" bIns="91425" anchor="t" anchorCtr="0">
            <a:noAutofit/>
          </a:bodyPr>
          <a:lstStyle/>
          <a:p>
            <a:pPr marL="0" lvl="0" indent="0"/>
            <a:r>
              <a:rPr lang="uz-Latn-UZ" sz="1600" b="1" dirty="0"/>
              <a:t>Jinsiy zoʻravonlik</a:t>
            </a:r>
            <a:endParaRPr sz="1600" dirty="0"/>
          </a:p>
        </p:txBody>
      </p:sp>
      <p:cxnSp>
        <p:nvCxnSpPr>
          <p:cNvPr id="736" name="Google Shape;736;p54"/>
          <p:cNvCxnSpPr/>
          <p:nvPr/>
        </p:nvCxnSpPr>
        <p:spPr>
          <a:xfrm>
            <a:off x="720000" y="1873049"/>
            <a:ext cx="0" cy="797700"/>
          </a:xfrm>
          <a:prstGeom prst="straightConnector1">
            <a:avLst/>
          </a:prstGeom>
          <a:noFill/>
          <a:ln w="19050" cap="flat" cmpd="sng">
            <a:solidFill>
              <a:schemeClr val="dk1"/>
            </a:solidFill>
            <a:prstDash val="solid"/>
            <a:round/>
            <a:headEnd type="none" w="med" len="med"/>
            <a:tailEnd type="none" w="med" len="med"/>
          </a:ln>
        </p:spPr>
      </p:cxnSp>
      <p:cxnSp>
        <p:nvCxnSpPr>
          <p:cNvPr id="737" name="Google Shape;737;p54"/>
          <p:cNvCxnSpPr/>
          <p:nvPr/>
        </p:nvCxnSpPr>
        <p:spPr>
          <a:xfrm>
            <a:off x="4432225" y="1873049"/>
            <a:ext cx="0" cy="797700"/>
          </a:xfrm>
          <a:prstGeom prst="straightConnector1">
            <a:avLst/>
          </a:prstGeom>
          <a:noFill/>
          <a:ln w="19050" cap="flat" cmpd="sng">
            <a:solidFill>
              <a:schemeClr val="dk1"/>
            </a:solidFill>
            <a:prstDash val="solid"/>
            <a:round/>
            <a:headEnd type="none" w="med" len="med"/>
            <a:tailEnd type="none" w="med" len="med"/>
          </a:ln>
        </p:spPr>
      </p:cxnSp>
      <p:cxnSp>
        <p:nvCxnSpPr>
          <p:cNvPr id="738" name="Google Shape;738;p54"/>
          <p:cNvCxnSpPr/>
          <p:nvPr/>
        </p:nvCxnSpPr>
        <p:spPr>
          <a:xfrm>
            <a:off x="720000" y="3241167"/>
            <a:ext cx="0" cy="797700"/>
          </a:xfrm>
          <a:prstGeom prst="straightConnector1">
            <a:avLst/>
          </a:prstGeom>
          <a:noFill/>
          <a:ln w="19050" cap="flat" cmpd="sng">
            <a:solidFill>
              <a:schemeClr val="dk1"/>
            </a:solidFill>
            <a:prstDash val="solid"/>
            <a:round/>
            <a:headEnd type="none" w="med" len="med"/>
            <a:tailEnd type="none" w="med" len="med"/>
          </a:ln>
        </p:spPr>
      </p:cxnSp>
      <p:sp>
        <p:nvSpPr>
          <p:cNvPr id="15" name="Google Shape;732;p54"/>
          <p:cNvSpPr txBox="1">
            <a:spLocks noGrp="1"/>
          </p:cNvSpPr>
          <p:nvPr>
            <p:ph type="subTitle" idx="3"/>
          </p:nvPr>
        </p:nvSpPr>
        <p:spPr>
          <a:xfrm>
            <a:off x="4514100" y="3067317"/>
            <a:ext cx="3120600" cy="572700"/>
          </a:xfrm>
          <a:prstGeom prst="rect">
            <a:avLst/>
          </a:prstGeom>
        </p:spPr>
        <p:txBody>
          <a:bodyPr spcFirstLastPara="1" wrap="square" lIns="91425" tIns="91425" rIns="91425" bIns="91425" anchor="t" anchorCtr="0">
            <a:noAutofit/>
          </a:bodyPr>
          <a:lstStyle/>
          <a:p>
            <a:pPr marL="0" lvl="0" indent="0"/>
            <a:r>
              <a:rPr lang="uz-Latn-UZ" sz="1600" b="1" dirty="0">
                <a:hlinkClick r:id="rId3"/>
              </a:rPr>
              <a:t>Iqtisodiy zoʻravonlik</a:t>
            </a:r>
            <a:endParaRPr lang="uz-Latn-UZ" sz="1600" dirty="0"/>
          </a:p>
        </p:txBody>
      </p:sp>
      <p:sp>
        <p:nvSpPr>
          <p:cNvPr id="18" name="Google Shape;732;p54"/>
          <p:cNvSpPr txBox="1">
            <a:spLocks noGrp="1"/>
          </p:cNvSpPr>
          <p:nvPr>
            <p:ph type="subTitle" idx="3"/>
          </p:nvPr>
        </p:nvSpPr>
        <p:spPr>
          <a:xfrm>
            <a:off x="807875" y="2570898"/>
            <a:ext cx="3120600" cy="572700"/>
          </a:xfrm>
          <a:prstGeom prst="rect">
            <a:avLst/>
          </a:prstGeom>
        </p:spPr>
        <p:txBody>
          <a:bodyPr spcFirstLastPara="1" wrap="square" lIns="91425" tIns="91425" rIns="91425" bIns="91425" anchor="t" anchorCtr="0">
            <a:noAutofit/>
          </a:bodyPr>
          <a:lstStyle/>
          <a:p>
            <a:pPr marL="0" indent="0"/>
            <a:r>
              <a:rPr lang="uz-Latn-UZ" sz="1600" b="1" dirty="0"/>
              <a:t>Psixologik zoʻravonlik</a:t>
            </a:r>
            <a:endParaRPr lang="uz-Latn-UZ" sz="1600" dirty="0"/>
          </a:p>
          <a:p>
            <a:pPr marL="0" lvl="0" indent="0"/>
            <a:endParaRPr dirty="0"/>
          </a:p>
        </p:txBody>
      </p:sp>
      <p:cxnSp>
        <p:nvCxnSpPr>
          <p:cNvPr id="19" name="Google Shape;738;p54"/>
          <p:cNvCxnSpPr/>
          <p:nvPr/>
        </p:nvCxnSpPr>
        <p:spPr>
          <a:xfrm>
            <a:off x="4426225" y="3143598"/>
            <a:ext cx="0" cy="797700"/>
          </a:xfrm>
          <a:prstGeom prst="straightConnector1">
            <a:avLst/>
          </a:prstGeom>
          <a:noFill/>
          <a:ln w="19050" cap="flat" cmpd="sng">
            <a:solidFill>
              <a:schemeClr val="dk1"/>
            </a:solidFill>
            <a:prstDash val="solid"/>
            <a:round/>
            <a:headEnd type="none" w="med" len="med"/>
            <a:tailEnd type="none" w="med" len="med"/>
          </a:ln>
        </p:spPr>
      </p:cxnSp>
      <p:sp>
        <p:nvSpPr>
          <p:cNvPr id="20" name="Google Shape;732;p54"/>
          <p:cNvSpPr txBox="1">
            <a:spLocks noGrp="1"/>
          </p:cNvSpPr>
          <p:nvPr>
            <p:ph type="subTitle" idx="3"/>
          </p:nvPr>
        </p:nvSpPr>
        <p:spPr>
          <a:xfrm>
            <a:off x="789424" y="3353667"/>
            <a:ext cx="3357775" cy="572700"/>
          </a:xfrm>
          <a:prstGeom prst="rect">
            <a:avLst/>
          </a:prstGeom>
        </p:spPr>
        <p:txBody>
          <a:bodyPr spcFirstLastPara="1" wrap="square" lIns="91425" tIns="91425" rIns="91425" bIns="91425" anchor="t" anchorCtr="0">
            <a:noAutofit/>
          </a:bodyPr>
          <a:lstStyle/>
          <a:p>
            <a:pPr marL="0" indent="0"/>
            <a:r>
              <a:rPr lang="uz-Latn-UZ" sz="1800" b="1" dirty="0">
                <a:latin typeface="Times New Roman" panose="02020603050405020304" pitchFamily="18" charset="0"/>
                <a:cs typeface="Times New Roman" panose="02020603050405020304" pitchFamily="18" charset="0"/>
              </a:rPr>
              <a:t>Axborot yoki raqamli zo‘ravonlik</a:t>
            </a:r>
            <a:endParaRPr sz="1400" b="1"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671"/>
        <p:cNvGrpSpPr/>
        <p:nvPr/>
      </p:nvGrpSpPr>
      <p:grpSpPr>
        <a:xfrm>
          <a:off x="0" y="0"/>
          <a:ext cx="0" cy="0"/>
          <a:chOff x="0" y="0"/>
          <a:chExt cx="0" cy="0"/>
        </a:xfrm>
      </p:grpSpPr>
      <p:sp>
        <p:nvSpPr>
          <p:cNvPr id="673" name="Google Shape;673;p50"/>
          <p:cNvSpPr txBox="1">
            <a:spLocks noGrp="1"/>
          </p:cNvSpPr>
          <p:nvPr>
            <p:ph type="title" idx="2"/>
          </p:nvPr>
        </p:nvSpPr>
        <p:spPr>
          <a:xfrm>
            <a:off x="309688" y="947450"/>
            <a:ext cx="13059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01</a:t>
            </a:r>
            <a:endParaRPr dirty="0"/>
          </a:p>
        </p:txBody>
      </p:sp>
      <p:cxnSp>
        <p:nvCxnSpPr>
          <p:cNvPr id="675" name="Google Shape;675;p50"/>
          <p:cNvCxnSpPr/>
          <p:nvPr/>
        </p:nvCxnSpPr>
        <p:spPr>
          <a:xfrm>
            <a:off x="1615588" y="1186850"/>
            <a:ext cx="0" cy="2581500"/>
          </a:xfrm>
          <a:prstGeom prst="straightConnector1">
            <a:avLst/>
          </a:prstGeom>
          <a:noFill/>
          <a:ln w="19050" cap="flat" cmpd="sng">
            <a:solidFill>
              <a:schemeClr val="dk1"/>
            </a:solidFill>
            <a:prstDash val="solid"/>
            <a:round/>
            <a:headEnd type="none" w="med" len="med"/>
            <a:tailEnd type="none" w="med" len="med"/>
          </a:ln>
        </p:spPr>
      </p:cxnSp>
      <p:sp>
        <p:nvSpPr>
          <p:cNvPr id="6" name="Google Shape;653;p48"/>
          <p:cNvSpPr txBox="1">
            <a:spLocks/>
          </p:cNvSpPr>
          <p:nvPr/>
        </p:nvSpPr>
        <p:spPr>
          <a:xfrm>
            <a:off x="1615588" y="979550"/>
            <a:ext cx="4082750" cy="483900"/>
          </a:xfrm>
          <a:prstGeom prst="rect">
            <a:avLst/>
          </a:prstGeom>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r>
              <a:rPr lang="uz-Latn-UZ" sz="2800" b="1" dirty="0"/>
              <a:t>Jismoniy zoʻravonlik</a:t>
            </a:r>
            <a:endParaRPr lang="uz-Latn-UZ" sz="2800" dirty="0"/>
          </a:p>
        </p:txBody>
      </p:sp>
      <p:sp>
        <p:nvSpPr>
          <p:cNvPr id="2" name="Прямоугольник 1"/>
          <p:cNvSpPr/>
          <p:nvPr/>
        </p:nvSpPr>
        <p:spPr>
          <a:xfrm>
            <a:off x="1615588" y="1569659"/>
            <a:ext cx="6009212" cy="2031325"/>
          </a:xfrm>
          <a:prstGeom prst="rect">
            <a:avLst/>
          </a:prstGeom>
        </p:spPr>
        <p:txBody>
          <a:bodyPr wrap="square">
            <a:spAutoFit/>
          </a:bodyPr>
          <a:lstStyle/>
          <a:p>
            <a:pPr algn="just" defTabSz="360363"/>
            <a:r>
              <a:rPr lang="en-US" dirty="0" smtClean="0">
                <a:latin typeface="Times New Roman" panose="02020603050405020304" pitchFamily="18" charset="0"/>
                <a:cs typeface="Times New Roman" panose="02020603050405020304" pitchFamily="18" charset="0"/>
              </a:rPr>
              <a:t>	</a:t>
            </a:r>
            <a:r>
              <a:rPr lang="en-US" sz="1800" dirty="0" smtClean="0">
                <a:latin typeface="Times New Roman" panose="02020603050405020304" pitchFamily="18" charset="0"/>
                <a:cs typeface="Times New Roman" panose="02020603050405020304" pitchFamily="18" charset="0"/>
              </a:rPr>
              <a:t>S</a:t>
            </a:r>
            <a:r>
              <a:rPr lang="uz-Latn-UZ" sz="1800" dirty="0" smtClean="0">
                <a:latin typeface="Times New Roman" panose="02020603050405020304" pitchFamily="18" charset="0"/>
                <a:cs typeface="Times New Roman" panose="02020603050405020304" pitchFamily="18" charset="0"/>
              </a:rPr>
              <a:t>haxs </a:t>
            </a:r>
            <a:r>
              <a:rPr lang="uz-Latn-UZ" sz="1800" dirty="0">
                <a:latin typeface="Times New Roman" panose="02020603050405020304" pitchFamily="18" charset="0"/>
                <a:cs typeface="Times New Roman" panose="02020603050405020304" pitchFamily="18" charset="0"/>
              </a:rPr>
              <a:t>tanasiga bevosita kuch ishlatish orqali amalga oshiriladigan zo‘ravonlik shaklidir. U urish, turtish, tan jarohati yetkazish, jismoniy jazolash, harakat erkinligini cheklash yoki hayot uchun xavf tug‘diruvchi ta’sirlar ko‘rinishida namoyon bo‘ladi. Jismoniy zo‘ravonlik eng ko‘rinadigan va tez aniqlanadigan tur bo‘lsa-da, uning psixologik oqibatlari ham uzoq muddat saqlanib qoladi.</a:t>
            </a:r>
            <a:endParaRPr lang="ru-RU" sz="1800" dirty="0">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3"/>
          <a:stretch>
            <a:fillRect/>
          </a:stretch>
        </p:blipFill>
        <p:spPr>
          <a:xfrm>
            <a:off x="6200812" y="3427650"/>
            <a:ext cx="2847975" cy="1600200"/>
          </a:xfrm>
          <a:prstGeom prst="rect">
            <a:avLst/>
          </a:prstGeom>
          <a:ln>
            <a:noFill/>
          </a:ln>
          <a:effectLst>
            <a:softEdge rad="112500"/>
          </a:effectLst>
        </p:spPr>
      </p:pic>
    </p:spTree>
    <p:extLst>
      <p:ext uri="{BB962C8B-B14F-4D97-AF65-F5344CB8AC3E}">
        <p14:creationId xmlns:p14="http://schemas.microsoft.com/office/powerpoint/2010/main" val="41369965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 xmlns:a16="http://schemas.microsoft.com/office/drawing/2014/main" id="{0D7B6173-1D58-48E2-83CF-37350F315F7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1"/>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defRPr/>
            </a:pPr>
            <a:endParaRPr lang="en-US" sz="1350" kern="1200">
              <a:solidFill>
                <a:prstClr val="white"/>
              </a:solidFill>
              <a:latin typeface="Calibri" panose="020F0502020204030204"/>
            </a:endParaRPr>
          </a:p>
        </p:txBody>
      </p:sp>
      <p:sp>
        <p:nvSpPr>
          <p:cNvPr id="10" name="Rectangle 9">
            <a:extLst>
              <a:ext uri="{FF2B5EF4-FFF2-40B4-BE49-F238E27FC236}">
                <a16:creationId xmlns="" xmlns:a16="http://schemas.microsoft.com/office/drawing/2014/main" id="{BD21050B-D85A-4CC6-94EC-450D24F1966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1714" cy="51435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defRPr/>
            </a:pPr>
            <a:endParaRPr lang="en-US" sz="1350" kern="1200" dirty="0">
              <a:solidFill>
                <a:prstClr val="white"/>
              </a:solidFill>
              <a:latin typeface="Calibri" panose="020F0502020204030204"/>
            </a:endParaRPr>
          </a:p>
        </p:txBody>
      </p:sp>
      <p:pic>
        <p:nvPicPr>
          <p:cNvPr id="12" name="Picture 11">
            <a:extLst>
              <a:ext uri="{FF2B5EF4-FFF2-40B4-BE49-F238E27FC236}">
                <a16:creationId xmlns="" xmlns:a16="http://schemas.microsoft.com/office/drawing/2014/main" id="{C4720EDA-E218-43A9-8817-08F09F4DB6CA}"/>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9141714" cy="5146785"/>
          </a:xfrm>
          <a:prstGeom prst="rect">
            <a:avLst/>
          </a:prstGeom>
        </p:spPr>
      </p:pic>
      <p:sp>
        <p:nvSpPr>
          <p:cNvPr id="14" name="Rectangle 13">
            <a:extLst>
              <a:ext uri="{FF2B5EF4-FFF2-40B4-BE49-F238E27FC236}">
                <a16:creationId xmlns="" xmlns:a16="http://schemas.microsoft.com/office/drawing/2014/main" id="{D87C4F29-0DC4-4901-A2FD-7C88889E603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1714" cy="51435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defRPr/>
            </a:pPr>
            <a:endParaRPr lang="en-US" sz="1350" kern="1200" dirty="0">
              <a:solidFill>
                <a:prstClr val="white"/>
              </a:solidFill>
              <a:latin typeface="Calibri" panose="020F0502020204030204"/>
            </a:endParaRPr>
          </a:p>
        </p:txBody>
      </p:sp>
      <p:sp>
        <p:nvSpPr>
          <p:cNvPr id="16" name="Rectangle 15">
            <a:extLst>
              <a:ext uri="{FF2B5EF4-FFF2-40B4-BE49-F238E27FC236}">
                <a16:creationId xmlns="" xmlns:a16="http://schemas.microsoft.com/office/drawing/2014/main" id="{C5F81162-7738-4BC8-BA5D-ADEFD7F2D16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765062" y="-783"/>
            <a:ext cx="4824725" cy="5144282"/>
          </a:xfrm>
          <a:prstGeom prst="rect">
            <a:avLst/>
          </a:prstGeom>
          <a:solidFill>
            <a:schemeClr val="accent1">
              <a:lumMod val="90000"/>
            </a:schemeClr>
          </a:solidFill>
          <a:ln w="1206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defRPr/>
            </a:pPr>
            <a:endParaRPr lang="en-US" sz="1350" b="1" kern="1200">
              <a:ln w="22225">
                <a:solidFill>
                  <a:srgbClr val="ED7D31"/>
                </a:solidFill>
                <a:prstDash val="solid"/>
              </a:ln>
              <a:solidFill>
                <a:srgbClr val="ED7D31">
                  <a:lumMod val="40000"/>
                  <a:lumOff val="60000"/>
                </a:srgbClr>
              </a:solidFill>
              <a:latin typeface="Calibri" panose="020F0502020204030204"/>
            </a:endParaRPr>
          </a:p>
        </p:txBody>
      </p:sp>
      <p:sp>
        <p:nvSpPr>
          <p:cNvPr id="2" name="Title 1">
            <a:extLst>
              <a:ext uri="{FF2B5EF4-FFF2-40B4-BE49-F238E27FC236}">
                <a16:creationId xmlns="" xmlns:a16="http://schemas.microsoft.com/office/drawing/2014/main" id="{486A9A63-51AE-497B-AC9A-DD8112E8B12C}"/>
              </a:ext>
            </a:extLst>
          </p:cNvPr>
          <p:cNvSpPr>
            <a:spLocks noGrp="1"/>
          </p:cNvSpPr>
          <p:nvPr>
            <p:ph type="title"/>
          </p:nvPr>
        </p:nvSpPr>
        <p:spPr>
          <a:xfrm>
            <a:off x="1134329" y="274114"/>
            <a:ext cx="4086191" cy="1671569"/>
          </a:xfrm>
        </p:spPr>
        <p:txBody>
          <a:bodyPr anchor="b">
            <a:normAutofit fontScale="90000"/>
          </a:bodyPr>
          <a:lstStyle/>
          <a:p>
            <a:r>
              <a:rPr lang="az-Latn-AZ" sz="3600" dirty="0"/>
              <a:t>Jismoniy </a:t>
            </a:r>
            <a:r>
              <a:rPr lang="az-Latn-AZ" sz="3600" dirty="0" smtClean="0"/>
              <a:t>zo</a:t>
            </a:r>
            <a:r>
              <a:rPr lang="en-US" sz="3600" dirty="0" smtClean="0"/>
              <a:t>‘</a:t>
            </a:r>
            <a:r>
              <a:rPr lang="az-Latn-AZ" sz="3600" dirty="0" smtClean="0"/>
              <a:t>ravonlikka </a:t>
            </a:r>
            <a:r>
              <a:rPr lang="az-Latn-AZ" sz="3600" dirty="0"/>
              <a:t>misollar</a:t>
            </a:r>
            <a:endParaRPr lang="en-US" sz="3600" dirty="0"/>
          </a:p>
        </p:txBody>
      </p:sp>
      <p:sp>
        <p:nvSpPr>
          <p:cNvPr id="3" name="Content Placeholder 2">
            <a:extLst>
              <a:ext uri="{FF2B5EF4-FFF2-40B4-BE49-F238E27FC236}">
                <a16:creationId xmlns="" xmlns:a16="http://schemas.microsoft.com/office/drawing/2014/main" id="{B0C87A89-42F6-4B37-8AEC-6A66CDA6A38C}"/>
              </a:ext>
            </a:extLst>
          </p:cNvPr>
          <p:cNvSpPr>
            <a:spLocks noGrp="1"/>
          </p:cNvSpPr>
          <p:nvPr>
            <p:ph idx="1"/>
          </p:nvPr>
        </p:nvSpPr>
        <p:spPr>
          <a:xfrm>
            <a:off x="1069530" y="1945683"/>
            <a:ext cx="4086191" cy="2505806"/>
          </a:xfrm>
        </p:spPr>
        <p:txBody>
          <a:bodyPr anchor="t">
            <a:noAutofit/>
          </a:bodyPr>
          <a:lstStyle/>
          <a:p>
            <a:pPr marL="304800" indent="-219075" algn="just"/>
            <a:r>
              <a:rPr lang="az-Latn-AZ" sz="1800" dirty="0">
                <a:latin typeface="Times New Roman" panose="02020603050405020304" pitchFamily="18" charset="0"/>
                <a:cs typeface="Times New Roman" panose="02020603050405020304" pitchFamily="18" charset="0"/>
              </a:rPr>
              <a:t>Kaltaklash, qiynoqqa solish, silkitish, urish, chimchilash, manjetlash</a:t>
            </a:r>
            <a:r>
              <a:rPr lang="az-Latn-AZ" sz="1800" dirty="0" smtClean="0">
                <a:latin typeface="Times New Roman" panose="02020603050405020304" pitchFamily="18" charset="0"/>
                <a:cs typeface="Times New Roman" panose="02020603050405020304" pitchFamily="18" charset="0"/>
              </a:rPr>
              <a:t>, </a:t>
            </a:r>
            <a:r>
              <a:rPr lang="az-Latn-AZ" sz="1800" dirty="0">
                <a:latin typeface="Times New Roman" panose="02020603050405020304" pitchFamily="18" charset="0"/>
                <a:cs typeface="Times New Roman" panose="02020603050405020304" pitchFamily="18" charset="0"/>
              </a:rPr>
              <a:t>urish</a:t>
            </a:r>
          </a:p>
          <a:p>
            <a:pPr marL="304800" indent="-219075" algn="just"/>
            <a:r>
              <a:rPr lang="az-Latn-AZ" sz="1800" dirty="0">
                <a:latin typeface="Times New Roman" panose="02020603050405020304" pitchFamily="18" charset="0"/>
                <a:cs typeface="Times New Roman" panose="02020603050405020304" pitchFamily="18" charset="0"/>
              </a:rPr>
              <a:t>Kuyish, issiq narsalar, suyuqliklar, sigaretalar bilan kuydirish</a:t>
            </a:r>
          </a:p>
          <a:p>
            <a:pPr marL="304800" indent="-219075" algn="just"/>
            <a:r>
              <a:rPr lang="az-Latn-AZ" sz="1800" dirty="0">
                <a:latin typeface="Times New Roman" panose="02020603050405020304" pitchFamily="18" charset="0"/>
                <a:cs typeface="Times New Roman" panose="02020603050405020304" pitchFamily="18" charset="0"/>
              </a:rPr>
              <a:t>Tishlash, bo'g'ilish, cho'kish</a:t>
            </a:r>
          </a:p>
          <a:p>
            <a:pPr marL="304800" indent="-219075" algn="just"/>
            <a:r>
              <a:rPr lang="az-Latn-AZ" sz="1800" dirty="0">
                <a:latin typeface="Times New Roman" panose="02020603050405020304" pitchFamily="18" charset="0"/>
                <a:cs typeface="Times New Roman" panose="02020603050405020304" pitchFamily="18" charset="0"/>
              </a:rPr>
              <a:t>Bolani spirtli ichimliklar, giyohvandlik vositalari, zaharli moddalar, zaharlanishni keltirib chiqaradigan dori vositalaridan foydalanishga jalb qilish</a:t>
            </a: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534656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ell if a Child Is Being Abused Step 5.jpg">
            <a:hlinkClick r:id="rId3"/>
            <a:extLst>
              <a:ext uri="{FF2B5EF4-FFF2-40B4-BE49-F238E27FC236}">
                <a16:creationId xmlns="" xmlns:a16="http://schemas.microsoft.com/office/drawing/2014/main" id="{B4FD6016-A60E-4AF7-94DF-A4A2B6B4AB11}"/>
              </a:ext>
            </a:extLst>
          </p:cNvPr>
          <p:cNvPicPr/>
          <p:nvPr/>
        </p:nvPicPr>
        <p:blipFill rotWithShape="1">
          <a:blip r:embed="rId4" cstate="print">
            <a:alphaModFix/>
          </a:blip>
          <a:srcRect l="10434" r="2" b="2"/>
          <a:stretch/>
        </p:blipFill>
        <p:spPr bwMode="auto">
          <a:xfrm>
            <a:off x="4190110" y="164329"/>
            <a:ext cx="2869790" cy="2489559"/>
          </a:xfrm>
          <a:prstGeom prst="rect">
            <a:avLst/>
          </a:prstGeom>
          <a:effectLst>
            <a:softEdge rad="533400"/>
          </a:effectLst>
        </p:spPr>
      </p:pic>
      <p:sp>
        <p:nvSpPr>
          <p:cNvPr id="2" name="Title 1">
            <a:extLst>
              <a:ext uri="{FF2B5EF4-FFF2-40B4-BE49-F238E27FC236}">
                <a16:creationId xmlns="" xmlns:a16="http://schemas.microsoft.com/office/drawing/2014/main" id="{CAAB27CC-0465-493C-8F48-ED90CFE229BE}"/>
              </a:ext>
            </a:extLst>
          </p:cNvPr>
          <p:cNvSpPr>
            <a:spLocks noGrp="1"/>
          </p:cNvSpPr>
          <p:nvPr>
            <p:ph type="title"/>
          </p:nvPr>
        </p:nvSpPr>
        <p:spPr>
          <a:xfrm>
            <a:off x="246760" y="164329"/>
            <a:ext cx="4562840" cy="994172"/>
          </a:xfrm>
        </p:spPr>
        <p:txBody>
          <a:bodyPr/>
          <a:lstStyle/>
          <a:p>
            <a:pPr algn="ctr"/>
            <a:r>
              <a:rPr lang="az-Latn-AZ" sz="2400" b="1" dirty="0">
                <a:solidFill>
                  <a:srgbClr val="FF0000"/>
                </a:solidFill>
                <a:latin typeface="Times New Roman" panose="02020603050405020304" pitchFamily="18" charset="0"/>
                <a:cs typeface="Times New Roman" panose="02020603050405020304" pitchFamily="18" charset="0"/>
              </a:rPr>
              <a:t>Jismoniy zo'ravonlikning xulq-atvor ko'rsatkichlari</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 xmlns:a16="http://schemas.microsoft.com/office/drawing/2014/main" id="{EF322DA1-A11E-4689-B3DB-5F61E937EEEE}"/>
              </a:ext>
            </a:extLst>
          </p:cNvPr>
          <p:cNvSpPr>
            <a:spLocks noGrp="1"/>
          </p:cNvSpPr>
          <p:nvPr>
            <p:ph idx="1"/>
          </p:nvPr>
        </p:nvSpPr>
        <p:spPr>
          <a:xfrm>
            <a:off x="70214" y="1514495"/>
            <a:ext cx="7886700" cy="3263504"/>
          </a:xfrm>
        </p:spPr>
        <p:txBody>
          <a:bodyPr anchor="ctr">
            <a:noAutofit/>
          </a:bodyPr>
          <a:lstStyle/>
          <a:p>
            <a:pPr marL="257175" indent="-257175" algn="just">
              <a:buFont typeface="Symbol" panose="05050102010706020507" pitchFamily="18" charset="2"/>
              <a:buChar char=""/>
              <a:tabLst>
                <a:tab pos="-34290" algn="l"/>
              </a:tabLst>
            </a:pPr>
            <a:r>
              <a:rPr lang="az-Latn-AZ" sz="1500" dirty="0">
                <a:ea typeface="Times New Roman" panose="02020603050405020304" pitchFamily="18" charset="0"/>
              </a:rPr>
              <a:t>Jismoniy aloqadan qochish</a:t>
            </a:r>
          </a:p>
          <a:p>
            <a:pPr marL="257175" indent="-257175" algn="just">
              <a:buFont typeface="Symbol" panose="05050102010706020507" pitchFamily="18" charset="2"/>
              <a:buChar char=""/>
              <a:tabLst>
                <a:tab pos="-34290" algn="l"/>
              </a:tabLst>
            </a:pPr>
            <a:r>
              <a:rPr lang="az-Latn-AZ" sz="1500" dirty="0">
                <a:ea typeface="Times New Roman" panose="02020603050405020304" pitchFamily="18" charset="0"/>
              </a:rPr>
              <a:t>Kattalar bilan aloqa qilishdan ehtiyot </a:t>
            </a:r>
            <a:r>
              <a:rPr lang="az-Latn-AZ" sz="1500" dirty="0" smtClean="0">
                <a:ea typeface="Times New Roman" panose="02020603050405020304" pitchFamily="18" charset="0"/>
              </a:rPr>
              <a:t>bo'li</a:t>
            </a:r>
            <a:r>
              <a:rPr lang="en-US" sz="1500" dirty="0" err="1" smtClean="0">
                <a:ea typeface="Times New Roman" panose="02020603050405020304" pitchFamily="18" charset="0"/>
              </a:rPr>
              <a:t>sh</a:t>
            </a:r>
            <a:endParaRPr lang="az-Latn-AZ" sz="1500" dirty="0">
              <a:ea typeface="Times New Roman" panose="02020603050405020304" pitchFamily="18" charset="0"/>
            </a:endParaRPr>
          </a:p>
          <a:p>
            <a:pPr marL="257175" indent="-257175" algn="just">
              <a:buFont typeface="Symbol" panose="05050102010706020507" pitchFamily="18" charset="2"/>
              <a:buChar char=""/>
              <a:tabLst>
                <a:tab pos="-34290" algn="l"/>
              </a:tabLst>
            </a:pPr>
            <a:r>
              <a:rPr lang="az-Latn-AZ" sz="1500" dirty="0">
                <a:ea typeface="Times New Roman" panose="02020603050405020304" pitchFamily="18" charset="0"/>
              </a:rPr>
              <a:t>Boshqa bolalar yig'laganda tashvishlanish</a:t>
            </a:r>
          </a:p>
          <a:p>
            <a:pPr marL="257175" indent="-257175" algn="just">
              <a:buFont typeface="Symbol" panose="05050102010706020507" pitchFamily="18" charset="2"/>
              <a:buChar char=""/>
              <a:tabLst>
                <a:tab pos="-34290" algn="l"/>
              </a:tabLst>
            </a:pPr>
            <a:r>
              <a:rPr lang="az-Latn-AZ" sz="1500" dirty="0">
                <a:ea typeface="Times New Roman" panose="02020603050405020304" pitchFamily="18" charset="0"/>
              </a:rPr>
              <a:t>Haddan tashqari xatti-harakatlar - tajovuzkorlik yoki ajralish</a:t>
            </a:r>
          </a:p>
          <a:p>
            <a:pPr marL="257175" indent="-257175" algn="just">
              <a:buFont typeface="Symbol" panose="05050102010706020507" pitchFamily="18" charset="2"/>
              <a:buChar char=""/>
              <a:tabLst>
                <a:tab pos="-34290" algn="l"/>
              </a:tabLst>
            </a:pPr>
            <a:r>
              <a:rPr lang="az-Latn-AZ" sz="1500" dirty="0">
                <a:ea typeface="Times New Roman" panose="02020603050405020304" pitchFamily="18" charset="0"/>
              </a:rPr>
              <a:t>O'ziga past baho berish</a:t>
            </a:r>
          </a:p>
          <a:p>
            <a:pPr marL="257175" indent="-257175" algn="just">
              <a:buFont typeface="Symbol" panose="05050102010706020507" pitchFamily="18" charset="2"/>
              <a:buChar char=""/>
              <a:tabLst>
                <a:tab pos="-34290" algn="l"/>
              </a:tabLst>
            </a:pPr>
            <a:r>
              <a:rPr lang="az-Latn-AZ" sz="1500" dirty="0">
                <a:ea typeface="Times New Roman" panose="02020603050405020304" pitchFamily="18" charset="0"/>
              </a:rPr>
              <a:t>Ota-onalar qo'rquvi</a:t>
            </a:r>
          </a:p>
          <a:p>
            <a:pPr marL="257175" indent="-257175" algn="just">
              <a:buFont typeface="Symbol" panose="05050102010706020507" pitchFamily="18" charset="2"/>
              <a:buChar char=""/>
              <a:tabLst>
                <a:tab pos="-34290" algn="l"/>
              </a:tabLst>
            </a:pPr>
            <a:r>
              <a:rPr lang="az-Latn-AZ" sz="1500" dirty="0">
                <a:ea typeface="Times New Roman" panose="02020603050405020304" pitchFamily="18" charset="0"/>
              </a:rPr>
              <a:t>Uyga borishdan qo'rqish</a:t>
            </a:r>
          </a:p>
          <a:p>
            <a:pPr marL="257175" indent="-257175" algn="just">
              <a:buFont typeface="Symbol" panose="05050102010706020507" pitchFamily="18" charset="2"/>
              <a:buChar char=""/>
              <a:tabLst>
                <a:tab pos="-34290" algn="l"/>
              </a:tabLst>
            </a:pPr>
            <a:r>
              <a:rPr lang="az-Latn-AZ" sz="1500" dirty="0">
                <a:ea typeface="Times New Roman" panose="02020603050405020304" pitchFamily="18" charset="0"/>
              </a:rPr>
              <a:t>Maktabga erta kelish va uyga kech qaytish, bu qo'rquv tufayli bo'lishi mumkin</a:t>
            </a:r>
          </a:p>
          <a:p>
            <a:pPr marL="257175" indent="-257175" algn="just">
              <a:buFont typeface="Symbol" panose="05050102010706020507" pitchFamily="18" charset="2"/>
              <a:buChar char=""/>
              <a:tabLst>
                <a:tab pos="-34290" algn="l"/>
              </a:tabLst>
            </a:pPr>
            <a:r>
              <a:rPr lang="az-Latn-AZ" sz="1500" dirty="0">
                <a:ea typeface="Times New Roman" panose="02020603050405020304" pitchFamily="18" charset="0"/>
              </a:rPr>
              <a:t>Ota-onalarni kaltaklash haqida shikoyatlar</a:t>
            </a:r>
          </a:p>
          <a:p>
            <a:pPr marL="257175" indent="-257175" algn="just">
              <a:buFont typeface="Symbol" panose="05050102010706020507" pitchFamily="18" charset="2"/>
              <a:buChar char=""/>
              <a:tabLst>
                <a:tab pos="-34290" algn="l"/>
              </a:tabLst>
            </a:pPr>
            <a:r>
              <a:rPr lang="az-Latn-AZ" sz="1500" dirty="0">
                <a:ea typeface="Times New Roman" panose="02020603050405020304" pitchFamily="18" charset="0"/>
              </a:rPr>
              <a:t>Og'riq va cheklangan harakat shikoyatlari</a:t>
            </a:r>
          </a:p>
          <a:p>
            <a:pPr marL="257175" indent="-257175" algn="just">
              <a:buFont typeface="Symbol" panose="05050102010706020507" pitchFamily="18" charset="2"/>
              <a:buChar char=""/>
              <a:tabLst>
                <a:tab pos="-34290" algn="l"/>
              </a:tabLst>
            </a:pPr>
            <a:r>
              <a:rPr lang="az-Latn-AZ" sz="1500" dirty="0">
                <a:ea typeface="Times New Roman" panose="02020603050405020304" pitchFamily="18" charset="0"/>
              </a:rPr>
              <a:t>Mavsumga mos kelmaydigan kiyim kiyish</a:t>
            </a:r>
          </a:p>
          <a:p>
            <a:pPr marL="257175" indent="-257175" algn="just">
              <a:buFont typeface="Symbol" panose="05050102010706020507" pitchFamily="18" charset="2"/>
              <a:buChar char=""/>
              <a:tabLst>
                <a:tab pos="-34290" algn="l"/>
              </a:tabLst>
            </a:pPr>
            <a:r>
              <a:rPr lang="az-Latn-AZ" sz="1500" dirty="0">
                <a:ea typeface="Times New Roman" panose="02020603050405020304" pitchFamily="18" charset="0"/>
              </a:rPr>
              <a:t>Surunkali uydan qochish (o'smirlar)</a:t>
            </a:r>
          </a:p>
          <a:p>
            <a:pPr marL="257175" indent="-257175" algn="just">
              <a:buFont typeface="Symbol" panose="05050102010706020507" pitchFamily="18" charset="2"/>
              <a:buChar char=""/>
              <a:tabLst>
                <a:tab pos="-34290" algn="l"/>
              </a:tabLst>
            </a:pPr>
            <a:r>
              <a:rPr lang="az-Latn-AZ" sz="1500" dirty="0">
                <a:ea typeface="Times New Roman" panose="02020603050405020304" pitchFamily="18" charset="0"/>
              </a:rPr>
              <a:t>Jismoniy mashqlar uchun o'zgarishni istamaslik</a:t>
            </a:r>
          </a:p>
          <a:p>
            <a:pPr marL="257175" indent="-257175" algn="just">
              <a:buFont typeface="Symbol" panose="05050102010706020507" pitchFamily="18" charset="2"/>
              <a:buChar char=""/>
              <a:tabLst>
                <a:tab pos="-34290" algn="l"/>
              </a:tabLst>
            </a:pPr>
            <a:r>
              <a:rPr lang="az-Latn-AZ" sz="1500" dirty="0">
                <a:ea typeface="Times New Roman" panose="02020603050405020304" pitchFamily="18" charset="0"/>
              </a:rPr>
              <a:t>e'tiborni jalb qilish uchun manipulyatsiya harakati</a:t>
            </a:r>
            <a:endParaRPr lang="en-US" sz="1500" dirty="0">
              <a:solidFill>
                <a:srgbClr val="000000"/>
              </a:solidFill>
            </a:endParaRPr>
          </a:p>
        </p:txBody>
      </p:sp>
      <p:pic>
        <p:nvPicPr>
          <p:cNvPr id="6" name="Picture 1" descr="Tell if a Child Is Being Abused Step 6.jpg">
            <a:hlinkClick r:id="rId5"/>
            <a:extLst>
              <a:ext uri="{FF2B5EF4-FFF2-40B4-BE49-F238E27FC236}">
                <a16:creationId xmlns="" xmlns:a16="http://schemas.microsoft.com/office/drawing/2014/main" id="{207817EC-14F4-45A3-803C-F90880B79273}"/>
              </a:ext>
            </a:extLst>
          </p:cNvPr>
          <p:cNvPicPr/>
          <p:nvPr/>
        </p:nvPicPr>
        <p:blipFill rotWithShape="1">
          <a:blip r:embed="rId6" cstate="print">
            <a:alphaModFix/>
          </a:blip>
          <a:srcRect l="2929" r="2009" b="-2"/>
          <a:stretch/>
        </p:blipFill>
        <p:spPr bwMode="auto">
          <a:xfrm>
            <a:off x="6602400" y="3240000"/>
            <a:ext cx="2541600" cy="1893993"/>
          </a:xfrm>
          <a:custGeom>
            <a:avLst/>
            <a:gdLst>
              <a:gd name="connsiteX0" fmla="*/ 2554615 w 4792674"/>
              <a:gd name="connsiteY0" fmla="*/ 0 h 3781268"/>
              <a:gd name="connsiteX1" fmla="*/ 4672942 w 4792674"/>
              <a:gd name="connsiteY1" fmla="*/ 1126306 h 3781268"/>
              <a:gd name="connsiteX2" fmla="*/ 4792674 w 4792674"/>
              <a:gd name="connsiteY2" fmla="*/ 1323391 h 3781268"/>
              <a:gd name="connsiteX3" fmla="*/ 4792674 w 4792674"/>
              <a:gd name="connsiteY3" fmla="*/ 3781268 h 3781268"/>
              <a:gd name="connsiteX4" fmla="*/ 313779 w 4792674"/>
              <a:gd name="connsiteY4" fmla="*/ 3781268 h 3781268"/>
              <a:gd name="connsiteX5" fmla="*/ 308328 w 4792674"/>
              <a:gd name="connsiteY5" fmla="*/ 3772297 h 3781268"/>
              <a:gd name="connsiteX6" fmla="*/ 0 w 4792674"/>
              <a:gd name="connsiteY6" fmla="*/ 2554615 h 3781268"/>
              <a:gd name="connsiteX7" fmla="*/ 2554615 w 4792674"/>
              <a:gd name="connsiteY7" fmla="*/ 0 h 3781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92674" h="3781268">
                <a:moveTo>
                  <a:pt x="2554615" y="0"/>
                </a:moveTo>
                <a:cubicBezTo>
                  <a:pt x="3436412" y="0"/>
                  <a:pt x="4213859" y="446774"/>
                  <a:pt x="4672942" y="1126306"/>
                </a:cubicBezTo>
                <a:lnTo>
                  <a:pt x="4792674" y="1323391"/>
                </a:lnTo>
                <a:lnTo>
                  <a:pt x="4792674" y="3781268"/>
                </a:lnTo>
                <a:lnTo>
                  <a:pt x="313779" y="3781268"/>
                </a:lnTo>
                <a:lnTo>
                  <a:pt x="308328" y="3772297"/>
                </a:lnTo>
                <a:cubicBezTo>
                  <a:pt x="111694" y="3410325"/>
                  <a:pt x="0" y="2995514"/>
                  <a:pt x="0" y="2554615"/>
                </a:cubicBezTo>
                <a:cubicBezTo>
                  <a:pt x="0" y="1143740"/>
                  <a:pt x="1143740" y="0"/>
                  <a:pt x="2554615" y="0"/>
                </a:cubicBezTo>
                <a:close/>
              </a:path>
            </a:pathLst>
          </a:custGeom>
          <a:effectLst>
            <a:softEdge rad="0"/>
          </a:effectLst>
        </p:spPr>
      </p:pic>
    </p:spTree>
    <p:extLst>
      <p:ext uri="{BB962C8B-B14F-4D97-AF65-F5344CB8AC3E}">
        <p14:creationId xmlns:p14="http://schemas.microsoft.com/office/powerpoint/2010/main" val="369622912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calcmode="lin" valueType="num">
                                      <p:cBhvr>
                                        <p:cTn id="2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4" dur="500"/>
                                        <p:tgtEl>
                                          <p:spTgt spid="3">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 calcmode="lin" valueType="num">
                                      <p:cBhvr>
                                        <p:cTn id="29"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0"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1" dur="500"/>
                                        <p:tgtEl>
                                          <p:spTgt spid="3">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anim calcmode="lin" valueType="num">
                                      <p:cBhvr>
                                        <p:cTn id="36"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7"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8" dur="500"/>
                                        <p:tgtEl>
                                          <p:spTgt spid="3">
                                            <p:txEl>
                                              <p:pRg st="3" end="3"/>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nodeType="click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anim calcmode="lin" valueType="num">
                                      <p:cBhvr>
                                        <p:cTn id="43"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4"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45" dur="500"/>
                                        <p:tgtEl>
                                          <p:spTgt spid="3">
                                            <p:txEl>
                                              <p:pRg st="4" end="4"/>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53" presetClass="entr" presetSubtype="16" fill="hold" nodeType="clickEffect">
                                  <p:stCondLst>
                                    <p:cond delay="0"/>
                                  </p:stCondLst>
                                  <p:childTnLst>
                                    <p:set>
                                      <p:cBhvr>
                                        <p:cTn id="49" dur="1" fill="hold">
                                          <p:stCondLst>
                                            <p:cond delay="0"/>
                                          </p:stCondLst>
                                        </p:cTn>
                                        <p:tgtEl>
                                          <p:spTgt spid="3">
                                            <p:txEl>
                                              <p:pRg st="5" end="5"/>
                                            </p:txEl>
                                          </p:spTgt>
                                        </p:tgtEl>
                                        <p:attrNameLst>
                                          <p:attrName>style.visibility</p:attrName>
                                        </p:attrNameLst>
                                      </p:cBhvr>
                                      <p:to>
                                        <p:strVal val="visible"/>
                                      </p:to>
                                    </p:set>
                                    <p:anim calcmode="lin" valueType="num">
                                      <p:cBhvr>
                                        <p:cTn id="50"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1"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52" dur="500"/>
                                        <p:tgtEl>
                                          <p:spTgt spid="3">
                                            <p:txEl>
                                              <p:pRg st="5" end="5"/>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nodeType="clickEffect">
                                  <p:stCondLst>
                                    <p:cond delay="0"/>
                                  </p:stCondLst>
                                  <p:childTnLst>
                                    <p:set>
                                      <p:cBhvr>
                                        <p:cTn id="56" dur="1" fill="hold">
                                          <p:stCondLst>
                                            <p:cond delay="0"/>
                                          </p:stCondLst>
                                        </p:cTn>
                                        <p:tgtEl>
                                          <p:spTgt spid="3">
                                            <p:txEl>
                                              <p:pRg st="6" end="6"/>
                                            </p:txEl>
                                          </p:spTgt>
                                        </p:tgtEl>
                                        <p:attrNameLst>
                                          <p:attrName>style.visibility</p:attrName>
                                        </p:attrNameLst>
                                      </p:cBhvr>
                                      <p:to>
                                        <p:strVal val="visible"/>
                                      </p:to>
                                    </p:set>
                                    <p:anim calcmode="lin" valueType="num">
                                      <p:cBhvr>
                                        <p:cTn id="57"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8"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9" dur="500"/>
                                        <p:tgtEl>
                                          <p:spTgt spid="3">
                                            <p:txEl>
                                              <p:pRg st="6" end="6"/>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53" presetClass="entr" presetSubtype="16" fill="hold" nodeType="clickEffect">
                                  <p:stCondLst>
                                    <p:cond delay="0"/>
                                  </p:stCondLst>
                                  <p:childTnLst>
                                    <p:set>
                                      <p:cBhvr>
                                        <p:cTn id="63" dur="1" fill="hold">
                                          <p:stCondLst>
                                            <p:cond delay="0"/>
                                          </p:stCondLst>
                                        </p:cTn>
                                        <p:tgtEl>
                                          <p:spTgt spid="3">
                                            <p:txEl>
                                              <p:pRg st="7" end="7"/>
                                            </p:txEl>
                                          </p:spTgt>
                                        </p:tgtEl>
                                        <p:attrNameLst>
                                          <p:attrName>style.visibility</p:attrName>
                                        </p:attrNameLst>
                                      </p:cBhvr>
                                      <p:to>
                                        <p:strVal val="visible"/>
                                      </p:to>
                                    </p:set>
                                    <p:anim calcmode="lin" valueType="num">
                                      <p:cBhvr>
                                        <p:cTn id="64"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65"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66" dur="500"/>
                                        <p:tgtEl>
                                          <p:spTgt spid="3">
                                            <p:txEl>
                                              <p:pRg st="7" end="7"/>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53" presetClass="entr" presetSubtype="16" fill="hold" nodeType="clickEffect">
                                  <p:stCondLst>
                                    <p:cond delay="0"/>
                                  </p:stCondLst>
                                  <p:childTnLst>
                                    <p:set>
                                      <p:cBhvr>
                                        <p:cTn id="70" dur="1" fill="hold">
                                          <p:stCondLst>
                                            <p:cond delay="0"/>
                                          </p:stCondLst>
                                        </p:cTn>
                                        <p:tgtEl>
                                          <p:spTgt spid="3">
                                            <p:txEl>
                                              <p:pRg st="8" end="8"/>
                                            </p:txEl>
                                          </p:spTgt>
                                        </p:tgtEl>
                                        <p:attrNameLst>
                                          <p:attrName>style.visibility</p:attrName>
                                        </p:attrNameLst>
                                      </p:cBhvr>
                                      <p:to>
                                        <p:strVal val="visible"/>
                                      </p:to>
                                    </p:set>
                                    <p:anim calcmode="lin" valueType="num">
                                      <p:cBhvr>
                                        <p:cTn id="71"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72"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73" dur="500"/>
                                        <p:tgtEl>
                                          <p:spTgt spid="3">
                                            <p:txEl>
                                              <p:pRg st="8" end="8"/>
                                            </p:txEl>
                                          </p:spTgt>
                                        </p:tgtEl>
                                      </p:cBhvr>
                                    </p:animEffect>
                                  </p:childTnLst>
                                </p:cTn>
                              </p:par>
                            </p:childTnLst>
                          </p:cTn>
                        </p:par>
                      </p:childTnLst>
                    </p:cTn>
                  </p:par>
                  <p:par>
                    <p:cTn id="74" fill="hold">
                      <p:stCondLst>
                        <p:cond delay="indefinite"/>
                      </p:stCondLst>
                      <p:childTnLst>
                        <p:par>
                          <p:cTn id="75" fill="hold">
                            <p:stCondLst>
                              <p:cond delay="0"/>
                            </p:stCondLst>
                            <p:childTnLst>
                              <p:par>
                                <p:cTn id="76" presetID="53" presetClass="entr" presetSubtype="16" fill="hold" nodeType="clickEffect">
                                  <p:stCondLst>
                                    <p:cond delay="0"/>
                                  </p:stCondLst>
                                  <p:childTnLst>
                                    <p:set>
                                      <p:cBhvr>
                                        <p:cTn id="77" dur="1" fill="hold">
                                          <p:stCondLst>
                                            <p:cond delay="0"/>
                                          </p:stCondLst>
                                        </p:cTn>
                                        <p:tgtEl>
                                          <p:spTgt spid="3">
                                            <p:txEl>
                                              <p:pRg st="9" end="9"/>
                                            </p:txEl>
                                          </p:spTgt>
                                        </p:tgtEl>
                                        <p:attrNameLst>
                                          <p:attrName>style.visibility</p:attrName>
                                        </p:attrNameLst>
                                      </p:cBhvr>
                                      <p:to>
                                        <p:strVal val="visible"/>
                                      </p:to>
                                    </p:set>
                                    <p:anim calcmode="lin" valueType="num">
                                      <p:cBhvr>
                                        <p:cTn id="78"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79" dur="5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80" dur="500"/>
                                        <p:tgtEl>
                                          <p:spTgt spid="3">
                                            <p:txEl>
                                              <p:pRg st="9" end="9"/>
                                            </p:txEl>
                                          </p:spTgt>
                                        </p:tgtEl>
                                      </p:cBhvr>
                                    </p:animEffect>
                                  </p:childTnLst>
                                </p:cTn>
                              </p:par>
                            </p:childTnLst>
                          </p:cTn>
                        </p:par>
                      </p:childTnLst>
                    </p:cTn>
                  </p:par>
                  <p:par>
                    <p:cTn id="81" fill="hold">
                      <p:stCondLst>
                        <p:cond delay="indefinite"/>
                      </p:stCondLst>
                      <p:childTnLst>
                        <p:par>
                          <p:cTn id="82" fill="hold">
                            <p:stCondLst>
                              <p:cond delay="0"/>
                            </p:stCondLst>
                            <p:childTnLst>
                              <p:par>
                                <p:cTn id="83" presetID="53" presetClass="entr" presetSubtype="16" fill="hold" nodeType="clickEffect">
                                  <p:stCondLst>
                                    <p:cond delay="0"/>
                                  </p:stCondLst>
                                  <p:childTnLst>
                                    <p:set>
                                      <p:cBhvr>
                                        <p:cTn id="84" dur="1" fill="hold">
                                          <p:stCondLst>
                                            <p:cond delay="0"/>
                                          </p:stCondLst>
                                        </p:cTn>
                                        <p:tgtEl>
                                          <p:spTgt spid="3">
                                            <p:txEl>
                                              <p:pRg st="10" end="10"/>
                                            </p:txEl>
                                          </p:spTgt>
                                        </p:tgtEl>
                                        <p:attrNameLst>
                                          <p:attrName>style.visibility</p:attrName>
                                        </p:attrNameLst>
                                      </p:cBhvr>
                                      <p:to>
                                        <p:strVal val="visible"/>
                                      </p:to>
                                    </p:set>
                                    <p:anim calcmode="lin" valueType="num">
                                      <p:cBhvr>
                                        <p:cTn id="85" dur="5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86" dur="500" fill="hold"/>
                                        <p:tgtEl>
                                          <p:spTgt spid="3">
                                            <p:txEl>
                                              <p:pRg st="10" end="10"/>
                                            </p:txEl>
                                          </p:spTgt>
                                        </p:tgtEl>
                                        <p:attrNameLst>
                                          <p:attrName>ppt_h</p:attrName>
                                        </p:attrNameLst>
                                      </p:cBhvr>
                                      <p:tavLst>
                                        <p:tav tm="0">
                                          <p:val>
                                            <p:fltVal val="0"/>
                                          </p:val>
                                        </p:tav>
                                        <p:tav tm="100000">
                                          <p:val>
                                            <p:strVal val="#ppt_h"/>
                                          </p:val>
                                        </p:tav>
                                      </p:tavLst>
                                    </p:anim>
                                    <p:animEffect transition="in" filter="fade">
                                      <p:cBhvr>
                                        <p:cTn id="87" dur="500"/>
                                        <p:tgtEl>
                                          <p:spTgt spid="3">
                                            <p:txEl>
                                              <p:pRg st="10" end="10"/>
                                            </p:txEl>
                                          </p:spTgt>
                                        </p:tgtEl>
                                      </p:cBhvr>
                                    </p:animEffect>
                                  </p:childTnLst>
                                </p:cTn>
                              </p:par>
                            </p:childTnLst>
                          </p:cTn>
                        </p:par>
                      </p:childTnLst>
                    </p:cTn>
                  </p:par>
                  <p:par>
                    <p:cTn id="88" fill="hold">
                      <p:stCondLst>
                        <p:cond delay="indefinite"/>
                      </p:stCondLst>
                      <p:childTnLst>
                        <p:par>
                          <p:cTn id="89" fill="hold">
                            <p:stCondLst>
                              <p:cond delay="0"/>
                            </p:stCondLst>
                            <p:childTnLst>
                              <p:par>
                                <p:cTn id="90" presetID="53" presetClass="entr" presetSubtype="16" fill="hold" nodeType="clickEffect">
                                  <p:stCondLst>
                                    <p:cond delay="0"/>
                                  </p:stCondLst>
                                  <p:childTnLst>
                                    <p:set>
                                      <p:cBhvr>
                                        <p:cTn id="91" dur="1" fill="hold">
                                          <p:stCondLst>
                                            <p:cond delay="0"/>
                                          </p:stCondLst>
                                        </p:cTn>
                                        <p:tgtEl>
                                          <p:spTgt spid="3">
                                            <p:txEl>
                                              <p:pRg st="11" end="11"/>
                                            </p:txEl>
                                          </p:spTgt>
                                        </p:tgtEl>
                                        <p:attrNameLst>
                                          <p:attrName>style.visibility</p:attrName>
                                        </p:attrNameLst>
                                      </p:cBhvr>
                                      <p:to>
                                        <p:strVal val="visible"/>
                                      </p:to>
                                    </p:set>
                                    <p:anim calcmode="lin" valueType="num">
                                      <p:cBhvr>
                                        <p:cTn id="92" dur="500" fill="hold"/>
                                        <p:tgtEl>
                                          <p:spTgt spid="3">
                                            <p:txEl>
                                              <p:pRg st="11" end="11"/>
                                            </p:txEl>
                                          </p:spTgt>
                                        </p:tgtEl>
                                        <p:attrNameLst>
                                          <p:attrName>ppt_w</p:attrName>
                                        </p:attrNameLst>
                                      </p:cBhvr>
                                      <p:tavLst>
                                        <p:tav tm="0">
                                          <p:val>
                                            <p:fltVal val="0"/>
                                          </p:val>
                                        </p:tav>
                                        <p:tav tm="100000">
                                          <p:val>
                                            <p:strVal val="#ppt_w"/>
                                          </p:val>
                                        </p:tav>
                                      </p:tavLst>
                                    </p:anim>
                                    <p:anim calcmode="lin" valueType="num">
                                      <p:cBhvr>
                                        <p:cTn id="93" dur="500" fill="hold"/>
                                        <p:tgtEl>
                                          <p:spTgt spid="3">
                                            <p:txEl>
                                              <p:pRg st="11" end="11"/>
                                            </p:txEl>
                                          </p:spTgt>
                                        </p:tgtEl>
                                        <p:attrNameLst>
                                          <p:attrName>ppt_h</p:attrName>
                                        </p:attrNameLst>
                                      </p:cBhvr>
                                      <p:tavLst>
                                        <p:tav tm="0">
                                          <p:val>
                                            <p:fltVal val="0"/>
                                          </p:val>
                                        </p:tav>
                                        <p:tav tm="100000">
                                          <p:val>
                                            <p:strVal val="#ppt_h"/>
                                          </p:val>
                                        </p:tav>
                                      </p:tavLst>
                                    </p:anim>
                                    <p:animEffect transition="in" filter="fade">
                                      <p:cBhvr>
                                        <p:cTn id="94" dur="500"/>
                                        <p:tgtEl>
                                          <p:spTgt spid="3">
                                            <p:txEl>
                                              <p:pRg st="11" end="11"/>
                                            </p:txEl>
                                          </p:spTgt>
                                        </p:tgtEl>
                                      </p:cBhvr>
                                    </p:animEffect>
                                  </p:childTnLst>
                                </p:cTn>
                              </p:par>
                            </p:childTnLst>
                          </p:cTn>
                        </p:par>
                      </p:childTnLst>
                    </p:cTn>
                  </p:par>
                  <p:par>
                    <p:cTn id="95" fill="hold">
                      <p:stCondLst>
                        <p:cond delay="indefinite"/>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3">
                                            <p:txEl>
                                              <p:pRg st="12" end="12"/>
                                            </p:txEl>
                                          </p:spTgt>
                                        </p:tgtEl>
                                        <p:attrNameLst>
                                          <p:attrName>style.visibility</p:attrName>
                                        </p:attrNameLst>
                                      </p:cBhvr>
                                      <p:to>
                                        <p:strVal val="visible"/>
                                      </p:to>
                                    </p:set>
                                    <p:anim calcmode="lin" valueType="num">
                                      <p:cBhvr>
                                        <p:cTn id="99" dur="500" fill="hold"/>
                                        <p:tgtEl>
                                          <p:spTgt spid="3">
                                            <p:txEl>
                                              <p:pRg st="12" end="12"/>
                                            </p:txEl>
                                          </p:spTgt>
                                        </p:tgtEl>
                                        <p:attrNameLst>
                                          <p:attrName>ppt_w</p:attrName>
                                        </p:attrNameLst>
                                      </p:cBhvr>
                                      <p:tavLst>
                                        <p:tav tm="0">
                                          <p:val>
                                            <p:fltVal val="0"/>
                                          </p:val>
                                        </p:tav>
                                        <p:tav tm="100000">
                                          <p:val>
                                            <p:strVal val="#ppt_w"/>
                                          </p:val>
                                        </p:tav>
                                      </p:tavLst>
                                    </p:anim>
                                    <p:anim calcmode="lin" valueType="num">
                                      <p:cBhvr>
                                        <p:cTn id="100" dur="500" fill="hold"/>
                                        <p:tgtEl>
                                          <p:spTgt spid="3">
                                            <p:txEl>
                                              <p:pRg st="12" end="12"/>
                                            </p:txEl>
                                          </p:spTgt>
                                        </p:tgtEl>
                                        <p:attrNameLst>
                                          <p:attrName>ppt_h</p:attrName>
                                        </p:attrNameLst>
                                      </p:cBhvr>
                                      <p:tavLst>
                                        <p:tav tm="0">
                                          <p:val>
                                            <p:fltVal val="0"/>
                                          </p:val>
                                        </p:tav>
                                        <p:tav tm="100000">
                                          <p:val>
                                            <p:strVal val="#ppt_h"/>
                                          </p:val>
                                        </p:tav>
                                      </p:tavLst>
                                    </p:anim>
                                    <p:animEffect transition="in" filter="fade">
                                      <p:cBhvr>
                                        <p:cTn id="101" dur="500"/>
                                        <p:tgtEl>
                                          <p:spTgt spid="3">
                                            <p:txEl>
                                              <p:pRg st="12" end="12"/>
                                            </p:txEl>
                                          </p:spTgt>
                                        </p:tgtEl>
                                      </p:cBhvr>
                                    </p:animEffect>
                                  </p:childTnLst>
                                </p:cTn>
                              </p:par>
                            </p:childTnLst>
                          </p:cTn>
                        </p:par>
                      </p:childTnLst>
                    </p:cTn>
                  </p:par>
                  <p:par>
                    <p:cTn id="102" fill="hold">
                      <p:stCondLst>
                        <p:cond delay="indefinite"/>
                      </p:stCondLst>
                      <p:childTnLst>
                        <p:par>
                          <p:cTn id="103" fill="hold">
                            <p:stCondLst>
                              <p:cond delay="0"/>
                            </p:stCondLst>
                            <p:childTnLst>
                              <p:par>
                                <p:cTn id="104" presetID="53" presetClass="entr" presetSubtype="16" fill="hold" nodeType="clickEffect">
                                  <p:stCondLst>
                                    <p:cond delay="0"/>
                                  </p:stCondLst>
                                  <p:childTnLst>
                                    <p:set>
                                      <p:cBhvr>
                                        <p:cTn id="105" dur="1" fill="hold">
                                          <p:stCondLst>
                                            <p:cond delay="0"/>
                                          </p:stCondLst>
                                        </p:cTn>
                                        <p:tgtEl>
                                          <p:spTgt spid="3">
                                            <p:txEl>
                                              <p:pRg st="13" end="13"/>
                                            </p:txEl>
                                          </p:spTgt>
                                        </p:tgtEl>
                                        <p:attrNameLst>
                                          <p:attrName>style.visibility</p:attrName>
                                        </p:attrNameLst>
                                      </p:cBhvr>
                                      <p:to>
                                        <p:strVal val="visible"/>
                                      </p:to>
                                    </p:set>
                                    <p:anim calcmode="lin" valueType="num">
                                      <p:cBhvr>
                                        <p:cTn id="106" dur="500" fill="hold"/>
                                        <p:tgtEl>
                                          <p:spTgt spid="3">
                                            <p:txEl>
                                              <p:pRg st="13" end="13"/>
                                            </p:txEl>
                                          </p:spTgt>
                                        </p:tgtEl>
                                        <p:attrNameLst>
                                          <p:attrName>ppt_w</p:attrName>
                                        </p:attrNameLst>
                                      </p:cBhvr>
                                      <p:tavLst>
                                        <p:tav tm="0">
                                          <p:val>
                                            <p:fltVal val="0"/>
                                          </p:val>
                                        </p:tav>
                                        <p:tav tm="100000">
                                          <p:val>
                                            <p:strVal val="#ppt_w"/>
                                          </p:val>
                                        </p:tav>
                                      </p:tavLst>
                                    </p:anim>
                                    <p:anim calcmode="lin" valueType="num">
                                      <p:cBhvr>
                                        <p:cTn id="107" dur="500" fill="hold"/>
                                        <p:tgtEl>
                                          <p:spTgt spid="3">
                                            <p:txEl>
                                              <p:pRg st="13" end="13"/>
                                            </p:txEl>
                                          </p:spTgt>
                                        </p:tgtEl>
                                        <p:attrNameLst>
                                          <p:attrName>ppt_h</p:attrName>
                                        </p:attrNameLst>
                                      </p:cBhvr>
                                      <p:tavLst>
                                        <p:tav tm="0">
                                          <p:val>
                                            <p:fltVal val="0"/>
                                          </p:val>
                                        </p:tav>
                                        <p:tav tm="100000">
                                          <p:val>
                                            <p:strVal val="#ppt_h"/>
                                          </p:val>
                                        </p:tav>
                                      </p:tavLst>
                                    </p:anim>
                                    <p:animEffect transition="in" filter="fade">
                                      <p:cBhvr>
                                        <p:cTn id="108" dur="500"/>
                                        <p:tgtEl>
                                          <p:spTgt spid="3">
                                            <p:txEl>
                                              <p:pRg st="13" end="13"/>
                                            </p:txEl>
                                          </p:spTgt>
                                        </p:tgtEl>
                                      </p:cBhvr>
                                    </p:animEffect>
                                  </p:childTnLst>
                                </p:cTn>
                              </p:par>
                            </p:childTnLst>
                          </p:cTn>
                        </p:par>
                      </p:childTnLst>
                    </p:cTn>
                  </p:par>
                  <p:par>
                    <p:cTn id="109" fill="hold">
                      <p:stCondLst>
                        <p:cond delay="indefinite"/>
                      </p:stCondLst>
                      <p:childTnLst>
                        <p:par>
                          <p:cTn id="110" fill="hold">
                            <p:stCondLst>
                              <p:cond delay="0"/>
                            </p:stCondLst>
                            <p:childTnLst>
                              <p:par>
                                <p:cTn id="111" presetID="14" presetClass="entr" presetSubtype="10" fill="hold" nodeType="clickEffect">
                                  <p:stCondLst>
                                    <p:cond delay="0"/>
                                  </p:stCondLst>
                                  <p:childTnLst>
                                    <p:set>
                                      <p:cBhvr>
                                        <p:cTn id="112" dur="1" fill="hold">
                                          <p:stCondLst>
                                            <p:cond delay="0"/>
                                          </p:stCondLst>
                                        </p:cTn>
                                        <p:tgtEl>
                                          <p:spTgt spid="6"/>
                                        </p:tgtEl>
                                        <p:attrNameLst>
                                          <p:attrName>style.visibility</p:attrName>
                                        </p:attrNameLst>
                                      </p:cBhvr>
                                      <p:to>
                                        <p:strVal val="visible"/>
                                      </p:to>
                                    </p:set>
                                    <p:animEffect transition="in" filter="randombar(horizontal)">
                                      <p:cBhvr>
                                        <p:cTn id="1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671"/>
        <p:cNvGrpSpPr/>
        <p:nvPr/>
      </p:nvGrpSpPr>
      <p:grpSpPr>
        <a:xfrm>
          <a:off x="0" y="0"/>
          <a:ext cx="0" cy="0"/>
          <a:chOff x="0" y="0"/>
          <a:chExt cx="0" cy="0"/>
        </a:xfrm>
      </p:grpSpPr>
      <p:sp>
        <p:nvSpPr>
          <p:cNvPr id="673" name="Google Shape;673;p50"/>
          <p:cNvSpPr txBox="1">
            <a:spLocks noGrp="1"/>
          </p:cNvSpPr>
          <p:nvPr>
            <p:ph type="title" idx="2"/>
          </p:nvPr>
        </p:nvSpPr>
        <p:spPr>
          <a:xfrm>
            <a:off x="309688" y="947450"/>
            <a:ext cx="13059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smtClean="0"/>
              <a:t>02</a:t>
            </a:r>
            <a:endParaRPr dirty="0"/>
          </a:p>
        </p:txBody>
      </p:sp>
      <p:cxnSp>
        <p:nvCxnSpPr>
          <p:cNvPr id="675" name="Google Shape;675;p50"/>
          <p:cNvCxnSpPr/>
          <p:nvPr/>
        </p:nvCxnSpPr>
        <p:spPr>
          <a:xfrm>
            <a:off x="1615588" y="1186850"/>
            <a:ext cx="0" cy="2581500"/>
          </a:xfrm>
          <a:prstGeom prst="straightConnector1">
            <a:avLst/>
          </a:prstGeom>
          <a:noFill/>
          <a:ln w="19050" cap="flat" cmpd="sng">
            <a:solidFill>
              <a:schemeClr val="dk1"/>
            </a:solidFill>
            <a:prstDash val="solid"/>
            <a:round/>
            <a:headEnd type="none" w="med" len="med"/>
            <a:tailEnd type="none" w="med" len="med"/>
          </a:ln>
        </p:spPr>
      </p:cxnSp>
      <p:sp>
        <p:nvSpPr>
          <p:cNvPr id="6" name="Google Shape;653;p48"/>
          <p:cNvSpPr txBox="1">
            <a:spLocks/>
          </p:cNvSpPr>
          <p:nvPr/>
        </p:nvSpPr>
        <p:spPr>
          <a:xfrm>
            <a:off x="1615588" y="979550"/>
            <a:ext cx="4082750" cy="483900"/>
          </a:xfrm>
          <a:prstGeom prst="rect">
            <a:avLst/>
          </a:prstGeom>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r>
              <a:rPr lang="uz-Latn-UZ" sz="2800" b="1" dirty="0" smtClean="0"/>
              <a:t>Ji</a:t>
            </a:r>
            <a:r>
              <a:rPr lang="en-US" sz="2800" b="1" dirty="0" err="1" smtClean="0"/>
              <a:t>nsiy</a:t>
            </a:r>
            <a:r>
              <a:rPr lang="uz-Latn-UZ" sz="2800" b="1" dirty="0" smtClean="0"/>
              <a:t> </a:t>
            </a:r>
            <a:r>
              <a:rPr lang="uz-Latn-UZ" sz="2800" b="1" dirty="0"/>
              <a:t>zoʻravonlik</a:t>
            </a:r>
            <a:endParaRPr lang="uz-Latn-UZ" sz="2800" dirty="0"/>
          </a:p>
        </p:txBody>
      </p:sp>
      <p:sp>
        <p:nvSpPr>
          <p:cNvPr id="2" name="Прямоугольник 1"/>
          <p:cNvSpPr/>
          <p:nvPr/>
        </p:nvSpPr>
        <p:spPr>
          <a:xfrm>
            <a:off x="1735200" y="1589487"/>
            <a:ext cx="6645600" cy="2031325"/>
          </a:xfrm>
          <a:prstGeom prst="rect">
            <a:avLst/>
          </a:prstGeom>
        </p:spPr>
        <p:txBody>
          <a:bodyPr wrap="square">
            <a:spAutoFit/>
          </a:bodyPr>
          <a:lstStyle/>
          <a:p>
            <a:pPr algn="just" defTabSz="360363"/>
            <a:r>
              <a:rPr lang="en-US" dirty="0" smtClean="0">
                <a:latin typeface="Times New Roman" panose="02020603050405020304" pitchFamily="18" charset="0"/>
                <a:cs typeface="Times New Roman" panose="02020603050405020304" pitchFamily="18" charset="0"/>
              </a:rPr>
              <a:t>	</a:t>
            </a:r>
            <a:r>
              <a:rPr lang="en-US" sz="1800" dirty="0" smtClean="0">
                <a:latin typeface="Times New Roman" panose="02020603050405020304" pitchFamily="18" charset="0"/>
                <a:cs typeface="Times New Roman" panose="02020603050405020304" pitchFamily="18" charset="0"/>
              </a:rPr>
              <a:t>S</a:t>
            </a:r>
            <a:r>
              <a:rPr lang="uz-Latn-UZ" sz="1800" dirty="0" smtClean="0">
                <a:latin typeface="Times New Roman" panose="02020603050405020304" pitchFamily="18" charset="0"/>
                <a:cs typeface="Times New Roman" panose="02020603050405020304" pitchFamily="18" charset="0"/>
              </a:rPr>
              <a:t>haxsning </a:t>
            </a:r>
            <a:r>
              <a:rPr lang="uz-Latn-UZ" sz="1800" dirty="0">
                <a:latin typeface="Times New Roman" panose="02020603050405020304" pitchFamily="18" charset="0"/>
                <a:cs typeface="Times New Roman" panose="02020603050405020304" pitchFamily="18" charset="0"/>
              </a:rPr>
              <a:t>roziligisiz yoki yoshiga mos bo‘lmagan jinsiy harakatlar orqali amalga oshiriladigan zo‘ravonlik shaklidir. Bunga nomaqbul teginish, majburiy jinsiy harakatlar, jinsiy mazmundagi so‘zlar, pornografik materiallarga majburlash va shaxsning jinsiy daxlsizligini buzuvchi boshqa harakatlar kiradi. Bu turdagi zo‘ravonlik shaxs psixikasiga eng og‘ir va uzoq muddatli zarar yetkazadi.</a:t>
            </a:r>
            <a:endParaRPr lang="ru-RU" sz="1800" dirty="0">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3"/>
          <a:stretch>
            <a:fillRect/>
          </a:stretch>
        </p:blipFill>
        <p:spPr>
          <a:xfrm>
            <a:off x="6415741" y="3341191"/>
            <a:ext cx="2461318" cy="1638877"/>
          </a:xfrm>
          <a:prstGeom prst="rect">
            <a:avLst/>
          </a:prstGeom>
          <a:ln>
            <a:noFill/>
          </a:ln>
          <a:effectLst>
            <a:softEdge rad="112500"/>
          </a:effectLst>
        </p:spPr>
      </p:pic>
    </p:spTree>
    <p:extLst>
      <p:ext uri="{BB962C8B-B14F-4D97-AF65-F5344CB8AC3E}">
        <p14:creationId xmlns:p14="http://schemas.microsoft.com/office/powerpoint/2010/main" val="396194882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49F7240-58F1-4B39-9E96-A1724CED772A}"/>
              </a:ext>
            </a:extLst>
          </p:cNvPr>
          <p:cNvSpPr>
            <a:spLocks noGrp="1"/>
          </p:cNvSpPr>
          <p:nvPr>
            <p:ph type="title"/>
          </p:nvPr>
        </p:nvSpPr>
        <p:spPr>
          <a:xfrm>
            <a:off x="520650" y="172154"/>
            <a:ext cx="3699906" cy="3894395"/>
          </a:xfrm>
        </p:spPr>
        <p:txBody>
          <a:bodyPr>
            <a:normAutofit fontScale="90000"/>
          </a:bodyPr>
          <a:lstStyle/>
          <a:p>
            <a:r>
              <a:rPr lang="ru-RU" sz="2100" dirty="0">
                <a:solidFill>
                  <a:srgbClr val="FF0000"/>
                </a:solidFill>
              </a:rPr>
              <a:t/>
            </a:r>
            <a:br>
              <a:rPr lang="ru-RU" sz="2100" dirty="0">
                <a:solidFill>
                  <a:srgbClr val="FF0000"/>
                </a:solidFill>
              </a:rPr>
            </a:br>
            <a:r>
              <a:rPr lang="az-Latn-AZ" sz="2100" dirty="0">
                <a:solidFill>
                  <a:srgbClr val="FF0000"/>
                </a:solidFill>
              </a:rPr>
              <a:t>JINSIY QUVVATNING XULQ </a:t>
            </a:r>
            <a:r>
              <a:rPr lang="az-Latn-AZ" sz="2100" dirty="0" smtClean="0">
                <a:solidFill>
                  <a:srgbClr val="FF0000"/>
                </a:solidFill>
              </a:rPr>
              <a:t>KO'RSATMALARI</a:t>
            </a:r>
            <a:r>
              <a:rPr lang="en-US" sz="2100" dirty="0" smtClean="0">
                <a:solidFill>
                  <a:srgbClr val="FF0000"/>
                </a:solidFill>
              </a:rPr>
              <a:t/>
            </a:r>
            <a:br>
              <a:rPr lang="en-US" sz="2100" dirty="0" smtClean="0">
                <a:solidFill>
                  <a:srgbClr val="FF0000"/>
                </a:solidFill>
              </a:rPr>
            </a:br>
            <a:r>
              <a:rPr lang="ru-RU" sz="2325" dirty="0">
                <a:solidFill>
                  <a:srgbClr val="FF0000"/>
                </a:solidFill>
              </a:rPr>
              <a:t/>
            </a:r>
            <a:br>
              <a:rPr lang="ru-RU" sz="2325" dirty="0">
                <a:solidFill>
                  <a:srgbClr val="FF0000"/>
                </a:solidFill>
              </a:rPr>
            </a:br>
            <a:r>
              <a:rPr lang="ru-RU" sz="2025" dirty="0"/>
              <a:t>-</a:t>
            </a:r>
            <a:r>
              <a:rPr lang="az-Latn-AZ" sz="2025" dirty="0">
                <a:latin typeface="Times New Roman" panose="02020603050405020304" pitchFamily="18" charset="0"/>
                <a:cs typeface="Times New Roman" panose="02020603050405020304" pitchFamily="18" charset="0"/>
              </a:rPr>
              <a:t>Kuchli ayb </a:t>
            </a:r>
            <a:r>
              <a:rPr lang="en-US" sz="2025" dirty="0">
                <a:latin typeface="Times New Roman" panose="02020603050405020304" pitchFamily="18" charset="0"/>
                <a:cs typeface="Times New Roman" panose="02020603050405020304" pitchFamily="18" charset="0"/>
              </a:rPr>
              <a:t/>
            </a:r>
            <a:br>
              <a:rPr lang="en-US" sz="2025" dirty="0">
                <a:latin typeface="Times New Roman" panose="02020603050405020304" pitchFamily="18" charset="0"/>
                <a:cs typeface="Times New Roman" panose="02020603050405020304" pitchFamily="18" charset="0"/>
              </a:rPr>
            </a:br>
            <a:r>
              <a:rPr lang="az-Latn-AZ" sz="2025" dirty="0">
                <a:latin typeface="Times New Roman" panose="02020603050405020304" pitchFamily="18" charset="0"/>
                <a:cs typeface="Times New Roman" panose="02020603050405020304" pitchFamily="18" charset="0"/>
              </a:rPr>
              <a:t>- bola ataylab o'zini jarohatlaydi </a:t>
            </a:r>
            <a:r>
              <a:rPr lang="en-US" sz="2025" dirty="0">
                <a:latin typeface="Times New Roman" panose="02020603050405020304" pitchFamily="18" charset="0"/>
                <a:cs typeface="Times New Roman" panose="02020603050405020304" pitchFamily="18" charset="0"/>
              </a:rPr>
              <a:t/>
            </a:r>
            <a:br>
              <a:rPr lang="en-US" sz="2025" dirty="0">
                <a:latin typeface="Times New Roman" panose="02020603050405020304" pitchFamily="18" charset="0"/>
                <a:cs typeface="Times New Roman" panose="02020603050405020304" pitchFamily="18" charset="0"/>
              </a:rPr>
            </a:br>
            <a:r>
              <a:rPr lang="az-Latn-AZ" sz="2025" dirty="0">
                <a:latin typeface="Times New Roman" panose="02020603050405020304" pitchFamily="18" charset="0"/>
                <a:cs typeface="Times New Roman" panose="02020603050405020304" pitchFamily="18" charset="0"/>
              </a:rPr>
              <a:t>- </a:t>
            </a:r>
            <a:r>
              <a:rPr lang="az-Latn-AZ" sz="2025" dirty="0" smtClean="0">
                <a:latin typeface="Times New Roman" panose="02020603050405020304" pitchFamily="18" charset="0"/>
                <a:cs typeface="Times New Roman" panose="02020603050405020304" pitchFamily="18" charset="0"/>
              </a:rPr>
              <a:t>o'zini</a:t>
            </a:r>
            <a:r>
              <a:rPr lang="en-US" sz="2025" dirty="0" smtClean="0">
                <a:latin typeface="Times New Roman" panose="02020603050405020304" pitchFamily="18" charset="0"/>
                <a:cs typeface="Times New Roman" panose="02020603050405020304" pitchFamily="18" charset="0"/>
              </a:rPr>
              <a:t>-</a:t>
            </a:r>
            <a:r>
              <a:rPr lang="az-Latn-AZ" sz="2025" dirty="0" smtClean="0">
                <a:latin typeface="Times New Roman" panose="02020603050405020304" pitchFamily="18" charset="0"/>
                <a:cs typeface="Times New Roman" panose="02020603050405020304" pitchFamily="18" charset="0"/>
              </a:rPr>
              <a:t>o'zi </a:t>
            </a:r>
            <a:r>
              <a:rPr lang="az-Latn-AZ" sz="2025" dirty="0">
                <a:latin typeface="Times New Roman" panose="02020603050405020304" pitchFamily="18" charset="0"/>
                <a:cs typeface="Times New Roman" panose="02020603050405020304" pitchFamily="18" charset="0"/>
              </a:rPr>
              <a:t>jarohatlaydi, kesadi, chizish va hokazo. </a:t>
            </a:r>
            <a:r>
              <a:rPr lang="en-US" sz="2025" dirty="0">
                <a:latin typeface="Times New Roman" panose="02020603050405020304" pitchFamily="18" charset="0"/>
                <a:cs typeface="Times New Roman" panose="02020603050405020304" pitchFamily="18" charset="0"/>
              </a:rPr>
              <a:t/>
            </a:r>
            <a:br>
              <a:rPr lang="en-US" sz="2025" dirty="0">
                <a:latin typeface="Times New Roman" panose="02020603050405020304" pitchFamily="18" charset="0"/>
                <a:cs typeface="Times New Roman" panose="02020603050405020304" pitchFamily="18" charset="0"/>
              </a:rPr>
            </a:br>
            <a:r>
              <a:rPr lang="az-Latn-AZ" sz="2025" dirty="0">
                <a:latin typeface="Times New Roman" panose="02020603050405020304" pitchFamily="18" charset="0"/>
                <a:cs typeface="Times New Roman" panose="02020603050405020304" pitchFamily="18" charset="0"/>
              </a:rPr>
              <a:t>- Yoshga mos kelmaydigan jinsiy bayonotlar/bilimlar va "soxta </a:t>
            </a:r>
            <a:r>
              <a:rPr lang="en-US" sz="2025" dirty="0">
                <a:latin typeface="Times New Roman" panose="02020603050405020304" pitchFamily="18" charset="0"/>
                <a:cs typeface="Times New Roman" panose="02020603050405020304" pitchFamily="18" charset="0"/>
              </a:rPr>
              <a:t>y</a:t>
            </a:r>
            <a:r>
              <a:rPr lang="az-Latn-AZ" sz="2025" dirty="0">
                <a:latin typeface="Times New Roman" panose="02020603050405020304" pitchFamily="18" charset="0"/>
                <a:cs typeface="Times New Roman" panose="02020603050405020304" pitchFamily="18" charset="0"/>
              </a:rPr>
              <a:t>etuk" jinsiy xatti-harakatlar</a:t>
            </a:r>
            <a:r>
              <a:rPr lang="en-US" sz="2025" dirty="0">
                <a:latin typeface="Times New Roman" panose="02020603050405020304" pitchFamily="18" charset="0"/>
                <a:cs typeface="Times New Roman" panose="02020603050405020304" pitchFamily="18" charset="0"/>
              </a:rPr>
              <a:t/>
            </a:r>
            <a:br>
              <a:rPr lang="en-US" sz="2025" dirty="0">
                <a:latin typeface="Times New Roman" panose="02020603050405020304" pitchFamily="18" charset="0"/>
                <a:cs typeface="Times New Roman" panose="02020603050405020304" pitchFamily="18" charset="0"/>
              </a:rPr>
            </a:br>
            <a:r>
              <a:rPr lang="az-Latn-AZ" sz="2025" dirty="0">
                <a:latin typeface="Times New Roman" panose="02020603050405020304" pitchFamily="18" charset="0"/>
                <a:cs typeface="Times New Roman" panose="02020603050405020304" pitchFamily="18" charset="0"/>
              </a:rPr>
              <a:t> - Biror kishi yoki joydan tushunarsiz qo'rquvni ifodalash</a:t>
            </a:r>
            <a:r>
              <a:rPr lang="en-US" sz="2025" dirty="0">
                <a:latin typeface="Times New Roman" panose="02020603050405020304" pitchFamily="18" charset="0"/>
                <a:cs typeface="Times New Roman" panose="02020603050405020304" pitchFamily="18" charset="0"/>
              </a:rPr>
              <a:t/>
            </a:r>
            <a:br>
              <a:rPr lang="en-US" sz="2025" dirty="0">
                <a:latin typeface="Times New Roman" panose="02020603050405020304" pitchFamily="18" charset="0"/>
                <a:cs typeface="Times New Roman" panose="02020603050405020304" pitchFamily="18" charset="0"/>
              </a:rPr>
            </a:br>
            <a:r>
              <a:rPr lang="az-Latn-AZ" sz="2025" dirty="0">
                <a:latin typeface="Times New Roman" panose="02020603050405020304" pitchFamily="18" charset="0"/>
                <a:cs typeface="Times New Roman" panose="02020603050405020304" pitchFamily="18" charset="0"/>
              </a:rPr>
              <a:t> - Tanish kattalardan qochish yoki undan qochishga harakat qilish</a:t>
            </a:r>
            <a:r>
              <a:rPr lang="ru-RU" sz="1650" dirty="0">
                <a:latin typeface="Times New Roman" panose="02020603050405020304" pitchFamily="18" charset="0"/>
                <a:cs typeface="Times New Roman" panose="02020603050405020304" pitchFamily="18" charset="0"/>
              </a:rPr>
              <a:t/>
            </a:r>
            <a:br>
              <a:rPr lang="ru-RU" sz="1650" dirty="0">
                <a:latin typeface="Times New Roman" panose="02020603050405020304" pitchFamily="18" charset="0"/>
                <a:cs typeface="Times New Roman" panose="02020603050405020304" pitchFamily="18" charset="0"/>
              </a:rPr>
            </a:br>
            <a:endParaRPr lang="en-US" sz="1650" dirty="0">
              <a:latin typeface="Times New Roman" panose="02020603050405020304" pitchFamily="18" charset="0"/>
              <a:cs typeface="Times New Roman" panose="02020603050405020304" pitchFamily="18" charset="0"/>
            </a:endParaRPr>
          </a:p>
        </p:txBody>
      </p:sp>
      <p:pic>
        <p:nvPicPr>
          <p:cNvPr id="4" name="Picture 2" descr="Tell if a Child Is Being Abused Step 18.jpg">
            <a:extLst>
              <a:ext uri="{FF2B5EF4-FFF2-40B4-BE49-F238E27FC236}">
                <a16:creationId xmlns="" xmlns:a16="http://schemas.microsoft.com/office/drawing/2014/main" id="{05637EFC-33B8-44AC-9DA5-77EE887736AE}"/>
              </a:ext>
            </a:extLst>
          </p:cNvPr>
          <p:cNvPicPr>
            <a:picLocks noGrp="1" noChangeAspect="1" noChangeArrowheads="1"/>
          </p:cNvPicPr>
          <p:nvPr>
            <p:ph idx="1"/>
          </p:nvPr>
        </p:nvPicPr>
        <p:blipFill rotWithShape="1">
          <a:blip r:embed="rId3" cstate="print"/>
          <a:srcRect l="16418" r="-2" b="-2"/>
          <a:stretch/>
        </p:blipFill>
        <p:spPr bwMode="auto">
          <a:xfrm>
            <a:off x="5133109" y="803045"/>
            <a:ext cx="3633334" cy="3263504"/>
          </a:xfrm>
          <a:prstGeom prst="rect">
            <a:avLst/>
          </a:prstGeom>
          <a:ln>
            <a:noFill/>
          </a:ln>
          <a:effectLst>
            <a:outerShdw blurRad="149987" dist="250190" dir="8460000" algn="ctr">
              <a:srgbClr val="000000">
                <a:alpha val="28000"/>
              </a:srgbClr>
            </a:outerShdw>
            <a:softEdge rad="533400"/>
          </a:effectLst>
          <a:scene3d>
            <a:camera prst="orthographicFront">
              <a:rot lat="0" lon="0" rev="0"/>
            </a:camera>
            <a:lightRig rig="contrasting" dir="t">
              <a:rot lat="0" lon="0" rev="1500000"/>
            </a:lightRig>
          </a:scene3d>
          <a:sp3d prstMaterial="metal">
            <a:bevelT w="88900" h="88900"/>
          </a:sp3d>
        </p:spPr>
      </p:pic>
    </p:spTree>
    <p:extLst>
      <p:ext uri="{BB962C8B-B14F-4D97-AF65-F5344CB8AC3E}">
        <p14:creationId xmlns:p14="http://schemas.microsoft.com/office/powerpoint/2010/main" val="3447274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671"/>
        <p:cNvGrpSpPr/>
        <p:nvPr/>
      </p:nvGrpSpPr>
      <p:grpSpPr>
        <a:xfrm>
          <a:off x="0" y="0"/>
          <a:ext cx="0" cy="0"/>
          <a:chOff x="0" y="0"/>
          <a:chExt cx="0" cy="0"/>
        </a:xfrm>
      </p:grpSpPr>
      <p:sp>
        <p:nvSpPr>
          <p:cNvPr id="673" name="Google Shape;673;p50"/>
          <p:cNvSpPr txBox="1">
            <a:spLocks noGrp="1"/>
          </p:cNvSpPr>
          <p:nvPr>
            <p:ph type="title" idx="2"/>
          </p:nvPr>
        </p:nvSpPr>
        <p:spPr>
          <a:xfrm>
            <a:off x="309688" y="947450"/>
            <a:ext cx="13059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smtClean="0"/>
              <a:t>03</a:t>
            </a:r>
            <a:endParaRPr dirty="0"/>
          </a:p>
        </p:txBody>
      </p:sp>
      <p:cxnSp>
        <p:nvCxnSpPr>
          <p:cNvPr id="675" name="Google Shape;675;p50"/>
          <p:cNvCxnSpPr/>
          <p:nvPr/>
        </p:nvCxnSpPr>
        <p:spPr>
          <a:xfrm>
            <a:off x="1615588" y="1186850"/>
            <a:ext cx="0" cy="2581500"/>
          </a:xfrm>
          <a:prstGeom prst="straightConnector1">
            <a:avLst/>
          </a:prstGeom>
          <a:noFill/>
          <a:ln w="19050" cap="flat" cmpd="sng">
            <a:solidFill>
              <a:schemeClr val="dk1"/>
            </a:solidFill>
            <a:prstDash val="solid"/>
            <a:round/>
            <a:headEnd type="none" w="med" len="med"/>
            <a:tailEnd type="none" w="med" len="med"/>
          </a:ln>
        </p:spPr>
      </p:cxnSp>
      <p:sp>
        <p:nvSpPr>
          <p:cNvPr id="6" name="Google Shape;653;p48"/>
          <p:cNvSpPr txBox="1">
            <a:spLocks/>
          </p:cNvSpPr>
          <p:nvPr/>
        </p:nvSpPr>
        <p:spPr>
          <a:xfrm>
            <a:off x="1615588" y="979550"/>
            <a:ext cx="4082750" cy="483900"/>
          </a:xfrm>
          <a:prstGeom prst="rect">
            <a:avLst/>
          </a:prstGeom>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r>
              <a:rPr lang="uz-Latn-UZ" sz="2800" b="1" dirty="0"/>
              <a:t>Psixologik </a:t>
            </a:r>
            <a:r>
              <a:rPr lang="uz-Latn-UZ" sz="2800" b="1" dirty="0" smtClean="0"/>
              <a:t>zoʻravonlik</a:t>
            </a:r>
            <a:endParaRPr lang="uz-Latn-UZ" sz="2800" dirty="0"/>
          </a:p>
        </p:txBody>
      </p:sp>
      <p:sp>
        <p:nvSpPr>
          <p:cNvPr id="2" name="Прямоугольник 1"/>
          <p:cNvSpPr/>
          <p:nvPr/>
        </p:nvSpPr>
        <p:spPr>
          <a:xfrm>
            <a:off x="1615588" y="1510300"/>
            <a:ext cx="6282812" cy="2308324"/>
          </a:xfrm>
          <a:prstGeom prst="rect">
            <a:avLst/>
          </a:prstGeom>
        </p:spPr>
        <p:txBody>
          <a:bodyPr wrap="square">
            <a:spAutoFit/>
          </a:bodyPr>
          <a:lstStyle/>
          <a:p>
            <a:pPr algn="just" defTabSz="360363"/>
            <a:r>
              <a:rPr lang="en-US" dirty="0" smtClean="0">
                <a:latin typeface="Times New Roman" panose="02020603050405020304" pitchFamily="18" charset="0"/>
                <a:cs typeface="Times New Roman" panose="02020603050405020304" pitchFamily="18" charset="0"/>
              </a:rPr>
              <a:t>	</a:t>
            </a:r>
            <a:r>
              <a:rPr lang="uz-Latn-UZ" sz="1600" dirty="0"/>
              <a:t> </a:t>
            </a:r>
            <a:r>
              <a:rPr lang="en-US" sz="1800" dirty="0" smtClean="0">
                <a:latin typeface="Times New Roman" panose="02020603050405020304" pitchFamily="18" charset="0"/>
                <a:cs typeface="Times New Roman" panose="02020603050405020304" pitchFamily="18" charset="0"/>
              </a:rPr>
              <a:t>S</a:t>
            </a:r>
            <a:r>
              <a:rPr lang="uz-Latn-UZ" sz="1800" dirty="0" smtClean="0">
                <a:latin typeface="Times New Roman" panose="02020603050405020304" pitchFamily="18" charset="0"/>
                <a:cs typeface="Times New Roman" panose="02020603050405020304" pitchFamily="18" charset="0"/>
              </a:rPr>
              <a:t>haxsning </a:t>
            </a:r>
            <a:r>
              <a:rPr lang="uz-Latn-UZ" sz="1800" dirty="0">
                <a:latin typeface="Times New Roman" panose="02020603050405020304" pitchFamily="18" charset="0"/>
                <a:cs typeface="Times New Roman" panose="02020603050405020304" pitchFamily="18" charset="0"/>
              </a:rPr>
              <a:t>hissiy holatiga va ichki dunyosiga ta’sir etish orqali zarar yetkazishga qaratilgan bo‘lib, ko‘pincha yashirin va tizimli tarzda amalga oshiriladi. Bunga haqoratlash, doimiy tanqid qilish, qo‘rqitish, tahqirlash, mensimaslik, kamsitish, aybdorlik hissini singdirish, manipulyatsiya qilish kabi holatlar kiradi. Psixologik zo‘ravonlik jismoniy zo‘ravonlikka qaraganda kamroq sezilsada, shaxs rivoji uchun yanada chuqurroq salbiy oqibatlarga olib keladi.</a:t>
            </a:r>
            <a:endParaRPr lang="ru-RU" sz="1800" dirty="0">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3"/>
          <a:stretch>
            <a:fillRect/>
          </a:stretch>
        </p:blipFill>
        <p:spPr>
          <a:xfrm>
            <a:off x="6487200" y="3405899"/>
            <a:ext cx="2606400" cy="1737601"/>
          </a:xfrm>
          <a:prstGeom prst="rect">
            <a:avLst/>
          </a:prstGeom>
          <a:ln>
            <a:noFill/>
          </a:ln>
          <a:effectLst>
            <a:softEdge rad="112500"/>
          </a:effectLst>
        </p:spPr>
      </p:pic>
    </p:spTree>
    <p:extLst>
      <p:ext uri="{BB962C8B-B14F-4D97-AF65-F5344CB8AC3E}">
        <p14:creationId xmlns:p14="http://schemas.microsoft.com/office/powerpoint/2010/main" val="179839781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103" name="Rectangle 4102">
            <a:extLst>
              <a:ext uri="{FF2B5EF4-FFF2-40B4-BE49-F238E27FC236}">
                <a16:creationId xmlns="" xmlns:a16="http://schemas.microsoft.com/office/drawing/2014/main" id="{0A597D97-203B-498B-95D3-E90DC961039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4098" name="Picture 2" descr="Image:Tell if a Child Is Being Abused Step 11.jpg">
            <a:extLst>
              <a:ext uri="{FF2B5EF4-FFF2-40B4-BE49-F238E27FC236}">
                <a16:creationId xmlns="" xmlns:a16="http://schemas.microsoft.com/office/drawing/2014/main" id="{4D1E7E4D-4088-499D-981A-FB5423CEF07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205" b="35872"/>
          <a:stretch/>
        </p:blipFill>
        <p:spPr bwMode="auto">
          <a:xfrm>
            <a:off x="3200401" y="7"/>
            <a:ext cx="5943600" cy="253745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Image:Tell if a Child Is Being Abused Step 12.jpg">
            <a:extLst>
              <a:ext uri="{FF2B5EF4-FFF2-40B4-BE49-F238E27FC236}">
                <a16:creationId xmlns="" xmlns:a16="http://schemas.microsoft.com/office/drawing/2014/main" id="{B78C810E-0F24-41C2-A7CA-964665BF719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1982" r="2" b="28317"/>
          <a:stretch/>
        </p:blipFill>
        <p:spPr bwMode="auto">
          <a:xfrm>
            <a:off x="3477126" y="2606040"/>
            <a:ext cx="5666874" cy="2537460"/>
          </a:xfrm>
          <a:prstGeom prst="rect">
            <a:avLst/>
          </a:prstGeom>
          <a:noFill/>
          <a:extLst>
            <a:ext uri="{909E8E84-426E-40DD-AFC4-6F175D3DCCD1}">
              <a14:hiddenFill xmlns:a14="http://schemas.microsoft.com/office/drawing/2010/main">
                <a:solidFill>
                  <a:srgbClr val="FFFFFF"/>
                </a:solidFill>
              </a14:hiddenFill>
            </a:ext>
          </a:extLst>
        </p:spPr>
      </p:pic>
      <p:sp useBgFill="1">
        <p:nvSpPr>
          <p:cNvPr id="4105" name="Freeform: Shape 4104">
            <a:extLst>
              <a:ext uri="{FF2B5EF4-FFF2-40B4-BE49-F238E27FC236}">
                <a16:creationId xmlns="" xmlns:a16="http://schemas.microsoft.com/office/drawing/2014/main" id="{6A6EF10E-DF41-4BD3-8EB4-6F646531DC2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4683204" cy="5143500"/>
          </a:xfrm>
          <a:custGeom>
            <a:avLst/>
            <a:gdLst>
              <a:gd name="connsiteX0" fmla="*/ 0 w 6244272"/>
              <a:gd name="connsiteY0" fmla="*/ 0 h 6858000"/>
              <a:gd name="connsiteX1" fmla="*/ 732568 w 6244272"/>
              <a:gd name="connsiteY1" fmla="*/ 0 h 6858000"/>
              <a:gd name="connsiteX2" fmla="*/ 947849 w 6244272"/>
              <a:gd name="connsiteY2" fmla="*/ 0 h 6858000"/>
              <a:gd name="connsiteX3" fmla="*/ 1823619 w 6244272"/>
              <a:gd name="connsiteY3" fmla="*/ 0 h 6858000"/>
              <a:gd name="connsiteX4" fmla="*/ 5235673 w 6244272"/>
              <a:gd name="connsiteY4" fmla="*/ 0 h 6858000"/>
              <a:gd name="connsiteX5" fmla="*/ 4933297 w 6244272"/>
              <a:gd name="connsiteY5" fmla="*/ 110269 h 6858000"/>
              <a:gd name="connsiteX6" fmla="*/ 4976910 w 6244272"/>
              <a:gd name="connsiteY6" fmla="*/ 135168 h 6858000"/>
              <a:gd name="connsiteX7" fmla="*/ 5238580 w 6244272"/>
              <a:gd name="connsiteY7" fmla="*/ 71141 h 6858000"/>
              <a:gd name="connsiteX8" fmla="*/ 5290914 w 6244272"/>
              <a:gd name="connsiteY8" fmla="*/ 88927 h 6858000"/>
              <a:gd name="connsiteX9" fmla="*/ 5264747 w 6244272"/>
              <a:gd name="connsiteY9" fmla="*/ 163625 h 6858000"/>
              <a:gd name="connsiteX10" fmla="*/ 5151357 w 6244272"/>
              <a:gd name="connsiteY10" fmla="*/ 192082 h 6858000"/>
              <a:gd name="connsiteX11" fmla="*/ 4974002 w 6244272"/>
              <a:gd name="connsiteY11" fmla="*/ 373491 h 6858000"/>
              <a:gd name="connsiteX12" fmla="*/ 5241488 w 6244272"/>
              <a:gd name="connsiteY12" fmla="*/ 352148 h 6858000"/>
              <a:gd name="connsiteX13" fmla="*/ 5288007 w 6244272"/>
              <a:gd name="connsiteY13" fmla="*/ 394834 h 6858000"/>
              <a:gd name="connsiteX14" fmla="*/ 5305452 w 6244272"/>
              <a:gd name="connsiteY14" fmla="*/ 451747 h 6858000"/>
              <a:gd name="connsiteX15" fmla="*/ 5383953 w 6244272"/>
              <a:gd name="connsiteY15" fmla="*/ 359262 h 6858000"/>
              <a:gd name="connsiteX16" fmla="*/ 5450825 w 6244272"/>
              <a:gd name="connsiteY16" fmla="*/ 334364 h 6858000"/>
              <a:gd name="connsiteX17" fmla="*/ 5471177 w 6244272"/>
              <a:gd name="connsiteY17" fmla="*/ 416176 h 6858000"/>
              <a:gd name="connsiteX18" fmla="*/ 5410121 w 6244272"/>
              <a:gd name="connsiteY18" fmla="*/ 505101 h 6858000"/>
              <a:gd name="connsiteX19" fmla="*/ 5247303 w 6244272"/>
              <a:gd name="connsiteY19" fmla="*/ 558458 h 6858000"/>
              <a:gd name="connsiteX20" fmla="*/ 5421750 w 6244272"/>
              <a:gd name="connsiteY20" fmla="*/ 558458 h 6858000"/>
              <a:gd name="connsiteX21" fmla="*/ 5622364 w 6244272"/>
              <a:gd name="connsiteY21" fmla="*/ 522887 h 6858000"/>
              <a:gd name="connsiteX22" fmla="*/ 5834608 w 6244272"/>
              <a:gd name="connsiteY22" fmla="*/ 533558 h 6858000"/>
              <a:gd name="connsiteX23" fmla="*/ 6035223 w 6244272"/>
              <a:gd name="connsiteY23" fmla="*/ 462417 h 6858000"/>
              <a:gd name="connsiteX24" fmla="*/ 6238745 w 6244272"/>
              <a:gd name="connsiteY24" fmla="*/ 465975 h 6858000"/>
              <a:gd name="connsiteX25" fmla="*/ 5337434 w 6244272"/>
              <a:gd name="connsiteY25" fmla="*/ 910606 h 6858000"/>
              <a:gd name="connsiteX26" fmla="*/ 5381046 w 6244272"/>
              <a:gd name="connsiteY26" fmla="*/ 921277 h 6858000"/>
              <a:gd name="connsiteX27" fmla="*/ 5439195 w 6244272"/>
              <a:gd name="connsiteY27" fmla="*/ 949734 h 6858000"/>
              <a:gd name="connsiteX28" fmla="*/ 5395583 w 6244272"/>
              <a:gd name="connsiteY28" fmla="*/ 1006647 h 6858000"/>
              <a:gd name="connsiteX29" fmla="*/ 5160079 w 6244272"/>
              <a:gd name="connsiteY29" fmla="*/ 1113358 h 6858000"/>
              <a:gd name="connsiteX30" fmla="*/ 5101930 w 6244272"/>
              <a:gd name="connsiteY30" fmla="*/ 1220069 h 6858000"/>
              <a:gd name="connsiteX31" fmla="*/ 5174617 w 6244272"/>
              <a:gd name="connsiteY31" fmla="*/ 1209399 h 6858000"/>
              <a:gd name="connsiteX32" fmla="*/ 5238580 w 6244272"/>
              <a:gd name="connsiteY32" fmla="*/ 1230741 h 6858000"/>
              <a:gd name="connsiteX33" fmla="*/ 5212414 w 6244272"/>
              <a:gd name="connsiteY33" fmla="*/ 1365909 h 6858000"/>
              <a:gd name="connsiteX34" fmla="*/ 4878056 w 6244272"/>
              <a:gd name="connsiteY34" fmla="*/ 1540204 h 6858000"/>
              <a:gd name="connsiteX35" fmla="*/ 4848982 w 6244272"/>
              <a:gd name="connsiteY35" fmla="*/ 1597117 h 6858000"/>
              <a:gd name="connsiteX36" fmla="*/ 4889686 w 6244272"/>
              <a:gd name="connsiteY36" fmla="*/ 1636245 h 6858000"/>
              <a:gd name="connsiteX37" fmla="*/ 4997261 w 6244272"/>
              <a:gd name="connsiteY37" fmla="*/ 1657587 h 6858000"/>
              <a:gd name="connsiteX38" fmla="*/ 4846074 w 6244272"/>
              <a:gd name="connsiteY38" fmla="*/ 1849668 h 6858000"/>
              <a:gd name="connsiteX39" fmla="*/ 4790832 w 6244272"/>
              <a:gd name="connsiteY39" fmla="*/ 1903025 h 6858000"/>
              <a:gd name="connsiteX40" fmla="*/ 4694886 w 6244272"/>
              <a:gd name="connsiteY40" fmla="*/ 1984836 h 6858000"/>
              <a:gd name="connsiteX41" fmla="*/ 4694886 w 6244272"/>
              <a:gd name="connsiteY41" fmla="*/ 2013292 h 6858000"/>
              <a:gd name="connsiteX42" fmla="*/ 4822814 w 6244272"/>
              <a:gd name="connsiteY42" fmla="*/ 2102219 h 6858000"/>
              <a:gd name="connsiteX43" fmla="*/ 5055411 w 6244272"/>
              <a:gd name="connsiteY43" fmla="*/ 2077320 h 6858000"/>
              <a:gd name="connsiteX44" fmla="*/ 4712331 w 6244272"/>
              <a:gd name="connsiteY44" fmla="*/ 2208931 h 6858000"/>
              <a:gd name="connsiteX45" fmla="*/ 5822979 w 6244272"/>
              <a:gd name="connsiteY45" fmla="*/ 1892353 h 6858000"/>
              <a:gd name="connsiteX46" fmla="*/ 5753200 w 6244272"/>
              <a:gd name="connsiteY46" fmla="*/ 1974165 h 6858000"/>
              <a:gd name="connsiteX47" fmla="*/ 5363601 w 6244272"/>
              <a:gd name="connsiteY47" fmla="*/ 2191146 h 6858000"/>
              <a:gd name="connsiteX48" fmla="*/ 5253118 w 6244272"/>
              <a:gd name="connsiteY48" fmla="*/ 2326314 h 6858000"/>
              <a:gd name="connsiteX49" fmla="*/ 5136819 w 6244272"/>
              <a:gd name="connsiteY49" fmla="*/ 2401012 h 6858000"/>
              <a:gd name="connsiteX50" fmla="*/ 4974002 w 6244272"/>
              <a:gd name="connsiteY50" fmla="*/ 2401012 h 6858000"/>
              <a:gd name="connsiteX51" fmla="*/ 4857704 w 6244272"/>
              <a:gd name="connsiteY51" fmla="*/ 2518395 h 6858000"/>
              <a:gd name="connsiteX52" fmla="*/ 4976910 w 6244272"/>
              <a:gd name="connsiteY52" fmla="*/ 2543294 h 6858000"/>
              <a:gd name="connsiteX53" fmla="*/ 5116467 w 6244272"/>
              <a:gd name="connsiteY53" fmla="*/ 2525509 h 6858000"/>
              <a:gd name="connsiteX54" fmla="*/ 5273470 w 6244272"/>
              <a:gd name="connsiteY54" fmla="*/ 2564636 h 6858000"/>
              <a:gd name="connsiteX55" fmla="*/ 5418843 w 6244272"/>
              <a:gd name="connsiteY55" fmla="*/ 2532623 h 6858000"/>
              <a:gd name="connsiteX56" fmla="*/ 5593290 w 6244272"/>
              <a:gd name="connsiteY56" fmla="*/ 2553965 h 6858000"/>
              <a:gd name="connsiteX57" fmla="*/ 5648532 w 6244272"/>
              <a:gd name="connsiteY57" fmla="*/ 2692689 h 6858000"/>
              <a:gd name="connsiteX58" fmla="*/ 5665976 w 6244272"/>
              <a:gd name="connsiteY58" fmla="*/ 2703362 h 6858000"/>
              <a:gd name="connsiteX59" fmla="*/ 5988704 w 6244272"/>
              <a:gd name="connsiteY59" fmla="*/ 2923898 h 6858000"/>
              <a:gd name="connsiteX60" fmla="*/ 6078835 w 6244272"/>
              <a:gd name="connsiteY60" fmla="*/ 2941684 h 6858000"/>
              <a:gd name="connsiteX61" fmla="*/ 5546771 w 6244272"/>
              <a:gd name="connsiteY61" fmla="*/ 3329402 h 6858000"/>
              <a:gd name="connsiteX62" fmla="*/ 5904388 w 6244272"/>
              <a:gd name="connsiteY62" fmla="*/ 3229805 h 6858000"/>
              <a:gd name="connsiteX63" fmla="*/ 5953814 w 6244272"/>
              <a:gd name="connsiteY63" fmla="*/ 3393429 h 6858000"/>
              <a:gd name="connsiteX64" fmla="*/ 5785182 w 6244272"/>
              <a:gd name="connsiteY64" fmla="*/ 3539269 h 6858000"/>
              <a:gd name="connsiteX65" fmla="*/ 5724125 w 6244272"/>
              <a:gd name="connsiteY65" fmla="*/ 3827390 h 6858000"/>
              <a:gd name="connsiteX66" fmla="*/ 5753200 w 6244272"/>
              <a:gd name="connsiteY66" fmla="*/ 4090612 h 6858000"/>
              <a:gd name="connsiteX67" fmla="*/ 5825886 w 6244272"/>
              <a:gd name="connsiteY67" fmla="*/ 4172424 h 6858000"/>
              <a:gd name="connsiteX68" fmla="*/ 5930554 w 6244272"/>
              <a:gd name="connsiteY68" fmla="*/ 4321821 h 6858000"/>
              <a:gd name="connsiteX69" fmla="*/ 5994519 w 6244272"/>
              <a:gd name="connsiteY69" fmla="*/ 4414305 h 6858000"/>
              <a:gd name="connsiteX70" fmla="*/ 6218393 w 6244272"/>
              <a:gd name="connsiteY70" fmla="*/ 4378734 h 6858000"/>
              <a:gd name="connsiteX71" fmla="*/ 5918925 w 6244272"/>
              <a:gd name="connsiteY71" fmla="*/ 4613499 h 6858000"/>
              <a:gd name="connsiteX72" fmla="*/ 6160243 w 6244272"/>
              <a:gd name="connsiteY72" fmla="*/ 4585042 h 6858000"/>
              <a:gd name="connsiteX73" fmla="*/ 6238745 w 6244272"/>
              <a:gd name="connsiteY73" fmla="*/ 4602828 h 6858000"/>
              <a:gd name="connsiteX74" fmla="*/ 6195133 w 6244272"/>
              <a:gd name="connsiteY74" fmla="*/ 4677526 h 6858000"/>
              <a:gd name="connsiteX75" fmla="*/ 6017778 w 6244272"/>
              <a:gd name="connsiteY75" fmla="*/ 4805580 h 6858000"/>
              <a:gd name="connsiteX76" fmla="*/ 5651439 w 6244272"/>
              <a:gd name="connsiteY76" fmla="*/ 5154171 h 6858000"/>
              <a:gd name="connsiteX77" fmla="*/ 6006149 w 6244272"/>
              <a:gd name="connsiteY77" fmla="*/ 4994104 h 6858000"/>
              <a:gd name="connsiteX78" fmla="*/ 5633994 w 6244272"/>
              <a:gd name="connsiteY78" fmla="*/ 5353367 h 6858000"/>
              <a:gd name="connsiteX79" fmla="*/ 5552586 w 6244272"/>
              <a:gd name="connsiteY79" fmla="*/ 5474306 h 6858000"/>
              <a:gd name="connsiteX80" fmla="*/ 5383953 w 6244272"/>
              <a:gd name="connsiteY80" fmla="*/ 5769542 h 6858000"/>
              <a:gd name="connsiteX81" fmla="*/ 5392675 w 6244272"/>
              <a:gd name="connsiteY81" fmla="*/ 5801555 h 6858000"/>
              <a:gd name="connsiteX82" fmla="*/ 5584568 w 6244272"/>
              <a:gd name="connsiteY82" fmla="*/ 5755314 h 6858000"/>
              <a:gd name="connsiteX83" fmla="*/ 5334526 w 6244272"/>
              <a:gd name="connsiteY83" fmla="*/ 6004307 h 6858000"/>
              <a:gd name="connsiteX84" fmla="*/ 5075763 w 6244272"/>
              <a:gd name="connsiteY84" fmla="*/ 6196388 h 6858000"/>
              <a:gd name="connsiteX85" fmla="*/ 5258933 w 6244272"/>
              <a:gd name="connsiteY85" fmla="*/ 6167932 h 6858000"/>
              <a:gd name="connsiteX86" fmla="*/ 5511881 w 6244272"/>
              <a:gd name="connsiteY86" fmla="*/ 6057663 h 6858000"/>
              <a:gd name="connsiteX87" fmla="*/ 5599105 w 6244272"/>
              <a:gd name="connsiteY87" fmla="*/ 6100347 h 6858000"/>
              <a:gd name="connsiteX88" fmla="*/ 5360693 w 6244272"/>
              <a:gd name="connsiteY88" fmla="*/ 6281757 h 6858000"/>
              <a:gd name="connsiteX89" fmla="*/ 5224043 w 6244272"/>
              <a:gd name="connsiteY89" fmla="*/ 6367127 h 6858000"/>
              <a:gd name="connsiteX90" fmla="*/ 5168801 w 6244272"/>
              <a:gd name="connsiteY90" fmla="*/ 6431153 h 6858000"/>
              <a:gd name="connsiteX91" fmla="*/ 5011799 w 6244272"/>
              <a:gd name="connsiteY91" fmla="*/ 6658805 h 6858000"/>
              <a:gd name="connsiteX92" fmla="*/ 4651275 w 6244272"/>
              <a:gd name="connsiteY92" fmla="*/ 6858000 h 6858000"/>
              <a:gd name="connsiteX93" fmla="*/ 1823619 w 6244272"/>
              <a:gd name="connsiteY93" fmla="*/ 6858000 h 6858000"/>
              <a:gd name="connsiteX94" fmla="*/ 947849 w 6244272"/>
              <a:gd name="connsiteY94" fmla="*/ 6858000 h 6858000"/>
              <a:gd name="connsiteX95" fmla="*/ 732568 w 6244272"/>
              <a:gd name="connsiteY95" fmla="*/ 6858000 h 6858000"/>
              <a:gd name="connsiteX96" fmla="*/ 0 w 6244272"/>
              <a:gd name="connsiteY9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6244272" h="6858000">
                <a:moveTo>
                  <a:pt x="0" y="0"/>
                </a:moveTo>
                <a:lnTo>
                  <a:pt x="732568" y="0"/>
                </a:lnTo>
                <a:lnTo>
                  <a:pt x="947849" y="0"/>
                </a:lnTo>
                <a:lnTo>
                  <a:pt x="1823619" y="0"/>
                </a:lnTo>
                <a:lnTo>
                  <a:pt x="5235673" y="0"/>
                </a:lnTo>
                <a:cubicBezTo>
                  <a:pt x="5133912" y="35571"/>
                  <a:pt x="5035058" y="78255"/>
                  <a:pt x="4933297" y="110269"/>
                </a:cubicBezTo>
                <a:cubicBezTo>
                  <a:pt x="4947835" y="145839"/>
                  <a:pt x="4962372" y="138725"/>
                  <a:pt x="4976910" y="135168"/>
                </a:cubicBezTo>
                <a:cubicBezTo>
                  <a:pt x="5064133" y="120941"/>
                  <a:pt x="5154264" y="110269"/>
                  <a:pt x="5238580" y="71141"/>
                </a:cubicBezTo>
                <a:cubicBezTo>
                  <a:pt x="5258933" y="64027"/>
                  <a:pt x="5282192" y="64027"/>
                  <a:pt x="5290914" y="88927"/>
                </a:cubicBezTo>
                <a:cubicBezTo>
                  <a:pt x="5305452" y="124497"/>
                  <a:pt x="5285100" y="145839"/>
                  <a:pt x="5264747" y="163625"/>
                </a:cubicBezTo>
                <a:cubicBezTo>
                  <a:pt x="5229858" y="195638"/>
                  <a:pt x="5189154" y="188525"/>
                  <a:pt x="5151357" y="192082"/>
                </a:cubicBezTo>
                <a:cubicBezTo>
                  <a:pt x="5046689" y="209867"/>
                  <a:pt x="4997261" y="259665"/>
                  <a:pt x="4974002" y="373491"/>
                </a:cubicBezTo>
                <a:cubicBezTo>
                  <a:pt x="5064133" y="327250"/>
                  <a:pt x="5154264" y="384162"/>
                  <a:pt x="5241488" y="352148"/>
                </a:cubicBezTo>
                <a:cubicBezTo>
                  <a:pt x="5264747" y="345034"/>
                  <a:pt x="5299637" y="355706"/>
                  <a:pt x="5288007" y="394834"/>
                </a:cubicBezTo>
                <a:cubicBezTo>
                  <a:pt x="5276378" y="430405"/>
                  <a:pt x="5238580" y="458860"/>
                  <a:pt x="5305452" y="451747"/>
                </a:cubicBezTo>
                <a:cubicBezTo>
                  <a:pt x="5354879" y="448189"/>
                  <a:pt x="5369416" y="405504"/>
                  <a:pt x="5383953" y="359262"/>
                </a:cubicBezTo>
                <a:cubicBezTo>
                  <a:pt x="5395583" y="334364"/>
                  <a:pt x="5427565" y="320135"/>
                  <a:pt x="5450825" y="334364"/>
                </a:cubicBezTo>
                <a:cubicBezTo>
                  <a:pt x="5479899" y="348592"/>
                  <a:pt x="5471177" y="387720"/>
                  <a:pt x="5471177" y="416176"/>
                </a:cubicBezTo>
                <a:cubicBezTo>
                  <a:pt x="5474085" y="469532"/>
                  <a:pt x="5450825" y="494431"/>
                  <a:pt x="5410121" y="505101"/>
                </a:cubicBezTo>
                <a:cubicBezTo>
                  <a:pt x="5360693" y="519330"/>
                  <a:pt x="5311267" y="537116"/>
                  <a:pt x="5247303" y="558458"/>
                </a:cubicBezTo>
                <a:cubicBezTo>
                  <a:pt x="5317082" y="594028"/>
                  <a:pt x="5369416" y="586915"/>
                  <a:pt x="5421750" y="558458"/>
                </a:cubicBezTo>
                <a:cubicBezTo>
                  <a:pt x="5485714" y="526444"/>
                  <a:pt x="5570030" y="483759"/>
                  <a:pt x="5622364" y="522887"/>
                </a:cubicBezTo>
                <a:cubicBezTo>
                  <a:pt x="5700865" y="579800"/>
                  <a:pt x="5764829" y="544229"/>
                  <a:pt x="5834608" y="533558"/>
                </a:cubicBezTo>
                <a:cubicBezTo>
                  <a:pt x="5979982" y="512216"/>
                  <a:pt x="5889850" y="480203"/>
                  <a:pt x="6035223" y="462417"/>
                </a:cubicBezTo>
                <a:cubicBezTo>
                  <a:pt x="6093372" y="455303"/>
                  <a:pt x="6154429" y="426847"/>
                  <a:pt x="6238745" y="465975"/>
                </a:cubicBezTo>
                <a:cubicBezTo>
                  <a:pt x="5857868" y="672284"/>
                  <a:pt x="5677606" y="658055"/>
                  <a:pt x="5337434" y="910606"/>
                </a:cubicBezTo>
                <a:cubicBezTo>
                  <a:pt x="5351971" y="935506"/>
                  <a:pt x="5366508" y="924835"/>
                  <a:pt x="5381046" y="921277"/>
                </a:cubicBezTo>
                <a:cubicBezTo>
                  <a:pt x="5404305" y="917720"/>
                  <a:pt x="5433380" y="903491"/>
                  <a:pt x="5439195" y="949734"/>
                </a:cubicBezTo>
                <a:cubicBezTo>
                  <a:pt x="5442103" y="985305"/>
                  <a:pt x="5424657" y="1003089"/>
                  <a:pt x="5395583" y="1006647"/>
                </a:cubicBezTo>
                <a:cubicBezTo>
                  <a:pt x="5311267" y="1020875"/>
                  <a:pt x="5235673" y="1070674"/>
                  <a:pt x="5160079" y="1113358"/>
                </a:cubicBezTo>
                <a:cubicBezTo>
                  <a:pt x="5125190" y="1131144"/>
                  <a:pt x="5087393" y="1156043"/>
                  <a:pt x="5101930" y="1220069"/>
                </a:cubicBezTo>
                <a:cubicBezTo>
                  <a:pt x="5131004" y="1237855"/>
                  <a:pt x="5151357" y="1212955"/>
                  <a:pt x="5174617" y="1209399"/>
                </a:cubicBezTo>
                <a:cubicBezTo>
                  <a:pt x="5197876" y="1205842"/>
                  <a:pt x="5253118" y="1220069"/>
                  <a:pt x="5238580" y="1230741"/>
                </a:cubicBezTo>
                <a:cubicBezTo>
                  <a:pt x="5171709" y="1269868"/>
                  <a:pt x="5293822" y="1365909"/>
                  <a:pt x="5212414" y="1365909"/>
                </a:cubicBezTo>
                <a:cubicBezTo>
                  <a:pt x="5078671" y="1365909"/>
                  <a:pt x="5005984" y="1536647"/>
                  <a:pt x="4878056" y="1540204"/>
                </a:cubicBezTo>
                <a:cubicBezTo>
                  <a:pt x="4857704" y="1540204"/>
                  <a:pt x="4848982" y="1572219"/>
                  <a:pt x="4848982" y="1597117"/>
                </a:cubicBezTo>
                <a:cubicBezTo>
                  <a:pt x="4848982" y="1629132"/>
                  <a:pt x="4869333" y="1632688"/>
                  <a:pt x="4889686" y="1636245"/>
                </a:cubicBezTo>
                <a:cubicBezTo>
                  <a:pt x="4921668" y="1639802"/>
                  <a:pt x="4956557" y="1597117"/>
                  <a:pt x="4997261" y="1657587"/>
                </a:cubicBezTo>
                <a:cubicBezTo>
                  <a:pt x="4921668" y="1693158"/>
                  <a:pt x="4843167" y="1728729"/>
                  <a:pt x="4846074" y="1849668"/>
                </a:cubicBezTo>
                <a:cubicBezTo>
                  <a:pt x="4846074" y="1881683"/>
                  <a:pt x="4814092" y="1895910"/>
                  <a:pt x="4790832" y="1903025"/>
                </a:cubicBezTo>
                <a:cubicBezTo>
                  <a:pt x="4750128" y="1917252"/>
                  <a:pt x="4718146" y="1938595"/>
                  <a:pt x="4694886" y="1984836"/>
                </a:cubicBezTo>
                <a:cubicBezTo>
                  <a:pt x="4694886" y="1995507"/>
                  <a:pt x="4694886" y="2002622"/>
                  <a:pt x="4694886" y="2013292"/>
                </a:cubicBezTo>
                <a:cubicBezTo>
                  <a:pt x="4700701" y="2123562"/>
                  <a:pt x="4758850" y="2120004"/>
                  <a:pt x="4822814" y="2102219"/>
                </a:cubicBezTo>
                <a:cubicBezTo>
                  <a:pt x="4898408" y="2080877"/>
                  <a:pt x="4974002" y="2038192"/>
                  <a:pt x="5055411" y="2077320"/>
                </a:cubicBezTo>
                <a:cubicBezTo>
                  <a:pt x="4942020" y="2130676"/>
                  <a:pt x="4817000" y="2134233"/>
                  <a:pt x="4712331" y="2208931"/>
                </a:cubicBezTo>
                <a:cubicBezTo>
                  <a:pt x="5101930" y="2223159"/>
                  <a:pt x="5445010" y="1984836"/>
                  <a:pt x="5822979" y="1892353"/>
                </a:cubicBezTo>
                <a:cubicBezTo>
                  <a:pt x="5811349" y="1952823"/>
                  <a:pt x="5779367" y="1967051"/>
                  <a:pt x="5753200" y="1974165"/>
                </a:cubicBezTo>
                <a:cubicBezTo>
                  <a:pt x="5613642" y="2020407"/>
                  <a:pt x="5491529" y="2112891"/>
                  <a:pt x="5363601" y="2191146"/>
                </a:cubicBezTo>
                <a:cubicBezTo>
                  <a:pt x="5311267" y="2223159"/>
                  <a:pt x="5273470" y="2258731"/>
                  <a:pt x="5253118" y="2326314"/>
                </a:cubicBezTo>
                <a:cubicBezTo>
                  <a:pt x="5235673" y="2390340"/>
                  <a:pt x="5200783" y="2418796"/>
                  <a:pt x="5136819" y="2401012"/>
                </a:cubicBezTo>
                <a:cubicBezTo>
                  <a:pt x="5084485" y="2386784"/>
                  <a:pt x="5029243" y="2393898"/>
                  <a:pt x="4974002" y="2401012"/>
                </a:cubicBezTo>
                <a:cubicBezTo>
                  <a:pt x="4912946" y="2408126"/>
                  <a:pt x="4843167" y="2479267"/>
                  <a:pt x="4857704" y="2518395"/>
                </a:cubicBezTo>
                <a:cubicBezTo>
                  <a:pt x="4886778" y="2582422"/>
                  <a:pt x="4936205" y="2550408"/>
                  <a:pt x="4976910" y="2543294"/>
                </a:cubicBezTo>
                <a:cubicBezTo>
                  <a:pt x="5026336" y="2536181"/>
                  <a:pt x="5116467" y="2518395"/>
                  <a:pt x="5116467" y="2525509"/>
                </a:cubicBezTo>
                <a:cubicBezTo>
                  <a:pt x="5148450" y="2685576"/>
                  <a:pt x="5221136" y="2564636"/>
                  <a:pt x="5273470" y="2564636"/>
                </a:cubicBezTo>
                <a:cubicBezTo>
                  <a:pt x="5322897" y="2564636"/>
                  <a:pt x="5372323" y="2546851"/>
                  <a:pt x="5418843" y="2532623"/>
                </a:cubicBezTo>
                <a:cubicBezTo>
                  <a:pt x="5479899" y="2514837"/>
                  <a:pt x="5535140" y="2546851"/>
                  <a:pt x="5593290" y="2553965"/>
                </a:cubicBezTo>
                <a:cubicBezTo>
                  <a:pt x="5645624" y="2561080"/>
                  <a:pt x="5616550" y="2653563"/>
                  <a:pt x="5648532" y="2692689"/>
                </a:cubicBezTo>
                <a:cubicBezTo>
                  <a:pt x="5654346" y="2703362"/>
                  <a:pt x="5660161" y="2703362"/>
                  <a:pt x="5665976" y="2703362"/>
                </a:cubicBezTo>
                <a:cubicBezTo>
                  <a:pt x="5683421" y="2980812"/>
                  <a:pt x="5988704" y="2913227"/>
                  <a:pt x="5988704" y="2923898"/>
                </a:cubicBezTo>
                <a:cubicBezTo>
                  <a:pt x="6014871" y="2941684"/>
                  <a:pt x="6046853" y="2899000"/>
                  <a:pt x="6078835" y="2941684"/>
                </a:cubicBezTo>
                <a:cubicBezTo>
                  <a:pt x="5942185" y="3137322"/>
                  <a:pt x="5732847" y="3183563"/>
                  <a:pt x="5546771" y="3329402"/>
                </a:cubicBezTo>
                <a:cubicBezTo>
                  <a:pt x="5700865" y="3379202"/>
                  <a:pt x="5790997" y="3208463"/>
                  <a:pt x="5904388" y="3229805"/>
                </a:cubicBezTo>
                <a:cubicBezTo>
                  <a:pt x="5959629" y="3283162"/>
                  <a:pt x="5793904" y="3368530"/>
                  <a:pt x="5953814" y="3393429"/>
                </a:cubicBezTo>
                <a:cubicBezTo>
                  <a:pt x="5884036" y="3439672"/>
                  <a:pt x="5834608" y="3485914"/>
                  <a:pt x="5785182" y="3539269"/>
                </a:cubicBezTo>
                <a:cubicBezTo>
                  <a:pt x="5700865" y="3635309"/>
                  <a:pt x="5683421" y="3699337"/>
                  <a:pt x="5724125" y="3827390"/>
                </a:cubicBezTo>
                <a:cubicBezTo>
                  <a:pt x="5750293" y="3912759"/>
                  <a:pt x="5788089" y="3991015"/>
                  <a:pt x="5753200" y="4090612"/>
                </a:cubicBezTo>
                <a:cubicBezTo>
                  <a:pt x="5729940" y="4158196"/>
                  <a:pt x="5738663" y="4204438"/>
                  <a:pt x="5825886" y="4172424"/>
                </a:cubicBezTo>
                <a:cubicBezTo>
                  <a:pt x="5918925" y="4140411"/>
                  <a:pt x="5953814" y="4200882"/>
                  <a:pt x="5930554" y="4321821"/>
                </a:cubicBezTo>
                <a:cubicBezTo>
                  <a:pt x="5916018" y="4400076"/>
                  <a:pt x="5930554" y="4424975"/>
                  <a:pt x="5994519" y="4414305"/>
                </a:cubicBezTo>
                <a:cubicBezTo>
                  <a:pt x="6064297" y="4403633"/>
                  <a:pt x="6131169" y="4353835"/>
                  <a:pt x="6218393" y="4378734"/>
                </a:cubicBezTo>
                <a:cubicBezTo>
                  <a:pt x="6148614" y="4521016"/>
                  <a:pt x="6000333" y="4478331"/>
                  <a:pt x="5918925" y="4613499"/>
                </a:cubicBezTo>
                <a:cubicBezTo>
                  <a:pt x="6014871" y="4613499"/>
                  <a:pt x="6090465" y="4613499"/>
                  <a:pt x="6160243" y="4585042"/>
                </a:cubicBezTo>
                <a:cubicBezTo>
                  <a:pt x="6189318" y="4574373"/>
                  <a:pt x="6221300" y="4560144"/>
                  <a:pt x="6238745" y="4602828"/>
                </a:cubicBezTo>
                <a:cubicBezTo>
                  <a:pt x="6259098" y="4652628"/>
                  <a:pt x="6218393" y="4670412"/>
                  <a:pt x="6195133" y="4677526"/>
                </a:cubicBezTo>
                <a:cubicBezTo>
                  <a:pt x="6128261" y="4702425"/>
                  <a:pt x="6075928" y="4759339"/>
                  <a:pt x="6017778" y="4805580"/>
                </a:cubicBezTo>
                <a:cubicBezTo>
                  <a:pt x="5892758" y="4905177"/>
                  <a:pt x="5756107" y="4990547"/>
                  <a:pt x="5651439" y="5154171"/>
                </a:cubicBezTo>
                <a:cubicBezTo>
                  <a:pt x="5782275" y="5111487"/>
                  <a:pt x="5881128" y="5011889"/>
                  <a:pt x="6006149" y="4994104"/>
                </a:cubicBezTo>
                <a:cubicBezTo>
                  <a:pt x="5898572" y="5143500"/>
                  <a:pt x="5761922" y="5243097"/>
                  <a:pt x="5633994" y="5353367"/>
                </a:cubicBezTo>
                <a:cubicBezTo>
                  <a:pt x="5596197" y="5385379"/>
                  <a:pt x="5558400" y="5406721"/>
                  <a:pt x="5552586" y="5474306"/>
                </a:cubicBezTo>
                <a:cubicBezTo>
                  <a:pt x="5535140" y="5605917"/>
                  <a:pt x="5488622" y="5712629"/>
                  <a:pt x="5383953" y="5769542"/>
                </a:cubicBezTo>
                <a:cubicBezTo>
                  <a:pt x="5383953" y="5769542"/>
                  <a:pt x="5389768" y="5790884"/>
                  <a:pt x="5392675" y="5801555"/>
                </a:cubicBezTo>
                <a:cubicBezTo>
                  <a:pt x="5456640" y="5805112"/>
                  <a:pt x="5506066" y="5726858"/>
                  <a:pt x="5584568" y="5755314"/>
                </a:cubicBezTo>
                <a:cubicBezTo>
                  <a:pt x="5506066" y="5862025"/>
                  <a:pt x="5442103" y="5954508"/>
                  <a:pt x="5334526" y="6004307"/>
                </a:cubicBezTo>
                <a:cubicBezTo>
                  <a:pt x="5247303" y="6043434"/>
                  <a:pt x="5139727" y="6068335"/>
                  <a:pt x="5075763" y="6196388"/>
                </a:cubicBezTo>
                <a:cubicBezTo>
                  <a:pt x="5148450" y="6221287"/>
                  <a:pt x="5203691" y="6189274"/>
                  <a:pt x="5258933" y="6167932"/>
                </a:cubicBezTo>
                <a:cubicBezTo>
                  <a:pt x="5343249" y="6132361"/>
                  <a:pt x="5427565" y="6093234"/>
                  <a:pt x="5511881" y="6057663"/>
                </a:cubicBezTo>
                <a:cubicBezTo>
                  <a:pt x="5543864" y="6043434"/>
                  <a:pt x="5578753" y="6036320"/>
                  <a:pt x="5599105" y="6100347"/>
                </a:cubicBezTo>
                <a:cubicBezTo>
                  <a:pt x="5491529" y="6114575"/>
                  <a:pt x="5427565" y="6199945"/>
                  <a:pt x="5360693" y="6281757"/>
                </a:cubicBezTo>
                <a:cubicBezTo>
                  <a:pt x="5322897" y="6327999"/>
                  <a:pt x="5290914" y="6388469"/>
                  <a:pt x="5224043" y="6367127"/>
                </a:cubicBezTo>
                <a:cubicBezTo>
                  <a:pt x="5189154" y="6356456"/>
                  <a:pt x="5165894" y="6388469"/>
                  <a:pt x="5168801" y="6431153"/>
                </a:cubicBezTo>
                <a:cubicBezTo>
                  <a:pt x="5183339" y="6580550"/>
                  <a:pt x="5099022" y="6630349"/>
                  <a:pt x="5011799" y="6658805"/>
                </a:cubicBezTo>
                <a:cubicBezTo>
                  <a:pt x="4883871" y="6701489"/>
                  <a:pt x="4770480" y="6786859"/>
                  <a:pt x="4651275" y="6858000"/>
                </a:cubicBezTo>
                <a:lnTo>
                  <a:pt x="1823619" y="6858000"/>
                </a:lnTo>
                <a:lnTo>
                  <a:pt x="947849" y="6858000"/>
                </a:lnTo>
                <a:lnTo>
                  <a:pt x="732568"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a:p>
        </p:txBody>
      </p:sp>
      <p:sp>
        <p:nvSpPr>
          <p:cNvPr id="2" name="Title 1">
            <a:extLst>
              <a:ext uri="{FF2B5EF4-FFF2-40B4-BE49-F238E27FC236}">
                <a16:creationId xmlns="" xmlns:a16="http://schemas.microsoft.com/office/drawing/2014/main" id="{291412C0-2720-4625-AA2F-E18E32ABBA8E}"/>
              </a:ext>
            </a:extLst>
          </p:cNvPr>
          <p:cNvSpPr>
            <a:spLocks noGrp="1"/>
          </p:cNvSpPr>
          <p:nvPr>
            <p:ph type="title"/>
          </p:nvPr>
        </p:nvSpPr>
        <p:spPr>
          <a:xfrm>
            <a:off x="379663" y="310572"/>
            <a:ext cx="2994525" cy="4282633"/>
          </a:xfrm>
        </p:spPr>
        <p:txBody>
          <a:bodyPr spcFirstLastPara="1" vert="horz" wrap="square" lIns="68580" tIns="34290" rIns="68580" bIns="34290" rtlCol="0" anchor="b" anchorCtr="0">
            <a:normAutofit fontScale="90000"/>
          </a:bodyPr>
          <a:lstStyle/>
          <a:p>
            <a:r>
              <a:rPr lang="en-US" sz="1500" kern="1200" dirty="0">
                <a:solidFill>
                  <a:schemeClr val="tx1"/>
                </a:solidFill>
                <a:latin typeface="+mj-lt"/>
                <a:ea typeface="+mj-ea"/>
                <a:cs typeface="+mj-cs"/>
              </a:rPr>
              <a:t/>
            </a:r>
            <a:br>
              <a:rPr lang="en-US" sz="1500" kern="1200" dirty="0">
                <a:solidFill>
                  <a:schemeClr val="tx1"/>
                </a:solidFill>
                <a:latin typeface="+mj-lt"/>
                <a:ea typeface="+mj-ea"/>
                <a:cs typeface="+mj-cs"/>
              </a:rPr>
            </a:br>
            <a:r>
              <a:rPr lang="en-US" sz="1500" dirty="0">
                <a:solidFill>
                  <a:srgbClr val="FF0000"/>
                </a:solidFill>
              </a:rPr>
              <a:t>PSIXOLOGIK </a:t>
            </a:r>
            <a:r>
              <a:rPr lang="en-US" sz="1500" dirty="0" smtClean="0">
                <a:solidFill>
                  <a:srgbClr val="FF0000"/>
                </a:solidFill>
              </a:rPr>
              <a:t>ZO'RAVONLIKNING </a:t>
            </a:r>
            <a:r>
              <a:rPr lang="en-US" sz="1500" dirty="0">
                <a:solidFill>
                  <a:srgbClr val="FF0000"/>
                </a:solidFill>
              </a:rPr>
              <a:t>XULQ KO'RSATMALARI </a:t>
            </a:r>
            <a:r>
              <a:rPr lang="en-US" sz="1500" kern="1200" dirty="0">
                <a:solidFill>
                  <a:schemeClr val="tx1"/>
                </a:solidFill>
                <a:latin typeface="+mj-lt"/>
                <a:ea typeface="+mj-ea"/>
                <a:cs typeface="+mj-cs"/>
              </a:rPr>
              <a:t>:</a:t>
            </a:r>
            <a:br>
              <a:rPr lang="en-US" sz="1500" kern="1200" dirty="0">
                <a:solidFill>
                  <a:schemeClr val="tx1"/>
                </a:solidFill>
                <a:latin typeface="+mj-lt"/>
                <a:ea typeface="+mj-ea"/>
                <a:cs typeface="+mj-cs"/>
              </a:rPr>
            </a:br>
            <a:r>
              <a:rPr lang="en-US" sz="1500" kern="1200" dirty="0">
                <a:solidFill>
                  <a:schemeClr val="tx1"/>
                </a:solidFill>
                <a:latin typeface="+mj-lt"/>
                <a:ea typeface="+mj-ea"/>
                <a:cs typeface="+mj-cs"/>
              </a:rPr>
              <a:t/>
            </a:r>
            <a:br>
              <a:rPr lang="en-US" sz="1500" kern="1200" dirty="0">
                <a:solidFill>
                  <a:schemeClr val="tx1"/>
                </a:solidFill>
                <a:latin typeface="+mj-lt"/>
                <a:ea typeface="+mj-ea"/>
                <a:cs typeface="+mj-cs"/>
              </a:rPr>
            </a:br>
            <a:r>
              <a:rPr lang="en-US" sz="1350" dirty="0"/>
              <a:t>•</a:t>
            </a:r>
            <a:r>
              <a:rPr lang="en-US" sz="1600" dirty="0" err="1">
                <a:latin typeface="Times New Roman" panose="02020603050405020304" pitchFamily="18" charset="0"/>
                <a:cs typeface="Times New Roman" panose="02020603050405020304" pitchFamily="18" charset="0"/>
              </a:rPr>
              <a:t>O‘z-o‘zini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hurmat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qilishning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pastligi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Xulq-atvorning</a:t>
            </a:r>
            <a:r>
              <a:rPr lang="en-US" sz="1600" dirty="0">
                <a:latin typeface="Times New Roman" panose="02020603050405020304" pitchFamily="18" charset="0"/>
                <a:cs typeface="Times New Roman" panose="02020603050405020304" pitchFamily="18" charset="0"/>
              </a:rPr>
              <a:t> </a:t>
            </a:r>
            <a:r>
              <a:rPr lang="en-US" sz="1600" dirty="0" err="1" smtClean="0">
                <a:latin typeface="Times New Roman" panose="02020603050405020304" pitchFamily="18" charset="0"/>
                <a:cs typeface="Times New Roman" panose="02020603050405020304" pitchFamily="18" charset="0"/>
              </a:rPr>
              <a:t>buzilishi</a:t>
            </a:r>
            <a:r>
              <a:rPr lang="en-US" sz="1600" dirty="0">
                <a:latin typeface="Times New Roman" panose="02020603050405020304" pitchFamily="18" charset="0"/>
                <a:cs typeface="Times New Roman" panose="02020603050405020304" pitchFamily="18" charset="0"/>
              </a:rPr>
              <a:t/>
            </a:r>
            <a:br>
              <a:rPr lang="en-US" sz="1600" dirty="0">
                <a:latin typeface="Times New Roman" panose="02020603050405020304" pitchFamily="18" charset="0"/>
                <a:cs typeface="Times New Roman" panose="02020603050405020304" pitchFamily="18" charset="0"/>
              </a:rPr>
            </a:br>
            <a:r>
              <a:rPr lang="en-US" sz="1600" dirty="0">
                <a:latin typeface="Times New Roman" panose="02020603050405020304" pitchFamily="18" charset="0"/>
                <a:cs typeface="Times New Roman" panose="02020603050405020304" pitchFamily="18" charset="0"/>
              </a:rPr>
              <a:t> • </a:t>
            </a:r>
            <a:r>
              <a:rPr lang="en-US" sz="1600" dirty="0" err="1">
                <a:latin typeface="Times New Roman" panose="02020603050405020304" pitchFamily="18" charset="0"/>
                <a:cs typeface="Times New Roman" panose="02020603050405020304" pitchFamily="18" charset="0"/>
              </a:rPr>
              <a:t>Xulq-atvorning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haddan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tashqari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ko‘rinishlari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shikoyat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passivlik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tushkunlik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tajovuz</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talablar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g‘azab</a:t>
            </a:r>
            <a:r>
              <a:rPr lang="en-US" sz="1600" dirty="0">
                <a:latin typeface="Times New Roman" panose="02020603050405020304" pitchFamily="18" charset="0"/>
                <a:cs typeface="Times New Roman" panose="02020603050405020304" pitchFamily="18" charset="0"/>
              </a:rPr>
              <a:t>) </a:t>
            </a:r>
            <a:br>
              <a:rPr lang="en-US" sz="1600" dirty="0">
                <a:latin typeface="Times New Roman" panose="02020603050405020304" pitchFamily="18" charset="0"/>
                <a:cs typeface="Times New Roman" panose="02020603050405020304" pitchFamily="18" charset="0"/>
              </a:rPr>
            </a:b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Haddan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tashqari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kattalar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xatti-harakati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kattalar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yoki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kichik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bolalar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kabi</a:t>
            </a:r>
            <a:r>
              <a:rPr lang="en-US" sz="1600" dirty="0">
                <a:latin typeface="Times New Roman" panose="02020603050405020304" pitchFamily="18" charset="0"/>
                <a:cs typeface="Times New Roman" panose="02020603050405020304" pitchFamily="18" charset="0"/>
              </a:rPr>
              <a:t>)</a:t>
            </a:r>
            <a:br>
              <a:rPr lang="en-US" sz="1600" dirty="0">
                <a:latin typeface="Times New Roman" panose="02020603050405020304" pitchFamily="18" charset="0"/>
                <a:cs typeface="Times New Roman" panose="02020603050405020304" pitchFamily="18" charset="0"/>
              </a:rPr>
            </a:br>
            <a:r>
              <a:rPr lang="en-US" sz="1600" dirty="0">
                <a:latin typeface="Times New Roman" panose="02020603050405020304" pitchFamily="18" charset="0"/>
                <a:cs typeface="Times New Roman" panose="02020603050405020304" pitchFamily="18" charset="0"/>
              </a:rPr>
              <a:t> • </a:t>
            </a:r>
            <a:r>
              <a:rPr lang="en-US" sz="1600" dirty="0" err="1">
                <a:latin typeface="Times New Roman" panose="02020603050405020304" pitchFamily="18" charset="0"/>
                <a:cs typeface="Times New Roman" panose="02020603050405020304" pitchFamily="18" charset="0"/>
              </a:rPr>
              <a:t>O‘z-o‘zini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buzuvchi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xatti-harakatlar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o‘z</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joniga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qasd</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qilishga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urinishlar</a:t>
            </a:r>
            <a:r>
              <a:rPr lang="en-US" sz="1600" dirty="0">
                <a:latin typeface="Times New Roman" panose="02020603050405020304" pitchFamily="18" charset="0"/>
                <a:cs typeface="Times New Roman" panose="02020603050405020304" pitchFamily="18" charset="0"/>
              </a:rPr>
              <a:t/>
            </a:r>
            <a:br>
              <a:rPr lang="en-US" sz="1600" dirty="0">
                <a:latin typeface="Times New Roman" panose="02020603050405020304" pitchFamily="18" charset="0"/>
                <a:cs typeface="Times New Roman" panose="02020603050405020304" pitchFamily="18" charset="0"/>
              </a:rPr>
            </a:br>
            <a:r>
              <a:rPr lang="en-US" sz="1600" dirty="0">
                <a:latin typeface="Times New Roman" panose="02020603050405020304" pitchFamily="18" charset="0"/>
                <a:cs typeface="Times New Roman" panose="02020603050405020304" pitchFamily="18" charset="0"/>
              </a:rPr>
              <a:t> • </a:t>
            </a:r>
            <a:r>
              <a:rPr lang="en-US" sz="1600" dirty="0" err="1">
                <a:latin typeface="Times New Roman" panose="02020603050405020304" pitchFamily="18" charset="0"/>
                <a:cs typeface="Times New Roman" panose="02020603050405020304" pitchFamily="18" charset="0"/>
              </a:rPr>
              <a:t>Zo'ravonlik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odamlar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hayvonlarni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qiynoqqa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solishdan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zohiriy</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zavq</a:t>
            </a:r>
            <a:r>
              <a:rPr lang="en-US" sz="1600" dirty="0">
                <a:latin typeface="Times New Roman" panose="02020603050405020304" pitchFamily="18" charset="0"/>
                <a:cs typeface="Times New Roman" panose="02020603050405020304" pitchFamily="18" charset="0"/>
              </a:rPr>
              <a:t> </a:t>
            </a:r>
            <a:r>
              <a:rPr lang="en-US" sz="1600" dirty="0" err="1" smtClean="0">
                <a:latin typeface="Times New Roman" panose="02020603050405020304" pitchFamily="18" charset="0"/>
                <a:cs typeface="Times New Roman" panose="02020603050405020304" pitchFamily="18" charset="0"/>
              </a:rPr>
              <a:t>olish</a:t>
            </a:r>
            <a:r>
              <a:rPr lang="en-US" sz="1600" dirty="0" smtClean="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
            </a:r>
            <a:br>
              <a:rPr lang="en-US" sz="1600" dirty="0">
                <a:latin typeface="Times New Roman" panose="02020603050405020304" pitchFamily="18" charset="0"/>
                <a:cs typeface="Times New Roman" panose="02020603050405020304" pitchFamily="18" charset="0"/>
              </a:rPr>
            </a:b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jinoyat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sodir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etish</a:t>
            </a:r>
            <a:r>
              <a:rPr lang="en-US" sz="1600" kern="1200" dirty="0">
                <a:solidFill>
                  <a:schemeClr val="tx1"/>
                </a:solidFill>
                <a:latin typeface="Times New Roman" panose="02020603050405020304" pitchFamily="18" charset="0"/>
                <a:ea typeface="+mj-ea"/>
                <a:cs typeface="Times New Roman" panose="02020603050405020304" pitchFamily="18" charset="0"/>
              </a:rPr>
              <a:t/>
            </a:r>
            <a:br>
              <a:rPr lang="en-US" sz="1600" kern="1200" dirty="0">
                <a:solidFill>
                  <a:schemeClr val="tx1"/>
                </a:solidFill>
                <a:latin typeface="Times New Roman" panose="02020603050405020304" pitchFamily="18" charset="0"/>
                <a:ea typeface="+mj-ea"/>
                <a:cs typeface="Times New Roman" panose="02020603050405020304" pitchFamily="18" charset="0"/>
              </a:rPr>
            </a:br>
            <a:endParaRPr lang="en-US" sz="1050" kern="1200" dirty="0">
              <a:solidFill>
                <a:schemeClr val="tx1"/>
              </a:solidFill>
              <a:latin typeface="Times New Roman" panose="02020603050405020304" pitchFamily="18" charset="0"/>
              <a:ea typeface="+mj-ea"/>
              <a:cs typeface="Times New Roman" panose="02020603050405020304" pitchFamily="18" charset="0"/>
            </a:endParaRPr>
          </a:p>
        </p:txBody>
      </p:sp>
    </p:spTree>
    <p:extLst>
      <p:ext uri="{BB962C8B-B14F-4D97-AF65-F5344CB8AC3E}">
        <p14:creationId xmlns:p14="http://schemas.microsoft.com/office/powerpoint/2010/main" val="42113081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671"/>
        <p:cNvGrpSpPr/>
        <p:nvPr/>
      </p:nvGrpSpPr>
      <p:grpSpPr>
        <a:xfrm>
          <a:off x="0" y="0"/>
          <a:ext cx="0" cy="0"/>
          <a:chOff x="0" y="0"/>
          <a:chExt cx="0" cy="0"/>
        </a:xfrm>
      </p:grpSpPr>
      <p:sp>
        <p:nvSpPr>
          <p:cNvPr id="673" name="Google Shape;673;p50"/>
          <p:cNvSpPr txBox="1">
            <a:spLocks noGrp="1"/>
          </p:cNvSpPr>
          <p:nvPr>
            <p:ph type="title" idx="2"/>
          </p:nvPr>
        </p:nvSpPr>
        <p:spPr>
          <a:xfrm>
            <a:off x="309688" y="947450"/>
            <a:ext cx="13059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smtClean="0"/>
              <a:t>04</a:t>
            </a:r>
            <a:endParaRPr dirty="0"/>
          </a:p>
        </p:txBody>
      </p:sp>
      <p:cxnSp>
        <p:nvCxnSpPr>
          <p:cNvPr id="675" name="Google Shape;675;p50"/>
          <p:cNvCxnSpPr/>
          <p:nvPr/>
        </p:nvCxnSpPr>
        <p:spPr>
          <a:xfrm>
            <a:off x="1615588" y="1186850"/>
            <a:ext cx="0" cy="2581500"/>
          </a:xfrm>
          <a:prstGeom prst="straightConnector1">
            <a:avLst/>
          </a:prstGeom>
          <a:noFill/>
          <a:ln w="19050" cap="flat" cmpd="sng">
            <a:solidFill>
              <a:schemeClr val="dk1"/>
            </a:solidFill>
            <a:prstDash val="solid"/>
            <a:round/>
            <a:headEnd type="none" w="med" len="med"/>
            <a:tailEnd type="none" w="med" len="med"/>
          </a:ln>
        </p:spPr>
      </p:cxnSp>
      <p:sp>
        <p:nvSpPr>
          <p:cNvPr id="6" name="Google Shape;653;p48"/>
          <p:cNvSpPr txBox="1">
            <a:spLocks/>
          </p:cNvSpPr>
          <p:nvPr/>
        </p:nvSpPr>
        <p:spPr>
          <a:xfrm>
            <a:off x="1615588" y="949300"/>
            <a:ext cx="4082750" cy="483900"/>
          </a:xfrm>
          <a:prstGeom prst="rect">
            <a:avLst/>
          </a:prstGeom>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r>
              <a:rPr lang="en-US" sz="2800" b="1" dirty="0" err="1" smtClean="0"/>
              <a:t>Iqtisodiy</a:t>
            </a:r>
            <a:r>
              <a:rPr lang="uz-Latn-UZ" sz="2800" b="1" dirty="0" smtClean="0"/>
              <a:t> zoʻravonlik</a:t>
            </a:r>
            <a:endParaRPr lang="uz-Latn-UZ" sz="2800" dirty="0"/>
          </a:p>
        </p:txBody>
      </p:sp>
      <p:sp>
        <p:nvSpPr>
          <p:cNvPr id="2" name="Прямоугольник 1"/>
          <p:cNvSpPr/>
          <p:nvPr/>
        </p:nvSpPr>
        <p:spPr>
          <a:xfrm>
            <a:off x="1677600" y="1600437"/>
            <a:ext cx="7106400" cy="1754326"/>
          </a:xfrm>
          <a:prstGeom prst="rect">
            <a:avLst/>
          </a:prstGeom>
        </p:spPr>
        <p:txBody>
          <a:bodyPr wrap="square">
            <a:spAutoFit/>
          </a:bodyPr>
          <a:lstStyle/>
          <a:p>
            <a:pPr algn="just" defTabSz="360363"/>
            <a:r>
              <a:rPr lang="en-US" dirty="0" smtClean="0">
                <a:latin typeface="Times New Roman" panose="02020603050405020304" pitchFamily="18" charset="0"/>
                <a:cs typeface="Times New Roman" panose="02020603050405020304" pitchFamily="18" charset="0"/>
              </a:rPr>
              <a:t>	</a:t>
            </a:r>
            <a:r>
              <a:rPr lang="uz-Latn-UZ" sz="1600" dirty="0"/>
              <a:t> </a:t>
            </a:r>
            <a:r>
              <a:rPr lang="en-US" sz="1800" dirty="0" smtClean="0">
                <a:latin typeface="Times New Roman" panose="02020603050405020304" pitchFamily="18" charset="0"/>
                <a:cs typeface="Times New Roman" panose="02020603050405020304" pitchFamily="18" charset="0"/>
              </a:rPr>
              <a:t>S</a:t>
            </a:r>
            <a:r>
              <a:rPr lang="uz-Latn-UZ" sz="1800" dirty="0" smtClean="0">
                <a:latin typeface="Times New Roman" panose="02020603050405020304" pitchFamily="18" charset="0"/>
                <a:cs typeface="Times New Roman" panose="02020603050405020304" pitchFamily="18" charset="0"/>
              </a:rPr>
              <a:t>haxsning </a:t>
            </a:r>
            <a:r>
              <a:rPr lang="uz-Latn-UZ" sz="1800" dirty="0">
                <a:latin typeface="Times New Roman" panose="02020603050405020304" pitchFamily="18" charset="0"/>
                <a:cs typeface="Times New Roman" panose="02020603050405020304" pitchFamily="18" charset="0"/>
              </a:rPr>
              <a:t>moddiy ehtiyojlarini qasddan cheklash yoki moddiy resurslar ustidan nazorat o‘rnatish orqali namoyon bo‘ladi. U moddiy qaramlikka majbur qilish, zarur vositalardan mahrum etish, mehnatini qadrlamaslik, moliyaviy mustaqilligini cheklash kabi shakllarda uchraydi. Iqtisodiy zo‘ravonlik ko‘pincha boshqa zo‘ravonlik turlari bilan birgalikda namoyon bo‘ladi.</a:t>
            </a:r>
            <a:endParaRPr lang="ru-RU" sz="1800" dirty="0">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3"/>
          <a:stretch>
            <a:fillRect/>
          </a:stretch>
        </p:blipFill>
        <p:spPr>
          <a:xfrm>
            <a:off x="5486400" y="3423376"/>
            <a:ext cx="3416854" cy="1602223"/>
          </a:xfrm>
          <a:prstGeom prst="rect">
            <a:avLst/>
          </a:prstGeom>
        </p:spPr>
      </p:pic>
    </p:spTree>
    <p:extLst>
      <p:ext uri="{BB962C8B-B14F-4D97-AF65-F5344CB8AC3E}">
        <p14:creationId xmlns:p14="http://schemas.microsoft.com/office/powerpoint/2010/main" val="287438630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460800" y="214973"/>
            <a:ext cx="8359200" cy="4616648"/>
          </a:xfrm>
          <a:prstGeom prst="rect">
            <a:avLst/>
          </a:prstGeom>
        </p:spPr>
        <p:txBody>
          <a:bodyPr wrap="square">
            <a:spAutoFit/>
          </a:bodyPr>
          <a:lstStyle/>
          <a:p>
            <a:pPr algn="just"/>
            <a:r>
              <a:rPr lang="uz-Latn-UZ" b="1" dirty="0">
                <a:latin typeface="Times New Roman" panose="02020603050405020304" pitchFamily="18" charset="0"/>
                <a:cs typeface="Times New Roman" panose="02020603050405020304" pitchFamily="18" charset="0"/>
              </a:rPr>
              <a:t>Iqtisodiy zo‘ravonlikka misollar</a:t>
            </a:r>
            <a:r>
              <a:rPr lang="uz-Latn-UZ" b="1" dirty="0" smtClean="0">
                <a:latin typeface="Times New Roman" panose="02020603050405020304" pitchFamily="18" charset="0"/>
                <a:cs typeface="Times New Roman" panose="02020603050405020304" pitchFamily="18" charset="0"/>
              </a:rPr>
              <a:t>:</a:t>
            </a:r>
            <a:endParaRPr lang="en-US" b="1" dirty="0" smtClean="0">
              <a:latin typeface="Times New Roman" panose="02020603050405020304" pitchFamily="18" charset="0"/>
              <a:cs typeface="Times New Roman" panose="02020603050405020304" pitchFamily="18" charset="0"/>
            </a:endParaRPr>
          </a:p>
          <a:p>
            <a:pPr algn="just"/>
            <a:endParaRPr lang="uz-Latn-UZ" b="1" dirty="0">
              <a:latin typeface="Times New Roman" panose="02020603050405020304" pitchFamily="18" charset="0"/>
              <a:cs typeface="Times New Roman" panose="02020603050405020304" pitchFamily="18" charset="0"/>
            </a:endParaRPr>
          </a:p>
          <a:p>
            <a:pPr algn="just">
              <a:buFont typeface="+mj-lt"/>
              <a:buAutoNum type="arabicPeriod"/>
            </a:pPr>
            <a:r>
              <a:rPr lang="uz-Latn-UZ" b="1" dirty="0">
                <a:latin typeface="Times New Roman" panose="02020603050405020304" pitchFamily="18" charset="0"/>
                <a:cs typeface="Times New Roman" panose="02020603050405020304" pitchFamily="18" charset="0"/>
              </a:rPr>
              <a:t>Ish joyida:</a:t>
            </a:r>
            <a:endParaRPr lang="uz-Latn-UZ" dirty="0">
              <a:latin typeface="Times New Roman" panose="02020603050405020304" pitchFamily="18" charset="0"/>
              <a:cs typeface="Times New Roman" panose="02020603050405020304" pitchFamily="18" charset="0"/>
            </a:endParaRPr>
          </a:p>
          <a:p>
            <a:pPr marL="742950" lvl="1" indent="-285750" algn="just">
              <a:buFont typeface="+mj-lt"/>
              <a:buAutoNum type="arabicPeriod"/>
            </a:pPr>
            <a:r>
              <a:rPr lang="uz-Latn-UZ" dirty="0">
                <a:latin typeface="Times New Roman" panose="02020603050405020304" pitchFamily="18" charset="0"/>
                <a:cs typeface="Times New Roman" panose="02020603050405020304" pitchFamily="18" charset="0"/>
              </a:rPr>
              <a:t>Xodimni majburlash yoki tahdid qilish, agar u qo‘shimcha ishlarni bajarmasa yoki tashkilotning siyosatiga qarshi bo‘lsa.</a:t>
            </a:r>
          </a:p>
          <a:p>
            <a:pPr marL="742950" lvl="1" indent="-285750" algn="just">
              <a:buFont typeface="+mj-lt"/>
              <a:buAutoNum type="arabicPeriod"/>
            </a:pPr>
            <a:r>
              <a:rPr lang="uz-Latn-UZ" dirty="0">
                <a:latin typeface="Times New Roman" panose="02020603050405020304" pitchFamily="18" charset="0"/>
                <a:cs typeface="Times New Roman" panose="02020603050405020304" pitchFamily="18" charset="0"/>
              </a:rPr>
              <a:t>Maoshni kamaytirish, bonuslarni bermaslik yoki ijtimoiy imtiyozlarni to‘sib qo‘yish orqali bosim o‘tkazish.</a:t>
            </a:r>
          </a:p>
          <a:p>
            <a:pPr algn="just">
              <a:buFont typeface="+mj-lt"/>
              <a:buAutoNum type="arabicPeriod"/>
            </a:pPr>
            <a:r>
              <a:rPr lang="uz-Latn-UZ" b="1" dirty="0">
                <a:latin typeface="Times New Roman" panose="02020603050405020304" pitchFamily="18" charset="0"/>
                <a:cs typeface="Times New Roman" panose="02020603050405020304" pitchFamily="18" charset="0"/>
              </a:rPr>
              <a:t>Jamiyat va davlat darajasida:</a:t>
            </a:r>
            <a:endParaRPr lang="uz-Latn-UZ" dirty="0">
              <a:latin typeface="Times New Roman" panose="02020603050405020304" pitchFamily="18" charset="0"/>
              <a:cs typeface="Times New Roman" panose="02020603050405020304" pitchFamily="18" charset="0"/>
            </a:endParaRPr>
          </a:p>
          <a:p>
            <a:pPr marL="742950" lvl="1" indent="-285750" algn="just">
              <a:buFont typeface="+mj-lt"/>
              <a:buAutoNum type="arabicPeriod"/>
            </a:pPr>
            <a:r>
              <a:rPr lang="uz-Latn-UZ" dirty="0">
                <a:latin typeface="Times New Roman" panose="02020603050405020304" pitchFamily="18" charset="0"/>
                <a:cs typeface="Times New Roman" panose="02020603050405020304" pitchFamily="18" charset="0"/>
              </a:rPr>
              <a:t>Ishsizlikni sun’iy oshirish yoki resurslarni teng taqsimlamaslik orqali odamlarni nazorat qilish.</a:t>
            </a:r>
          </a:p>
          <a:p>
            <a:pPr marL="742950" lvl="1" indent="-285750" algn="just">
              <a:buFont typeface="+mj-lt"/>
              <a:buAutoNum type="arabicPeriod"/>
            </a:pPr>
            <a:r>
              <a:rPr lang="uz-Latn-UZ" dirty="0">
                <a:latin typeface="Times New Roman" panose="02020603050405020304" pitchFamily="18" charset="0"/>
                <a:cs typeface="Times New Roman" panose="02020603050405020304" pitchFamily="18" charset="0"/>
              </a:rPr>
              <a:t>Mamlakat ichida boylar va kambag‘allar orasida iqtisodiy tengsizlikni oshirish, ayrim guruhlarni ijtimoiy jihatdan cheklash.</a:t>
            </a:r>
          </a:p>
          <a:p>
            <a:pPr algn="just">
              <a:buFont typeface="+mj-lt"/>
              <a:buAutoNum type="arabicPeriod"/>
            </a:pPr>
            <a:r>
              <a:rPr lang="uz-Latn-UZ" b="1" dirty="0">
                <a:latin typeface="Times New Roman" panose="02020603050405020304" pitchFamily="18" charset="0"/>
                <a:cs typeface="Times New Roman" panose="02020603050405020304" pitchFamily="18" charset="0"/>
              </a:rPr>
              <a:t>Moliyaviy zo‘ravonlik:</a:t>
            </a:r>
            <a:endParaRPr lang="uz-Latn-UZ" dirty="0">
              <a:latin typeface="Times New Roman" panose="02020603050405020304" pitchFamily="18" charset="0"/>
              <a:cs typeface="Times New Roman" panose="02020603050405020304" pitchFamily="18" charset="0"/>
            </a:endParaRPr>
          </a:p>
          <a:p>
            <a:pPr marL="742950" lvl="1" indent="-285750" algn="just">
              <a:buFont typeface="+mj-lt"/>
              <a:buAutoNum type="arabicPeriod"/>
            </a:pPr>
            <a:r>
              <a:rPr lang="uz-Latn-UZ" dirty="0">
                <a:latin typeface="Times New Roman" panose="02020603050405020304" pitchFamily="18" charset="0"/>
                <a:cs typeface="Times New Roman" panose="02020603050405020304" pitchFamily="18" charset="0"/>
              </a:rPr>
              <a:t>Qarzdorlarni noqonuniy yoki haddan tashqari foiz bilan majburlash (sud yoki davlat tomonidan himoya qilinmagan holatlar).</a:t>
            </a:r>
          </a:p>
          <a:p>
            <a:pPr marL="742950" lvl="1" indent="-285750" algn="just">
              <a:buFont typeface="+mj-lt"/>
              <a:buAutoNum type="arabicPeriod"/>
            </a:pPr>
            <a:r>
              <a:rPr lang="uz-Latn-UZ" dirty="0">
                <a:latin typeface="Times New Roman" panose="02020603050405020304" pitchFamily="18" charset="0"/>
                <a:cs typeface="Times New Roman" panose="02020603050405020304" pitchFamily="18" charset="0"/>
              </a:rPr>
              <a:t>Bank yoki moliya institutlari tomonidan mijozlarni aldash, firibgarlik yoki moliyaviy manipulyatsiya qilish.</a:t>
            </a:r>
          </a:p>
          <a:p>
            <a:pPr algn="just">
              <a:buFont typeface="+mj-lt"/>
              <a:buAutoNum type="arabicPeriod"/>
            </a:pPr>
            <a:r>
              <a:rPr lang="uz-Latn-UZ" b="1" dirty="0">
                <a:latin typeface="Times New Roman" panose="02020603050405020304" pitchFamily="18" charset="0"/>
                <a:cs typeface="Times New Roman" panose="02020603050405020304" pitchFamily="18" charset="0"/>
              </a:rPr>
              <a:t>Xalqaro darajada:</a:t>
            </a:r>
            <a:endParaRPr lang="uz-Latn-UZ" dirty="0">
              <a:latin typeface="Times New Roman" panose="02020603050405020304" pitchFamily="18" charset="0"/>
              <a:cs typeface="Times New Roman" panose="02020603050405020304" pitchFamily="18" charset="0"/>
            </a:endParaRPr>
          </a:p>
          <a:p>
            <a:pPr marL="742950" lvl="1" indent="-285750" algn="just">
              <a:buFont typeface="+mj-lt"/>
              <a:buAutoNum type="arabicPeriod"/>
            </a:pPr>
            <a:r>
              <a:rPr lang="uz-Latn-UZ" dirty="0">
                <a:latin typeface="Times New Roman" panose="02020603050405020304" pitchFamily="18" charset="0"/>
                <a:cs typeface="Times New Roman" panose="02020603050405020304" pitchFamily="18" charset="0"/>
              </a:rPr>
              <a:t>Katta davlatlarning kichik davlatlarga iqtisodiy bosim o‘tkazishi (embargo, boj to‘siqlari yoki kredit shartlari orqali).</a:t>
            </a:r>
          </a:p>
          <a:p>
            <a:pPr marL="742950" lvl="1" indent="-285750" algn="just">
              <a:buFont typeface="+mj-lt"/>
              <a:buAutoNum type="arabicPeriod"/>
            </a:pPr>
            <a:r>
              <a:rPr lang="uz-Latn-UZ" dirty="0">
                <a:latin typeface="Times New Roman" panose="02020603050405020304" pitchFamily="18" charset="0"/>
                <a:cs typeface="Times New Roman" panose="02020603050405020304" pitchFamily="18" charset="0"/>
              </a:rPr>
              <a:t>Xorijiy kompaniyalar tomonidan tabiiy resurslarni noqonuniy yoki adolatsiz tarzda ekspluatatsiya qilish.</a:t>
            </a:r>
          </a:p>
        </p:txBody>
      </p:sp>
    </p:spTree>
    <p:extLst>
      <p:ext uri="{BB962C8B-B14F-4D97-AF65-F5344CB8AC3E}">
        <p14:creationId xmlns:p14="http://schemas.microsoft.com/office/powerpoint/2010/main" val="55911623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671"/>
        <p:cNvGrpSpPr/>
        <p:nvPr/>
      </p:nvGrpSpPr>
      <p:grpSpPr>
        <a:xfrm>
          <a:off x="0" y="0"/>
          <a:ext cx="0" cy="0"/>
          <a:chOff x="0" y="0"/>
          <a:chExt cx="0" cy="0"/>
        </a:xfrm>
      </p:grpSpPr>
      <p:sp>
        <p:nvSpPr>
          <p:cNvPr id="673" name="Google Shape;673;p50"/>
          <p:cNvSpPr txBox="1">
            <a:spLocks noGrp="1"/>
          </p:cNvSpPr>
          <p:nvPr>
            <p:ph type="title" idx="2"/>
          </p:nvPr>
        </p:nvSpPr>
        <p:spPr>
          <a:xfrm>
            <a:off x="309688" y="947450"/>
            <a:ext cx="13059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smtClean="0"/>
              <a:t>05</a:t>
            </a:r>
            <a:endParaRPr dirty="0"/>
          </a:p>
        </p:txBody>
      </p:sp>
      <p:cxnSp>
        <p:nvCxnSpPr>
          <p:cNvPr id="675" name="Google Shape;675;p50"/>
          <p:cNvCxnSpPr/>
          <p:nvPr/>
        </p:nvCxnSpPr>
        <p:spPr>
          <a:xfrm>
            <a:off x="1615588" y="1186850"/>
            <a:ext cx="0" cy="2581500"/>
          </a:xfrm>
          <a:prstGeom prst="straightConnector1">
            <a:avLst/>
          </a:prstGeom>
          <a:noFill/>
          <a:ln w="19050" cap="flat" cmpd="sng">
            <a:solidFill>
              <a:schemeClr val="dk1"/>
            </a:solidFill>
            <a:prstDash val="solid"/>
            <a:round/>
            <a:headEnd type="none" w="med" len="med"/>
            <a:tailEnd type="none" w="med" len="med"/>
          </a:ln>
        </p:spPr>
      </p:cxnSp>
      <p:sp>
        <p:nvSpPr>
          <p:cNvPr id="6" name="Google Shape;653;p48"/>
          <p:cNvSpPr txBox="1">
            <a:spLocks/>
          </p:cNvSpPr>
          <p:nvPr/>
        </p:nvSpPr>
        <p:spPr>
          <a:xfrm>
            <a:off x="1730788" y="947450"/>
            <a:ext cx="4238012" cy="483900"/>
          </a:xfrm>
          <a:prstGeom prst="rect">
            <a:avLst/>
          </a:prstGeom>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r>
              <a:rPr lang="uz-Latn-UZ" sz="2800" b="1" dirty="0">
                <a:latin typeface="Times New Roman" panose="02020603050405020304" pitchFamily="18" charset="0"/>
                <a:cs typeface="Times New Roman" panose="02020603050405020304" pitchFamily="18" charset="0"/>
              </a:rPr>
              <a:t>Axborot yoki raqamli zo‘ravonlik</a:t>
            </a:r>
            <a:endParaRPr lang="uz-Latn-UZ" sz="2000" b="1"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670400" y="1461937"/>
            <a:ext cx="6724800" cy="1938992"/>
          </a:xfrm>
          <a:prstGeom prst="rect">
            <a:avLst/>
          </a:prstGeom>
        </p:spPr>
        <p:txBody>
          <a:bodyPr wrap="square">
            <a:spAutoFit/>
          </a:bodyPr>
          <a:lstStyle/>
          <a:p>
            <a:pPr algn="just" defTabSz="360363"/>
            <a:r>
              <a:rPr lang="en-US" dirty="0" smtClean="0">
                <a:latin typeface="Times New Roman" panose="02020603050405020304" pitchFamily="18" charset="0"/>
                <a:cs typeface="Times New Roman" panose="02020603050405020304" pitchFamily="18" charset="0"/>
              </a:rPr>
              <a:t>	</a:t>
            </a:r>
            <a:r>
              <a:rPr lang="uz-Latn-UZ" sz="1600" dirty="0"/>
              <a:t> </a:t>
            </a:r>
            <a:r>
              <a:rPr lang="en-US" sz="2000" dirty="0" smtClean="0">
                <a:latin typeface="Times New Roman" panose="02020603050405020304" pitchFamily="18" charset="0"/>
                <a:cs typeface="Times New Roman" panose="02020603050405020304" pitchFamily="18" charset="0"/>
              </a:rPr>
              <a:t>Z</a:t>
            </a:r>
            <a:r>
              <a:rPr lang="uz-Latn-UZ" sz="2000" dirty="0" smtClean="0">
                <a:latin typeface="Times New Roman" panose="02020603050405020304" pitchFamily="18" charset="0"/>
                <a:cs typeface="Times New Roman" panose="02020603050405020304" pitchFamily="18" charset="0"/>
              </a:rPr>
              <a:t>amonaviy </a:t>
            </a:r>
            <a:r>
              <a:rPr lang="uz-Latn-UZ" sz="2000" dirty="0">
                <a:latin typeface="Times New Roman" panose="02020603050405020304" pitchFamily="18" charset="0"/>
                <a:cs typeface="Times New Roman" panose="02020603050405020304" pitchFamily="18" charset="0"/>
              </a:rPr>
              <a:t>texnologiyalar orqali amalga oshiriladigan zo‘ravonlik shakli bo‘lib, kiberbulling, ijtimoiy tarmoqlarda tahqirlash, shaxsiy ma’lumotlarni tarqatish, tahdidli xabarlar yuborish kabi holatlarni o‘z ichiga oladi. Bu tur ayniqsa bolalar va o‘smirlar orasida keng tarqalgan bo‘lib, uning ta’siri real hayotdagi zo‘ravonlikdan kam emas.</a:t>
            </a:r>
            <a:endParaRPr lang="ru-RU" sz="2000" dirty="0">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3"/>
          <a:stretch>
            <a:fillRect/>
          </a:stretch>
        </p:blipFill>
        <p:spPr>
          <a:xfrm>
            <a:off x="5545296" y="3106630"/>
            <a:ext cx="3525408" cy="1983041"/>
          </a:xfrm>
          <a:prstGeom prst="rect">
            <a:avLst/>
          </a:prstGeom>
          <a:ln>
            <a:noFill/>
          </a:ln>
          <a:effectLst>
            <a:softEdge rad="112500"/>
          </a:effectLst>
        </p:spPr>
      </p:pic>
    </p:spTree>
    <p:extLst>
      <p:ext uri="{BB962C8B-B14F-4D97-AF65-F5344CB8AC3E}">
        <p14:creationId xmlns:p14="http://schemas.microsoft.com/office/powerpoint/2010/main" val="141429274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619200" y="386382"/>
            <a:ext cx="7912800" cy="4278094"/>
          </a:xfrm>
          <a:prstGeom prst="rect">
            <a:avLst/>
          </a:prstGeom>
        </p:spPr>
        <p:txBody>
          <a:bodyPr wrap="square">
            <a:spAutoFit/>
          </a:bodyPr>
          <a:lstStyle/>
          <a:p>
            <a:r>
              <a:rPr lang="uz-Latn-UZ" sz="1600" b="1" dirty="0">
                <a:latin typeface="Times New Roman" panose="02020603050405020304" pitchFamily="18" charset="0"/>
                <a:cs typeface="Times New Roman" panose="02020603050405020304" pitchFamily="18" charset="0"/>
              </a:rPr>
              <a:t>Misollar</a:t>
            </a:r>
            <a:r>
              <a:rPr lang="uz-Latn-UZ" sz="1600" b="1" dirty="0" smtClean="0">
                <a:latin typeface="Times New Roman" panose="02020603050405020304" pitchFamily="18" charset="0"/>
                <a:cs typeface="Times New Roman" panose="02020603050405020304" pitchFamily="18" charset="0"/>
              </a:rPr>
              <a:t>:</a:t>
            </a:r>
            <a:endParaRPr lang="en-US" sz="1600" b="1" dirty="0" smtClean="0">
              <a:latin typeface="Times New Roman" panose="02020603050405020304" pitchFamily="18" charset="0"/>
              <a:cs typeface="Times New Roman" panose="02020603050405020304" pitchFamily="18" charset="0"/>
            </a:endParaRPr>
          </a:p>
          <a:p>
            <a:endParaRPr lang="uz-Latn-UZ" sz="1600" b="1" dirty="0">
              <a:latin typeface="Times New Roman" panose="02020603050405020304" pitchFamily="18" charset="0"/>
              <a:cs typeface="Times New Roman" panose="02020603050405020304" pitchFamily="18" charset="0"/>
            </a:endParaRPr>
          </a:p>
          <a:p>
            <a:pPr>
              <a:buFont typeface="+mj-lt"/>
              <a:buAutoNum type="arabicPeriod"/>
            </a:pPr>
            <a:r>
              <a:rPr lang="uz-Latn-UZ" sz="1600" b="1" dirty="0">
                <a:latin typeface="Times New Roman" panose="02020603050405020304" pitchFamily="18" charset="0"/>
                <a:cs typeface="Times New Roman" panose="02020603050405020304" pitchFamily="18" charset="0"/>
              </a:rPr>
              <a:t>Ijtimoiy tarmoqlarda zo‘ravonlik:</a:t>
            </a:r>
            <a:endParaRPr lang="uz-Latn-UZ" sz="1600" dirty="0">
              <a:latin typeface="Times New Roman" panose="02020603050405020304" pitchFamily="18" charset="0"/>
              <a:cs typeface="Times New Roman" panose="02020603050405020304" pitchFamily="18" charset="0"/>
            </a:endParaRPr>
          </a:p>
          <a:p>
            <a:pPr marL="742950" lvl="1" indent="-285750">
              <a:buFont typeface="+mj-lt"/>
              <a:buAutoNum type="arabicPeriod"/>
            </a:pPr>
            <a:r>
              <a:rPr lang="uz-Latn-UZ" sz="1600" dirty="0">
                <a:latin typeface="Times New Roman" panose="02020603050405020304" pitchFamily="18" charset="0"/>
                <a:cs typeface="Times New Roman" panose="02020603050405020304" pitchFamily="18" charset="0"/>
              </a:rPr>
              <a:t>Kiberhujumlar (cyberbullying) – masalan, do‘stlar yoki tanishlar tomonidan tahqir, haqorat yoki uyatli xabarlar tarqatish.</a:t>
            </a:r>
          </a:p>
          <a:p>
            <a:pPr marL="742950" lvl="1" indent="-285750">
              <a:buFont typeface="+mj-lt"/>
              <a:buAutoNum type="arabicPeriod"/>
            </a:pPr>
            <a:r>
              <a:rPr lang="uz-Latn-UZ" sz="1600" dirty="0">
                <a:latin typeface="Times New Roman" panose="02020603050405020304" pitchFamily="18" charset="0"/>
                <a:cs typeface="Times New Roman" panose="02020603050405020304" pitchFamily="18" charset="0"/>
              </a:rPr>
              <a:t>Soxta akkauntlar yaratib shaxsiy ma’lumotlarni tarqatish.</a:t>
            </a:r>
          </a:p>
          <a:p>
            <a:pPr>
              <a:buFont typeface="+mj-lt"/>
              <a:buAutoNum type="arabicPeriod"/>
            </a:pPr>
            <a:r>
              <a:rPr lang="uz-Latn-UZ" sz="1600" b="1" dirty="0">
                <a:latin typeface="Times New Roman" panose="02020603050405020304" pitchFamily="18" charset="0"/>
                <a:cs typeface="Times New Roman" panose="02020603050405020304" pitchFamily="18" charset="0"/>
              </a:rPr>
              <a:t>Email yoki chat orqali zo‘ravonlik:</a:t>
            </a:r>
            <a:endParaRPr lang="uz-Latn-UZ" sz="1600" dirty="0">
              <a:latin typeface="Times New Roman" panose="02020603050405020304" pitchFamily="18" charset="0"/>
              <a:cs typeface="Times New Roman" panose="02020603050405020304" pitchFamily="18" charset="0"/>
            </a:endParaRPr>
          </a:p>
          <a:p>
            <a:pPr marL="742950" lvl="1" indent="-285750">
              <a:buFont typeface="+mj-lt"/>
              <a:buAutoNum type="arabicPeriod"/>
            </a:pPr>
            <a:r>
              <a:rPr lang="uz-Latn-UZ" sz="1600" dirty="0">
                <a:latin typeface="Times New Roman" panose="02020603050405020304" pitchFamily="18" charset="0"/>
                <a:cs typeface="Times New Roman" panose="02020603050405020304" pitchFamily="18" charset="0"/>
              </a:rPr>
              <a:t>Tahdid xatlari, shantaj yoki shaxsiy ma’lumotlarni oshkor qilish orqali bosim o‘tkazish.</a:t>
            </a:r>
          </a:p>
          <a:p>
            <a:pPr>
              <a:buFont typeface="+mj-lt"/>
              <a:buAutoNum type="arabicPeriod"/>
            </a:pPr>
            <a:r>
              <a:rPr lang="uz-Latn-UZ" sz="1600" b="1" dirty="0">
                <a:latin typeface="Times New Roman" panose="02020603050405020304" pitchFamily="18" charset="0"/>
                <a:cs typeface="Times New Roman" panose="02020603050405020304" pitchFamily="18" charset="0"/>
              </a:rPr>
              <a:t>Deepfake va manipulyatsiya:</a:t>
            </a:r>
            <a:endParaRPr lang="uz-Latn-UZ" sz="1600" dirty="0">
              <a:latin typeface="Times New Roman" panose="02020603050405020304" pitchFamily="18" charset="0"/>
              <a:cs typeface="Times New Roman" panose="02020603050405020304" pitchFamily="18" charset="0"/>
            </a:endParaRPr>
          </a:p>
          <a:p>
            <a:pPr marL="742950" lvl="1" indent="-285750">
              <a:buFont typeface="+mj-lt"/>
              <a:buAutoNum type="arabicPeriod"/>
            </a:pPr>
            <a:r>
              <a:rPr lang="uz-Latn-UZ" sz="1600" dirty="0">
                <a:latin typeface="Times New Roman" panose="02020603050405020304" pitchFamily="18" charset="0"/>
                <a:cs typeface="Times New Roman" panose="02020603050405020304" pitchFamily="18" charset="0"/>
              </a:rPr>
              <a:t>Sun’iy intellekt yordamida soxta video yoki audio yaratib, shaxsni obro‘sizlantirish.</a:t>
            </a:r>
          </a:p>
          <a:p>
            <a:pPr marL="742950" lvl="1" indent="-285750">
              <a:buFont typeface="+mj-lt"/>
              <a:buAutoNum type="arabicPeriod"/>
            </a:pPr>
            <a:r>
              <a:rPr lang="uz-Latn-UZ" sz="1600" dirty="0">
                <a:latin typeface="Times New Roman" panose="02020603050405020304" pitchFamily="18" charset="0"/>
                <a:cs typeface="Times New Roman" panose="02020603050405020304" pitchFamily="18" charset="0"/>
              </a:rPr>
              <a:t>Masalan, mashhur insonning yuzini pornografik videoga joylashtirish.</a:t>
            </a:r>
          </a:p>
          <a:p>
            <a:pPr>
              <a:buFont typeface="+mj-lt"/>
              <a:buAutoNum type="arabicPeriod"/>
            </a:pPr>
            <a:r>
              <a:rPr lang="uz-Latn-UZ" sz="1600" b="1" dirty="0">
                <a:latin typeface="Times New Roman" panose="02020603050405020304" pitchFamily="18" charset="0"/>
                <a:cs typeface="Times New Roman" panose="02020603050405020304" pitchFamily="18" charset="0"/>
              </a:rPr>
              <a:t>Onlayn moliyaviy zo‘ravonlik:</a:t>
            </a:r>
            <a:endParaRPr lang="uz-Latn-UZ" sz="1600" dirty="0">
              <a:latin typeface="Times New Roman" panose="02020603050405020304" pitchFamily="18" charset="0"/>
              <a:cs typeface="Times New Roman" panose="02020603050405020304" pitchFamily="18" charset="0"/>
            </a:endParaRPr>
          </a:p>
          <a:p>
            <a:pPr marL="742950" lvl="1" indent="-285750">
              <a:buFont typeface="+mj-lt"/>
              <a:buAutoNum type="arabicPeriod"/>
            </a:pPr>
            <a:r>
              <a:rPr lang="uz-Latn-UZ" sz="1600" dirty="0">
                <a:latin typeface="Times New Roman" panose="02020603050405020304" pitchFamily="18" charset="0"/>
                <a:cs typeface="Times New Roman" panose="02020603050405020304" pitchFamily="18" charset="0"/>
              </a:rPr>
              <a:t>Phishing, xakerlik yoki shaxsiy ma’lumotni o‘g‘irlash orqali zarar yetkazish.</a:t>
            </a:r>
          </a:p>
          <a:p>
            <a:pPr>
              <a:buFont typeface="+mj-lt"/>
              <a:buAutoNum type="arabicPeriod"/>
            </a:pPr>
            <a:r>
              <a:rPr lang="uz-Latn-UZ" sz="1600" b="1" dirty="0">
                <a:latin typeface="Times New Roman" panose="02020603050405020304" pitchFamily="18" charset="0"/>
                <a:cs typeface="Times New Roman" panose="02020603050405020304" pitchFamily="18" charset="0"/>
              </a:rPr>
              <a:t>O‘quv va ish muhitida raqamli zo‘ravonlik:</a:t>
            </a:r>
            <a:endParaRPr lang="uz-Latn-UZ" sz="1600" dirty="0">
              <a:latin typeface="Times New Roman" panose="02020603050405020304" pitchFamily="18" charset="0"/>
              <a:cs typeface="Times New Roman" panose="02020603050405020304" pitchFamily="18" charset="0"/>
            </a:endParaRPr>
          </a:p>
          <a:p>
            <a:pPr marL="742950" lvl="1" indent="-285750">
              <a:buFont typeface="+mj-lt"/>
              <a:buAutoNum type="arabicPeriod"/>
            </a:pPr>
            <a:r>
              <a:rPr lang="uz-Latn-UZ" sz="1600" dirty="0">
                <a:latin typeface="Times New Roman" panose="02020603050405020304" pitchFamily="18" charset="0"/>
                <a:cs typeface="Times New Roman" panose="02020603050405020304" pitchFamily="18" charset="0"/>
              </a:rPr>
              <a:t>Hamkasblar yoki sinfdoshlar tomonidan internetda tahqir qilish, shaxsiy ma’lumotni tarqatish, guruhdan chiqarib tashlash.</a:t>
            </a:r>
          </a:p>
        </p:txBody>
      </p:sp>
    </p:spTree>
    <p:extLst>
      <p:ext uri="{BB962C8B-B14F-4D97-AF65-F5344CB8AC3E}">
        <p14:creationId xmlns:p14="http://schemas.microsoft.com/office/powerpoint/2010/main" val="218842824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718911" y="425728"/>
            <a:ext cx="2607489" cy="1494092"/>
          </a:xfrm>
          <a:prstGeom prst="rect">
            <a:avLst/>
          </a:prstGeom>
        </p:spPr>
      </p:pic>
      <p:pic>
        <p:nvPicPr>
          <p:cNvPr id="3" name="Рисунок 2"/>
          <p:cNvPicPr>
            <a:picLocks noChangeAspect="1"/>
          </p:cNvPicPr>
          <p:nvPr/>
        </p:nvPicPr>
        <p:blipFill>
          <a:blip r:embed="rId3"/>
          <a:stretch>
            <a:fillRect/>
          </a:stretch>
        </p:blipFill>
        <p:spPr>
          <a:xfrm>
            <a:off x="5342400" y="425728"/>
            <a:ext cx="2419200" cy="1444800"/>
          </a:xfrm>
          <a:prstGeom prst="rect">
            <a:avLst/>
          </a:prstGeom>
        </p:spPr>
      </p:pic>
      <p:pic>
        <p:nvPicPr>
          <p:cNvPr id="4" name="Рисунок 3"/>
          <p:cNvPicPr>
            <a:picLocks noChangeAspect="1"/>
          </p:cNvPicPr>
          <p:nvPr/>
        </p:nvPicPr>
        <p:blipFill>
          <a:blip r:embed="rId4"/>
          <a:stretch>
            <a:fillRect/>
          </a:stretch>
        </p:blipFill>
        <p:spPr>
          <a:xfrm>
            <a:off x="187201" y="2875574"/>
            <a:ext cx="2347200" cy="1581225"/>
          </a:xfrm>
          <a:prstGeom prst="rect">
            <a:avLst/>
          </a:prstGeom>
        </p:spPr>
      </p:pic>
      <p:pic>
        <p:nvPicPr>
          <p:cNvPr id="5" name="Рисунок 4"/>
          <p:cNvPicPr>
            <a:picLocks noChangeAspect="1"/>
          </p:cNvPicPr>
          <p:nvPr/>
        </p:nvPicPr>
        <p:blipFill>
          <a:blip r:embed="rId5"/>
          <a:stretch>
            <a:fillRect/>
          </a:stretch>
        </p:blipFill>
        <p:spPr>
          <a:xfrm>
            <a:off x="2913687" y="2821784"/>
            <a:ext cx="2132872" cy="1421914"/>
          </a:xfrm>
          <a:prstGeom prst="rect">
            <a:avLst/>
          </a:prstGeom>
        </p:spPr>
      </p:pic>
      <p:pic>
        <p:nvPicPr>
          <p:cNvPr id="6" name="Рисунок 5"/>
          <p:cNvPicPr>
            <a:picLocks noChangeAspect="1"/>
          </p:cNvPicPr>
          <p:nvPr/>
        </p:nvPicPr>
        <p:blipFill>
          <a:blip r:embed="rId6"/>
          <a:stretch>
            <a:fillRect/>
          </a:stretch>
        </p:blipFill>
        <p:spPr>
          <a:xfrm>
            <a:off x="5555447" y="2696230"/>
            <a:ext cx="3289107" cy="1983041"/>
          </a:xfrm>
          <a:prstGeom prst="rect">
            <a:avLst/>
          </a:prstGeom>
        </p:spPr>
      </p:pic>
    </p:spTree>
    <p:extLst>
      <p:ext uri="{BB962C8B-B14F-4D97-AF65-F5344CB8AC3E}">
        <p14:creationId xmlns:p14="http://schemas.microsoft.com/office/powerpoint/2010/main" val="42030982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671"/>
        <p:cNvGrpSpPr/>
        <p:nvPr/>
      </p:nvGrpSpPr>
      <p:grpSpPr>
        <a:xfrm>
          <a:off x="0" y="0"/>
          <a:ext cx="0" cy="0"/>
          <a:chOff x="0" y="0"/>
          <a:chExt cx="0" cy="0"/>
        </a:xfrm>
      </p:grpSpPr>
      <p:sp>
        <p:nvSpPr>
          <p:cNvPr id="673" name="Google Shape;673;p50"/>
          <p:cNvSpPr txBox="1">
            <a:spLocks noGrp="1"/>
          </p:cNvSpPr>
          <p:nvPr>
            <p:ph type="title" idx="2"/>
          </p:nvPr>
        </p:nvSpPr>
        <p:spPr>
          <a:xfrm>
            <a:off x="777600" y="1249850"/>
            <a:ext cx="1435476"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smtClean="0"/>
              <a:t>III.</a:t>
            </a:r>
            <a:endParaRPr dirty="0"/>
          </a:p>
        </p:txBody>
      </p:sp>
      <p:cxnSp>
        <p:nvCxnSpPr>
          <p:cNvPr id="675" name="Google Shape;675;p50"/>
          <p:cNvCxnSpPr/>
          <p:nvPr/>
        </p:nvCxnSpPr>
        <p:spPr>
          <a:xfrm>
            <a:off x="2351900" y="1312150"/>
            <a:ext cx="0" cy="2581500"/>
          </a:xfrm>
          <a:prstGeom prst="straightConnector1">
            <a:avLst/>
          </a:prstGeom>
          <a:noFill/>
          <a:ln w="19050" cap="flat" cmpd="sng">
            <a:solidFill>
              <a:schemeClr val="dk1"/>
            </a:solidFill>
            <a:prstDash val="solid"/>
            <a:round/>
            <a:headEnd type="none" w="med" len="med"/>
            <a:tailEnd type="none" w="med" len="med"/>
          </a:ln>
        </p:spPr>
      </p:cxnSp>
      <p:sp>
        <p:nvSpPr>
          <p:cNvPr id="6" name="Google Shape;653;p48"/>
          <p:cNvSpPr txBox="1">
            <a:spLocks/>
          </p:cNvSpPr>
          <p:nvPr/>
        </p:nvSpPr>
        <p:spPr>
          <a:xfrm>
            <a:off x="2490725" y="3244150"/>
            <a:ext cx="4378075" cy="483900"/>
          </a:xfrm>
          <a:prstGeom prst="rect">
            <a:avLst/>
          </a:prstGeom>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r>
              <a:rPr lang="en-US" sz="2800" b="1" dirty="0">
                <a:latin typeface="Times New Roman" panose="02020603050405020304" pitchFamily="18" charset="0"/>
                <a:cs typeface="Times New Roman" panose="02020603050405020304" pitchFamily="18" charset="0"/>
              </a:rPr>
              <a:t>E. </a:t>
            </a:r>
            <a:r>
              <a:rPr lang="en-US" sz="2800" b="1" dirty="0" err="1">
                <a:latin typeface="Times New Roman" panose="02020603050405020304" pitchFamily="18" charset="0"/>
                <a:cs typeface="Times New Roman" panose="02020603050405020304" pitchFamily="18" charset="0"/>
              </a:rPr>
              <a:t>Bernning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Tranzakt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tahlil</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nazariyasini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tadqiq</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qilish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shaxslararo</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muloqot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kommunikativ</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strategiyalar</a:t>
            </a:r>
            <a:r>
              <a:rPr lang="en-US" sz="2800" b="1" dirty="0">
                <a:latin typeface="Times New Roman" panose="02020603050405020304" pitchFamily="18" charset="0"/>
                <a:cs typeface="Times New Roman" panose="02020603050405020304" pitchFamily="18" charset="0"/>
              </a:rPr>
              <a:t> </a:t>
            </a:r>
          </a:p>
        </p:txBody>
      </p:sp>
      <p:pic>
        <p:nvPicPr>
          <p:cNvPr id="2" name="Рисунок 1"/>
          <p:cNvPicPr>
            <a:picLocks noChangeAspect="1"/>
          </p:cNvPicPr>
          <p:nvPr/>
        </p:nvPicPr>
        <p:blipFill>
          <a:blip r:embed="rId3"/>
          <a:stretch>
            <a:fillRect/>
          </a:stretch>
        </p:blipFill>
        <p:spPr>
          <a:xfrm>
            <a:off x="7203600" y="1976725"/>
            <a:ext cx="1738800" cy="3018750"/>
          </a:xfrm>
          <a:prstGeom prst="rect">
            <a:avLst/>
          </a:prstGeom>
        </p:spPr>
      </p:pic>
    </p:spTree>
    <p:extLst>
      <p:ext uri="{BB962C8B-B14F-4D97-AF65-F5344CB8AC3E}">
        <p14:creationId xmlns:p14="http://schemas.microsoft.com/office/powerpoint/2010/main" val="214209819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742"/>
        <p:cNvGrpSpPr/>
        <p:nvPr/>
      </p:nvGrpSpPr>
      <p:grpSpPr>
        <a:xfrm>
          <a:off x="0" y="0"/>
          <a:ext cx="0" cy="0"/>
          <a:chOff x="0" y="0"/>
          <a:chExt cx="0" cy="0"/>
        </a:xfrm>
      </p:grpSpPr>
      <p:sp>
        <p:nvSpPr>
          <p:cNvPr id="743" name="Google Shape;743;p55"/>
          <p:cNvSpPr txBox="1">
            <a:spLocks noGrp="1"/>
          </p:cNvSpPr>
          <p:nvPr>
            <p:ph type="title"/>
          </p:nvPr>
        </p:nvSpPr>
        <p:spPr>
          <a:xfrm>
            <a:off x="718898" y="442232"/>
            <a:ext cx="8258400" cy="572700"/>
          </a:xfrm>
          <a:prstGeom prst="rect">
            <a:avLst/>
          </a:prstGeom>
        </p:spPr>
        <p:txBody>
          <a:bodyPr spcFirstLastPara="1" wrap="square" lIns="91425" tIns="91425" rIns="91425" bIns="91425" anchor="t" anchorCtr="0">
            <a:noAutofit/>
          </a:bodyPr>
          <a:lstStyle/>
          <a:p>
            <a:pPr lvl="0"/>
            <a:r>
              <a:rPr lang="uz-Latn-UZ" sz="2800" dirty="0">
                <a:solidFill>
                  <a:srgbClr val="FF0000"/>
                </a:solidFill>
                <a:latin typeface="Times New Roman" panose="02020603050405020304" pitchFamily="18" charset="0"/>
                <a:cs typeface="Times New Roman" panose="02020603050405020304" pitchFamily="18" charset="0"/>
              </a:rPr>
              <a:t>Tranzakt tahlil nazariyasi haqida umumiy ma’lumot</a:t>
            </a:r>
            <a:endParaRPr sz="2800" dirty="0">
              <a:solidFill>
                <a:srgbClr val="FF0000"/>
              </a:solidFill>
              <a:latin typeface="Times New Roman" panose="02020603050405020304" pitchFamily="18" charset="0"/>
              <a:cs typeface="Times New Roman" panose="02020603050405020304" pitchFamily="18" charset="0"/>
            </a:endParaRPr>
          </a:p>
        </p:txBody>
      </p:sp>
      <p:sp>
        <p:nvSpPr>
          <p:cNvPr id="10" name="Прямоугольник 9"/>
          <p:cNvSpPr/>
          <p:nvPr/>
        </p:nvSpPr>
        <p:spPr>
          <a:xfrm>
            <a:off x="2392898" y="1255635"/>
            <a:ext cx="6584400" cy="3724096"/>
          </a:xfrm>
          <a:prstGeom prst="rect">
            <a:avLst/>
          </a:prstGeom>
        </p:spPr>
        <p:txBody>
          <a:bodyPr wrap="square">
            <a:spAutoFit/>
          </a:bodyPr>
          <a:lstStyle/>
          <a:p>
            <a:pPr algn="just"/>
            <a:r>
              <a:rPr lang="uz-Latn-UZ" sz="1600" b="1" dirty="0">
                <a:latin typeface="Times New Roman" panose="02020603050405020304" pitchFamily="18" charset="0"/>
                <a:cs typeface="Times New Roman" panose="02020603050405020304" pitchFamily="18" charset="0"/>
              </a:rPr>
              <a:t>Eric Berne</a:t>
            </a:r>
            <a:r>
              <a:rPr lang="uz-Latn-UZ" sz="1600" dirty="0">
                <a:latin typeface="Times New Roman" panose="02020603050405020304" pitchFamily="18" charset="0"/>
                <a:cs typeface="Times New Roman" panose="02020603050405020304" pitchFamily="18" charset="0"/>
              </a:rPr>
              <a:t> 1910-yil 10-mayda Kanada, Monreal shahrida tug‘ilgan. Uning asl ismi </a:t>
            </a:r>
            <a:r>
              <a:rPr lang="uz-Latn-UZ" sz="1600" b="1" dirty="0">
                <a:latin typeface="Times New Roman" panose="02020603050405020304" pitchFamily="18" charset="0"/>
                <a:cs typeface="Times New Roman" panose="02020603050405020304" pitchFamily="18" charset="0"/>
              </a:rPr>
              <a:t>Eric Lennard Berne</a:t>
            </a:r>
            <a:r>
              <a:rPr lang="uz-Latn-UZ" sz="1600" dirty="0">
                <a:latin typeface="Times New Roman" panose="02020603050405020304" pitchFamily="18" charset="0"/>
                <a:cs typeface="Times New Roman" panose="02020603050405020304" pitchFamily="18" charset="0"/>
              </a:rPr>
              <a:t>. U ruhshunoslik va psixiatriya sohasida yetuk mutaxassis bo‘lib yetishgan</a:t>
            </a:r>
            <a:r>
              <a:rPr lang="uz-Latn-UZ" sz="1600" dirty="0" smtClean="0">
                <a:latin typeface="Times New Roman" panose="02020603050405020304" pitchFamily="18" charset="0"/>
                <a:cs typeface="Times New Roman" panose="02020603050405020304" pitchFamily="18" charset="0"/>
              </a:rPr>
              <a:t>.</a:t>
            </a:r>
            <a:endParaRPr lang="en-US" sz="1600" dirty="0" smtClean="0">
              <a:latin typeface="Times New Roman" panose="02020603050405020304" pitchFamily="18" charset="0"/>
              <a:cs typeface="Times New Roman" panose="02020603050405020304" pitchFamily="18" charset="0"/>
            </a:endParaRPr>
          </a:p>
          <a:p>
            <a:pPr algn="just"/>
            <a:endParaRPr lang="uz-Latn-UZ" sz="1600"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uz-Latn-UZ" sz="1600" dirty="0" smtClean="0">
                <a:latin typeface="Times New Roman" panose="02020603050405020304" pitchFamily="18" charset="0"/>
                <a:cs typeface="Times New Roman" panose="02020603050405020304" pitchFamily="18" charset="0"/>
              </a:rPr>
              <a:t>U </a:t>
            </a:r>
            <a:r>
              <a:rPr lang="uz-Latn-UZ" sz="1600" b="1" dirty="0">
                <a:latin typeface="Times New Roman" panose="02020603050405020304" pitchFamily="18" charset="0"/>
                <a:cs typeface="Times New Roman" panose="02020603050405020304" pitchFamily="18" charset="0"/>
              </a:rPr>
              <a:t>psixiatriya va psixoanaliz</a:t>
            </a:r>
            <a:r>
              <a:rPr lang="uz-Latn-UZ" sz="1600" dirty="0">
                <a:latin typeface="Times New Roman" panose="02020603050405020304" pitchFamily="18" charset="0"/>
                <a:cs typeface="Times New Roman" panose="02020603050405020304" pitchFamily="18" charset="0"/>
              </a:rPr>
              <a:t> sohasida an’anaviy Freud maktabidan chuqur bilim oldi, ammo keyinchalik </a:t>
            </a:r>
            <a:r>
              <a:rPr lang="uz-Latn-UZ" sz="1600" b="1" dirty="0">
                <a:latin typeface="Times New Roman" panose="02020603050405020304" pitchFamily="18" charset="0"/>
                <a:cs typeface="Times New Roman" panose="02020603050405020304" pitchFamily="18" charset="0"/>
              </a:rPr>
              <a:t>shaxslararo muloqot va ijtimoiy psixologiya</a:t>
            </a:r>
            <a:r>
              <a:rPr lang="uz-Latn-UZ" sz="1600" dirty="0">
                <a:latin typeface="Times New Roman" panose="02020603050405020304" pitchFamily="18" charset="0"/>
                <a:cs typeface="Times New Roman" panose="02020603050405020304" pitchFamily="18" charset="0"/>
              </a:rPr>
              <a:t>ga e’tibor qaratdi</a:t>
            </a:r>
            <a:r>
              <a:rPr lang="uz-Latn-UZ" sz="1600" dirty="0" smtClean="0">
                <a:latin typeface="Times New Roman" panose="02020603050405020304" pitchFamily="18" charset="0"/>
                <a:cs typeface="Times New Roman" panose="02020603050405020304" pitchFamily="18" charset="0"/>
              </a:rPr>
              <a:t>.</a:t>
            </a:r>
            <a:endParaRPr lang="en-US" sz="1600" dirty="0" smtClean="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endParaRPr lang="en-US" sz="1600" dirty="0" smtClean="0">
              <a:latin typeface="Times New Roman" panose="02020603050405020304" pitchFamily="18" charset="0"/>
              <a:cs typeface="Times New Roman" panose="02020603050405020304" pitchFamily="18" charset="0"/>
            </a:endParaRPr>
          </a:p>
          <a:p>
            <a:pPr lvl="0" algn="just" eaLnBrk="0" fontAlgn="base" hangingPunct="0">
              <a:spcBef>
                <a:spcPct val="0"/>
              </a:spcBef>
              <a:spcAft>
                <a:spcPct val="0"/>
              </a:spcAft>
              <a:buClrTx/>
              <a:buFontTx/>
              <a:buChar char="•"/>
            </a:pPr>
            <a:r>
              <a:rPr lang="ru-RU" altLang="ru-RU" sz="1600" dirty="0" err="1">
                <a:solidFill>
                  <a:schemeClr val="tx1"/>
                </a:solidFill>
                <a:latin typeface="Times New Roman" panose="02020603050405020304" pitchFamily="18" charset="0"/>
                <a:cs typeface="Times New Roman" panose="02020603050405020304" pitchFamily="18" charset="0"/>
              </a:rPr>
              <a:t>Eric</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Berne</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o‘z</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faoliyati</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davomida</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b="1" dirty="0" err="1">
                <a:solidFill>
                  <a:schemeClr val="tx1"/>
                </a:solidFill>
                <a:latin typeface="Times New Roman" panose="02020603050405020304" pitchFamily="18" charset="0"/>
                <a:cs typeface="Times New Roman" panose="02020603050405020304" pitchFamily="18" charset="0"/>
              </a:rPr>
              <a:t>inson</a:t>
            </a:r>
            <a:r>
              <a:rPr lang="ru-RU" altLang="ru-RU" sz="1600" b="1" dirty="0">
                <a:solidFill>
                  <a:schemeClr val="tx1"/>
                </a:solidFill>
                <a:latin typeface="Times New Roman" panose="02020603050405020304" pitchFamily="18" charset="0"/>
                <a:cs typeface="Times New Roman" panose="02020603050405020304" pitchFamily="18" charset="0"/>
              </a:rPr>
              <a:t> </a:t>
            </a:r>
            <a:r>
              <a:rPr lang="ru-RU" altLang="ru-RU" sz="1600" b="1" dirty="0" err="1">
                <a:solidFill>
                  <a:schemeClr val="tx1"/>
                </a:solidFill>
                <a:latin typeface="Times New Roman" panose="02020603050405020304" pitchFamily="18" charset="0"/>
                <a:cs typeface="Times New Roman" panose="02020603050405020304" pitchFamily="18" charset="0"/>
              </a:rPr>
              <a:t>muloqotini</a:t>
            </a:r>
            <a:r>
              <a:rPr lang="ru-RU" altLang="ru-RU" sz="1600" b="1" dirty="0">
                <a:solidFill>
                  <a:schemeClr val="tx1"/>
                </a:solidFill>
                <a:latin typeface="Times New Roman" panose="02020603050405020304" pitchFamily="18" charset="0"/>
                <a:cs typeface="Times New Roman" panose="02020603050405020304" pitchFamily="18" charset="0"/>
              </a:rPr>
              <a:t> </a:t>
            </a:r>
            <a:r>
              <a:rPr lang="ru-RU" altLang="ru-RU" sz="1600" b="1" dirty="0" err="1">
                <a:solidFill>
                  <a:schemeClr val="tx1"/>
                </a:solidFill>
                <a:latin typeface="Times New Roman" panose="02020603050405020304" pitchFamily="18" charset="0"/>
                <a:cs typeface="Times New Roman" panose="02020603050405020304" pitchFamily="18" charset="0"/>
              </a:rPr>
              <a:t>soddalashtirish</a:t>
            </a:r>
            <a:r>
              <a:rPr lang="ru-RU" altLang="ru-RU" sz="1600" b="1" dirty="0">
                <a:solidFill>
                  <a:schemeClr val="tx1"/>
                </a:solidFill>
                <a:latin typeface="Times New Roman" panose="02020603050405020304" pitchFamily="18" charset="0"/>
                <a:cs typeface="Times New Roman" panose="02020603050405020304" pitchFamily="18" charset="0"/>
              </a:rPr>
              <a:t> </a:t>
            </a:r>
            <a:r>
              <a:rPr lang="ru-RU" altLang="ru-RU" sz="1600" b="1" dirty="0" err="1">
                <a:solidFill>
                  <a:schemeClr val="tx1"/>
                </a:solidFill>
                <a:latin typeface="Times New Roman" panose="02020603050405020304" pitchFamily="18" charset="0"/>
                <a:cs typeface="Times New Roman" panose="02020603050405020304" pitchFamily="18" charset="0"/>
              </a:rPr>
              <a:t>va</a:t>
            </a:r>
            <a:r>
              <a:rPr lang="ru-RU" altLang="ru-RU" sz="1600" b="1" dirty="0">
                <a:solidFill>
                  <a:schemeClr val="tx1"/>
                </a:solidFill>
                <a:latin typeface="Times New Roman" panose="02020603050405020304" pitchFamily="18" charset="0"/>
                <a:cs typeface="Times New Roman" panose="02020603050405020304" pitchFamily="18" charset="0"/>
              </a:rPr>
              <a:t> </a:t>
            </a:r>
            <a:r>
              <a:rPr lang="ru-RU" altLang="ru-RU" sz="1600" b="1" dirty="0" err="1">
                <a:solidFill>
                  <a:schemeClr val="tx1"/>
                </a:solidFill>
                <a:latin typeface="Times New Roman" panose="02020603050405020304" pitchFamily="18" charset="0"/>
                <a:cs typeface="Times New Roman" panose="02020603050405020304" pitchFamily="18" charset="0"/>
              </a:rPr>
              <a:t>samarali</a:t>
            </a:r>
            <a:r>
              <a:rPr lang="ru-RU" altLang="ru-RU" sz="1600" b="1" dirty="0">
                <a:solidFill>
                  <a:schemeClr val="tx1"/>
                </a:solidFill>
                <a:latin typeface="Times New Roman" panose="02020603050405020304" pitchFamily="18" charset="0"/>
                <a:cs typeface="Times New Roman" panose="02020603050405020304" pitchFamily="18" charset="0"/>
              </a:rPr>
              <a:t> </a:t>
            </a:r>
            <a:r>
              <a:rPr lang="ru-RU" altLang="ru-RU" sz="1600" b="1" dirty="0" err="1">
                <a:solidFill>
                  <a:schemeClr val="tx1"/>
                </a:solidFill>
                <a:latin typeface="Times New Roman" panose="02020603050405020304" pitchFamily="18" charset="0"/>
                <a:cs typeface="Times New Roman" panose="02020603050405020304" pitchFamily="18" charset="0"/>
              </a:rPr>
              <a:t>qilishga</a:t>
            </a:r>
            <a:r>
              <a:rPr lang="ru-RU" altLang="ru-RU" sz="1600" b="1" dirty="0">
                <a:solidFill>
                  <a:schemeClr val="tx1"/>
                </a:solidFill>
                <a:latin typeface="Times New Roman" panose="02020603050405020304" pitchFamily="18" charset="0"/>
                <a:cs typeface="Times New Roman" panose="02020603050405020304" pitchFamily="18" charset="0"/>
              </a:rPr>
              <a:t> </a:t>
            </a:r>
            <a:r>
              <a:rPr lang="ru-RU" altLang="ru-RU" sz="1600" b="1" dirty="0" err="1">
                <a:solidFill>
                  <a:schemeClr val="tx1"/>
                </a:solidFill>
                <a:latin typeface="Times New Roman" panose="02020603050405020304" pitchFamily="18" charset="0"/>
                <a:cs typeface="Times New Roman" panose="02020603050405020304" pitchFamily="18" charset="0"/>
              </a:rPr>
              <a:t>intildi</a:t>
            </a:r>
            <a:r>
              <a:rPr lang="ru-RU" altLang="ru-RU" sz="1600" dirty="0">
                <a:solidFill>
                  <a:schemeClr val="tx1"/>
                </a:solidFill>
                <a:latin typeface="Times New Roman" panose="02020603050405020304" pitchFamily="18" charset="0"/>
                <a:cs typeface="Times New Roman" panose="02020603050405020304" pitchFamily="18" charset="0"/>
              </a:rPr>
              <a:t>.</a:t>
            </a:r>
          </a:p>
          <a:p>
            <a:pPr lvl="0" algn="just" eaLnBrk="0" fontAlgn="base" hangingPunct="0">
              <a:spcBef>
                <a:spcPct val="0"/>
              </a:spcBef>
              <a:spcAft>
                <a:spcPct val="0"/>
              </a:spcAft>
              <a:buClrTx/>
              <a:buFontTx/>
              <a:buChar char="•"/>
            </a:pPr>
            <a:r>
              <a:rPr lang="ru-RU" altLang="ru-RU" sz="1600" dirty="0">
                <a:solidFill>
                  <a:schemeClr val="tx1"/>
                </a:solidFill>
                <a:latin typeface="Times New Roman" panose="02020603050405020304" pitchFamily="18" charset="0"/>
                <a:cs typeface="Times New Roman" panose="02020603050405020304" pitchFamily="18" charset="0"/>
              </a:rPr>
              <a:t>1970-yil 15-iyulda </a:t>
            </a:r>
            <a:r>
              <a:rPr lang="ru-RU" altLang="ru-RU" sz="1600" dirty="0" err="1">
                <a:solidFill>
                  <a:schemeClr val="tx1"/>
                </a:solidFill>
                <a:latin typeface="Times New Roman" panose="02020603050405020304" pitchFamily="18" charset="0"/>
                <a:cs typeface="Times New Roman" panose="02020603050405020304" pitchFamily="18" charset="0"/>
              </a:rPr>
              <a:t>Kaliforniya</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San-Fransiskoda</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vafot</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etdi</a:t>
            </a:r>
            <a:r>
              <a:rPr lang="ru-RU" altLang="ru-RU" sz="1600" dirty="0">
                <a:solidFill>
                  <a:schemeClr val="tx1"/>
                </a:solidFill>
                <a:latin typeface="Times New Roman" panose="02020603050405020304" pitchFamily="18" charset="0"/>
                <a:cs typeface="Times New Roman" panose="02020603050405020304" pitchFamily="18" charset="0"/>
              </a:rPr>
              <a:t>.</a:t>
            </a:r>
          </a:p>
          <a:p>
            <a:pPr lvl="0" algn="just" eaLnBrk="0" fontAlgn="base" hangingPunct="0">
              <a:spcBef>
                <a:spcPct val="0"/>
              </a:spcBef>
              <a:spcAft>
                <a:spcPct val="0"/>
              </a:spcAft>
              <a:buClrTx/>
              <a:buFontTx/>
              <a:buChar char="•"/>
            </a:pPr>
            <a:r>
              <a:rPr lang="ru-RU" altLang="ru-RU" sz="1600" dirty="0" err="1">
                <a:solidFill>
                  <a:schemeClr val="tx1"/>
                </a:solidFill>
                <a:latin typeface="Times New Roman" panose="02020603050405020304" pitchFamily="18" charset="0"/>
                <a:cs typeface="Times New Roman" panose="02020603050405020304" pitchFamily="18" charset="0"/>
              </a:rPr>
              <a:t>Uning</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ishlari</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hozirgi</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kunda</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ham</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psixologik</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treninglar</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konsultatsiyalar</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va</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ilmiy</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tadqiqotlarda</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keng</a:t>
            </a:r>
            <a:r>
              <a:rPr lang="ru-RU" altLang="ru-RU" sz="1600" dirty="0">
                <a:solidFill>
                  <a:schemeClr val="tx1"/>
                </a:solidFill>
                <a:latin typeface="Times New Roman" panose="02020603050405020304" pitchFamily="18" charset="0"/>
                <a:cs typeface="Times New Roman" panose="02020603050405020304" pitchFamily="18" charset="0"/>
              </a:rPr>
              <a:t> </a:t>
            </a:r>
            <a:r>
              <a:rPr lang="ru-RU" altLang="ru-RU" sz="1600" dirty="0" err="1">
                <a:solidFill>
                  <a:schemeClr val="tx1"/>
                </a:solidFill>
                <a:latin typeface="Times New Roman" panose="02020603050405020304" pitchFamily="18" charset="0"/>
                <a:cs typeface="Times New Roman" panose="02020603050405020304" pitchFamily="18" charset="0"/>
              </a:rPr>
              <a:t>qo‘llaniladi</a:t>
            </a:r>
            <a:r>
              <a:rPr lang="ru-RU" altLang="ru-RU" sz="1600" dirty="0">
                <a:solidFill>
                  <a:schemeClr val="tx1"/>
                </a:solidFill>
                <a:latin typeface="Times New Roman" panose="02020603050405020304" pitchFamily="18" charset="0"/>
                <a:cs typeface="Times New Roman" panose="02020603050405020304" pitchFamily="18" charset="0"/>
              </a:rPr>
              <a:t>.</a:t>
            </a:r>
          </a:p>
          <a:p>
            <a:pPr>
              <a:buFont typeface="Arial" panose="020B0604020202020204" pitchFamily="34" charset="0"/>
              <a:buChar char="•"/>
            </a:pPr>
            <a:endParaRPr lang="en-US" dirty="0" smtClean="0"/>
          </a:p>
          <a:p>
            <a:pPr>
              <a:buFont typeface="Arial" panose="020B0604020202020204" pitchFamily="34" charset="0"/>
              <a:buChar char="•"/>
            </a:pPr>
            <a:endParaRPr lang="uz-Latn-UZ" dirty="0"/>
          </a:p>
        </p:txBody>
      </p:sp>
      <p:pic>
        <p:nvPicPr>
          <p:cNvPr id="12" name="Рисунок 11"/>
          <p:cNvPicPr>
            <a:picLocks noChangeAspect="1"/>
          </p:cNvPicPr>
          <p:nvPr/>
        </p:nvPicPr>
        <p:blipFill>
          <a:blip r:embed="rId3"/>
          <a:stretch>
            <a:fillRect/>
          </a:stretch>
        </p:blipFill>
        <p:spPr>
          <a:xfrm>
            <a:off x="256874" y="1255635"/>
            <a:ext cx="1982519" cy="2646765"/>
          </a:xfrm>
          <a:prstGeom prst="rect">
            <a:avLst/>
          </a:prstGeom>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18"/>
        <p:cNvGrpSpPr/>
        <p:nvPr/>
      </p:nvGrpSpPr>
      <p:grpSpPr>
        <a:xfrm>
          <a:off x="0" y="0"/>
          <a:ext cx="0" cy="0"/>
          <a:chOff x="0" y="0"/>
          <a:chExt cx="0" cy="0"/>
        </a:xfrm>
      </p:grpSpPr>
      <p:cxnSp>
        <p:nvCxnSpPr>
          <p:cNvPr id="820" name="Google Shape;820;p57"/>
          <p:cNvCxnSpPr/>
          <p:nvPr/>
        </p:nvCxnSpPr>
        <p:spPr>
          <a:xfrm>
            <a:off x="2079513" y="1552800"/>
            <a:ext cx="0" cy="1706700"/>
          </a:xfrm>
          <a:prstGeom prst="straightConnector1">
            <a:avLst/>
          </a:prstGeom>
          <a:noFill/>
          <a:ln w="19050" cap="flat" cmpd="sng">
            <a:solidFill>
              <a:srgbClr val="0D0D0D"/>
            </a:solidFill>
            <a:prstDash val="solid"/>
            <a:round/>
            <a:headEnd type="none" w="med" len="med"/>
            <a:tailEnd type="none" w="med" len="med"/>
          </a:ln>
        </p:spPr>
      </p:cxnSp>
      <p:sp>
        <p:nvSpPr>
          <p:cNvPr id="3" name="Прямоугольник 2"/>
          <p:cNvSpPr/>
          <p:nvPr/>
        </p:nvSpPr>
        <p:spPr>
          <a:xfrm>
            <a:off x="2174400" y="298591"/>
            <a:ext cx="6674400" cy="4770537"/>
          </a:xfrm>
          <a:prstGeom prst="rect">
            <a:avLst/>
          </a:prstGeom>
        </p:spPr>
        <p:txBody>
          <a:bodyPr wrap="square">
            <a:spAutoFit/>
          </a:bodyPr>
          <a:lstStyle/>
          <a:p>
            <a:r>
              <a:rPr lang="uz-Latn-UZ" sz="1600" b="1" dirty="0">
                <a:latin typeface="Times New Roman" panose="02020603050405020304" pitchFamily="18" charset="0"/>
                <a:cs typeface="Times New Roman" panose="02020603050405020304" pitchFamily="18" charset="0"/>
              </a:rPr>
              <a:t>Tranzakt tahlil nazariyasi haqida umumiy ma’lumot</a:t>
            </a:r>
          </a:p>
          <a:p>
            <a:r>
              <a:rPr lang="uz-Latn-UZ" sz="1600" b="1" dirty="0">
                <a:latin typeface="Times New Roman" panose="02020603050405020304" pitchFamily="18" charset="0"/>
                <a:cs typeface="Times New Roman" panose="02020603050405020304" pitchFamily="18" charset="0"/>
              </a:rPr>
              <a:t>Eric Berne</a:t>
            </a:r>
            <a:r>
              <a:rPr lang="uz-Latn-UZ" sz="1600" dirty="0">
                <a:latin typeface="Times New Roman" panose="02020603050405020304" pitchFamily="18" charset="0"/>
                <a:cs typeface="Times New Roman" panose="02020603050405020304" pitchFamily="18" charset="0"/>
              </a:rPr>
              <a:t> (1910–1970) tomonidan ishlab chiqilgan </a:t>
            </a:r>
            <a:r>
              <a:rPr lang="uz-Latn-UZ" sz="1600" b="1" dirty="0">
                <a:latin typeface="Times New Roman" panose="02020603050405020304" pitchFamily="18" charset="0"/>
                <a:cs typeface="Times New Roman" panose="02020603050405020304" pitchFamily="18" charset="0"/>
              </a:rPr>
              <a:t>Tranzakt tahlil (TA)</a:t>
            </a:r>
            <a:r>
              <a:rPr lang="uz-Latn-UZ" sz="1600" dirty="0">
                <a:latin typeface="Times New Roman" panose="02020603050405020304" pitchFamily="18" charset="0"/>
                <a:cs typeface="Times New Roman" panose="02020603050405020304" pitchFamily="18" charset="0"/>
              </a:rPr>
              <a:t> nazariyasi </a:t>
            </a:r>
            <a:r>
              <a:rPr lang="en-US" sz="1600" dirty="0" smtClean="0">
                <a:latin typeface="Times New Roman" panose="02020603050405020304" pitchFamily="18" charset="0"/>
                <a:cs typeface="Times New Roman" panose="02020603050405020304" pitchFamily="18" charset="0"/>
              </a:rPr>
              <a:t>-</a:t>
            </a:r>
            <a:r>
              <a:rPr lang="uz-Latn-UZ" sz="1600" dirty="0" smtClean="0">
                <a:latin typeface="Times New Roman" panose="02020603050405020304" pitchFamily="18" charset="0"/>
                <a:cs typeface="Times New Roman" panose="02020603050405020304" pitchFamily="18" charset="0"/>
              </a:rPr>
              <a:t> </a:t>
            </a:r>
            <a:r>
              <a:rPr lang="uz-Latn-UZ" sz="1600" dirty="0">
                <a:latin typeface="Times New Roman" panose="02020603050405020304" pitchFamily="18" charset="0"/>
                <a:cs typeface="Times New Roman" panose="02020603050405020304" pitchFamily="18" charset="0"/>
              </a:rPr>
              <a:t>shaxslararo muloqotlarni tahlil qilish va individual psixologik jarayonlarni tushunishga qaratilgan psixologik yondashuvdir. TAning asosiy maqsadi shaxsning o‘zini anglashini kuchaytirish, samarali kommunikatsiya va ijtimoiy munosabatlarni </a:t>
            </a:r>
            <a:r>
              <a:rPr lang="uz-Latn-UZ" sz="1600" dirty="0" smtClean="0">
                <a:latin typeface="Times New Roman" panose="02020603050405020304" pitchFamily="18" charset="0"/>
                <a:cs typeface="Times New Roman" panose="02020603050405020304" pitchFamily="18" charset="0"/>
              </a:rPr>
              <a:t>yaxshilashdir.</a:t>
            </a:r>
            <a:endParaRPr lang="uz-Latn-UZ" sz="1600" dirty="0">
              <a:latin typeface="Times New Roman" panose="02020603050405020304" pitchFamily="18" charset="0"/>
              <a:cs typeface="Times New Roman" panose="02020603050405020304" pitchFamily="18" charset="0"/>
            </a:endParaRPr>
          </a:p>
          <a:p>
            <a:r>
              <a:rPr lang="uz-Latn-UZ" sz="1600" b="1" dirty="0">
                <a:latin typeface="Times New Roman" panose="02020603050405020304" pitchFamily="18" charset="0"/>
                <a:cs typeface="Times New Roman" panose="02020603050405020304" pitchFamily="18" charset="0"/>
              </a:rPr>
              <a:t>Asosiy tamoyillar:</a:t>
            </a:r>
            <a:endParaRPr lang="uz-Latn-UZ" sz="1600" dirty="0">
              <a:latin typeface="Times New Roman" panose="02020603050405020304" pitchFamily="18" charset="0"/>
              <a:cs typeface="Times New Roman" panose="02020603050405020304" pitchFamily="18" charset="0"/>
            </a:endParaRPr>
          </a:p>
          <a:p>
            <a:pPr>
              <a:buFont typeface="+mj-lt"/>
              <a:buAutoNum type="arabicPeriod"/>
            </a:pPr>
            <a:r>
              <a:rPr lang="uz-Latn-UZ" sz="1600" b="1" dirty="0">
                <a:latin typeface="Times New Roman" panose="02020603050405020304" pitchFamily="18" charset="0"/>
                <a:cs typeface="Times New Roman" panose="02020603050405020304" pitchFamily="18" charset="0"/>
              </a:rPr>
              <a:t>Shaxsning ichki holatlari (ego states):</a:t>
            </a:r>
            <a:r>
              <a:rPr lang="uz-Latn-UZ" sz="1600" dirty="0">
                <a:latin typeface="Times New Roman" panose="02020603050405020304" pitchFamily="18" charset="0"/>
                <a:cs typeface="Times New Roman" panose="02020603050405020304" pitchFamily="18" charset="0"/>
              </a:rPr>
              <a:t> Bernning fikricha, har bir insonning muloqotida uchta ego holati ishtirok etadi:</a:t>
            </a:r>
          </a:p>
          <a:p>
            <a:pPr marL="742950" lvl="1" indent="-285750">
              <a:buFont typeface="+mj-lt"/>
              <a:buAutoNum type="arabicPeriod"/>
            </a:pPr>
            <a:r>
              <a:rPr lang="uz-Latn-UZ" sz="1600" b="1" dirty="0">
                <a:latin typeface="Times New Roman" panose="02020603050405020304" pitchFamily="18" charset="0"/>
                <a:cs typeface="Times New Roman" panose="02020603050405020304" pitchFamily="18" charset="0"/>
              </a:rPr>
              <a:t>Parent (Ota-ona)</a:t>
            </a:r>
            <a:r>
              <a:rPr lang="uz-Latn-UZ" sz="1600" dirty="0">
                <a:latin typeface="Times New Roman" panose="02020603050405020304" pitchFamily="18" charset="0"/>
                <a:cs typeface="Times New Roman" panose="02020603050405020304" pitchFamily="18" charset="0"/>
              </a:rPr>
              <a:t> – qoidalarga, odatlarga, me’yorlarga asoslangan ichki ovoz.</a:t>
            </a:r>
          </a:p>
          <a:p>
            <a:pPr marL="1143000" lvl="2" indent="-228600">
              <a:buFont typeface="+mj-lt"/>
              <a:buAutoNum type="arabicPeriod"/>
            </a:pPr>
            <a:r>
              <a:rPr lang="uz-Latn-UZ" sz="1600" i="1" dirty="0">
                <a:latin typeface="Times New Roman" panose="02020603050405020304" pitchFamily="18" charset="0"/>
                <a:cs typeface="Times New Roman" panose="02020603050405020304" pitchFamily="18" charset="0"/>
              </a:rPr>
              <a:t>Critical Parent</a:t>
            </a:r>
            <a:r>
              <a:rPr lang="uz-Latn-UZ" sz="1600" dirty="0">
                <a:latin typeface="Times New Roman" panose="02020603050405020304" pitchFamily="18" charset="0"/>
                <a:cs typeface="Times New Roman" panose="02020603050405020304" pitchFamily="18" charset="0"/>
              </a:rPr>
              <a:t>: tanqidiy, hukm qiluvchi ovoz</a:t>
            </a:r>
          </a:p>
          <a:p>
            <a:pPr marL="1143000" lvl="2" indent="-228600">
              <a:buFont typeface="+mj-lt"/>
              <a:buAutoNum type="arabicPeriod"/>
            </a:pPr>
            <a:r>
              <a:rPr lang="uz-Latn-UZ" sz="1600" i="1" dirty="0">
                <a:latin typeface="Times New Roman" panose="02020603050405020304" pitchFamily="18" charset="0"/>
                <a:cs typeface="Times New Roman" panose="02020603050405020304" pitchFamily="18" charset="0"/>
              </a:rPr>
              <a:t>Nurturing Parent</a:t>
            </a:r>
            <a:r>
              <a:rPr lang="uz-Latn-UZ" sz="1600" dirty="0">
                <a:latin typeface="Times New Roman" panose="02020603050405020304" pitchFamily="18" charset="0"/>
                <a:cs typeface="Times New Roman" panose="02020603050405020304" pitchFamily="18" charset="0"/>
              </a:rPr>
              <a:t>: qo‘llab-quvvatlovchi, g‘amxo‘r ovoz</a:t>
            </a:r>
          </a:p>
          <a:p>
            <a:pPr marL="742950" lvl="1" indent="-285750">
              <a:buFont typeface="+mj-lt"/>
              <a:buAutoNum type="arabicPeriod"/>
            </a:pPr>
            <a:r>
              <a:rPr lang="uz-Latn-UZ" sz="1600" b="1" dirty="0">
                <a:latin typeface="Times New Roman" panose="02020603050405020304" pitchFamily="18" charset="0"/>
                <a:cs typeface="Times New Roman" panose="02020603050405020304" pitchFamily="18" charset="0"/>
              </a:rPr>
              <a:t>Adult (Voyaga yetgan)</a:t>
            </a:r>
            <a:r>
              <a:rPr lang="uz-Latn-UZ" sz="1600" dirty="0">
                <a:latin typeface="Times New Roman" panose="02020603050405020304" pitchFamily="18" charset="0"/>
                <a:cs typeface="Times New Roman" panose="02020603050405020304" pitchFamily="18" charset="0"/>
              </a:rPr>
              <a:t> – mantiqiy, faktlarga asoslangan holat, qaror qabul qilish va tahlil qilishni ta’minlaydi.</a:t>
            </a:r>
          </a:p>
          <a:p>
            <a:pPr marL="742950" lvl="1" indent="-285750">
              <a:buFont typeface="+mj-lt"/>
              <a:buAutoNum type="arabicPeriod"/>
            </a:pPr>
            <a:r>
              <a:rPr lang="uz-Latn-UZ" sz="1600" b="1" dirty="0">
                <a:latin typeface="Times New Roman" panose="02020603050405020304" pitchFamily="18" charset="0"/>
                <a:cs typeface="Times New Roman" panose="02020603050405020304" pitchFamily="18" charset="0"/>
              </a:rPr>
              <a:t>Child (Bola)</a:t>
            </a:r>
            <a:r>
              <a:rPr lang="uz-Latn-UZ" sz="1600" dirty="0">
                <a:latin typeface="Times New Roman" panose="02020603050405020304" pitchFamily="18" charset="0"/>
                <a:cs typeface="Times New Roman" panose="02020603050405020304" pitchFamily="18" charset="0"/>
              </a:rPr>
              <a:t> – his-tuyg‘ular va instinktiv reaksiyalar bilan bog‘liq holat.</a:t>
            </a:r>
          </a:p>
          <a:p>
            <a:pPr marL="1143000" lvl="2" indent="-228600">
              <a:buFont typeface="+mj-lt"/>
              <a:buAutoNum type="arabicPeriod"/>
            </a:pPr>
            <a:r>
              <a:rPr lang="uz-Latn-UZ" sz="1600" i="1" dirty="0">
                <a:latin typeface="Times New Roman" panose="02020603050405020304" pitchFamily="18" charset="0"/>
                <a:cs typeface="Times New Roman" panose="02020603050405020304" pitchFamily="18" charset="0"/>
              </a:rPr>
              <a:t>Free Child</a:t>
            </a:r>
            <a:r>
              <a:rPr lang="uz-Latn-UZ" sz="1600" dirty="0">
                <a:latin typeface="Times New Roman" panose="02020603050405020304" pitchFamily="18" charset="0"/>
                <a:cs typeface="Times New Roman" panose="02020603050405020304" pitchFamily="18" charset="0"/>
              </a:rPr>
              <a:t>: erkin, ijodiy, o‘ynoqi</a:t>
            </a:r>
          </a:p>
          <a:p>
            <a:pPr marL="1143000" lvl="2" indent="-228600">
              <a:buFont typeface="+mj-lt"/>
              <a:buAutoNum type="arabicPeriod"/>
            </a:pPr>
            <a:r>
              <a:rPr lang="uz-Latn-UZ" sz="1600" i="1" dirty="0">
                <a:latin typeface="Times New Roman" panose="02020603050405020304" pitchFamily="18" charset="0"/>
                <a:cs typeface="Times New Roman" panose="02020603050405020304" pitchFamily="18" charset="0"/>
              </a:rPr>
              <a:t>Adapted Child</a:t>
            </a:r>
            <a:r>
              <a:rPr lang="uz-Latn-UZ" sz="1600" dirty="0">
                <a:latin typeface="Times New Roman" panose="02020603050405020304" pitchFamily="18" charset="0"/>
                <a:cs typeface="Times New Roman" panose="02020603050405020304" pitchFamily="18" charset="0"/>
              </a:rPr>
              <a:t>: moslashuvchi, tartibga bo‘ysunuvchi</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24"/>
        <p:cNvGrpSpPr/>
        <p:nvPr/>
      </p:nvGrpSpPr>
      <p:grpSpPr>
        <a:xfrm>
          <a:off x="0" y="0"/>
          <a:ext cx="0" cy="0"/>
          <a:chOff x="0" y="0"/>
          <a:chExt cx="0" cy="0"/>
        </a:xfrm>
      </p:grpSpPr>
      <p:cxnSp>
        <p:nvCxnSpPr>
          <p:cNvPr id="827" name="Google Shape;827;p58"/>
          <p:cNvCxnSpPr/>
          <p:nvPr/>
        </p:nvCxnSpPr>
        <p:spPr>
          <a:xfrm>
            <a:off x="7014963" y="1544453"/>
            <a:ext cx="0" cy="2167800"/>
          </a:xfrm>
          <a:prstGeom prst="straightConnector1">
            <a:avLst/>
          </a:prstGeom>
          <a:noFill/>
          <a:ln w="19050" cap="flat" cmpd="sng">
            <a:solidFill>
              <a:srgbClr val="0D0D0D"/>
            </a:solidFill>
            <a:prstDash val="solid"/>
            <a:round/>
            <a:headEnd type="none" w="med" len="med"/>
            <a:tailEnd type="none" w="med" len="med"/>
          </a:ln>
        </p:spPr>
      </p:cxnSp>
      <p:sp>
        <p:nvSpPr>
          <p:cNvPr id="4" name="Прямоугольник 3"/>
          <p:cNvSpPr/>
          <p:nvPr/>
        </p:nvSpPr>
        <p:spPr>
          <a:xfrm>
            <a:off x="568800" y="1197192"/>
            <a:ext cx="6325200" cy="2862322"/>
          </a:xfrm>
          <a:prstGeom prst="rect">
            <a:avLst/>
          </a:prstGeom>
        </p:spPr>
        <p:txBody>
          <a:bodyPr wrap="square">
            <a:spAutoFit/>
          </a:bodyPr>
          <a:lstStyle/>
          <a:p>
            <a:pPr algn="just"/>
            <a:r>
              <a:rPr lang="uz-Latn-UZ" sz="1800" b="1" dirty="0">
                <a:latin typeface="Times New Roman" panose="02020603050405020304" pitchFamily="18" charset="0"/>
                <a:cs typeface="Times New Roman" panose="02020603050405020304" pitchFamily="18" charset="0"/>
              </a:rPr>
              <a:t>Tranzaktsiyalar (Transactions):</a:t>
            </a:r>
            <a:r>
              <a:rPr lang="uz-Latn-UZ" sz="1800" dirty="0">
                <a:latin typeface="Times New Roman" panose="02020603050405020304" pitchFamily="18" charset="0"/>
                <a:cs typeface="Times New Roman" panose="02020603050405020304" pitchFamily="18" charset="0"/>
              </a:rPr>
              <a:t> Ego holatlari orasidagi muloqotning asosiy birligi. Muloqot shunday shakllarda bo‘lishi mumkin:</a:t>
            </a:r>
          </a:p>
          <a:p>
            <a:pPr algn="just">
              <a:buFont typeface="Arial" panose="020B0604020202020204" pitchFamily="34" charset="0"/>
              <a:buChar char="•"/>
            </a:pPr>
            <a:r>
              <a:rPr lang="uz-Latn-UZ" sz="1800" b="1" dirty="0">
                <a:latin typeface="Times New Roman" panose="02020603050405020304" pitchFamily="18" charset="0"/>
                <a:cs typeface="Times New Roman" panose="02020603050405020304" pitchFamily="18" charset="0"/>
              </a:rPr>
              <a:t>Oddiy (Parallel) tranzaktsiyalar:</a:t>
            </a:r>
            <a:r>
              <a:rPr lang="uz-Latn-UZ" sz="1800" dirty="0">
                <a:latin typeface="Times New Roman" panose="02020603050405020304" pitchFamily="18" charset="0"/>
                <a:cs typeface="Times New Roman" panose="02020603050405020304" pitchFamily="18" charset="0"/>
              </a:rPr>
              <a:t> muloqot muammosiz amalga oshadi (masalan, Adult → Adult).</a:t>
            </a:r>
          </a:p>
          <a:p>
            <a:pPr algn="just">
              <a:buFont typeface="Arial" panose="020B0604020202020204" pitchFamily="34" charset="0"/>
              <a:buChar char="•"/>
            </a:pPr>
            <a:r>
              <a:rPr lang="uz-Latn-UZ" sz="1800" b="1" dirty="0">
                <a:latin typeface="Times New Roman" panose="02020603050405020304" pitchFamily="18" charset="0"/>
                <a:cs typeface="Times New Roman" panose="02020603050405020304" pitchFamily="18" charset="0"/>
              </a:rPr>
              <a:t>Kesishuvchi (Crossed) tranzaktsiyalar:</a:t>
            </a:r>
            <a:r>
              <a:rPr lang="uz-Latn-UZ" sz="1800" dirty="0">
                <a:latin typeface="Times New Roman" panose="02020603050405020304" pitchFamily="18" charset="0"/>
                <a:cs typeface="Times New Roman" panose="02020603050405020304" pitchFamily="18" charset="0"/>
              </a:rPr>
              <a:t> tushunmovchilik yuzaga keladi (masalan, Adult → Child, lekin javob Parent → Child bo‘lsa).</a:t>
            </a:r>
          </a:p>
          <a:p>
            <a:pPr algn="just">
              <a:buFont typeface="Arial" panose="020B0604020202020204" pitchFamily="34" charset="0"/>
              <a:buChar char="•"/>
            </a:pPr>
            <a:r>
              <a:rPr lang="uz-Latn-UZ" sz="1800" b="1" dirty="0">
                <a:latin typeface="Times New Roman" panose="02020603050405020304" pitchFamily="18" charset="0"/>
                <a:cs typeface="Times New Roman" panose="02020603050405020304" pitchFamily="18" charset="0"/>
              </a:rPr>
              <a:t>Yashirin (Ulterior) tranzaktsiyalar:</a:t>
            </a:r>
            <a:r>
              <a:rPr lang="uz-Latn-UZ" sz="1800" dirty="0">
                <a:latin typeface="Times New Roman" panose="02020603050405020304" pitchFamily="18" charset="0"/>
                <a:cs typeface="Times New Roman" panose="02020603050405020304" pitchFamily="18" charset="0"/>
              </a:rPr>
              <a:t> yuzaki va yashirin maqsadlar bilan amalga oshadi, ko‘pincha manipulyatsiya mavjud.</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sp>
        <p:nvSpPr>
          <p:cNvPr id="4" name="Рисунок 3"/>
          <p:cNvSpPr>
            <a:spLocks noGrp="1"/>
          </p:cNvSpPr>
          <p:nvPr>
            <p:ph type="pic" idx="2"/>
          </p:nvPr>
        </p:nvSpPr>
        <p:spPr/>
      </p:sp>
      <p:pic>
        <p:nvPicPr>
          <p:cNvPr id="5" name="Рисунок 4"/>
          <p:cNvPicPr>
            <a:picLocks noChangeAspect="1"/>
          </p:cNvPicPr>
          <p:nvPr/>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281529123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sp>
        <p:nvSpPr>
          <p:cNvPr id="4" name="Рисунок 3"/>
          <p:cNvSpPr>
            <a:spLocks noGrp="1"/>
          </p:cNvSpPr>
          <p:nvPr>
            <p:ph type="pic" idx="2"/>
          </p:nvPr>
        </p:nvSpPr>
        <p:spPr/>
      </p:sp>
      <p:pic>
        <p:nvPicPr>
          <p:cNvPr id="5" name="Рисунок 4"/>
          <p:cNvPicPr>
            <a:picLocks noChangeAspect="1"/>
          </p:cNvPicPr>
          <p:nvPr/>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201174656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sp>
        <p:nvSpPr>
          <p:cNvPr id="4" name="Рисунок 3"/>
          <p:cNvSpPr>
            <a:spLocks noGrp="1"/>
          </p:cNvSpPr>
          <p:nvPr>
            <p:ph type="pic" idx="2"/>
          </p:nvPr>
        </p:nvSpPr>
        <p:spPr/>
      </p:sp>
      <p:pic>
        <p:nvPicPr>
          <p:cNvPr id="5" name="Рисунок 4"/>
          <p:cNvPicPr>
            <a:picLocks noChangeAspect="1"/>
          </p:cNvPicPr>
          <p:nvPr/>
        </p:nvPicPr>
        <p:blipFill>
          <a:blip r:embed="rId2"/>
          <a:stretch>
            <a:fillRect/>
          </a:stretch>
        </p:blipFill>
        <p:spPr>
          <a:xfrm>
            <a:off x="0" y="0"/>
            <a:ext cx="9143999" cy="5143500"/>
          </a:xfrm>
          <a:prstGeom prst="rect">
            <a:avLst/>
          </a:prstGeom>
        </p:spPr>
      </p:pic>
    </p:spTree>
    <p:extLst>
      <p:ext uri="{BB962C8B-B14F-4D97-AF65-F5344CB8AC3E}">
        <p14:creationId xmlns:p14="http://schemas.microsoft.com/office/powerpoint/2010/main" val="115078951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901"/>
        <p:cNvGrpSpPr/>
        <p:nvPr/>
      </p:nvGrpSpPr>
      <p:grpSpPr>
        <a:xfrm>
          <a:off x="0" y="0"/>
          <a:ext cx="0" cy="0"/>
          <a:chOff x="0" y="0"/>
          <a:chExt cx="0" cy="0"/>
        </a:xfrm>
      </p:grpSpPr>
      <p:grpSp>
        <p:nvGrpSpPr>
          <p:cNvPr id="902" name="Google Shape;902;p64"/>
          <p:cNvGrpSpPr/>
          <p:nvPr/>
        </p:nvGrpSpPr>
        <p:grpSpPr>
          <a:xfrm>
            <a:off x="5558400" y="1158544"/>
            <a:ext cx="3499200" cy="2743855"/>
            <a:chOff x="331763" y="414153"/>
            <a:chExt cx="6903246" cy="5019697"/>
          </a:xfrm>
        </p:grpSpPr>
        <p:sp>
          <p:nvSpPr>
            <p:cNvPr id="903" name="Google Shape;903;p64"/>
            <p:cNvSpPr/>
            <p:nvPr/>
          </p:nvSpPr>
          <p:spPr>
            <a:xfrm>
              <a:off x="2953125" y="4725150"/>
              <a:ext cx="1660725" cy="708700"/>
            </a:xfrm>
            <a:custGeom>
              <a:avLst/>
              <a:gdLst/>
              <a:ahLst/>
              <a:cxnLst/>
              <a:rect l="l" t="t" r="r" b="b"/>
              <a:pathLst>
                <a:path w="66429" h="28348" extrusionOk="0">
                  <a:moveTo>
                    <a:pt x="6889" y="1"/>
                  </a:moveTo>
                  <a:lnTo>
                    <a:pt x="1" y="28347"/>
                  </a:lnTo>
                  <a:lnTo>
                    <a:pt x="66429" y="28347"/>
                  </a:lnTo>
                  <a:lnTo>
                    <a:pt x="59475" y="1"/>
                  </a:lnTo>
                  <a:lnTo>
                    <a:pt x="33182" y="464"/>
                  </a:lnTo>
                  <a:lnTo>
                    <a:pt x="6889"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4" name="Google Shape;904;p64"/>
            <p:cNvSpPr/>
            <p:nvPr/>
          </p:nvSpPr>
          <p:spPr>
            <a:xfrm>
              <a:off x="331763" y="414153"/>
              <a:ext cx="6903246" cy="4353879"/>
            </a:xfrm>
            <a:custGeom>
              <a:avLst/>
              <a:gdLst/>
              <a:ahLst/>
              <a:cxnLst/>
              <a:rect l="l" t="t" r="r" b="b"/>
              <a:pathLst>
                <a:path w="248162" h="181204" extrusionOk="0">
                  <a:moveTo>
                    <a:pt x="4636" y="0"/>
                  </a:moveTo>
                  <a:cubicBezTo>
                    <a:pt x="2053" y="0"/>
                    <a:pt x="0" y="2053"/>
                    <a:pt x="0" y="4636"/>
                  </a:cubicBezTo>
                  <a:lnTo>
                    <a:pt x="0" y="176634"/>
                  </a:lnTo>
                  <a:cubicBezTo>
                    <a:pt x="0" y="179151"/>
                    <a:pt x="2053" y="181204"/>
                    <a:pt x="4636" y="181204"/>
                  </a:cubicBezTo>
                  <a:lnTo>
                    <a:pt x="243526" y="181204"/>
                  </a:lnTo>
                  <a:cubicBezTo>
                    <a:pt x="246109" y="181204"/>
                    <a:pt x="248162" y="179151"/>
                    <a:pt x="248162" y="176634"/>
                  </a:cubicBezTo>
                  <a:lnTo>
                    <a:pt x="248162" y="4636"/>
                  </a:lnTo>
                  <a:cubicBezTo>
                    <a:pt x="248162" y="2053"/>
                    <a:pt x="246109" y="0"/>
                    <a:pt x="24352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5" name="Google Shape;905;p64"/>
            <p:cNvSpPr/>
            <p:nvPr/>
          </p:nvSpPr>
          <p:spPr>
            <a:xfrm>
              <a:off x="547300" y="600323"/>
              <a:ext cx="6472159" cy="3981525"/>
            </a:xfrm>
            <a:custGeom>
              <a:avLst/>
              <a:gdLst/>
              <a:ahLst/>
              <a:cxnLst/>
              <a:rect l="l" t="t" r="r" b="b"/>
              <a:pathLst>
                <a:path w="232665" h="165707" extrusionOk="0">
                  <a:moveTo>
                    <a:pt x="1" y="1"/>
                  </a:moveTo>
                  <a:lnTo>
                    <a:pt x="1" y="24307"/>
                  </a:lnTo>
                  <a:lnTo>
                    <a:pt x="1" y="165707"/>
                  </a:lnTo>
                  <a:lnTo>
                    <a:pt x="232665" y="165707"/>
                  </a:lnTo>
                  <a:lnTo>
                    <a:pt x="232665" y="121532"/>
                  </a:lnTo>
                  <a:lnTo>
                    <a:pt x="232665"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6" name="Google Shape;906;p64"/>
            <p:cNvSpPr/>
            <p:nvPr/>
          </p:nvSpPr>
          <p:spPr>
            <a:xfrm>
              <a:off x="2772650" y="5206975"/>
              <a:ext cx="2020025" cy="226875"/>
            </a:xfrm>
            <a:custGeom>
              <a:avLst/>
              <a:gdLst/>
              <a:ahLst/>
              <a:cxnLst/>
              <a:rect l="l" t="t" r="r" b="b"/>
              <a:pathLst>
                <a:path w="80801" h="9075" extrusionOk="0">
                  <a:moveTo>
                    <a:pt x="4571" y="1"/>
                  </a:moveTo>
                  <a:cubicBezTo>
                    <a:pt x="2054" y="1"/>
                    <a:pt x="1" y="2054"/>
                    <a:pt x="1" y="4570"/>
                  </a:cubicBezTo>
                  <a:cubicBezTo>
                    <a:pt x="1" y="7021"/>
                    <a:pt x="2054" y="9074"/>
                    <a:pt x="4571" y="9074"/>
                  </a:cubicBezTo>
                  <a:lnTo>
                    <a:pt x="76297" y="9074"/>
                  </a:lnTo>
                  <a:cubicBezTo>
                    <a:pt x="78814" y="9074"/>
                    <a:pt x="80801" y="7021"/>
                    <a:pt x="80801" y="4570"/>
                  </a:cubicBezTo>
                  <a:cubicBezTo>
                    <a:pt x="80801" y="2054"/>
                    <a:pt x="78814" y="1"/>
                    <a:pt x="7629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907" name="Google Shape;907;p64"/>
          <p:cNvPicPr preferRelativeResize="0"/>
          <p:nvPr/>
        </p:nvPicPr>
        <p:blipFill rotWithShape="1">
          <a:blip r:embed="rId3">
            <a:alphaModFix/>
          </a:blip>
          <a:srcRect l="3891" r="3882"/>
          <a:stretch/>
        </p:blipFill>
        <p:spPr>
          <a:xfrm>
            <a:off x="6072324" y="1251126"/>
            <a:ext cx="2658159" cy="1743188"/>
          </a:xfrm>
          <a:prstGeom prst="rect">
            <a:avLst/>
          </a:prstGeom>
          <a:noFill/>
          <a:ln>
            <a:noFill/>
          </a:ln>
        </p:spPr>
      </p:pic>
      <p:cxnSp>
        <p:nvCxnSpPr>
          <p:cNvPr id="910" name="Google Shape;910;p64"/>
          <p:cNvCxnSpPr/>
          <p:nvPr/>
        </p:nvCxnSpPr>
        <p:spPr>
          <a:xfrm>
            <a:off x="5458225" y="859385"/>
            <a:ext cx="0" cy="2919000"/>
          </a:xfrm>
          <a:prstGeom prst="straightConnector1">
            <a:avLst/>
          </a:prstGeom>
          <a:noFill/>
          <a:ln w="19050" cap="flat" cmpd="sng">
            <a:solidFill>
              <a:srgbClr val="0D0D0D"/>
            </a:solidFill>
            <a:prstDash val="solid"/>
            <a:round/>
            <a:headEnd type="none" w="med" len="med"/>
            <a:tailEnd type="none" w="med" len="med"/>
          </a:ln>
        </p:spPr>
      </p:cxnSp>
      <p:sp>
        <p:nvSpPr>
          <p:cNvPr id="4" name="Прямоугольник 3"/>
          <p:cNvSpPr/>
          <p:nvPr/>
        </p:nvSpPr>
        <p:spPr>
          <a:xfrm>
            <a:off x="221237" y="773853"/>
            <a:ext cx="5220000" cy="3785652"/>
          </a:xfrm>
          <a:prstGeom prst="rect">
            <a:avLst/>
          </a:prstGeom>
        </p:spPr>
        <p:txBody>
          <a:bodyPr wrap="square">
            <a:spAutoFit/>
          </a:bodyPr>
          <a:lstStyle/>
          <a:p>
            <a:r>
              <a:rPr lang="uz-Latn-UZ" sz="2000" b="1" dirty="0">
                <a:latin typeface="Times New Roman" panose="02020603050405020304" pitchFamily="18" charset="0"/>
                <a:cs typeface="Times New Roman" panose="02020603050405020304" pitchFamily="18" charset="0"/>
              </a:rPr>
              <a:t>1-masala: </a:t>
            </a:r>
            <a:r>
              <a:rPr lang="en-US" sz="2000" b="1" dirty="0" err="1" smtClean="0">
                <a:latin typeface="Times New Roman" panose="02020603050405020304" pitchFamily="18" charset="0"/>
                <a:cs typeface="Times New Roman" panose="02020603050405020304" pitchFamily="18" charset="0"/>
              </a:rPr>
              <a:t>O‘quvchi</a:t>
            </a:r>
            <a:r>
              <a:rPr lang="uz-Latn-UZ" sz="2000" b="1" dirty="0" smtClean="0">
                <a:latin typeface="Times New Roman" panose="02020603050405020304" pitchFamily="18" charset="0"/>
                <a:cs typeface="Times New Roman" panose="02020603050405020304" pitchFamily="18" charset="0"/>
              </a:rPr>
              <a:t> </a:t>
            </a:r>
            <a:r>
              <a:rPr lang="uz-Latn-UZ" sz="2000" b="1" dirty="0">
                <a:latin typeface="Times New Roman" panose="02020603050405020304" pitchFamily="18" charset="0"/>
                <a:cs typeface="Times New Roman" panose="02020603050405020304" pitchFamily="18" charset="0"/>
              </a:rPr>
              <a:t>bilan muloqot</a:t>
            </a:r>
          </a:p>
          <a:p>
            <a:r>
              <a:rPr lang="uz-Latn-UZ" sz="2000" b="1" dirty="0">
                <a:latin typeface="Times New Roman" panose="02020603050405020304" pitchFamily="18" charset="0"/>
                <a:cs typeface="Times New Roman" panose="02020603050405020304" pitchFamily="18" charset="0"/>
              </a:rPr>
              <a:t>Holat:</a:t>
            </a:r>
            <a:r>
              <a:rPr lang="uz-Latn-UZ" sz="2000" dirty="0">
                <a:latin typeface="Times New Roman" panose="02020603050405020304" pitchFamily="18" charset="0"/>
                <a:cs typeface="Times New Roman" panose="02020603050405020304" pitchFamily="18" charset="0"/>
              </a:rPr>
              <a:t/>
            </a:r>
            <a:br>
              <a:rPr lang="uz-Latn-UZ" sz="2000" dirty="0">
                <a:latin typeface="Times New Roman" panose="02020603050405020304" pitchFamily="18" charset="0"/>
                <a:cs typeface="Times New Roman" panose="02020603050405020304" pitchFamily="18" charset="0"/>
              </a:rPr>
            </a:br>
            <a:r>
              <a:rPr lang="uz-Latn-UZ" sz="2000" dirty="0">
                <a:latin typeface="Times New Roman" panose="02020603050405020304" pitchFamily="18" charset="0"/>
                <a:cs typeface="Times New Roman" panose="02020603050405020304" pitchFamily="18" charset="0"/>
              </a:rPr>
              <a:t>Sizning sinfingizdagi </a:t>
            </a:r>
            <a:r>
              <a:rPr lang="en-US" sz="2000" dirty="0" err="1" smtClean="0">
                <a:latin typeface="Times New Roman" panose="02020603050405020304" pitchFamily="18" charset="0"/>
                <a:cs typeface="Times New Roman" panose="02020603050405020304" pitchFamily="18" charset="0"/>
              </a:rPr>
              <a:t>o‘quvchi</a:t>
            </a:r>
            <a:r>
              <a:rPr lang="uz-Latn-UZ" sz="2000" dirty="0" smtClean="0">
                <a:latin typeface="Times New Roman" panose="02020603050405020304" pitchFamily="18" charset="0"/>
                <a:cs typeface="Times New Roman" panose="02020603050405020304" pitchFamily="18" charset="0"/>
              </a:rPr>
              <a:t> </a:t>
            </a:r>
            <a:r>
              <a:rPr lang="uz-Latn-UZ" sz="2000" dirty="0">
                <a:latin typeface="Times New Roman" panose="02020603050405020304" pitchFamily="18" charset="0"/>
                <a:cs typeface="Times New Roman" panose="02020603050405020304" pitchFamily="18" charset="0"/>
              </a:rPr>
              <a:t>repetitsiya topshirig‘ini yetkazib bermadi. Siz uni chaqirib so‘radingiz:</a:t>
            </a:r>
            <a:br>
              <a:rPr lang="uz-Latn-UZ" sz="2000" dirty="0">
                <a:latin typeface="Times New Roman" panose="02020603050405020304" pitchFamily="18" charset="0"/>
                <a:cs typeface="Times New Roman" panose="02020603050405020304" pitchFamily="18" charset="0"/>
              </a:rPr>
            </a:br>
            <a:r>
              <a:rPr lang="uz-Latn-UZ" sz="2000" b="1" i="1" dirty="0">
                <a:latin typeface="Times New Roman" panose="02020603050405020304" pitchFamily="18" charset="0"/>
                <a:cs typeface="Times New Roman" panose="02020603050405020304" pitchFamily="18" charset="0"/>
              </a:rPr>
              <a:t>"Nega bu ishni vaqtida topshirmadingiz</a:t>
            </a:r>
            <a:r>
              <a:rPr lang="uz-Latn-UZ" sz="2000" b="1" i="1" dirty="0" smtClean="0">
                <a:latin typeface="Times New Roman" panose="02020603050405020304" pitchFamily="18" charset="0"/>
                <a:cs typeface="Times New Roman" panose="02020603050405020304" pitchFamily="18" charset="0"/>
              </a:rPr>
              <a:t>?“</a:t>
            </a:r>
            <a:endParaRPr lang="en-US" sz="2000" b="1" i="1" dirty="0" smtClean="0">
              <a:latin typeface="Times New Roman" panose="02020603050405020304" pitchFamily="18" charset="0"/>
              <a:cs typeface="Times New Roman" panose="02020603050405020304" pitchFamily="18" charset="0"/>
            </a:endParaRPr>
          </a:p>
          <a:p>
            <a:endParaRPr lang="uz-Latn-UZ" sz="2000" b="1" dirty="0">
              <a:latin typeface="Times New Roman" panose="02020603050405020304" pitchFamily="18" charset="0"/>
              <a:cs typeface="Times New Roman" panose="02020603050405020304" pitchFamily="18" charset="0"/>
            </a:endParaRPr>
          </a:p>
          <a:p>
            <a:r>
              <a:rPr lang="uz-Latn-UZ" sz="2000" b="1" dirty="0">
                <a:latin typeface="Times New Roman" panose="02020603050405020304" pitchFamily="18" charset="0"/>
                <a:cs typeface="Times New Roman" panose="02020603050405020304" pitchFamily="18" charset="0"/>
              </a:rPr>
              <a:t>Savol pedagogga:</a:t>
            </a:r>
            <a:endParaRPr lang="uz-Latn-UZ" sz="20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2000" dirty="0" err="1" smtClean="0">
                <a:latin typeface="Times New Roman" panose="02020603050405020304" pitchFamily="18" charset="0"/>
                <a:cs typeface="Times New Roman" panose="02020603050405020304" pitchFamily="18" charset="0"/>
              </a:rPr>
              <a:t>O‘quvchi</a:t>
            </a:r>
            <a:r>
              <a:rPr lang="uz-Latn-UZ" sz="2000" dirty="0" smtClean="0">
                <a:latin typeface="Times New Roman" panose="02020603050405020304" pitchFamily="18" charset="0"/>
                <a:cs typeface="Times New Roman" panose="02020603050405020304" pitchFamily="18" charset="0"/>
              </a:rPr>
              <a:t> </a:t>
            </a:r>
            <a:r>
              <a:rPr lang="uz-Latn-UZ" sz="2000" dirty="0">
                <a:latin typeface="Times New Roman" panose="02020603050405020304" pitchFamily="18" charset="0"/>
                <a:cs typeface="Times New Roman" panose="02020603050405020304" pitchFamily="18" charset="0"/>
              </a:rPr>
              <a:t>qaysi ego holatidan javob berishi mumkin?</a:t>
            </a:r>
          </a:p>
          <a:p>
            <a:pPr>
              <a:buFont typeface="Arial" panose="020B0604020202020204" pitchFamily="34" charset="0"/>
              <a:buChar char="•"/>
            </a:pPr>
            <a:r>
              <a:rPr lang="uz-Latn-UZ" sz="2000" dirty="0">
                <a:latin typeface="Times New Roman" panose="02020603050405020304" pitchFamily="18" charset="0"/>
                <a:cs typeface="Times New Roman" panose="02020603050405020304" pitchFamily="18" charset="0"/>
              </a:rPr>
              <a:t>Siz pedagog sifatida qaysi ego holati bilan javob berishingiz samarali bo‘ladi</a:t>
            </a:r>
            <a:r>
              <a:rPr lang="uz-Latn-UZ" sz="2000" dirty="0" smtClean="0">
                <a:latin typeface="Times New Roman" panose="02020603050405020304" pitchFamily="18" charset="0"/>
                <a:cs typeface="Times New Roman" panose="02020603050405020304" pitchFamily="18" charset="0"/>
              </a:rPr>
              <a:t>?</a:t>
            </a:r>
            <a:endParaRPr lang="uz-Latn-UZ" sz="2000" dirty="0">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4"/>
          <a:stretch>
            <a:fillRect/>
          </a:stretch>
        </p:blipFill>
        <p:spPr>
          <a:xfrm>
            <a:off x="5660787" y="1251126"/>
            <a:ext cx="3287552" cy="2185554"/>
          </a:xfrm>
          <a:prstGeom prst="rect">
            <a:avLst/>
          </a:prstGeom>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914"/>
        <p:cNvGrpSpPr/>
        <p:nvPr/>
      </p:nvGrpSpPr>
      <p:grpSpPr>
        <a:xfrm>
          <a:off x="0" y="0"/>
          <a:ext cx="0" cy="0"/>
          <a:chOff x="0" y="0"/>
          <a:chExt cx="0" cy="0"/>
        </a:xfrm>
      </p:grpSpPr>
      <p:grpSp>
        <p:nvGrpSpPr>
          <p:cNvPr id="915" name="Google Shape;915;p65"/>
          <p:cNvGrpSpPr/>
          <p:nvPr/>
        </p:nvGrpSpPr>
        <p:grpSpPr>
          <a:xfrm rot="-5400000">
            <a:off x="452815" y="1242198"/>
            <a:ext cx="2611884" cy="2573695"/>
            <a:chOff x="1655550" y="790900"/>
            <a:chExt cx="2510262" cy="3417671"/>
          </a:xfrm>
        </p:grpSpPr>
        <p:sp>
          <p:nvSpPr>
            <p:cNvPr id="916" name="Google Shape;916;p65"/>
            <p:cNvSpPr/>
            <p:nvPr/>
          </p:nvSpPr>
          <p:spPr>
            <a:xfrm>
              <a:off x="1655550" y="790900"/>
              <a:ext cx="2510262" cy="3417671"/>
            </a:xfrm>
            <a:custGeom>
              <a:avLst/>
              <a:gdLst/>
              <a:ahLst/>
              <a:cxnLst/>
              <a:rect l="l" t="t" r="r" b="b"/>
              <a:pathLst>
                <a:path w="143096" h="190426" extrusionOk="0">
                  <a:moveTo>
                    <a:pt x="2914" y="0"/>
                  </a:moveTo>
                  <a:cubicBezTo>
                    <a:pt x="1280" y="0"/>
                    <a:pt x="0" y="1281"/>
                    <a:pt x="0" y="2914"/>
                  </a:cubicBezTo>
                  <a:lnTo>
                    <a:pt x="0" y="187512"/>
                  </a:lnTo>
                  <a:cubicBezTo>
                    <a:pt x="0" y="189101"/>
                    <a:pt x="1280" y="190426"/>
                    <a:pt x="2914" y="190426"/>
                  </a:cubicBezTo>
                  <a:lnTo>
                    <a:pt x="140182" y="190426"/>
                  </a:lnTo>
                  <a:cubicBezTo>
                    <a:pt x="141771" y="190426"/>
                    <a:pt x="143096" y="189101"/>
                    <a:pt x="143096" y="187512"/>
                  </a:cubicBezTo>
                  <a:lnTo>
                    <a:pt x="143096" y="2914"/>
                  </a:lnTo>
                  <a:cubicBezTo>
                    <a:pt x="143096" y="1281"/>
                    <a:pt x="141771" y="0"/>
                    <a:pt x="14018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 name="Google Shape;917;p65"/>
            <p:cNvSpPr/>
            <p:nvPr/>
          </p:nvSpPr>
          <p:spPr>
            <a:xfrm>
              <a:off x="1735300" y="886765"/>
              <a:ext cx="2350730" cy="3115776"/>
            </a:xfrm>
            <a:custGeom>
              <a:avLst/>
              <a:gdLst/>
              <a:ahLst/>
              <a:cxnLst/>
              <a:rect l="l" t="t" r="r" b="b"/>
              <a:pathLst>
                <a:path w="134002" h="173605" extrusionOk="0">
                  <a:moveTo>
                    <a:pt x="1" y="1"/>
                  </a:moveTo>
                  <a:lnTo>
                    <a:pt x="1" y="53821"/>
                  </a:lnTo>
                  <a:lnTo>
                    <a:pt x="1" y="127599"/>
                  </a:lnTo>
                  <a:lnTo>
                    <a:pt x="1" y="173605"/>
                  </a:lnTo>
                  <a:lnTo>
                    <a:pt x="134001" y="173605"/>
                  </a:lnTo>
                  <a:lnTo>
                    <a:pt x="134001" y="34615"/>
                  </a:lnTo>
                  <a:lnTo>
                    <a:pt x="13400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918" name="Google Shape;918;p65"/>
          <p:cNvPicPr preferRelativeResize="0"/>
          <p:nvPr/>
        </p:nvPicPr>
        <p:blipFill rotWithShape="1">
          <a:blip r:embed="rId3">
            <a:alphaModFix/>
          </a:blip>
          <a:srcRect l="18513" t="922" r="9812" b="922"/>
          <a:stretch/>
        </p:blipFill>
        <p:spPr>
          <a:xfrm rot="-3">
            <a:off x="574629" y="1306115"/>
            <a:ext cx="2393399" cy="2395562"/>
          </a:xfrm>
          <a:prstGeom prst="rect">
            <a:avLst/>
          </a:prstGeom>
          <a:noFill/>
          <a:ln>
            <a:noFill/>
          </a:ln>
        </p:spPr>
      </p:pic>
      <p:cxnSp>
        <p:nvCxnSpPr>
          <p:cNvPr id="921" name="Google Shape;921;p65"/>
          <p:cNvCxnSpPr/>
          <p:nvPr/>
        </p:nvCxnSpPr>
        <p:spPr>
          <a:xfrm>
            <a:off x="3333925" y="915988"/>
            <a:ext cx="0" cy="2919000"/>
          </a:xfrm>
          <a:prstGeom prst="straightConnector1">
            <a:avLst/>
          </a:prstGeom>
          <a:noFill/>
          <a:ln w="19050" cap="flat" cmpd="sng">
            <a:solidFill>
              <a:srgbClr val="0D0D0D"/>
            </a:solidFill>
            <a:prstDash val="solid"/>
            <a:round/>
            <a:headEnd type="none" w="med" len="med"/>
            <a:tailEnd type="none" w="med" len="med"/>
          </a:ln>
        </p:spPr>
      </p:cxnSp>
      <p:sp>
        <p:nvSpPr>
          <p:cNvPr id="4" name="Прямоугольник 3"/>
          <p:cNvSpPr/>
          <p:nvPr/>
        </p:nvSpPr>
        <p:spPr>
          <a:xfrm>
            <a:off x="3484800" y="889687"/>
            <a:ext cx="5407200" cy="3170099"/>
          </a:xfrm>
          <a:prstGeom prst="rect">
            <a:avLst/>
          </a:prstGeom>
        </p:spPr>
        <p:txBody>
          <a:bodyPr wrap="square">
            <a:spAutoFit/>
          </a:bodyPr>
          <a:lstStyle/>
          <a:p>
            <a:r>
              <a:rPr lang="uz-Latn-UZ" sz="2000" b="1" dirty="0">
                <a:latin typeface="Times New Roman" panose="02020603050405020304" pitchFamily="18" charset="0"/>
                <a:cs typeface="Times New Roman" panose="02020603050405020304" pitchFamily="18" charset="0"/>
              </a:rPr>
              <a:t>2-masala: Hamkasb bilan nizoli vaziyat</a:t>
            </a:r>
          </a:p>
          <a:p>
            <a:r>
              <a:rPr lang="uz-Latn-UZ" sz="2000" b="1" dirty="0">
                <a:latin typeface="Times New Roman" panose="02020603050405020304" pitchFamily="18" charset="0"/>
                <a:cs typeface="Times New Roman" panose="02020603050405020304" pitchFamily="18" charset="0"/>
              </a:rPr>
              <a:t>Holat:</a:t>
            </a:r>
            <a:r>
              <a:rPr lang="uz-Latn-UZ" sz="2000" dirty="0">
                <a:latin typeface="Times New Roman" panose="02020603050405020304" pitchFamily="18" charset="0"/>
                <a:cs typeface="Times New Roman" panose="02020603050405020304" pitchFamily="18" charset="0"/>
              </a:rPr>
              <a:t/>
            </a:r>
            <a:br>
              <a:rPr lang="uz-Latn-UZ" sz="2000" dirty="0">
                <a:latin typeface="Times New Roman" panose="02020603050405020304" pitchFamily="18" charset="0"/>
                <a:cs typeface="Times New Roman" panose="02020603050405020304" pitchFamily="18" charset="0"/>
              </a:rPr>
            </a:br>
            <a:r>
              <a:rPr lang="uz-Latn-UZ" sz="2000" dirty="0">
                <a:latin typeface="Times New Roman" panose="02020603050405020304" pitchFamily="18" charset="0"/>
                <a:cs typeface="Times New Roman" panose="02020603050405020304" pitchFamily="18" charset="0"/>
              </a:rPr>
              <a:t>Sizning hamkasbingiz sizning o‘qitish usulingizni tanqid qilmoqda:</a:t>
            </a:r>
            <a:br>
              <a:rPr lang="uz-Latn-UZ" sz="2000" dirty="0">
                <a:latin typeface="Times New Roman" panose="02020603050405020304" pitchFamily="18" charset="0"/>
                <a:cs typeface="Times New Roman" panose="02020603050405020304" pitchFamily="18" charset="0"/>
              </a:rPr>
            </a:br>
            <a:r>
              <a:rPr lang="en-US" sz="2000" b="1" i="1" dirty="0" smtClean="0">
                <a:latin typeface="Times New Roman" panose="02020603050405020304" pitchFamily="18" charset="0"/>
                <a:cs typeface="Times New Roman" panose="02020603050405020304" pitchFamily="18" charset="0"/>
              </a:rPr>
              <a:t>“</a:t>
            </a:r>
            <a:r>
              <a:rPr lang="uz-Latn-UZ" sz="2000" b="1" i="1" dirty="0" smtClean="0">
                <a:latin typeface="Times New Roman" panose="02020603050405020304" pitchFamily="18" charset="0"/>
                <a:cs typeface="Times New Roman" panose="02020603050405020304" pitchFamily="18" charset="0"/>
              </a:rPr>
              <a:t>Sizning </a:t>
            </a:r>
            <a:r>
              <a:rPr lang="uz-Latn-UZ" sz="2000" b="1" i="1" dirty="0">
                <a:latin typeface="Times New Roman" panose="02020603050405020304" pitchFamily="18" charset="0"/>
                <a:cs typeface="Times New Roman" panose="02020603050405020304" pitchFamily="18" charset="0"/>
              </a:rPr>
              <a:t>usulingiz eski va samarasiz, men buni boshqacha </a:t>
            </a:r>
            <a:r>
              <a:rPr lang="uz-Latn-UZ" sz="2000" b="1" i="1" dirty="0" smtClean="0">
                <a:latin typeface="Times New Roman" panose="02020603050405020304" pitchFamily="18" charset="0"/>
                <a:cs typeface="Times New Roman" panose="02020603050405020304" pitchFamily="18" charset="0"/>
              </a:rPr>
              <a:t>qil</a:t>
            </a:r>
            <a:r>
              <a:rPr lang="en-US" sz="2000" b="1" i="1" dirty="0" err="1" smtClean="0">
                <a:latin typeface="Times New Roman" panose="02020603050405020304" pitchFamily="18" charset="0"/>
                <a:cs typeface="Times New Roman" panose="02020603050405020304" pitchFamily="18" charset="0"/>
              </a:rPr>
              <a:t>gan</a:t>
            </a:r>
            <a:r>
              <a:rPr lang="en-US" sz="2000" b="1" i="1" dirty="0" smtClean="0">
                <a:latin typeface="Times New Roman" panose="02020603050405020304" pitchFamily="18" charset="0"/>
                <a:cs typeface="Times New Roman" panose="02020603050405020304" pitchFamily="18" charset="0"/>
              </a:rPr>
              <a:t> </a:t>
            </a:r>
            <a:r>
              <a:rPr lang="en-US" sz="2000" b="1" i="1" dirty="0" err="1" smtClean="0">
                <a:latin typeface="Times New Roman" panose="02020603050405020304" pitchFamily="18" charset="0"/>
                <a:cs typeface="Times New Roman" panose="02020603050405020304" pitchFamily="18" charset="0"/>
              </a:rPr>
              <a:t>bo‘lar</a:t>
            </a:r>
            <a:r>
              <a:rPr lang="en-US" sz="2000" b="1" i="1" dirty="0" smtClean="0">
                <a:latin typeface="Times New Roman" panose="02020603050405020304" pitchFamily="18" charset="0"/>
                <a:cs typeface="Times New Roman" panose="02020603050405020304" pitchFamily="18" charset="0"/>
              </a:rPr>
              <a:t> </a:t>
            </a:r>
            <a:r>
              <a:rPr lang="en-US" sz="2000" b="1" i="1" dirty="0" err="1" smtClean="0">
                <a:latin typeface="Times New Roman" panose="02020603050405020304" pitchFamily="18" charset="0"/>
                <a:cs typeface="Times New Roman" panose="02020603050405020304" pitchFamily="18" charset="0"/>
              </a:rPr>
              <a:t>edim</a:t>
            </a:r>
            <a:r>
              <a:rPr lang="en-US" sz="2000" b="1" i="1" dirty="0" smtClean="0">
                <a:latin typeface="Times New Roman" panose="02020603050405020304" pitchFamily="18" charset="0"/>
                <a:cs typeface="Times New Roman" panose="02020603050405020304" pitchFamily="18" charset="0"/>
              </a:rPr>
              <a:t>”.</a:t>
            </a:r>
            <a:endParaRPr lang="en-US" sz="2000" b="1" i="1" dirty="0" smtClean="0">
              <a:latin typeface="Times New Roman" panose="02020603050405020304" pitchFamily="18" charset="0"/>
              <a:cs typeface="Times New Roman" panose="02020603050405020304" pitchFamily="18" charset="0"/>
            </a:endParaRPr>
          </a:p>
          <a:p>
            <a:endParaRPr lang="uz-Latn-UZ" sz="2000" b="1" dirty="0">
              <a:latin typeface="Times New Roman" panose="02020603050405020304" pitchFamily="18" charset="0"/>
              <a:cs typeface="Times New Roman" panose="02020603050405020304" pitchFamily="18" charset="0"/>
            </a:endParaRPr>
          </a:p>
          <a:p>
            <a:r>
              <a:rPr lang="uz-Latn-UZ" sz="2000" b="1" dirty="0">
                <a:latin typeface="Times New Roman" panose="02020603050405020304" pitchFamily="18" charset="0"/>
                <a:cs typeface="Times New Roman" panose="02020603050405020304" pitchFamily="18" charset="0"/>
              </a:rPr>
              <a:t>Savol pedagogga:</a:t>
            </a:r>
            <a:endParaRPr lang="uz-Latn-UZ" sz="20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uz-Latn-UZ" sz="2000" dirty="0">
                <a:latin typeface="Times New Roman" panose="02020603050405020304" pitchFamily="18" charset="0"/>
                <a:cs typeface="Times New Roman" panose="02020603050405020304" pitchFamily="18" charset="0"/>
              </a:rPr>
              <a:t>Bu muloqot qaysi tranzaktsiya turiga kiradi?</a:t>
            </a:r>
          </a:p>
          <a:p>
            <a:pPr>
              <a:buFont typeface="Arial" panose="020B0604020202020204" pitchFamily="34" charset="0"/>
              <a:buChar char="•"/>
            </a:pPr>
            <a:r>
              <a:rPr lang="uz-Latn-UZ" sz="2000" dirty="0">
                <a:latin typeface="Times New Roman" panose="02020603050405020304" pitchFamily="18" charset="0"/>
                <a:cs typeface="Times New Roman" panose="02020603050405020304" pitchFamily="18" charset="0"/>
              </a:rPr>
              <a:t>Siz qanday ego holati bilan javob berasiz</a:t>
            </a:r>
            <a:r>
              <a:rPr lang="uz-Latn-UZ" sz="2000" dirty="0" smtClean="0">
                <a:latin typeface="Times New Roman" panose="02020603050405020304" pitchFamily="18" charset="0"/>
                <a:cs typeface="Times New Roman" panose="02020603050405020304" pitchFamily="18" charset="0"/>
              </a:rPr>
              <a:t>?</a:t>
            </a:r>
            <a:endParaRPr lang="uz-Latn-UZ" sz="2000" dirty="0">
              <a:latin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a:blip r:embed="rId4"/>
          <a:stretch>
            <a:fillRect/>
          </a:stretch>
        </p:blipFill>
        <p:spPr>
          <a:xfrm>
            <a:off x="544101" y="1290538"/>
            <a:ext cx="2423929" cy="2477013"/>
          </a:xfrm>
          <a:prstGeom prst="rect">
            <a:avLst/>
          </a:prstGeom>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925"/>
        <p:cNvGrpSpPr/>
        <p:nvPr/>
      </p:nvGrpSpPr>
      <p:grpSpPr>
        <a:xfrm>
          <a:off x="0" y="0"/>
          <a:ext cx="0" cy="0"/>
          <a:chOff x="0" y="0"/>
          <a:chExt cx="0" cy="0"/>
        </a:xfrm>
      </p:grpSpPr>
      <p:sp>
        <p:nvSpPr>
          <p:cNvPr id="928" name="Google Shape;928;p66"/>
          <p:cNvSpPr/>
          <p:nvPr/>
        </p:nvSpPr>
        <p:spPr>
          <a:xfrm>
            <a:off x="6141216" y="1056829"/>
            <a:ext cx="1501221" cy="2864432"/>
          </a:xfrm>
          <a:custGeom>
            <a:avLst/>
            <a:gdLst/>
            <a:ahLst/>
            <a:cxnLst/>
            <a:rect l="l" t="t" r="r" b="b"/>
            <a:pathLst>
              <a:path w="84552" h="161331" extrusionOk="0">
                <a:moveTo>
                  <a:pt x="1" y="1"/>
                </a:moveTo>
                <a:lnTo>
                  <a:pt x="1" y="161331"/>
                </a:lnTo>
                <a:lnTo>
                  <a:pt x="84551" y="161331"/>
                </a:lnTo>
                <a:lnTo>
                  <a:pt x="84551"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9" name="Google Shape;929;p66"/>
          <p:cNvSpPr/>
          <p:nvPr/>
        </p:nvSpPr>
        <p:spPr>
          <a:xfrm>
            <a:off x="5443200" y="892207"/>
            <a:ext cx="3240000" cy="3358915"/>
          </a:xfrm>
          <a:custGeom>
            <a:avLst/>
            <a:gdLst/>
            <a:ahLst/>
            <a:cxnLst/>
            <a:rect l="l" t="t" r="r" b="b"/>
            <a:pathLst>
              <a:path w="93205" h="189190" extrusionOk="0">
                <a:moveTo>
                  <a:pt x="2870" y="0"/>
                </a:moveTo>
                <a:cubicBezTo>
                  <a:pt x="1280" y="0"/>
                  <a:pt x="0" y="1280"/>
                  <a:pt x="0" y="2914"/>
                </a:cubicBezTo>
                <a:lnTo>
                  <a:pt x="0" y="186320"/>
                </a:lnTo>
                <a:cubicBezTo>
                  <a:pt x="0" y="187909"/>
                  <a:pt x="1280" y="189190"/>
                  <a:pt x="2870" y="189190"/>
                </a:cubicBezTo>
                <a:lnTo>
                  <a:pt x="90334" y="189190"/>
                </a:lnTo>
                <a:cubicBezTo>
                  <a:pt x="91924" y="189190"/>
                  <a:pt x="93204" y="187909"/>
                  <a:pt x="93204" y="186320"/>
                </a:cubicBezTo>
                <a:lnTo>
                  <a:pt x="93204" y="2914"/>
                </a:lnTo>
                <a:cubicBezTo>
                  <a:pt x="93204" y="1280"/>
                  <a:pt x="91924" y="0"/>
                  <a:pt x="9033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930" name="Google Shape;930;p66"/>
          <p:cNvPicPr preferRelativeResize="0"/>
          <p:nvPr/>
        </p:nvPicPr>
        <p:blipFill rotWithShape="1">
          <a:blip r:embed="rId3">
            <a:alphaModFix/>
          </a:blip>
          <a:srcRect l="70364" r="156"/>
          <a:stretch/>
        </p:blipFill>
        <p:spPr>
          <a:xfrm>
            <a:off x="6141224" y="1056832"/>
            <a:ext cx="2289976" cy="2864410"/>
          </a:xfrm>
          <a:prstGeom prst="rect">
            <a:avLst/>
          </a:prstGeom>
          <a:noFill/>
          <a:ln>
            <a:noFill/>
          </a:ln>
        </p:spPr>
      </p:pic>
      <p:cxnSp>
        <p:nvCxnSpPr>
          <p:cNvPr id="931" name="Google Shape;931;p66"/>
          <p:cNvCxnSpPr/>
          <p:nvPr/>
        </p:nvCxnSpPr>
        <p:spPr>
          <a:xfrm>
            <a:off x="5241600" y="1112253"/>
            <a:ext cx="0" cy="2919000"/>
          </a:xfrm>
          <a:prstGeom prst="straightConnector1">
            <a:avLst/>
          </a:prstGeom>
          <a:noFill/>
          <a:ln w="19050" cap="flat" cmpd="sng">
            <a:solidFill>
              <a:srgbClr val="0D0D0D"/>
            </a:solidFill>
            <a:prstDash val="solid"/>
            <a:round/>
            <a:headEnd type="none" w="med" len="med"/>
            <a:tailEnd type="none" w="med" len="med"/>
          </a:ln>
        </p:spPr>
      </p:cxnSp>
      <p:sp>
        <p:nvSpPr>
          <p:cNvPr id="4" name="Прямоугольник 3"/>
          <p:cNvSpPr/>
          <p:nvPr/>
        </p:nvSpPr>
        <p:spPr>
          <a:xfrm>
            <a:off x="432000" y="1056829"/>
            <a:ext cx="4809600" cy="3477875"/>
          </a:xfrm>
          <a:prstGeom prst="rect">
            <a:avLst/>
          </a:prstGeom>
        </p:spPr>
        <p:txBody>
          <a:bodyPr wrap="square">
            <a:spAutoFit/>
          </a:bodyPr>
          <a:lstStyle/>
          <a:p>
            <a:r>
              <a:rPr lang="en-US" sz="2000" b="1" dirty="0" smtClean="0">
                <a:latin typeface="Times New Roman" panose="02020603050405020304" pitchFamily="18" charset="0"/>
                <a:cs typeface="Times New Roman" panose="02020603050405020304" pitchFamily="18" charset="0"/>
              </a:rPr>
              <a:t>3</a:t>
            </a:r>
            <a:r>
              <a:rPr lang="uz-Latn-UZ" sz="2000" b="1" dirty="0" smtClean="0">
                <a:latin typeface="Times New Roman" panose="02020603050405020304" pitchFamily="18" charset="0"/>
                <a:cs typeface="Times New Roman" panose="02020603050405020304" pitchFamily="18" charset="0"/>
              </a:rPr>
              <a:t>-masala</a:t>
            </a:r>
            <a:r>
              <a:rPr lang="uz-Latn-UZ" sz="2000" b="1" dirty="0">
                <a:latin typeface="Times New Roman" panose="02020603050405020304" pitchFamily="18" charset="0"/>
                <a:cs typeface="Times New Roman" panose="02020603050405020304" pitchFamily="18" charset="0"/>
              </a:rPr>
              <a:t>: Rahbar bilan muammoli vaziyat</a:t>
            </a:r>
          </a:p>
          <a:p>
            <a:r>
              <a:rPr lang="uz-Latn-UZ" sz="2000" b="1" dirty="0">
                <a:latin typeface="Times New Roman" panose="02020603050405020304" pitchFamily="18" charset="0"/>
                <a:cs typeface="Times New Roman" panose="02020603050405020304" pitchFamily="18" charset="0"/>
              </a:rPr>
              <a:t>Holat:</a:t>
            </a:r>
            <a:r>
              <a:rPr lang="uz-Latn-UZ" sz="2000" dirty="0">
                <a:latin typeface="Times New Roman" panose="02020603050405020304" pitchFamily="18" charset="0"/>
                <a:cs typeface="Times New Roman" panose="02020603050405020304" pitchFamily="18" charset="0"/>
              </a:rPr>
              <a:t/>
            </a:r>
            <a:br>
              <a:rPr lang="uz-Latn-UZ" sz="2000" dirty="0">
                <a:latin typeface="Times New Roman" panose="02020603050405020304" pitchFamily="18" charset="0"/>
                <a:cs typeface="Times New Roman" panose="02020603050405020304" pitchFamily="18" charset="0"/>
              </a:rPr>
            </a:br>
            <a:r>
              <a:rPr lang="uz-Latn-UZ" sz="2000" dirty="0">
                <a:latin typeface="Times New Roman" panose="02020603050405020304" pitchFamily="18" charset="0"/>
                <a:cs typeface="Times New Roman" panose="02020603050405020304" pitchFamily="18" charset="0"/>
              </a:rPr>
              <a:t>Siz maktab rahbariyati oldida yangi loyihani taqdim qilasiz. Rahbar sizga shunday deydi:</a:t>
            </a:r>
            <a:br>
              <a:rPr lang="uz-Latn-UZ" sz="2000" dirty="0">
                <a:latin typeface="Times New Roman" panose="02020603050405020304" pitchFamily="18" charset="0"/>
                <a:cs typeface="Times New Roman" panose="02020603050405020304" pitchFamily="18" charset="0"/>
              </a:rPr>
            </a:br>
            <a:r>
              <a:rPr lang="en-US" sz="2000" b="1" i="1" dirty="0" smtClean="0">
                <a:latin typeface="Times New Roman" panose="02020603050405020304" pitchFamily="18" charset="0"/>
                <a:cs typeface="Times New Roman" panose="02020603050405020304" pitchFamily="18" charset="0"/>
              </a:rPr>
              <a:t>“</a:t>
            </a:r>
            <a:r>
              <a:rPr lang="uz-Latn-UZ" sz="2000" b="1" i="1" dirty="0" smtClean="0">
                <a:latin typeface="Times New Roman" panose="02020603050405020304" pitchFamily="18" charset="0"/>
                <a:cs typeface="Times New Roman" panose="02020603050405020304" pitchFamily="18" charset="0"/>
              </a:rPr>
              <a:t>Bu </a:t>
            </a:r>
            <a:r>
              <a:rPr lang="uz-Latn-UZ" sz="2000" b="1" i="1" dirty="0">
                <a:latin typeface="Times New Roman" panose="02020603050405020304" pitchFamily="18" charset="0"/>
                <a:cs typeface="Times New Roman" panose="02020603050405020304" pitchFamily="18" charset="0"/>
              </a:rPr>
              <a:t>loyihani hali sinab ko‘rish kerak, lekin men bunga </a:t>
            </a:r>
            <a:r>
              <a:rPr lang="uz-Latn-UZ" sz="2000" b="1" i="1" dirty="0" smtClean="0">
                <a:latin typeface="Times New Roman" panose="02020603050405020304" pitchFamily="18" charset="0"/>
                <a:cs typeface="Times New Roman" panose="02020603050405020304" pitchFamily="18" charset="0"/>
              </a:rPr>
              <a:t>ishonmayman</a:t>
            </a:r>
            <a:r>
              <a:rPr lang="en-US" sz="2000" b="1" i="1" dirty="0" smtClean="0">
                <a:latin typeface="Times New Roman" panose="02020603050405020304" pitchFamily="18" charset="0"/>
                <a:cs typeface="Times New Roman" panose="02020603050405020304" pitchFamily="18" charset="0"/>
              </a:rPr>
              <a:t>”.</a:t>
            </a:r>
          </a:p>
          <a:p>
            <a:endParaRPr lang="uz-Latn-UZ" sz="2000" dirty="0">
              <a:latin typeface="Times New Roman" panose="02020603050405020304" pitchFamily="18" charset="0"/>
              <a:cs typeface="Times New Roman" panose="02020603050405020304" pitchFamily="18" charset="0"/>
            </a:endParaRPr>
          </a:p>
          <a:p>
            <a:r>
              <a:rPr lang="uz-Latn-UZ" sz="2000" b="1" dirty="0">
                <a:latin typeface="Times New Roman" panose="02020603050405020304" pitchFamily="18" charset="0"/>
                <a:cs typeface="Times New Roman" panose="02020603050405020304" pitchFamily="18" charset="0"/>
              </a:rPr>
              <a:t>Savol pedagogga:</a:t>
            </a:r>
            <a:endParaRPr lang="uz-Latn-UZ" sz="20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uz-Latn-UZ" sz="2000" dirty="0">
                <a:latin typeface="Times New Roman" panose="02020603050405020304" pitchFamily="18" charset="0"/>
                <a:cs typeface="Times New Roman" panose="02020603050405020304" pitchFamily="18" charset="0"/>
              </a:rPr>
              <a:t>Rahbar qaysi ego holatidan ishlayapti?</a:t>
            </a:r>
          </a:p>
          <a:p>
            <a:pPr>
              <a:buFont typeface="Arial" panose="020B0604020202020204" pitchFamily="34" charset="0"/>
              <a:buChar char="•"/>
            </a:pPr>
            <a:r>
              <a:rPr lang="uz-Latn-UZ" sz="2000" dirty="0">
                <a:latin typeface="Times New Roman" panose="02020603050405020304" pitchFamily="18" charset="0"/>
                <a:cs typeface="Times New Roman" panose="02020603050405020304" pitchFamily="18" charset="0"/>
              </a:rPr>
              <a:t>Siz qanday ego holati bilan javob berasiz?</a:t>
            </a:r>
          </a:p>
        </p:txBody>
      </p:sp>
      <p:pic>
        <p:nvPicPr>
          <p:cNvPr id="5" name="Рисунок 4"/>
          <p:cNvPicPr>
            <a:picLocks noChangeAspect="1"/>
          </p:cNvPicPr>
          <p:nvPr/>
        </p:nvPicPr>
        <p:blipFill>
          <a:blip r:embed="rId4"/>
          <a:stretch>
            <a:fillRect/>
          </a:stretch>
        </p:blipFill>
        <p:spPr>
          <a:xfrm>
            <a:off x="5551201" y="990838"/>
            <a:ext cx="3034282" cy="3105962"/>
          </a:xfrm>
          <a:prstGeom prst="rect">
            <a:avLst/>
          </a:prstGeom>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914"/>
        <p:cNvGrpSpPr/>
        <p:nvPr/>
      </p:nvGrpSpPr>
      <p:grpSpPr>
        <a:xfrm>
          <a:off x="0" y="0"/>
          <a:ext cx="0" cy="0"/>
          <a:chOff x="0" y="0"/>
          <a:chExt cx="0" cy="0"/>
        </a:xfrm>
      </p:grpSpPr>
      <p:grpSp>
        <p:nvGrpSpPr>
          <p:cNvPr id="915" name="Google Shape;915;p65"/>
          <p:cNvGrpSpPr/>
          <p:nvPr/>
        </p:nvGrpSpPr>
        <p:grpSpPr>
          <a:xfrm rot="-5400000">
            <a:off x="452815" y="1242198"/>
            <a:ext cx="2611884" cy="2573695"/>
            <a:chOff x="1655550" y="790900"/>
            <a:chExt cx="2510262" cy="3417671"/>
          </a:xfrm>
        </p:grpSpPr>
        <p:sp>
          <p:nvSpPr>
            <p:cNvPr id="916" name="Google Shape;916;p65"/>
            <p:cNvSpPr/>
            <p:nvPr/>
          </p:nvSpPr>
          <p:spPr>
            <a:xfrm>
              <a:off x="1655550" y="790900"/>
              <a:ext cx="2510262" cy="3417671"/>
            </a:xfrm>
            <a:custGeom>
              <a:avLst/>
              <a:gdLst/>
              <a:ahLst/>
              <a:cxnLst/>
              <a:rect l="l" t="t" r="r" b="b"/>
              <a:pathLst>
                <a:path w="143096" h="190426" extrusionOk="0">
                  <a:moveTo>
                    <a:pt x="2914" y="0"/>
                  </a:moveTo>
                  <a:cubicBezTo>
                    <a:pt x="1280" y="0"/>
                    <a:pt x="0" y="1281"/>
                    <a:pt x="0" y="2914"/>
                  </a:cubicBezTo>
                  <a:lnTo>
                    <a:pt x="0" y="187512"/>
                  </a:lnTo>
                  <a:cubicBezTo>
                    <a:pt x="0" y="189101"/>
                    <a:pt x="1280" y="190426"/>
                    <a:pt x="2914" y="190426"/>
                  </a:cubicBezTo>
                  <a:lnTo>
                    <a:pt x="140182" y="190426"/>
                  </a:lnTo>
                  <a:cubicBezTo>
                    <a:pt x="141771" y="190426"/>
                    <a:pt x="143096" y="189101"/>
                    <a:pt x="143096" y="187512"/>
                  </a:cubicBezTo>
                  <a:lnTo>
                    <a:pt x="143096" y="2914"/>
                  </a:lnTo>
                  <a:cubicBezTo>
                    <a:pt x="143096" y="1281"/>
                    <a:pt x="141771" y="0"/>
                    <a:pt x="14018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 name="Google Shape;917;p65"/>
            <p:cNvSpPr/>
            <p:nvPr/>
          </p:nvSpPr>
          <p:spPr>
            <a:xfrm>
              <a:off x="1735300" y="886765"/>
              <a:ext cx="2350730" cy="3115776"/>
            </a:xfrm>
            <a:custGeom>
              <a:avLst/>
              <a:gdLst/>
              <a:ahLst/>
              <a:cxnLst/>
              <a:rect l="l" t="t" r="r" b="b"/>
              <a:pathLst>
                <a:path w="134002" h="173605" extrusionOk="0">
                  <a:moveTo>
                    <a:pt x="1" y="1"/>
                  </a:moveTo>
                  <a:lnTo>
                    <a:pt x="1" y="53821"/>
                  </a:lnTo>
                  <a:lnTo>
                    <a:pt x="1" y="127599"/>
                  </a:lnTo>
                  <a:lnTo>
                    <a:pt x="1" y="173605"/>
                  </a:lnTo>
                  <a:lnTo>
                    <a:pt x="134001" y="173605"/>
                  </a:lnTo>
                  <a:lnTo>
                    <a:pt x="134001" y="34615"/>
                  </a:lnTo>
                  <a:lnTo>
                    <a:pt x="13400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918" name="Google Shape;918;p65"/>
          <p:cNvPicPr preferRelativeResize="0"/>
          <p:nvPr/>
        </p:nvPicPr>
        <p:blipFill rotWithShape="1">
          <a:blip r:embed="rId3">
            <a:alphaModFix/>
          </a:blip>
          <a:srcRect l="18513" t="922" r="9812" b="922"/>
          <a:stretch/>
        </p:blipFill>
        <p:spPr>
          <a:xfrm rot="-3">
            <a:off x="574629" y="1306115"/>
            <a:ext cx="2393399" cy="2395562"/>
          </a:xfrm>
          <a:prstGeom prst="rect">
            <a:avLst/>
          </a:prstGeom>
          <a:noFill/>
          <a:ln>
            <a:noFill/>
          </a:ln>
        </p:spPr>
      </p:pic>
      <p:cxnSp>
        <p:nvCxnSpPr>
          <p:cNvPr id="921" name="Google Shape;921;p65"/>
          <p:cNvCxnSpPr/>
          <p:nvPr/>
        </p:nvCxnSpPr>
        <p:spPr>
          <a:xfrm>
            <a:off x="3333925" y="915988"/>
            <a:ext cx="0" cy="2919000"/>
          </a:xfrm>
          <a:prstGeom prst="straightConnector1">
            <a:avLst/>
          </a:prstGeom>
          <a:noFill/>
          <a:ln w="19050" cap="flat" cmpd="sng">
            <a:solidFill>
              <a:srgbClr val="0D0D0D"/>
            </a:solidFill>
            <a:prstDash val="solid"/>
            <a:round/>
            <a:headEnd type="none" w="med" len="med"/>
            <a:tailEnd type="none" w="med" len="med"/>
          </a:ln>
        </p:spPr>
      </p:cxnSp>
      <p:sp>
        <p:nvSpPr>
          <p:cNvPr id="4" name="Прямоугольник 3"/>
          <p:cNvSpPr/>
          <p:nvPr/>
        </p:nvSpPr>
        <p:spPr>
          <a:xfrm>
            <a:off x="3463200" y="344670"/>
            <a:ext cx="5407200" cy="4524315"/>
          </a:xfrm>
          <a:prstGeom prst="rect">
            <a:avLst/>
          </a:prstGeom>
        </p:spPr>
        <p:txBody>
          <a:bodyPr wrap="square">
            <a:spAutoFit/>
          </a:bodyPr>
          <a:lstStyle/>
          <a:p>
            <a:r>
              <a:rPr lang="uz-Latn-UZ" sz="1600" b="1" dirty="0">
                <a:latin typeface="Times New Roman" panose="02020603050405020304" pitchFamily="18" charset="0"/>
                <a:cs typeface="Times New Roman" panose="02020603050405020304" pitchFamily="18" charset="0"/>
              </a:rPr>
              <a:t>Oilaviy muloqotdagi nizoli vaziyat</a:t>
            </a:r>
          </a:p>
          <a:p>
            <a:r>
              <a:rPr lang="uz-Latn-UZ" sz="1600" b="1" dirty="0">
                <a:latin typeface="Times New Roman" panose="02020603050405020304" pitchFamily="18" charset="0"/>
                <a:cs typeface="Times New Roman" panose="02020603050405020304" pitchFamily="18" charset="0"/>
              </a:rPr>
              <a:t>Holat:</a:t>
            </a:r>
            <a:r>
              <a:rPr lang="uz-Latn-UZ" sz="1600" dirty="0">
                <a:latin typeface="Times New Roman" panose="02020603050405020304" pitchFamily="18" charset="0"/>
                <a:cs typeface="Times New Roman" panose="02020603050405020304" pitchFamily="18" charset="0"/>
              </a:rPr>
              <a:t/>
            </a:r>
            <a:br>
              <a:rPr lang="uz-Latn-UZ" sz="1600" dirty="0">
                <a:latin typeface="Times New Roman" panose="02020603050405020304" pitchFamily="18" charset="0"/>
                <a:cs typeface="Times New Roman" panose="02020603050405020304" pitchFamily="18" charset="0"/>
              </a:rPr>
            </a:br>
            <a:r>
              <a:rPr lang="uz-Latn-UZ" sz="1600" dirty="0">
                <a:latin typeface="Times New Roman" panose="02020603050405020304" pitchFamily="18" charset="0"/>
                <a:cs typeface="Times New Roman" panose="02020603050405020304" pitchFamily="18" charset="0"/>
              </a:rPr>
              <a:t>Sizning shaxsiy konsultatsiya sessiyangizga ota-ona va o‘g‘il keladi. O‘g‘il maktabdagi yomon baholari haqida gapiradi va shunday deydi:</a:t>
            </a:r>
            <a:br>
              <a:rPr lang="uz-Latn-UZ" sz="1600" dirty="0">
                <a:latin typeface="Times New Roman" panose="02020603050405020304" pitchFamily="18" charset="0"/>
                <a:cs typeface="Times New Roman" panose="02020603050405020304" pitchFamily="18" charset="0"/>
              </a:rPr>
            </a:br>
            <a:r>
              <a:rPr lang="en-US" sz="1600" b="1" i="1" dirty="0" smtClean="0">
                <a:latin typeface="Times New Roman" panose="02020603050405020304" pitchFamily="18" charset="0"/>
                <a:cs typeface="Times New Roman" panose="02020603050405020304" pitchFamily="18" charset="0"/>
              </a:rPr>
              <a:t>“</a:t>
            </a:r>
            <a:r>
              <a:rPr lang="uz-Latn-UZ" sz="1600" b="1" i="1" dirty="0" smtClean="0">
                <a:latin typeface="Times New Roman" panose="02020603050405020304" pitchFamily="18" charset="0"/>
                <a:cs typeface="Times New Roman" panose="02020603050405020304" pitchFamily="18" charset="0"/>
              </a:rPr>
              <a:t>Men </a:t>
            </a:r>
            <a:r>
              <a:rPr lang="uz-Latn-UZ" sz="1600" b="1" i="1" dirty="0">
                <a:latin typeface="Times New Roman" panose="02020603050405020304" pitchFamily="18" charset="0"/>
                <a:cs typeface="Times New Roman" panose="02020603050405020304" pitchFamily="18" charset="0"/>
              </a:rPr>
              <a:t>hech qachon yaxshi baho ololmayman, siz menga hech qachon yordam </a:t>
            </a:r>
            <a:r>
              <a:rPr lang="uz-Latn-UZ" sz="1600" b="1" i="1" dirty="0" smtClean="0">
                <a:latin typeface="Times New Roman" panose="02020603050405020304" pitchFamily="18" charset="0"/>
                <a:cs typeface="Times New Roman" panose="02020603050405020304" pitchFamily="18" charset="0"/>
              </a:rPr>
              <a:t>ber</a:t>
            </a:r>
            <a:r>
              <a:rPr lang="en-US" sz="1600" b="1" i="1" dirty="0" smtClean="0">
                <a:latin typeface="Times New Roman" panose="02020603050405020304" pitchFamily="18" charset="0"/>
                <a:cs typeface="Times New Roman" panose="02020603050405020304" pitchFamily="18" charset="0"/>
              </a:rPr>
              <a:t>a </a:t>
            </a:r>
            <a:r>
              <a:rPr lang="en-US" sz="1600" b="1" i="1" dirty="0" err="1" smtClean="0">
                <a:latin typeface="Times New Roman" panose="02020603050405020304" pitchFamily="18" charset="0"/>
                <a:cs typeface="Times New Roman" panose="02020603050405020304" pitchFamily="18" charset="0"/>
              </a:rPr>
              <a:t>olmaysiz</a:t>
            </a:r>
            <a:r>
              <a:rPr lang="en-US" sz="1600" b="1" i="1" dirty="0" smtClean="0">
                <a:latin typeface="Times New Roman" panose="02020603050405020304" pitchFamily="18" charset="0"/>
                <a:cs typeface="Times New Roman" panose="02020603050405020304" pitchFamily="18" charset="0"/>
              </a:rPr>
              <a:t>”</a:t>
            </a:r>
          </a:p>
          <a:p>
            <a:endParaRPr lang="uz-Latn-UZ" sz="1600" b="1" dirty="0">
              <a:latin typeface="Times New Roman" panose="02020603050405020304" pitchFamily="18" charset="0"/>
              <a:cs typeface="Times New Roman" panose="02020603050405020304" pitchFamily="18" charset="0"/>
            </a:endParaRPr>
          </a:p>
          <a:p>
            <a:r>
              <a:rPr lang="uz-Latn-UZ" sz="1600" dirty="0">
                <a:latin typeface="Times New Roman" panose="02020603050405020304" pitchFamily="18" charset="0"/>
                <a:cs typeface="Times New Roman" panose="02020603050405020304" pitchFamily="18" charset="0"/>
              </a:rPr>
              <a:t>Ota shunday javob beradi:</a:t>
            </a:r>
            <a:br>
              <a:rPr lang="uz-Latn-UZ" sz="1600" dirty="0">
                <a:latin typeface="Times New Roman" panose="02020603050405020304" pitchFamily="18" charset="0"/>
                <a:cs typeface="Times New Roman" panose="02020603050405020304" pitchFamily="18" charset="0"/>
              </a:rPr>
            </a:br>
            <a:r>
              <a:rPr lang="en-US" sz="1600" b="1" i="1" dirty="0" smtClean="0">
                <a:latin typeface="Times New Roman" panose="02020603050405020304" pitchFamily="18" charset="0"/>
                <a:cs typeface="Times New Roman" panose="02020603050405020304" pitchFamily="18" charset="0"/>
              </a:rPr>
              <a:t>“</a:t>
            </a:r>
            <a:r>
              <a:rPr lang="uz-Latn-UZ" sz="1600" b="1" i="1" dirty="0" smtClean="0">
                <a:latin typeface="Times New Roman" panose="02020603050405020304" pitchFamily="18" charset="0"/>
                <a:cs typeface="Times New Roman" panose="02020603050405020304" pitchFamily="18" charset="0"/>
              </a:rPr>
              <a:t>Sen </a:t>
            </a:r>
            <a:r>
              <a:rPr lang="uz-Latn-UZ" sz="1600" b="1" i="1" dirty="0">
                <a:latin typeface="Times New Roman" panose="02020603050405020304" pitchFamily="18" charset="0"/>
                <a:cs typeface="Times New Roman" panose="02020603050405020304" pitchFamily="18" charset="0"/>
              </a:rPr>
              <a:t>shunchaki har doim ayblaysan, men sening uchun hamma narsani qilaman, lekin sen hech qachon shukr </a:t>
            </a:r>
            <a:r>
              <a:rPr lang="uz-Latn-UZ" sz="1600" b="1" i="1" dirty="0" smtClean="0">
                <a:latin typeface="Times New Roman" panose="02020603050405020304" pitchFamily="18" charset="0"/>
                <a:cs typeface="Times New Roman" panose="02020603050405020304" pitchFamily="18" charset="0"/>
              </a:rPr>
              <a:t>qilmayapsan</a:t>
            </a:r>
            <a:r>
              <a:rPr lang="en-US" sz="1600" b="1" i="1" dirty="0" smtClean="0">
                <a:latin typeface="Times New Roman" panose="02020603050405020304" pitchFamily="18" charset="0"/>
                <a:cs typeface="Times New Roman" panose="02020603050405020304" pitchFamily="18" charset="0"/>
              </a:rPr>
              <a:t>”</a:t>
            </a:r>
          </a:p>
          <a:p>
            <a:endParaRPr lang="uz-Latn-UZ" sz="1600" b="1" dirty="0">
              <a:latin typeface="Times New Roman" panose="02020603050405020304" pitchFamily="18" charset="0"/>
              <a:cs typeface="Times New Roman" panose="02020603050405020304" pitchFamily="18" charset="0"/>
            </a:endParaRPr>
          </a:p>
          <a:p>
            <a:r>
              <a:rPr lang="uz-Latn-UZ" sz="1600" b="1" dirty="0">
                <a:latin typeface="Times New Roman" panose="02020603050405020304" pitchFamily="18" charset="0"/>
                <a:cs typeface="Times New Roman" panose="02020603050405020304" pitchFamily="18" charset="0"/>
              </a:rPr>
              <a:t>Savol pedagog yoki psixologga:</a:t>
            </a:r>
            <a:endParaRPr lang="uz-Latn-UZ" sz="1600" dirty="0">
              <a:latin typeface="Times New Roman" panose="02020603050405020304" pitchFamily="18" charset="0"/>
              <a:cs typeface="Times New Roman" panose="02020603050405020304" pitchFamily="18" charset="0"/>
            </a:endParaRPr>
          </a:p>
          <a:p>
            <a:r>
              <a:rPr lang="uz-Latn-UZ" sz="1600" dirty="0">
                <a:latin typeface="Times New Roman" panose="02020603050405020304" pitchFamily="18" charset="0"/>
                <a:cs typeface="Times New Roman" panose="02020603050405020304" pitchFamily="18" charset="0"/>
              </a:rPr>
              <a:t>Har bir oilaviy a’zo (o‘g‘il, ota) qaysi ego holatidan gapiryapti</a:t>
            </a:r>
            <a:r>
              <a:rPr lang="uz-Latn-UZ" sz="1600" dirty="0" smtClean="0">
                <a:latin typeface="Times New Roman" panose="02020603050405020304" pitchFamily="18" charset="0"/>
                <a:cs typeface="Times New Roman" panose="02020603050405020304" pitchFamily="18" charset="0"/>
              </a:rPr>
              <a:t>?</a:t>
            </a:r>
            <a:endParaRPr lang="en-US" sz="1600" dirty="0" smtClean="0">
              <a:latin typeface="Times New Roman" panose="02020603050405020304" pitchFamily="18" charset="0"/>
              <a:cs typeface="Times New Roman" panose="02020603050405020304" pitchFamily="18" charset="0"/>
            </a:endParaRPr>
          </a:p>
          <a:p>
            <a:endParaRPr lang="uz-Latn-UZ" sz="1600" dirty="0">
              <a:latin typeface="Times New Roman" panose="02020603050405020304" pitchFamily="18" charset="0"/>
              <a:cs typeface="Times New Roman" panose="02020603050405020304" pitchFamily="18" charset="0"/>
            </a:endParaRPr>
          </a:p>
          <a:p>
            <a:r>
              <a:rPr lang="uz-Latn-UZ" sz="1600" dirty="0" smtClean="0">
                <a:latin typeface="Times New Roman" panose="02020603050405020304" pitchFamily="18" charset="0"/>
                <a:cs typeface="Times New Roman" panose="02020603050405020304" pitchFamily="18" charset="0"/>
              </a:rPr>
              <a:t>Siz </a:t>
            </a:r>
            <a:r>
              <a:rPr lang="uz-Latn-UZ" sz="1600" dirty="0">
                <a:latin typeface="Times New Roman" panose="02020603050405020304" pitchFamily="18" charset="0"/>
                <a:cs typeface="Times New Roman" panose="02020603050405020304" pitchFamily="18" charset="0"/>
              </a:rPr>
              <a:t>pedagog yoki psixolog sifatida qanday ego holati bilan javob berasiz va oilaviy muloqotni qanday boshqarasiz?</a:t>
            </a:r>
          </a:p>
        </p:txBody>
      </p:sp>
      <p:pic>
        <p:nvPicPr>
          <p:cNvPr id="3074" name="Picture 2" descr="Oilaviy nizola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4101" y="1306112"/>
            <a:ext cx="2423929" cy="24458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680224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0400" y="458661"/>
            <a:ext cx="6019200" cy="4401205"/>
          </a:xfrm>
          <a:prstGeom prst="rect">
            <a:avLst/>
          </a:prstGeom>
        </p:spPr>
        <p:txBody>
          <a:bodyPr wrap="square">
            <a:spAutoFit/>
          </a:bodyPr>
          <a:lstStyle/>
          <a:p>
            <a:r>
              <a:rPr lang="uz-Latn-UZ" b="1" dirty="0">
                <a:latin typeface="Times New Roman" panose="02020603050405020304" pitchFamily="18" charset="0"/>
                <a:cs typeface="Times New Roman" panose="02020603050405020304" pitchFamily="18" charset="0"/>
              </a:rPr>
              <a:t>Tranzakt tahlil (TA)ga umumiy xulosa</a:t>
            </a:r>
          </a:p>
          <a:p>
            <a:pPr>
              <a:buFont typeface="+mj-lt"/>
              <a:buAutoNum type="arabicPeriod"/>
            </a:pPr>
            <a:r>
              <a:rPr lang="uz-Latn-UZ" b="1" dirty="0">
                <a:latin typeface="Times New Roman" panose="02020603050405020304" pitchFamily="18" charset="0"/>
                <a:cs typeface="Times New Roman" panose="02020603050405020304" pitchFamily="18" charset="0"/>
              </a:rPr>
              <a:t>Shaxslararo muloqotni tahlil qilish vositasi:</a:t>
            </a:r>
            <a:r>
              <a:rPr lang="uz-Latn-UZ" dirty="0">
                <a:latin typeface="Times New Roman" panose="02020603050405020304" pitchFamily="18" charset="0"/>
                <a:cs typeface="Times New Roman" panose="02020603050405020304" pitchFamily="18" charset="0"/>
              </a:rPr>
              <a:t/>
            </a:r>
            <a:br>
              <a:rPr lang="uz-Latn-UZ" dirty="0">
                <a:latin typeface="Times New Roman" panose="02020603050405020304" pitchFamily="18" charset="0"/>
                <a:cs typeface="Times New Roman" panose="02020603050405020304" pitchFamily="18" charset="0"/>
              </a:rPr>
            </a:br>
            <a:r>
              <a:rPr lang="uz-Latn-UZ" dirty="0">
                <a:latin typeface="Times New Roman" panose="02020603050405020304" pitchFamily="18" charset="0"/>
                <a:cs typeface="Times New Roman" panose="02020603050405020304" pitchFamily="18" charset="0"/>
              </a:rPr>
              <a:t>Tranzakt tahlil Eric Berne tomonidan ishlab chiqilgan bo‘lib, inson muloqotidagi ego holatlarini (Parent, Adult, Child), tranzaktsiyalarni va o‘yinlarni aniqlashga imkon beradi. Bu nazariya </a:t>
            </a:r>
            <a:r>
              <a:rPr lang="uz-Latn-UZ" b="1" dirty="0">
                <a:latin typeface="Times New Roman" panose="02020603050405020304" pitchFamily="18" charset="0"/>
                <a:cs typeface="Times New Roman" panose="02020603050405020304" pitchFamily="18" charset="0"/>
              </a:rPr>
              <a:t>muloqotni soddalashtirish va samarali qilishga</a:t>
            </a:r>
            <a:r>
              <a:rPr lang="uz-Latn-UZ" dirty="0">
                <a:latin typeface="Times New Roman" panose="02020603050405020304" pitchFamily="18" charset="0"/>
                <a:cs typeface="Times New Roman" panose="02020603050405020304" pitchFamily="18" charset="0"/>
              </a:rPr>
              <a:t> qaratilgan.</a:t>
            </a:r>
          </a:p>
          <a:p>
            <a:pPr>
              <a:buFont typeface="+mj-lt"/>
              <a:buAutoNum type="arabicPeriod"/>
            </a:pPr>
            <a:r>
              <a:rPr lang="uz-Latn-UZ" b="1" dirty="0">
                <a:latin typeface="Times New Roman" panose="02020603050405020304" pitchFamily="18" charset="0"/>
                <a:cs typeface="Times New Roman" panose="02020603050405020304" pitchFamily="18" charset="0"/>
              </a:rPr>
              <a:t>Ego holatlari:</a:t>
            </a:r>
            <a:endParaRPr lang="uz-Latn-UZ"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uz-Latn-UZ" b="1" dirty="0">
                <a:latin typeface="Times New Roman" panose="02020603050405020304" pitchFamily="18" charset="0"/>
                <a:cs typeface="Times New Roman" panose="02020603050405020304" pitchFamily="18" charset="0"/>
              </a:rPr>
              <a:t>Parent (Ota-ona)</a:t>
            </a:r>
            <a:r>
              <a:rPr lang="uz-Latn-UZ" dirty="0">
                <a:latin typeface="Times New Roman" panose="02020603050405020304" pitchFamily="18" charset="0"/>
                <a:cs typeface="Times New Roman" panose="02020603050405020304" pitchFamily="18" charset="0"/>
              </a:rPr>
              <a:t> — tanqidiy va qo‘llab-quvvatlovchi ovozlarni o‘z ichiga oladi.</a:t>
            </a:r>
          </a:p>
          <a:p>
            <a:pPr>
              <a:buFont typeface="Arial" panose="020B0604020202020204" pitchFamily="34" charset="0"/>
              <a:buChar char="•"/>
            </a:pPr>
            <a:r>
              <a:rPr lang="uz-Latn-UZ" b="1" dirty="0">
                <a:latin typeface="Times New Roman" panose="02020603050405020304" pitchFamily="18" charset="0"/>
                <a:cs typeface="Times New Roman" panose="02020603050405020304" pitchFamily="18" charset="0"/>
              </a:rPr>
              <a:t>Adult (Voyaga yetgan)</a:t>
            </a:r>
            <a:r>
              <a:rPr lang="uz-Latn-UZ" dirty="0">
                <a:latin typeface="Times New Roman" panose="02020603050405020304" pitchFamily="18" charset="0"/>
                <a:cs typeface="Times New Roman" panose="02020603050405020304" pitchFamily="18" charset="0"/>
              </a:rPr>
              <a:t> — mantiqiy va faktlarga asoslangan holat.</a:t>
            </a:r>
          </a:p>
          <a:p>
            <a:pPr>
              <a:buFont typeface="Arial" panose="020B0604020202020204" pitchFamily="34" charset="0"/>
              <a:buChar char="•"/>
            </a:pPr>
            <a:r>
              <a:rPr lang="uz-Latn-UZ" b="1" dirty="0">
                <a:latin typeface="Times New Roman" panose="02020603050405020304" pitchFamily="18" charset="0"/>
                <a:cs typeface="Times New Roman" panose="02020603050405020304" pitchFamily="18" charset="0"/>
              </a:rPr>
              <a:t>Child (Bola)</a:t>
            </a:r>
            <a:r>
              <a:rPr lang="uz-Latn-UZ" dirty="0">
                <a:latin typeface="Times New Roman" panose="02020603050405020304" pitchFamily="18" charset="0"/>
                <a:cs typeface="Times New Roman" panose="02020603050405020304" pitchFamily="18" charset="0"/>
              </a:rPr>
              <a:t> — erkin yoki moslashgan, his-tuyg‘ular va instinktiv reaksiyalarni ifodalaydi.</a:t>
            </a:r>
          </a:p>
          <a:p>
            <a:pPr>
              <a:buFont typeface="+mj-lt"/>
              <a:buAutoNum type="arabicPeriod" startAt="3"/>
            </a:pPr>
            <a:r>
              <a:rPr lang="uz-Latn-UZ" b="1" dirty="0">
                <a:latin typeface="Times New Roman" panose="02020603050405020304" pitchFamily="18" charset="0"/>
                <a:cs typeface="Times New Roman" panose="02020603050405020304" pitchFamily="18" charset="0"/>
              </a:rPr>
              <a:t>Tranzaktsiyalar va o‘yinlar:</a:t>
            </a:r>
            <a:endParaRPr lang="uz-Latn-UZ"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uz-Latn-UZ" dirty="0">
                <a:latin typeface="Times New Roman" panose="02020603050405020304" pitchFamily="18" charset="0"/>
                <a:cs typeface="Times New Roman" panose="02020603050405020304" pitchFamily="18" charset="0"/>
              </a:rPr>
              <a:t>Tranzaktsiyalar parallel, kesishuvchi yoki yashirin bo‘lishi mumkin.</a:t>
            </a:r>
          </a:p>
          <a:p>
            <a:pPr>
              <a:buFont typeface="Arial" panose="020B0604020202020204" pitchFamily="34" charset="0"/>
              <a:buChar char="•"/>
            </a:pPr>
            <a:r>
              <a:rPr lang="uz-Latn-UZ" dirty="0">
                <a:latin typeface="Times New Roman" panose="02020603050405020304" pitchFamily="18" charset="0"/>
                <a:cs typeface="Times New Roman" panose="02020603050405020304" pitchFamily="18" charset="0"/>
              </a:rPr>
              <a:t>O‘yinlar insonlar orasidagi takrorlanuvchi va salbiy muloqot sxemalarini anglatadi.</a:t>
            </a:r>
          </a:p>
          <a:p>
            <a:pPr>
              <a:buFont typeface="+mj-lt"/>
              <a:buAutoNum type="arabicPeriod" startAt="4"/>
            </a:pPr>
            <a:r>
              <a:rPr lang="uz-Latn-UZ" b="1" dirty="0">
                <a:latin typeface="Times New Roman" panose="02020603050405020304" pitchFamily="18" charset="0"/>
                <a:cs typeface="Times New Roman" panose="02020603050405020304" pitchFamily="18" charset="0"/>
              </a:rPr>
              <a:t>Hayot skriptlari:</a:t>
            </a:r>
            <a:r>
              <a:rPr lang="uz-Latn-UZ" dirty="0">
                <a:latin typeface="Times New Roman" panose="02020603050405020304" pitchFamily="18" charset="0"/>
                <a:cs typeface="Times New Roman" panose="02020603050405020304" pitchFamily="18" charset="0"/>
              </a:rPr>
              <a:t/>
            </a:r>
            <a:br>
              <a:rPr lang="uz-Latn-UZ" dirty="0">
                <a:latin typeface="Times New Roman" panose="02020603050405020304" pitchFamily="18" charset="0"/>
                <a:cs typeface="Times New Roman" panose="02020603050405020304" pitchFamily="18" charset="0"/>
              </a:rPr>
            </a:br>
            <a:r>
              <a:rPr lang="uz-Latn-UZ" dirty="0">
                <a:latin typeface="Times New Roman" panose="02020603050405020304" pitchFamily="18" charset="0"/>
                <a:cs typeface="Times New Roman" panose="02020603050405020304" pitchFamily="18" charset="0"/>
              </a:rPr>
              <a:t>Bolalikdan shakllangan psixologik qarorlar va e’tiqodlar insonning kelajakdagi xatti-harakatlarini belgilaydi. TA bu skriptlarni aniqlash va ularni ijobiy yo‘nalishga o‘zgartirish imkonini beradi.</a:t>
            </a:r>
          </a:p>
        </p:txBody>
      </p:sp>
      <p:pic>
        <p:nvPicPr>
          <p:cNvPr id="5" name="Рисунок 4"/>
          <p:cNvPicPr>
            <a:picLocks noChangeAspect="1"/>
          </p:cNvPicPr>
          <p:nvPr/>
        </p:nvPicPr>
        <p:blipFill>
          <a:blip r:embed="rId2"/>
          <a:stretch>
            <a:fillRect/>
          </a:stretch>
        </p:blipFill>
        <p:spPr>
          <a:xfrm>
            <a:off x="6336000" y="1389600"/>
            <a:ext cx="2699999" cy="2787749"/>
          </a:xfrm>
          <a:prstGeom prst="rect">
            <a:avLst/>
          </a:prstGeom>
        </p:spPr>
      </p:pic>
    </p:spTree>
    <p:extLst>
      <p:ext uri="{BB962C8B-B14F-4D97-AF65-F5344CB8AC3E}">
        <p14:creationId xmlns:p14="http://schemas.microsoft.com/office/powerpoint/2010/main" val="140122179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53600" y="507477"/>
            <a:ext cx="8460000" cy="3970318"/>
          </a:xfrm>
          <a:prstGeom prst="rect">
            <a:avLst/>
          </a:prstGeom>
        </p:spPr>
        <p:txBody>
          <a:bodyPr wrap="square">
            <a:spAutoFit/>
          </a:bodyPr>
          <a:lstStyle/>
          <a:p>
            <a:pPr algn="ctr"/>
            <a:r>
              <a:rPr lang="uz-Latn-UZ" sz="1200" b="1" dirty="0" smtClean="0">
                <a:latin typeface="Times New Roman" panose="02020603050405020304" pitchFamily="18" charset="0"/>
                <a:cs typeface="Times New Roman" panose="02020603050405020304" pitchFamily="18" charset="0"/>
              </a:rPr>
              <a:t>PEDAGOGLAR UCHUN TAVSIYALAR</a:t>
            </a:r>
            <a:endParaRPr lang="en-US" sz="1200" b="1" dirty="0" smtClean="0">
              <a:latin typeface="Times New Roman" panose="02020603050405020304" pitchFamily="18" charset="0"/>
              <a:cs typeface="Times New Roman" panose="02020603050405020304" pitchFamily="18" charset="0"/>
            </a:endParaRPr>
          </a:p>
          <a:p>
            <a:pPr algn="ctr"/>
            <a:endParaRPr lang="en-US" sz="1200" b="1" dirty="0" smtClean="0">
              <a:latin typeface="Times New Roman" panose="02020603050405020304" pitchFamily="18" charset="0"/>
              <a:cs typeface="Times New Roman" panose="02020603050405020304" pitchFamily="18" charset="0"/>
            </a:endParaRPr>
          </a:p>
          <a:p>
            <a:endParaRPr lang="uz-Latn-UZ" sz="1200" b="1" dirty="0">
              <a:latin typeface="Times New Roman" panose="02020603050405020304" pitchFamily="18" charset="0"/>
              <a:cs typeface="Times New Roman" panose="02020603050405020304" pitchFamily="18" charset="0"/>
            </a:endParaRPr>
          </a:p>
          <a:p>
            <a:pPr>
              <a:buFont typeface="+mj-lt"/>
              <a:buAutoNum type="arabicPeriod"/>
            </a:pPr>
            <a:r>
              <a:rPr lang="uz-Latn-UZ" sz="1200" b="1" dirty="0">
                <a:latin typeface="Times New Roman" panose="02020603050405020304" pitchFamily="18" charset="0"/>
                <a:cs typeface="Times New Roman" panose="02020603050405020304" pitchFamily="18" charset="0"/>
              </a:rPr>
              <a:t>Ego holatlarini aniqlashni o‘rganing:</a:t>
            </a:r>
            <a:endParaRPr lang="uz-Latn-UZ" sz="1200" dirty="0">
              <a:latin typeface="Times New Roman" panose="02020603050405020304" pitchFamily="18" charset="0"/>
              <a:cs typeface="Times New Roman" panose="02020603050405020304" pitchFamily="18" charset="0"/>
            </a:endParaRPr>
          </a:p>
          <a:p>
            <a:pPr marL="742950" lvl="1" indent="-285750">
              <a:buFont typeface="+mj-lt"/>
              <a:buAutoNum type="arabicPeriod"/>
            </a:pPr>
            <a:r>
              <a:rPr lang="en-US" sz="1200" dirty="0" err="1" smtClean="0">
                <a:latin typeface="Times New Roman" panose="02020603050405020304" pitchFamily="18" charset="0"/>
                <a:cs typeface="Times New Roman" panose="02020603050405020304" pitchFamily="18" charset="0"/>
              </a:rPr>
              <a:t>O‘quvchi</a:t>
            </a:r>
            <a:r>
              <a:rPr lang="uz-Latn-UZ" sz="1200" dirty="0" smtClean="0">
                <a:latin typeface="Times New Roman" panose="02020603050405020304" pitchFamily="18" charset="0"/>
                <a:cs typeface="Times New Roman" panose="02020603050405020304" pitchFamily="18" charset="0"/>
              </a:rPr>
              <a:t> </a:t>
            </a:r>
            <a:r>
              <a:rPr lang="uz-Latn-UZ" sz="1200" dirty="0">
                <a:latin typeface="Times New Roman" panose="02020603050405020304" pitchFamily="18" charset="0"/>
                <a:cs typeface="Times New Roman" panose="02020603050405020304" pitchFamily="18" charset="0"/>
              </a:rPr>
              <a:t>yoki hamkasbning qaysi ego holatidan gapirayotganini tushunish samarali javob berish imkonini yaratadi.</a:t>
            </a:r>
          </a:p>
          <a:p>
            <a:pPr marL="742950" lvl="1" indent="-285750">
              <a:buFont typeface="+mj-lt"/>
              <a:buAutoNum type="arabicPeriod"/>
            </a:pPr>
            <a:r>
              <a:rPr lang="uz-Latn-UZ" sz="1200" dirty="0">
                <a:latin typeface="Times New Roman" panose="02020603050405020304" pitchFamily="18" charset="0"/>
                <a:cs typeface="Times New Roman" panose="02020603050405020304" pitchFamily="18" charset="0"/>
              </a:rPr>
              <a:t>Misol: </a:t>
            </a:r>
            <a:r>
              <a:rPr lang="en-US" sz="1200" dirty="0" err="1" smtClean="0">
                <a:latin typeface="Times New Roman" panose="02020603050405020304" pitchFamily="18" charset="0"/>
                <a:cs typeface="Times New Roman" panose="02020603050405020304" pitchFamily="18" charset="0"/>
              </a:rPr>
              <a:t>o‘quvchi</a:t>
            </a:r>
            <a:r>
              <a:rPr lang="uz-Latn-UZ" sz="1200" dirty="0" smtClean="0">
                <a:latin typeface="Times New Roman" panose="02020603050405020304" pitchFamily="18" charset="0"/>
                <a:cs typeface="Times New Roman" panose="02020603050405020304" pitchFamily="18" charset="0"/>
              </a:rPr>
              <a:t> </a:t>
            </a:r>
            <a:r>
              <a:rPr lang="uz-Latn-UZ" sz="1200" dirty="0">
                <a:latin typeface="Times New Roman" panose="02020603050405020304" pitchFamily="18" charset="0"/>
                <a:cs typeface="Times New Roman" panose="02020603050405020304" pitchFamily="18" charset="0"/>
              </a:rPr>
              <a:t>moslashgan bola (Adapted Child) holatida bo‘lsa, pedagog Adult → Adult va Nurturing Parent </a:t>
            </a:r>
            <a:r>
              <a:rPr lang="en-US" sz="1200" dirty="0" smtClean="0">
                <a:latin typeface="Times New Roman" panose="02020603050405020304" pitchFamily="18" charset="0"/>
                <a:cs typeface="Times New Roman" panose="02020603050405020304" pitchFamily="18" charset="0"/>
              </a:rPr>
              <a:t>“</a:t>
            </a:r>
            <a:r>
              <a:rPr lang="en-US" sz="1200" dirty="0" err="1" smtClean="0">
                <a:latin typeface="Times New Roman" panose="02020603050405020304" pitchFamily="18" charset="0"/>
                <a:cs typeface="Times New Roman" panose="02020603050405020304" pitchFamily="18" charset="0"/>
              </a:rPr>
              <a:t>Qo‘llab-quvvatlovchi</a:t>
            </a:r>
            <a:r>
              <a:rPr lang="en-US" sz="1200" dirty="0" smtClean="0">
                <a:latin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cs typeface="Times New Roman" panose="02020603050405020304" pitchFamily="18" charset="0"/>
              </a:rPr>
              <a:t>ota-ona</a:t>
            </a:r>
            <a:r>
              <a:rPr lang="en-US" sz="1200" dirty="0" smtClean="0">
                <a:latin typeface="Times New Roman" panose="02020603050405020304" pitchFamily="18" charset="0"/>
                <a:cs typeface="Times New Roman" panose="02020603050405020304" pitchFamily="18" charset="0"/>
              </a:rPr>
              <a:t>” </a:t>
            </a:r>
            <a:r>
              <a:rPr lang="uz-Latn-UZ" sz="1200" dirty="0" smtClean="0">
                <a:latin typeface="Times New Roman" panose="02020603050405020304" pitchFamily="18" charset="0"/>
                <a:cs typeface="Times New Roman" panose="02020603050405020304" pitchFamily="18" charset="0"/>
              </a:rPr>
              <a:t>strategiyasini </a:t>
            </a:r>
            <a:r>
              <a:rPr lang="uz-Latn-UZ" sz="1200" dirty="0">
                <a:latin typeface="Times New Roman" panose="02020603050405020304" pitchFamily="18" charset="0"/>
                <a:cs typeface="Times New Roman" panose="02020603050405020304" pitchFamily="18" charset="0"/>
              </a:rPr>
              <a:t>qo‘llashi kerak.</a:t>
            </a:r>
          </a:p>
          <a:p>
            <a:pPr>
              <a:buFont typeface="+mj-lt"/>
              <a:buAutoNum type="arabicPeriod"/>
            </a:pPr>
            <a:r>
              <a:rPr lang="uz-Latn-UZ" sz="1200" b="1" dirty="0">
                <a:latin typeface="Times New Roman" panose="02020603050405020304" pitchFamily="18" charset="0"/>
                <a:cs typeface="Times New Roman" panose="02020603050405020304" pitchFamily="18" charset="0"/>
              </a:rPr>
              <a:t>Tranzaktsiyalarni boshqarish:</a:t>
            </a:r>
            <a:endParaRPr lang="uz-Latn-UZ" sz="1200" dirty="0">
              <a:latin typeface="Times New Roman" panose="02020603050405020304" pitchFamily="18" charset="0"/>
              <a:cs typeface="Times New Roman" panose="02020603050405020304" pitchFamily="18" charset="0"/>
            </a:endParaRPr>
          </a:p>
          <a:p>
            <a:pPr marL="742950" lvl="1" indent="-285750">
              <a:buFont typeface="+mj-lt"/>
              <a:buAutoNum type="arabicPeriod"/>
            </a:pPr>
            <a:r>
              <a:rPr lang="uz-Latn-UZ" sz="1200" dirty="0">
                <a:latin typeface="Times New Roman" panose="02020603050405020304" pitchFamily="18" charset="0"/>
                <a:cs typeface="Times New Roman" panose="02020603050405020304" pitchFamily="18" charset="0"/>
              </a:rPr>
              <a:t>Kesishuvchi va yashirin tranzaktsiyalarni aniqlash orqali muloqotdagi tushunmovchiliklarni kamaytirish mumkin.</a:t>
            </a:r>
          </a:p>
          <a:p>
            <a:pPr>
              <a:buFont typeface="+mj-lt"/>
              <a:buAutoNum type="arabicPeriod"/>
            </a:pPr>
            <a:r>
              <a:rPr lang="uz-Latn-UZ" sz="1200" b="1" dirty="0">
                <a:latin typeface="Times New Roman" panose="02020603050405020304" pitchFamily="18" charset="0"/>
                <a:cs typeface="Times New Roman" panose="02020603050405020304" pitchFamily="18" charset="0"/>
              </a:rPr>
              <a:t>O‘yinlardan qoching va ularni aniqlang:</a:t>
            </a:r>
            <a:endParaRPr lang="uz-Latn-UZ" sz="1200" dirty="0">
              <a:latin typeface="Times New Roman" panose="02020603050405020304" pitchFamily="18" charset="0"/>
              <a:cs typeface="Times New Roman" panose="02020603050405020304" pitchFamily="18" charset="0"/>
            </a:endParaRPr>
          </a:p>
          <a:p>
            <a:pPr marL="742950" lvl="1" indent="-285750">
              <a:buFont typeface="+mj-lt"/>
              <a:buAutoNum type="arabicPeriod"/>
            </a:pPr>
            <a:r>
              <a:rPr lang="uz-Latn-UZ" sz="1200" dirty="0">
                <a:latin typeface="Times New Roman" panose="02020603050405020304" pitchFamily="18" charset="0"/>
                <a:cs typeface="Times New Roman" panose="02020603050405020304" pitchFamily="18" charset="0"/>
              </a:rPr>
              <a:t>“Ha, lekin…” kabi o‘yinlar pedagogik jarayonda salbiy atmosfera yaratadi.</a:t>
            </a:r>
          </a:p>
          <a:p>
            <a:pPr marL="742950" lvl="1" indent="-285750">
              <a:buFont typeface="+mj-lt"/>
              <a:buAutoNum type="arabicPeriod"/>
            </a:pPr>
            <a:r>
              <a:rPr lang="uz-Latn-UZ" sz="1200" dirty="0">
                <a:latin typeface="Times New Roman" panose="02020603050405020304" pitchFamily="18" charset="0"/>
                <a:cs typeface="Times New Roman" panose="02020603050405020304" pitchFamily="18" charset="0"/>
              </a:rPr>
              <a:t>Bunday vaziyatlarda Adult → Adult muloqotini saqlang, hissiyotga berilmaslik zarur.</a:t>
            </a:r>
          </a:p>
          <a:p>
            <a:pPr>
              <a:buFont typeface="+mj-lt"/>
              <a:buAutoNum type="arabicPeriod"/>
            </a:pPr>
            <a:r>
              <a:rPr lang="uz-Latn-UZ" sz="1200" b="1" dirty="0">
                <a:latin typeface="Times New Roman" panose="02020603050405020304" pitchFamily="18" charset="0"/>
                <a:cs typeface="Times New Roman" panose="02020603050405020304" pitchFamily="18" charset="0"/>
              </a:rPr>
              <a:t>Hayot skriptlarini tushunish:</a:t>
            </a:r>
            <a:endParaRPr lang="uz-Latn-UZ" sz="1200" dirty="0">
              <a:latin typeface="Times New Roman" panose="02020603050405020304" pitchFamily="18" charset="0"/>
              <a:cs typeface="Times New Roman" panose="02020603050405020304" pitchFamily="18" charset="0"/>
            </a:endParaRPr>
          </a:p>
          <a:p>
            <a:pPr marL="742950" lvl="1" indent="-285750">
              <a:buFont typeface="+mj-lt"/>
              <a:buAutoNum type="arabicPeriod"/>
            </a:pPr>
            <a:r>
              <a:rPr lang="uz-Latn-UZ" sz="1200" dirty="0">
                <a:latin typeface="Times New Roman" panose="02020603050405020304" pitchFamily="18" charset="0"/>
                <a:cs typeface="Times New Roman" panose="02020603050405020304" pitchFamily="18" charset="0"/>
              </a:rPr>
              <a:t>Bolalarning o‘zini baholash, muvaffaqiyatsizlikka bo‘lgan munosabatini tushunish orqali samarali pedagogik strategiyalar ishlab chiqish mumkin.</a:t>
            </a:r>
          </a:p>
          <a:p>
            <a:pPr>
              <a:buFont typeface="+mj-lt"/>
              <a:buAutoNum type="arabicPeriod"/>
            </a:pPr>
            <a:r>
              <a:rPr lang="uz-Latn-UZ" sz="1200" b="1" dirty="0">
                <a:latin typeface="Times New Roman" panose="02020603050405020304" pitchFamily="18" charset="0"/>
                <a:cs typeface="Times New Roman" panose="02020603050405020304" pitchFamily="18" charset="0"/>
              </a:rPr>
              <a:t>Ijobiy va konstruktiv kommunikatsiya yaratish:</a:t>
            </a:r>
            <a:endParaRPr lang="uz-Latn-UZ" sz="1200" dirty="0">
              <a:latin typeface="Times New Roman" panose="02020603050405020304" pitchFamily="18" charset="0"/>
              <a:cs typeface="Times New Roman" panose="02020603050405020304" pitchFamily="18" charset="0"/>
            </a:endParaRPr>
          </a:p>
          <a:p>
            <a:pPr marL="742950" lvl="1" indent="-285750">
              <a:buFont typeface="+mj-lt"/>
              <a:buAutoNum type="arabicPeriod"/>
            </a:pPr>
            <a:r>
              <a:rPr lang="uz-Latn-UZ" sz="1200" dirty="0">
                <a:latin typeface="Times New Roman" panose="02020603050405020304" pitchFamily="18" charset="0"/>
                <a:cs typeface="Times New Roman" panose="02020603050405020304" pitchFamily="18" charset="0"/>
              </a:rPr>
              <a:t>Rag‘batlantirish, qo‘llab-quvvatlash va mantiqiy tushuntirish orqali o‘quvchilarda ishonch va motivatsiyani oshirish.</a:t>
            </a:r>
          </a:p>
          <a:p>
            <a:pPr marL="742950" lvl="1" indent="-285750">
              <a:buFont typeface="+mj-lt"/>
              <a:buAutoNum type="arabicPeriod"/>
            </a:pPr>
            <a:r>
              <a:rPr lang="uz-Latn-UZ" sz="1200" dirty="0">
                <a:latin typeface="Times New Roman" panose="02020603050405020304" pitchFamily="18" charset="0"/>
                <a:cs typeface="Times New Roman" panose="02020603050405020304" pitchFamily="18" charset="0"/>
              </a:rPr>
              <a:t>Hamkasblar bilan ham Adult → Adult muloqotni saqlash, bahs-munozaralarda hissiy javoblardan qochish.</a:t>
            </a:r>
          </a:p>
          <a:p>
            <a:pPr>
              <a:buFont typeface="+mj-lt"/>
              <a:buAutoNum type="arabicPeriod"/>
            </a:pPr>
            <a:r>
              <a:rPr lang="uz-Latn-UZ" sz="1200" b="1" dirty="0">
                <a:latin typeface="Times New Roman" panose="02020603050405020304" pitchFamily="18" charset="0"/>
                <a:cs typeface="Times New Roman" panose="02020603050405020304" pitchFamily="18" charset="0"/>
              </a:rPr>
              <a:t>Oilaviy va murakkab vaziyatlarda TA qo‘llash:</a:t>
            </a:r>
            <a:endParaRPr lang="uz-Latn-UZ" sz="1200" dirty="0">
              <a:latin typeface="Times New Roman" panose="02020603050405020304" pitchFamily="18" charset="0"/>
              <a:cs typeface="Times New Roman" panose="02020603050405020304" pitchFamily="18" charset="0"/>
            </a:endParaRPr>
          </a:p>
          <a:p>
            <a:pPr marL="742950" lvl="1" indent="-285750">
              <a:buFont typeface="+mj-lt"/>
              <a:buAutoNum type="arabicPeriod"/>
            </a:pPr>
            <a:r>
              <a:rPr lang="uz-Latn-UZ" sz="1200" dirty="0">
                <a:latin typeface="Times New Roman" panose="02020603050405020304" pitchFamily="18" charset="0"/>
                <a:cs typeface="Times New Roman" panose="02020603050405020304" pitchFamily="18" charset="0"/>
              </a:rPr>
              <a:t>Ota-ona va bolalar orasidagi konfliktlarni tahlil qilish, moslashgan va tanqidiy ego holatlarni aniqlash.</a:t>
            </a:r>
          </a:p>
          <a:p>
            <a:pPr marL="742950" lvl="1" indent="-285750">
              <a:buFont typeface="+mj-lt"/>
              <a:buAutoNum type="arabicPeriod"/>
            </a:pPr>
            <a:r>
              <a:rPr lang="uz-Latn-UZ" sz="1200" dirty="0">
                <a:latin typeface="Times New Roman" panose="02020603050405020304" pitchFamily="18" charset="0"/>
                <a:cs typeface="Times New Roman" panose="02020603050405020304" pitchFamily="18" charset="0"/>
              </a:rPr>
              <a:t>Pedagog yoki psixolog sifatida Adult va Nurturing Parent holatlarini uyg‘unlashtirish orqali ijobiy yechim topish.</a:t>
            </a:r>
          </a:p>
        </p:txBody>
      </p:sp>
    </p:spTree>
    <p:extLst>
      <p:ext uri="{BB962C8B-B14F-4D97-AF65-F5344CB8AC3E}">
        <p14:creationId xmlns:p14="http://schemas.microsoft.com/office/powerpoint/2010/main" val="206861229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671"/>
        <p:cNvGrpSpPr/>
        <p:nvPr/>
      </p:nvGrpSpPr>
      <p:grpSpPr>
        <a:xfrm>
          <a:off x="0" y="0"/>
          <a:ext cx="0" cy="0"/>
          <a:chOff x="0" y="0"/>
          <a:chExt cx="0" cy="0"/>
        </a:xfrm>
      </p:grpSpPr>
      <p:sp>
        <p:nvSpPr>
          <p:cNvPr id="673" name="Google Shape;673;p50"/>
          <p:cNvSpPr txBox="1">
            <a:spLocks noGrp="1"/>
          </p:cNvSpPr>
          <p:nvPr>
            <p:ph type="title" idx="2"/>
          </p:nvPr>
        </p:nvSpPr>
        <p:spPr>
          <a:xfrm>
            <a:off x="712800" y="1312150"/>
            <a:ext cx="1514676"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smtClean="0"/>
              <a:t>IV.</a:t>
            </a:r>
            <a:endParaRPr dirty="0"/>
          </a:p>
        </p:txBody>
      </p:sp>
      <p:cxnSp>
        <p:nvCxnSpPr>
          <p:cNvPr id="675" name="Google Shape;675;p50"/>
          <p:cNvCxnSpPr/>
          <p:nvPr/>
        </p:nvCxnSpPr>
        <p:spPr>
          <a:xfrm>
            <a:off x="2351900" y="1312150"/>
            <a:ext cx="0" cy="2581500"/>
          </a:xfrm>
          <a:prstGeom prst="straightConnector1">
            <a:avLst/>
          </a:prstGeom>
          <a:noFill/>
          <a:ln w="19050" cap="flat" cmpd="sng">
            <a:solidFill>
              <a:schemeClr val="dk1"/>
            </a:solidFill>
            <a:prstDash val="solid"/>
            <a:round/>
            <a:headEnd type="none" w="med" len="med"/>
            <a:tailEnd type="none" w="med" len="med"/>
          </a:ln>
        </p:spPr>
      </p:cxnSp>
      <p:sp>
        <p:nvSpPr>
          <p:cNvPr id="6" name="Google Shape;653;p48"/>
          <p:cNvSpPr txBox="1">
            <a:spLocks/>
          </p:cNvSpPr>
          <p:nvPr/>
        </p:nvSpPr>
        <p:spPr>
          <a:xfrm>
            <a:off x="2351900" y="2221750"/>
            <a:ext cx="4378075" cy="483900"/>
          </a:xfrm>
          <a:prstGeom prst="rect">
            <a:avLst/>
          </a:prstGeom>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r>
              <a:rPr lang="en-US" sz="2800" b="1" dirty="0">
                <a:solidFill>
                  <a:srgbClr val="FF0000"/>
                </a:solidFill>
                <a:latin typeface="Times New Roman" panose="02020603050405020304" pitchFamily="18" charset="0"/>
                <a:cs typeface="Times New Roman" panose="02020603050405020304" pitchFamily="18" charset="0"/>
              </a:rPr>
              <a:t>KARPMEN MODELINI O‘RGANISH</a:t>
            </a:r>
          </a:p>
        </p:txBody>
      </p:sp>
      <p:pic>
        <p:nvPicPr>
          <p:cNvPr id="2" name="Рисунок 1"/>
          <p:cNvPicPr>
            <a:picLocks noChangeAspect="1"/>
          </p:cNvPicPr>
          <p:nvPr/>
        </p:nvPicPr>
        <p:blipFill>
          <a:blip r:embed="rId3"/>
          <a:stretch>
            <a:fillRect/>
          </a:stretch>
        </p:blipFill>
        <p:spPr>
          <a:xfrm>
            <a:off x="7203600" y="1976725"/>
            <a:ext cx="1738800" cy="3018750"/>
          </a:xfrm>
          <a:prstGeom prst="rect">
            <a:avLst/>
          </a:prstGeom>
        </p:spPr>
      </p:pic>
    </p:spTree>
    <p:extLst>
      <p:ext uri="{BB962C8B-B14F-4D97-AF65-F5344CB8AC3E}">
        <p14:creationId xmlns:p14="http://schemas.microsoft.com/office/powerpoint/2010/main" val="200820547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230"/>
        <p:cNvGrpSpPr/>
        <p:nvPr/>
      </p:nvGrpSpPr>
      <p:grpSpPr>
        <a:xfrm>
          <a:off x="0" y="0"/>
          <a:ext cx="0" cy="0"/>
          <a:chOff x="0" y="0"/>
          <a:chExt cx="0" cy="0"/>
        </a:xfrm>
      </p:grpSpPr>
      <p:cxnSp>
        <p:nvCxnSpPr>
          <p:cNvPr id="1233" name="Google Shape;1233;p79"/>
          <p:cNvCxnSpPr/>
          <p:nvPr/>
        </p:nvCxnSpPr>
        <p:spPr>
          <a:xfrm>
            <a:off x="713225" y="1263634"/>
            <a:ext cx="0" cy="2129700"/>
          </a:xfrm>
          <a:prstGeom prst="straightConnector1">
            <a:avLst/>
          </a:prstGeom>
          <a:noFill/>
          <a:ln w="19050" cap="flat" cmpd="sng">
            <a:solidFill>
              <a:srgbClr val="0D0D0D"/>
            </a:solidFill>
            <a:prstDash val="solid"/>
            <a:round/>
            <a:headEnd type="none" w="med" len="med"/>
            <a:tailEnd type="none" w="med" len="med"/>
          </a:ln>
        </p:spPr>
      </p:cxnSp>
      <p:sp>
        <p:nvSpPr>
          <p:cNvPr id="4" name="Прямоугольник 3"/>
          <p:cNvSpPr/>
          <p:nvPr/>
        </p:nvSpPr>
        <p:spPr>
          <a:xfrm>
            <a:off x="824400" y="1026212"/>
            <a:ext cx="5619600" cy="3046988"/>
          </a:xfrm>
          <a:prstGeom prst="rect">
            <a:avLst/>
          </a:prstGeom>
        </p:spPr>
        <p:txBody>
          <a:bodyPr wrap="square">
            <a:spAutoFit/>
          </a:bodyPr>
          <a:lstStyle/>
          <a:p>
            <a:r>
              <a:rPr lang="uz-Latn-UZ" sz="1600" b="1" dirty="0">
                <a:latin typeface="Times New Roman" panose="02020603050405020304" pitchFamily="18" charset="0"/>
                <a:cs typeface="Times New Roman" panose="02020603050405020304" pitchFamily="18" charset="0"/>
              </a:rPr>
              <a:t>Stephen Karpman (1933–2020) haqida umumiy ma’lumot</a:t>
            </a:r>
          </a:p>
          <a:p>
            <a:r>
              <a:rPr lang="uz-Latn-UZ" sz="1600" b="1" dirty="0">
                <a:latin typeface="Times New Roman" panose="02020603050405020304" pitchFamily="18" charset="0"/>
                <a:cs typeface="Times New Roman" panose="02020603050405020304" pitchFamily="18" charset="0"/>
              </a:rPr>
              <a:t>Hayoti va ta’limi:</a:t>
            </a:r>
            <a:endParaRPr lang="uz-Latn-UZ" sz="1600" dirty="0">
              <a:latin typeface="Times New Roman" panose="02020603050405020304" pitchFamily="18" charset="0"/>
              <a:cs typeface="Times New Roman" panose="02020603050405020304" pitchFamily="18" charset="0"/>
            </a:endParaRPr>
          </a:p>
          <a:p>
            <a:r>
              <a:rPr lang="uz-Latn-UZ" sz="1600" dirty="0">
                <a:latin typeface="Times New Roman" panose="02020603050405020304" pitchFamily="18" charset="0"/>
                <a:cs typeface="Times New Roman" panose="02020603050405020304" pitchFamily="18" charset="0"/>
              </a:rPr>
              <a:t>Stephen Karpman 1933-yilda AQShda tug‘ilgan.</a:t>
            </a:r>
          </a:p>
          <a:p>
            <a:r>
              <a:rPr lang="uz-Latn-UZ" sz="1600" dirty="0">
                <a:latin typeface="Times New Roman" panose="02020603050405020304" pitchFamily="18" charset="0"/>
                <a:cs typeface="Times New Roman" panose="02020603050405020304" pitchFamily="18" charset="0"/>
              </a:rPr>
              <a:t>U </a:t>
            </a:r>
            <a:r>
              <a:rPr lang="uz-Latn-UZ" sz="1600" b="1" dirty="0">
                <a:latin typeface="Times New Roman" panose="02020603050405020304" pitchFamily="18" charset="0"/>
                <a:cs typeface="Times New Roman" panose="02020603050405020304" pitchFamily="18" charset="0"/>
              </a:rPr>
              <a:t>psixiatriya va psixologiya</a:t>
            </a:r>
            <a:r>
              <a:rPr lang="uz-Latn-UZ" sz="1600" dirty="0">
                <a:latin typeface="Times New Roman" panose="02020603050405020304" pitchFamily="18" charset="0"/>
                <a:cs typeface="Times New Roman" panose="02020603050405020304" pitchFamily="18" charset="0"/>
              </a:rPr>
              <a:t> sohasida faoliyat yuritgan, ayniqsa shaxslararo muloqot, konflikt va dramatik vaziyatlarni tahlil qilishga qiziqdi.</a:t>
            </a:r>
          </a:p>
          <a:p>
            <a:r>
              <a:rPr lang="uz-Latn-UZ" sz="1600" dirty="0">
                <a:latin typeface="Times New Roman" panose="02020603050405020304" pitchFamily="18" charset="0"/>
                <a:cs typeface="Times New Roman" panose="02020603050405020304" pitchFamily="18" charset="0"/>
              </a:rPr>
              <a:t>Karpman </a:t>
            </a:r>
            <a:r>
              <a:rPr lang="uz-Latn-UZ" sz="1600" b="1" dirty="0">
                <a:latin typeface="Times New Roman" panose="02020603050405020304" pitchFamily="18" charset="0"/>
                <a:cs typeface="Times New Roman" panose="02020603050405020304" pitchFamily="18" charset="0"/>
              </a:rPr>
              <a:t>psixiatriya va klinik psixologiya bo‘yicha</a:t>
            </a:r>
            <a:r>
              <a:rPr lang="uz-Latn-UZ" sz="1600" dirty="0">
                <a:latin typeface="Times New Roman" panose="02020603050405020304" pitchFamily="18" charset="0"/>
                <a:cs typeface="Times New Roman" panose="02020603050405020304" pitchFamily="18" charset="0"/>
              </a:rPr>
              <a:t> ilmiy tayyorgarlik ko‘rgan</a:t>
            </a:r>
            <a:r>
              <a:rPr lang="uz-Latn-UZ" sz="1600" dirty="0" smtClean="0">
                <a:latin typeface="Times New Roman" panose="02020603050405020304" pitchFamily="18" charset="0"/>
                <a:cs typeface="Times New Roman" panose="02020603050405020304" pitchFamily="18" charset="0"/>
              </a:rPr>
              <a:t>.</a:t>
            </a:r>
            <a:endParaRPr lang="en-US" sz="1600" dirty="0" smtClean="0">
              <a:latin typeface="Times New Roman" panose="02020603050405020304" pitchFamily="18" charset="0"/>
              <a:cs typeface="Times New Roman" panose="02020603050405020304" pitchFamily="18" charset="0"/>
            </a:endParaRPr>
          </a:p>
          <a:p>
            <a:endParaRPr lang="en-US" sz="1600" dirty="0">
              <a:latin typeface="Times New Roman" panose="02020603050405020304" pitchFamily="18" charset="0"/>
              <a:cs typeface="Times New Roman" panose="02020603050405020304" pitchFamily="18" charset="0"/>
            </a:endParaRPr>
          </a:p>
          <a:p>
            <a:r>
              <a:rPr lang="uz-Latn-UZ" sz="1600" dirty="0">
                <a:latin typeface="Times New Roman" panose="02020603050405020304" pitchFamily="18" charset="0"/>
                <a:cs typeface="Times New Roman" panose="02020603050405020304" pitchFamily="18" charset="0"/>
              </a:rPr>
              <a:t>Stephen Karpman 2020-yilda vafot etdi, ammo uning ishlari hozirgacha </a:t>
            </a:r>
            <a:r>
              <a:rPr lang="uz-Latn-UZ" sz="1600" b="1" dirty="0">
                <a:latin typeface="Times New Roman" panose="02020603050405020304" pitchFamily="18" charset="0"/>
                <a:cs typeface="Times New Roman" panose="02020603050405020304" pitchFamily="18" charset="0"/>
              </a:rPr>
              <a:t>psixologiya, pedagogika va konflikt tahlilida</a:t>
            </a:r>
            <a:r>
              <a:rPr lang="uz-Latn-UZ" sz="1600" dirty="0">
                <a:latin typeface="Times New Roman" panose="02020603050405020304" pitchFamily="18" charset="0"/>
                <a:cs typeface="Times New Roman" panose="02020603050405020304" pitchFamily="18" charset="0"/>
              </a:rPr>
              <a:t> keng qo‘llaniladi.</a:t>
            </a:r>
          </a:p>
        </p:txBody>
      </p:sp>
      <p:pic>
        <p:nvPicPr>
          <p:cNvPr id="5" name="Рисунок 4"/>
          <p:cNvPicPr>
            <a:picLocks noChangeAspect="1"/>
          </p:cNvPicPr>
          <p:nvPr/>
        </p:nvPicPr>
        <p:blipFill>
          <a:blip r:embed="rId3"/>
          <a:stretch>
            <a:fillRect/>
          </a:stretch>
        </p:blipFill>
        <p:spPr>
          <a:xfrm>
            <a:off x="6555174" y="1263634"/>
            <a:ext cx="2427460" cy="2460116"/>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772"/>
        <p:cNvGrpSpPr/>
        <p:nvPr/>
      </p:nvGrpSpPr>
      <p:grpSpPr>
        <a:xfrm>
          <a:off x="0" y="0"/>
          <a:ext cx="0" cy="0"/>
          <a:chOff x="0" y="0"/>
          <a:chExt cx="0" cy="0"/>
        </a:xfrm>
      </p:grpSpPr>
      <p:sp>
        <p:nvSpPr>
          <p:cNvPr id="1774" name="Google Shape;1774;p82"/>
          <p:cNvSpPr txBox="1">
            <a:spLocks noGrp="1"/>
          </p:cNvSpPr>
          <p:nvPr>
            <p:ph type="body" idx="1"/>
          </p:nvPr>
        </p:nvSpPr>
        <p:spPr>
          <a:xfrm>
            <a:off x="151200" y="384475"/>
            <a:ext cx="4147200" cy="2813100"/>
          </a:xfrm>
          <a:prstGeom prst="rect">
            <a:avLst/>
          </a:prstGeom>
        </p:spPr>
        <p:txBody>
          <a:bodyPr spcFirstLastPara="1" wrap="square" lIns="91425" tIns="91425" rIns="91425" bIns="91425" anchor="t" anchorCtr="0">
            <a:noAutofit/>
          </a:bodyPr>
          <a:lstStyle/>
          <a:p>
            <a:pPr marL="127000" indent="0">
              <a:buNone/>
            </a:pPr>
            <a:r>
              <a:rPr lang="uz-Latn-UZ" sz="1400" b="1" dirty="0">
                <a:latin typeface="Times New Roman" panose="02020603050405020304" pitchFamily="18" charset="0"/>
                <a:cs typeface="Times New Roman" panose="02020603050405020304" pitchFamily="18" charset="0"/>
              </a:rPr>
              <a:t>1. Karpman modeli (Drama Triangle) haqida umumiy ma’lumot</a:t>
            </a:r>
          </a:p>
          <a:p>
            <a:r>
              <a:rPr lang="uz-Latn-UZ" sz="1400" b="1" dirty="0">
                <a:latin typeface="Times New Roman" panose="02020603050405020304" pitchFamily="18" charset="0"/>
                <a:cs typeface="Times New Roman" panose="02020603050405020304" pitchFamily="18" charset="0"/>
              </a:rPr>
              <a:t>Stephen Karpman </a:t>
            </a:r>
            <a:r>
              <a:rPr lang="uz-Latn-UZ" sz="1400" dirty="0" smtClean="0">
                <a:latin typeface="Times New Roman" panose="02020603050405020304" pitchFamily="18" charset="0"/>
                <a:cs typeface="Times New Roman" panose="02020603050405020304" pitchFamily="18" charset="0"/>
              </a:rPr>
              <a:t>tomonidan </a:t>
            </a:r>
            <a:r>
              <a:rPr lang="en-US" sz="1400" dirty="0" smtClean="0">
                <a:latin typeface="Times New Roman" panose="02020603050405020304" pitchFamily="18" charset="0"/>
                <a:cs typeface="Times New Roman" panose="02020603050405020304" pitchFamily="18" charset="0"/>
              </a:rPr>
              <a:t>1968-yilda </a:t>
            </a:r>
            <a:r>
              <a:rPr lang="uz-Latn-UZ" sz="1400" dirty="0" smtClean="0">
                <a:latin typeface="Times New Roman" panose="02020603050405020304" pitchFamily="18" charset="0"/>
                <a:cs typeface="Times New Roman" panose="02020603050405020304" pitchFamily="18" charset="0"/>
              </a:rPr>
              <a:t>ishlab </a:t>
            </a:r>
            <a:r>
              <a:rPr lang="uz-Latn-UZ" sz="1400" dirty="0">
                <a:latin typeface="Times New Roman" panose="02020603050405020304" pitchFamily="18" charset="0"/>
                <a:cs typeface="Times New Roman" panose="02020603050405020304" pitchFamily="18" charset="0"/>
              </a:rPr>
              <a:t>chiqilgan </a:t>
            </a:r>
            <a:r>
              <a:rPr lang="uz-Latn-UZ" sz="1400" b="1" dirty="0">
                <a:latin typeface="Times New Roman" panose="02020603050405020304" pitchFamily="18" charset="0"/>
                <a:cs typeface="Times New Roman" panose="02020603050405020304" pitchFamily="18" charset="0"/>
              </a:rPr>
              <a:t>Drama Triangle</a:t>
            </a:r>
            <a:r>
              <a:rPr lang="uz-Latn-UZ" sz="1400" dirty="0">
                <a:latin typeface="Times New Roman" panose="02020603050405020304" pitchFamily="18" charset="0"/>
                <a:cs typeface="Times New Roman" panose="02020603050405020304" pitchFamily="18" charset="0"/>
              </a:rPr>
              <a:t> yoki </a:t>
            </a:r>
            <a:r>
              <a:rPr lang="uz-Latn-UZ" sz="1400" b="1" dirty="0">
                <a:latin typeface="Times New Roman" panose="02020603050405020304" pitchFamily="18" charset="0"/>
                <a:cs typeface="Times New Roman" panose="02020603050405020304" pitchFamily="18" charset="0"/>
              </a:rPr>
              <a:t>Dramatik uchburchak</a:t>
            </a:r>
            <a:r>
              <a:rPr lang="uz-Latn-UZ" sz="1400" dirty="0">
                <a:latin typeface="Times New Roman" panose="02020603050405020304" pitchFamily="18" charset="0"/>
                <a:cs typeface="Times New Roman" panose="02020603050405020304" pitchFamily="18" charset="0"/>
              </a:rPr>
              <a:t> modeli — shaxslararo nizoli muloqot va munosabatlarda uchta takrorlanuvchi rolni tahlil qiluvchi psixologik yondashuvdir [1].</a:t>
            </a:r>
          </a:p>
          <a:p>
            <a:r>
              <a:rPr lang="uz-Latn-UZ" sz="1400" b="1" dirty="0">
                <a:latin typeface="Times New Roman" panose="02020603050405020304" pitchFamily="18" charset="0"/>
                <a:cs typeface="Times New Roman" panose="02020603050405020304" pitchFamily="18" charset="0"/>
              </a:rPr>
              <a:t>Asosiy g‘oya:</a:t>
            </a:r>
            <a:r>
              <a:rPr lang="uz-Latn-UZ" sz="1400" dirty="0">
                <a:latin typeface="Times New Roman" panose="02020603050405020304" pitchFamily="18" charset="0"/>
                <a:cs typeface="Times New Roman" panose="02020603050405020304" pitchFamily="18" charset="0"/>
              </a:rPr>
              <a:t/>
            </a:r>
            <a:br>
              <a:rPr lang="uz-Latn-UZ" sz="1400" dirty="0">
                <a:latin typeface="Times New Roman" panose="02020603050405020304" pitchFamily="18" charset="0"/>
                <a:cs typeface="Times New Roman" panose="02020603050405020304" pitchFamily="18" charset="0"/>
              </a:rPr>
            </a:br>
            <a:r>
              <a:rPr lang="uz-Latn-UZ" sz="1400" dirty="0">
                <a:latin typeface="Times New Roman" panose="02020603050405020304" pitchFamily="18" charset="0"/>
                <a:cs typeface="Times New Roman" panose="02020603050405020304" pitchFamily="18" charset="0"/>
              </a:rPr>
              <a:t>Odamlar konflikt yoki dramali vaziyatlarda uchta asosiy rolni takrorlanuvchi tarzda o‘ynashadi:</a:t>
            </a:r>
          </a:p>
          <a:p>
            <a:r>
              <a:rPr lang="uz-Latn-UZ" sz="1400" b="1" dirty="0">
                <a:latin typeface="Times New Roman" panose="02020603050405020304" pitchFamily="18" charset="0"/>
                <a:cs typeface="Times New Roman" panose="02020603050405020304" pitchFamily="18" charset="0"/>
              </a:rPr>
              <a:t>Victim (Qurbon)</a:t>
            </a:r>
            <a:r>
              <a:rPr lang="uz-Latn-UZ" sz="1400" dirty="0">
                <a:latin typeface="Times New Roman" panose="02020603050405020304" pitchFamily="18" charset="0"/>
                <a:cs typeface="Times New Roman" panose="02020603050405020304" pitchFamily="18" charset="0"/>
              </a:rPr>
              <a:t> – o‘zini zaif, cheklangan va himoyasiz his qiladi, vaziyat uchun boshqalarni ayblaydi.</a:t>
            </a:r>
          </a:p>
          <a:p>
            <a:r>
              <a:rPr lang="uz-Latn-UZ" sz="1400" b="1" dirty="0">
                <a:latin typeface="Times New Roman" panose="02020603050405020304" pitchFamily="18" charset="0"/>
                <a:cs typeface="Times New Roman" panose="02020603050405020304" pitchFamily="18" charset="0"/>
              </a:rPr>
              <a:t>Persecutor (Zulmkor / Tanqidchi)</a:t>
            </a:r>
            <a:r>
              <a:rPr lang="uz-Latn-UZ" sz="1400" dirty="0">
                <a:latin typeface="Times New Roman" panose="02020603050405020304" pitchFamily="18" charset="0"/>
                <a:cs typeface="Times New Roman" panose="02020603050405020304" pitchFamily="18" charset="0"/>
              </a:rPr>
              <a:t> – tanqidiy, hukm qiluvchi yoki bosim ko‘rsatuvchi rol.</a:t>
            </a:r>
          </a:p>
          <a:p>
            <a:r>
              <a:rPr lang="uz-Latn-UZ" sz="1400" b="1" dirty="0">
                <a:latin typeface="Times New Roman" panose="02020603050405020304" pitchFamily="18" charset="0"/>
                <a:cs typeface="Times New Roman" panose="02020603050405020304" pitchFamily="18" charset="0"/>
              </a:rPr>
              <a:t>Rescuer (Qutqaruvchi / Yordamchi)</a:t>
            </a:r>
            <a:r>
              <a:rPr lang="uz-Latn-UZ" sz="1400" dirty="0">
                <a:latin typeface="Times New Roman" panose="02020603050405020304" pitchFamily="18" charset="0"/>
                <a:cs typeface="Times New Roman" panose="02020603050405020304" pitchFamily="18" charset="0"/>
              </a:rPr>
              <a:t> – yordam beruvchi, boshqalarni “qutqarishga” intiluvchi rol, ba’zan haddan tashqari yordam ko‘rsatadi.</a:t>
            </a:r>
          </a:p>
        </p:txBody>
      </p:sp>
      <p:sp>
        <p:nvSpPr>
          <p:cNvPr id="1775" name="Google Shape;1775;p82"/>
          <p:cNvSpPr txBox="1">
            <a:spLocks noGrp="1"/>
          </p:cNvSpPr>
          <p:nvPr>
            <p:ph type="body" idx="2"/>
          </p:nvPr>
        </p:nvSpPr>
        <p:spPr>
          <a:xfrm>
            <a:off x="4599900" y="384475"/>
            <a:ext cx="4349700" cy="2813100"/>
          </a:xfrm>
          <a:prstGeom prst="rect">
            <a:avLst/>
          </a:prstGeom>
        </p:spPr>
        <p:txBody>
          <a:bodyPr spcFirstLastPara="1" wrap="square" lIns="91425" tIns="91425" rIns="91425" bIns="91425" anchor="t" anchorCtr="0">
            <a:noAutofit/>
          </a:bodyPr>
          <a:lstStyle/>
          <a:p>
            <a:pPr marL="152400" indent="0">
              <a:buNone/>
            </a:pPr>
            <a:r>
              <a:rPr lang="uz-Latn-UZ" sz="1400" b="1" dirty="0">
                <a:latin typeface="Times New Roman" panose="02020603050405020304" pitchFamily="18" charset="0"/>
                <a:cs typeface="Times New Roman" panose="02020603050405020304" pitchFamily="18" charset="0"/>
              </a:rPr>
              <a:t>Modelning asosiy xususiyatlari</a:t>
            </a:r>
          </a:p>
          <a:p>
            <a:pPr marL="152400" indent="0">
              <a:buNone/>
            </a:pPr>
            <a:r>
              <a:rPr lang="uz-Latn-UZ" sz="1400" b="1" dirty="0">
                <a:latin typeface="Times New Roman" panose="02020603050405020304" pitchFamily="18" charset="0"/>
                <a:cs typeface="Times New Roman" panose="02020603050405020304" pitchFamily="18" charset="0"/>
              </a:rPr>
              <a:t>Uchburchak shaklida munosabatlar:</a:t>
            </a:r>
            <a:endParaRPr lang="uz-Latn-UZ" sz="1400" dirty="0">
              <a:latin typeface="Times New Roman" panose="02020603050405020304" pitchFamily="18" charset="0"/>
              <a:cs typeface="Times New Roman" panose="02020603050405020304" pitchFamily="18" charset="0"/>
            </a:endParaRPr>
          </a:p>
          <a:p>
            <a:pPr lvl="1"/>
            <a:r>
              <a:rPr lang="uz-Latn-UZ" sz="1400" dirty="0">
                <a:latin typeface="Times New Roman" panose="02020603050405020304" pitchFamily="18" charset="0"/>
                <a:cs typeface="Times New Roman" panose="02020603050405020304" pitchFamily="18" charset="0"/>
              </a:rPr>
              <a:t>Har bir shaxs konfliktga bog‘liq vaziyatda </a:t>
            </a:r>
            <a:r>
              <a:rPr lang="uz-Latn-UZ" sz="1400" b="1" dirty="0">
                <a:latin typeface="Times New Roman" panose="02020603050405020304" pitchFamily="18" charset="0"/>
                <a:cs typeface="Times New Roman" panose="02020603050405020304" pitchFamily="18" charset="0"/>
              </a:rPr>
              <a:t>bir roldan boshqasiga o‘tishi mumkin</a:t>
            </a:r>
            <a:r>
              <a:rPr lang="uz-Latn-UZ" sz="1400" dirty="0">
                <a:latin typeface="Times New Roman" panose="02020603050405020304" pitchFamily="18" charset="0"/>
                <a:cs typeface="Times New Roman" panose="02020603050405020304" pitchFamily="18" charset="0"/>
              </a:rPr>
              <a:t>.</a:t>
            </a:r>
          </a:p>
          <a:p>
            <a:pPr lvl="1"/>
            <a:r>
              <a:rPr lang="uz-Latn-UZ" sz="1400" dirty="0">
                <a:latin typeface="Times New Roman" panose="02020603050405020304" pitchFamily="18" charset="0"/>
                <a:cs typeface="Times New Roman" panose="02020603050405020304" pitchFamily="18" charset="0"/>
              </a:rPr>
              <a:t>Masalan, dastlab Qurbon bo‘lgan kishi Rescuerga aylanishi, yoki Persecutor bo‘lishi mumkin.</a:t>
            </a:r>
          </a:p>
          <a:p>
            <a:r>
              <a:rPr lang="uz-Latn-UZ" sz="1400" b="1" dirty="0">
                <a:latin typeface="Times New Roman" panose="02020603050405020304" pitchFamily="18" charset="0"/>
                <a:cs typeface="Times New Roman" panose="02020603050405020304" pitchFamily="18" charset="0"/>
              </a:rPr>
              <a:t>Takrorlanuvchi sxema:</a:t>
            </a:r>
            <a:endParaRPr lang="uz-Latn-UZ" sz="1400" dirty="0">
              <a:latin typeface="Times New Roman" panose="02020603050405020304" pitchFamily="18" charset="0"/>
              <a:cs typeface="Times New Roman" panose="02020603050405020304" pitchFamily="18" charset="0"/>
            </a:endParaRPr>
          </a:p>
          <a:p>
            <a:pPr lvl="1"/>
            <a:r>
              <a:rPr lang="uz-Latn-UZ" sz="1400" dirty="0">
                <a:latin typeface="Times New Roman" panose="02020603050405020304" pitchFamily="18" charset="0"/>
                <a:cs typeface="Times New Roman" panose="02020603050405020304" pitchFamily="18" charset="0"/>
              </a:rPr>
              <a:t>Bu model konflikt va drama shakllarini tahlil qilish uchun ishlatiladi.</a:t>
            </a:r>
          </a:p>
          <a:p>
            <a:pPr lvl="1"/>
            <a:r>
              <a:rPr lang="uz-Latn-UZ" sz="1400" dirty="0">
                <a:latin typeface="Times New Roman" panose="02020603050405020304" pitchFamily="18" charset="0"/>
                <a:cs typeface="Times New Roman" panose="02020603050405020304" pitchFamily="18" charset="0"/>
              </a:rPr>
              <a:t>Oddiy vaziyatlarda insonlar o‘zlarini bu uch roldan birida ko‘rsatadi va ko‘pincha </a:t>
            </a:r>
            <a:r>
              <a:rPr lang="uz-Latn-UZ" sz="1400" b="1" dirty="0">
                <a:latin typeface="Times New Roman" panose="02020603050405020304" pitchFamily="18" charset="0"/>
                <a:cs typeface="Times New Roman" panose="02020603050405020304" pitchFamily="18" charset="0"/>
              </a:rPr>
              <a:t>samarasiz kommunikatsiya</a:t>
            </a:r>
            <a:r>
              <a:rPr lang="uz-Latn-UZ" sz="1400" dirty="0">
                <a:latin typeface="Times New Roman" panose="02020603050405020304" pitchFamily="18" charset="0"/>
                <a:cs typeface="Times New Roman" panose="02020603050405020304" pitchFamily="18" charset="0"/>
              </a:rPr>
              <a:t> yuzaga keladi.</a:t>
            </a:r>
          </a:p>
          <a:p>
            <a:r>
              <a:rPr lang="uz-Latn-UZ" sz="1400" b="1" dirty="0">
                <a:latin typeface="Times New Roman" panose="02020603050405020304" pitchFamily="18" charset="0"/>
                <a:cs typeface="Times New Roman" panose="02020603050405020304" pitchFamily="18" charset="0"/>
              </a:rPr>
              <a:t>Psixologik va pedagogik ahamiyati:</a:t>
            </a:r>
            <a:endParaRPr lang="uz-Latn-UZ" sz="1400" dirty="0">
              <a:latin typeface="Times New Roman" panose="02020603050405020304" pitchFamily="18" charset="0"/>
              <a:cs typeface="Times New Roman" panose="02020603050405020304" pitchFamily="18" charset="0"/>
            </a:endParaRPr>
          </a:p>
          <a:p>
            <a:pPr lvl="1"/>
            <a:r>
              <a:rPr lang="uz-Latn-UZ" sz="1400" dirty="0">
                <a:latin typeface="Times New Roman" panose="02020603050405020304" pitchFamily="18" charset="0"/>
                <a:cs typeface="Times New Roman" panose="02020603050405020304" pitchFamily="18" charset="0"/>
              </a:rPr>
              <a:t>TA (Tranzakt tahlil) bilan bog‘lanadi: Victim → Child, Persecutor → Critical Parent, Rescuer → Nurturing Parent ego holatlari bilan mos keladi.</a:t>
            </a:r>
          </a:p>
          <a:p>
            <a:pPr lvl="1"/>
            <a:r>
              <a:rPr lang="uz-Latn-UZ" sz="1400" dirty="0">
                <a:latin typeface="Times New Roman" panose="02020603050405020304" pitchFamily="18" charset="0"/>
                <a:cs typeface="Times New Roman" panose="02020603050405020304" pitchFamily="18" charset="0"/>
              </a:rPr>
              <a:t>Drama Triangle pedagog va psixologlarga </a:t>
            </a:r>
            <a:r>
              <a:rPr lang="uz-Latn-UZ" sz="1400" b="1" dirty="0">
                <a:latin typeface="Times New Roman" panose="02020603050405020304" pitchFamily="18" charset="0"/>
                <a:cs typeface="Times New Roman" panose="02020603050405020304" pitchFamily="18" charset="0"/>
              </a:rPr>
              <a:t>konfliktni aniqlash va samarali yechimlarni ishlab chiqish</a:t>
            </a:r>
            <a:r>
              <a:rPr lang="uz-Latn-UZ" sz="1400" dirty="0">
                <a:latin typeface="Times New Roman" panose="02020603050405020304" pitchFamily="18" charset="0"/>
                <a:cs typeface="Times New Roman" panose="02020603050405020304" pitchFamily="18" charset="0"/>
              </a:rPr>
              <a:t> imkonini beradi.</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896305" y="725862"/>
            <a:ext cx="3393878" cy="338554"/>
          </a:xfrm>
          <a:prstGeom prst="rect">
            <a:avLst/>
          </a:prstGeom>
        </p:spPr>
        <p:txBody>
          <a:bodyPr wrap="none">
            <a:spAutoFit/>
          </a:bodyPr>
          <a:lstStyle/>
          <a:p>
            <a:r>
              <a:rPr lang="uz-Latn-UZ" sz="1600" b="1" dirty="0">
                <a:latin typeface="Times New Roman" panose="02020603050405020304" pitchFamily="18" charset="0"/>
                <a:cs typeface="Times New Roman" panose="02020603050405020304" pitchFamily="18" charset="0"/>
              </a:rPr>
              <a:t>Modeldagi har bir rolni tushuntirish</a:t>
            </a:r>
            <a:endParaRPr lang="ru-RU" sz="1600" b="1" dirty="0">
              <a:latin typeface="Times New Roman" panose="02020603050405020304" pitchFamily="18" charset="0"/>
              <a:cs typeface="Times New Roman" panose="02020603050405020304" pitchFamily="18" charset="0"/>
            </a:endParaRPr>
          </a:p>
        </p:txBody>
      </p:sp>
      <p:graphicFrame>
        <p:nvGraphicFramePr>
          <p:cNvPr id="6" name="Таблица 5"/>
          <p:cNvGraphicFramePr>
            <a:graphicFrameLocks noGrp="1"/>
          </p:cNvGraphicFramePr>
          <p:nvPr>
            <p:extLst>
              <p:ext uri="{D42A27DB-BD31-4B8C-83A1-F6EECF244321}">
                <p14:modId xmlns:p14="http://schemas.microsoft.com/office/powerpoint/2010/main" val="2634605921"/>
              </p:ext>
            </p:extLst>
          </p:nvPr>
        </p:nvGraphicFramePr>
        <p:xfrm>
          <a:off x="734388" y="1435555"/>
          <a:ext cx="7920012" cy="2517244"/>
        </p:xfrm>
        <a:graphic>
          <a:graphicData uri="http://schemas.openxmlformats.org/drawingml/2006/table">
            <a:tbl>
              <a:tblPr>
                <a:tableStyleId>{D4835159-EA03-4D81-90CA-968EA9168A59}</a:tableStyleId>
              </a:tblPr>
              <a:tblGrid>
                <a:gridCol w="2640004"/>
                <a:gridCol w="2640004"/>
                <a:gridCol w="2640004"/>
              </a:tblGrid>
              <a:tr h="412663">
                <a:tc>
                  <a:txBody>
                    <a:bodyPr/>
                    <a:lstStyle/>
                    <a:p>
                      <a:pPr algn="ctr"/>
                      <a:r>
                        <a:rPr lang="uz-Latn-UZ" b="1" dirty="0">
                          <a:latin typeface="Times New Roman" panose="02020603050405020304" pitchFamily="18" charset="0"/>
                          <a:cs typeface="Times New Roman" panose="02020603050405020304" pitchFamily="18" charset="0"/>
                        </a:rPr>
                        <a:t>Rol</a:t>
                      </a:r>
                    </a:p>
                  </a:txBody>
                  <a:tcPr anchor="ctr"/>
                </a:tc>
                <a:tc>
                  <a:txBody>
                    <a:bodyPr/>
                    <a:lstStyle/>
                    <a:p>
                      <a:pPr algn="ctr"/>
                      <a:r>
                        <a:rPr lang="uz-Latn-UZ" b="1" dirty="0">
                          <a:latin typeface="Times New Roman" panose="02020603050405020304" pitchFamily="18" charset="0"/>
                          <a:cs typeface="Times New Roman" panose="02020603050405020304" pitchFamily="18" charset="0"/>
                        </a:rPr>
                        <a:t>Tavsif</a:t>
                      </a:r>
                    </a:p>
                  </a:txBody>
                  <a:tcPr anchor="ctr"/>
                </a:tc>
                <a:tc>
                  <a:txBody>
                    <a:bodyPr/>
                    <a:lstStyle/>
                    <a:p>
                      <a:pPr algn="ctr"/>
                      <a:r>
                        <a:rPr lang="uz-Latn-UZ" b="1" dirty="0">
                          <a:latin typeface="Times New Roman" panose="02020603050405020304" pitchFamily="18" charset="0"/>
                          <a:cs typeface="Times New Roman" panose="02020603050405020304" pitchFamily="18" charset="0"/>
                        </a:rPr>
                        <a:t>TA ego holati bilan moslik</a:t>
                      </a:r>
                    </a:p>
                  </a:txBody>
                  <a:tcPr anchor="ctr"/>
                </a:tc>
              </a:tr>
              <a:tr h="701527">
                <a:tc>
                  <a:txBody>
                    <a:bodyPr/>
                    <a:lstStyle/>
                    <a:p>
                      <a:r>
                        <a:rPr lang="uz-Latn-UZ" b="1" dirty="0">
                          <a:latin typeface="Times New Roman" panose="02020603050405020304" pitchFamily="18" charset="0"/>
                          <a:cs typeface="Times New Roman" panose="02020603050405020304" pitchFamily="18" charset="0"/>
                        </a:rPr>
                        <a:t>Victim (Qurbon)</a:t>
                      </a:r>
                    </a:p>
                  </a:txBody>
                  <a:tcPr anchor="ctr"/>
                </a:tc>
                <a:tc>
                  <a:txBody>
                    <a:bodyPr/>
                    <a:lstStyle/>
                    <a:p>
                      <a:r>
                        <a:rPr lang="uz-Latn-UZ" dirty="0">
                          <a:latin typeface="Times New Roman" panose="02020603050405020304" pitchFamily="18" charset="0"/>
                          <a:cs typeface="Times New Roman" panose="02020603050405020304" pitchFamily="18" charset="0"/>
                        </a:rPr>
                        <a:t>Zaif, yordam so‘raydi, o‘zini himoyasiz his qiladi</a:t>
                      </a:r>
                    </a:p>
                  </a:txBody>
                  <a:tcPr anchor="ctr"/>
                </a:tc>
                <a:tc>
                  <a:txBody>
                    <a:bodyPr/>
                    <a:lstStyle/>
                    <a:p>
                      <a:r>
                        <a:rPr lang="uz-Latn-UZ">
                          <a:latin typeface="Times New Roman" panose="02020603050405020304" pitchFamily="18" charset="0"/>
                          <a:cs typeface="Times New Roman" panose="02020603050405020304" pitchFamily="18" charset="0"/>
                        </a:rPr>
                        <a:t>Adapted Child (Moslashgan Bola)</a:t>
                      </a:r>
                    </a:p>
                  </a:txBody>
                  <a:tcPr anchor="ctr"/>
                </a:tc>
              </a:tr>
              <a:tr h="701527">
                <a:tc>
                  <a:txBody>
                    <a:bodyPr/>
                    <a:lstStyle/>
                    <a:p>
                      <a:r>
                        <a:rPr lang="uz-Latn-UZ" b="1" dirty="0">
                          <a:latin typeface="Times New Roman" panose="02020603050405020304" pitchFamily="18" charset="0"/>
                          <a:cs typeface="Times New Roman" panose="02020603050405020304" pitchFamily="18" charset="0"/>
                        </a:rPr>
                        <a:t>Persecutor (Zulmkor)</a:t>
                      </a:r>
                    </a:p>
                  </a:txBody>
                  <a:tcPr anchor="ctr"/>
                </a:tc>
                <a:tc>
                  <a:txBody>
                    <a:bodyPr/>
                    <a:lstStyle/>
                    <a:p>
                      <a:r>
                        <a:rPr lang="uz-Latn-UZ" dirty="0">
                          <a:latin typeface="Times New Roman" panose="02020603050405020304" pitchFamily="18" charset="0"/>
                          <a:cs typeface="Times New Roman" panose="02020603050405020304" pitchFamily="18" charset="0"/>
                        </a:rPr>
                        <a:t>Tanqidiy, hukm qiluvchi, bosim o‘tkazadi</a:t>
                      </a:r>
                    </a:p>
                  </a:txBody>
                  <a:tcPr anchor="ctr"/>
                </a:tc>
                <a:tc>
                  <a:txBody>
                    <a:bodyPr/>
                    <a:lstStyle/>
                    <a:p>
                      <a:r>
                        <a:rPr lang="uz-Latn-UZ" dirty="0">
                          <a:latin typeface="Times New Roman" panose="02020603050405020304" pitchFamily="18" charset="0"/>
                          <a:cs typeface="Times New Roman" panose="02020603050405020304" pitchFamily="18" charset="0"/>
                        </a:rPr>
                        <a:t>Critical Parent (Tanqidiy Ota-ona)</a:t>
                      </a:r>
                    </a:p>
                  </a:txBody>
                  <a:tcPr anchor="ctr"/>
                </a:tc>
              </a:tr>
              <a:tr h="701527">
                <a:tc>
                  <a:txBody>
                    <a:bodyPr/>
                    <a:lstStyle/>
                    <a:p>
                      <a:r>
                        <a:rPr lang="uz-Latn-UZ" b="1" dirty="0">
                          <a:latin typeface="Times New Roman" panose="02020603050405020304" pitchFamily="18" charset="0"/>
                          <a:cs typeface="Times New Roman" panose="02020603050405020304" pitchFamily="18" charset="0"/>
                        </a:rPr>
                        <a:t>Rescuer (Qutqaruvchi)</a:t>
                      </a:r>
                    </a:p>
                  </a:txBody>
                  <a:tcPr anchor="ctr"/>
                </a:tc>
                <a:tc>
                  <a:txBody>
                    <a:bodyPr/>
                    <a:lstStyle/>
                    <a:p>
                      <a:r>
                        <a:rPr lang="uz-Latn-UZ" dirty="0">
                          <a:latin typeface="Times New Roman" panose="02020603050405020304" pitchFamily="18" charset="0"/>
                          <a:cs typeface="Times New Roman" panose="02020603050405020304" pitchFamily="18" charset="0"/>
                        </a:rPr>
                        <a:t>Yordam ko‘rsatadi, boshqalarni “qutqarishga” intiladi</a:t>
                      </a:r>
                    </a:p>
                  </a:txBody>
                  <a:tcPr anchor="ctr"/>
                </a:tc>
                <a:tc>
                  <a:txBody>
                    <a:bodyPr/>
                    <a:lstStyle/>
                    <a:p>
                      <a:r>
                        <a:rPr lang="uz-Latn-UZ" dirty="0">
                          <a:latin typeface="Times New Roman" panose="02020603050405020304" pitchFamily="18" charset="0"/>
                          <a:cs typeface="Times New Roman" panose="02020603050405020304" pitchFamily="18" charset="0"/>
                        </a:rPr>
                        <a:t>Nurturing Parent (Qo‘llab-quvvatlovchi Ota-ona)</a:t>
                      </a:r>
                    </a:p>
                  </a:txBody>
                  <a:tcPr anchor="ctr"/>
                </a:tc>
              </a:tr>
            </a:tbl>
          </a:graphicData>
        </a:graphic>
      </p:graphicFrame>
    </p:spTree>
    <p:extLst>
      <p:ext uri="{BB962C8B-B14F-4D97-AF65-F5344CB8AC3E}">
        <p14:creationId xmlns:p14="http://schemas.microsoft.com/office/powerpoint/2010/main" val="81479712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Равнобедренный треугольник 4"/>
          <p:cNvSpPr/>
          <p:nvPr/>
        </p:nvSpPr>
        <p:spPr>
          <a:xfrm rot="10800000">
            <a:off x="3029005" y="827561"/>
            <a:ext cx="2952000" cy="1800000"/>
          </a:xfrm>
          <a:prstGeom prst="triangle">
            <a:avLst>
              <a:gd name="adj" fmla="val 5173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Скругленный прямоугольник 5"/>
          <p:cNvSpPr/>
          <p:nvPr/>
        </p:nvSpPr>
        <p:spPr>
          <a:xfrm>
            <a:off x="216000" y="496800"/>
            <a:ext cx="2649600" cy="5616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Latn-UZ" sz="1800" b="1" i="1" dirty="0">
                <a:latin typeface="Times New Roman" panose="02020603050405020304" pitchFamily="18" charset="0"/>
                <a:cs typeface="Times New Roman" panose="02020603050405020304" pitchFamily="18" charset="0"/>
              </a:rPr>
              <a:t>Taʼqib </a:t>
            </a:r>
            <a:r>
              <a:rPr lang="uz-Latn-UZ" sz="1800" b="1" i="1" dirty="0" smtClean="0">
                <a:latin typeface="Times New Roman" panose="02020603050405020304" pitchFamily="18" charset="0"/>
                <a:cs typeface="Times New Roman" panose="02020603050405020304" pitchFamily="18" charset="0"/>
              </a:rPr>
              <a:t>qiluvchi</a:t>
            </a:r>
            <a:r>
              <a:rPr lang="en-US" sz="1800" b="1" i="1" dirty="0" err="1" smtClean="0">
                <a:latin typeface="Times New Roman" panose="02020603050405020304" pitchFamily="18" charset="0"/>
                <a:cs typeface="Times New Roman" panose="02020603050405020304" pitchFamily="18" charset="0"/>
              </a:rPr>
              <a:t>ning</a:t>
            </a:r>
            <a:r>
              <a:rPr lang="en-US" sz="1800" b="1" i="1" dirty="0" smtClean="0">
                <a:latin typeface="Times New Roman" panose="02020603050405020304" pitchFamily="18" charset="0"/>
                <a:cs typeface="Times New Roman" panose="02020603050405020304" pitchFamily="18" charset="0"/>
              </a:rPr>
              <a:t> </a:t>
            </a:r>
            <a:r>
              <a:rPr lang="en-US" sz="1800" b="1" i="1" dirty="0" err="1" smtClean="0">
                <a:latin typeface="Times New Roman" panose="02020603050405020304" pitchFamily="18" charset="0"/>
                <a:cs typeface="Times New Roman" panose="02020603050405020304" pitchFamily="18" charset="0"/>
              </a:rPr>
              <a:t>roli</a:t>
            </a:r>
            <a:endParaRPr lang="ru-RU" sz="1800" b="1" dirty="0">
              <a:latin typeface="Times New Roman" panose="02020603050405020304" pitchFamily="18" charset="0"/>
              <a:cs typeface="Times New Roman" panose="02020603050405020304" pitchFamily="18" charset="0"/>
            </a:endParaRPr>
          </a:p>
        </p:txBody>
      </p:sp>
      <p:sp>
        <p:nvSpPr>
          <p:cNvPr id="7" name="Скругленный прямоугольник 6"/>
          <p:cNvSpPr/>
          <p:nvPr/>
        </p:nvSpPr>
        <p:spPr>
          <a:xfrm>
            <a:off x="6458399" y="532800"/>
            <a:ext cx="2302800" cy="525600"/>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Latn-UZ" sz="1800" b="1" i="1" dirty="0" smtClean="0">
                <a:latin typeface="Times New Roman" panose="02020603050405020304" pitchFamily="18" charset="0"/>
                <a:cs typeface="Times New Roman" panose="02020603050405020304" pitchFamily="18" charset="0"/>
              </a:rPr>
              <a:t>Qutqaruvchi</a:t>
            </a:r>
            <a:r>
              <a:rPr lang="en-US" sz="1800" b="1" i="1" dirty="0" err="1" smtClean="0">
                <a:latin typeface="Times New Roman" panose="02020603050405020304" pitchFamily="18" charset="0"/>
                <a:cs typeface="Times New Roman" panose="02020603050405020304" pitchFamily="18" charset="0"/>
              </a:rPr>
              <a:t>ning</a:t>
            </a:r>
            <a:r>
              <a:rPr lang="en-US" sz="1800" b="1" i="1" dirty="0" smtClean="0">
                <a:latin typeface="Times New Roman" panose="02020603050405020304" pitchFamily="18" charset="0"/>
                <a:cs typeface="Times New Roman" panose="02020603050405020304" pitchFamily="18" charset="0"/>
              </a:rPr>
              <a:t> </a:t>
            </a:r>
            <a:r>
              <a:rPr lang="en-US" sz="1800" b="1" i="1" dirty="0" err="1" smtClean="0">
                <a:latin typeface="Times New Roman" panose="02020603050405020304" pitchFamily="18" charset="0"/>
                <a:cs typeface="Times New Roman" panose="02020603050405020304" pitchFamily="18" charset="0"/>
              </a:rPr>
              <a:t>roli</a:t>
            </a:r>
            <a:endParaRPr lang="ru-RU" sz="1800" b="1" dirty="0">
              <a:latin typeface="Times New Roman" panose="02020603050405020304" pitchFamily="18" charset="0"/>
              <a:cs typeface="Times New Roman" panose="02020603050405020304" pitchFamily="18" charset="0"/>
            </a:endParaRPr>
          </a:p>
        </p:txBody>
      </p:sp>
      <p:sp>
        <p:nvSpPr>
          <p:cNvPr id="8" name="Скругленный прямоугольник 7"/>
          <p:cNvSpPr/>
          <p:nvPr/>
        </p:nvSpPr>
        <p:spPr>
          <a:xfrm>
            <a:off x="3403799" y="2858400"/>
            <a:ext cx="2368800" cy="205681"/>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Latn-UZ" sz="1800" b="1" i="1" dirty="0">
                <a:latin typeface="Times New Roman" panose="02020603050405020304" pitchFamily="18" charset="0"/>
                <a:cs typeface="Times New Roman" panose="02020603050405020304" pitchFamily="18" charset="0"/>
              </a:rPr>
              <a:t>Jabrlanuvchining roli</a:t>
            </a:r>
            <a:endParaRPr lang="ru-RU" sz="1800" b="1" i="1" dirty="0">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133197" y="1108800"/>
            <a:ext cx="2390401" cy="2292935"/>
          </a:xfrm>
          <a:prstGeom prst="rect">
            <a:avLst/>
          </a:prstGeom>
        </p:spPr>
        <p:txBody>
          <a:bodyPr wrap="square">
            <a:spAutoFit/>
          </a:bodyPr>
          <a:lstStyle/>
          <a:p>
            <a:r>
              <a:rPr lang="uz-Latn-UZ" sz="1100" b="1" dirty="0">
                <a:solidFill>
                  <a:srgbClr val="C00000"/>
                </a:solidFill>
                <a:latin typeface="Times New Roman" panose="02020603050405020304" pitchFamily="18" charset="0"/>
                <a:cs typeface="Times New Roman" panose="02020603050405020304" pitchFamily="18" charset="0"/>
              </a:rPr>
              <a:t>1. The Persecutor</a:t>
            </a:r>
          </a:p>
          <a:p>
            <a:r>
              <a:rPr lang="uz-Latn-UZ" sz="1100" b="1" dirty="0">
                <a:solidFill>
                  <a:srgbClr val="C00000"/>
                </a:solidFill>
                <a:latin typeface="Times New Roman" panose="02020603050405020304" pitchFamily="18" charset="0"/>
                <a:cs typeface="Times New Roman" panose="02020603050405020304" pitchFamily="18" charset="0"/>
              </a:rPr>
              <a:t>Ta’qibchi / Zulm qiluvchi / Bosqinch</a:t>
            </a:r>
            <a:endParaRPr lang="uz-Latn-UZ" sz="1100" dirty="0">
              <a:solidFill>
                <a:srgbClr val="C00000"/>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uz-Latn-UZ" sz="1100" dirty="0">
                <a:solidFill>
                  <a:srgbClr val="C00000"/>
                </a:solidFill>
                <a:latin typeface="Times New Roman" panose="02020603050405020304" pitchFamily="18" charset="0"/>
                <a:cs typeface="Times New Roman" panose="02020603050405020304" pitchFamily="18" charset="0"/>
              </a:rPr>
              <a:t>Boshqalarning fikrlarini va qadr-qimmatini qadrlamaydi</a:t>
            </a:r>
          </a:p>
          <a:p>
            <a:pPr>
              <a:buFont typeface="Arial" panose="020B0604020202020204" pitchFamily="34" charset="0"/>
              <a:buChar char="•"/>
            </a:pPr>
            <a:r>
              <a:rPr lang="uz-Latn-UZ" sz="1100" dirty="0">
                <a:solidFill>
                  <a:srgbClr val="C00000"/>
                </a:solidFill>
                <a:latin typeface="Times New Roman" panose="02020603050405020304" pitchFamily="18" charset="0"/>
                <a:cs typeface="Times New Roman" panose="02020603050405020304" pitchFamily="18" charset="0"/>
              </a:rPr>
              <a:t>Xatti-harakatlar:</a:t>
            </a:r>
          </a:p>
          <a:p>
            <a:pPr marL="85725" lvl="1" indent="-19050">
              <a:buFont typeface="Arial" panose="020B0604020202020204" pitchFamily="34" charset="0"/>
              <a:buChar char="•"/>
            </a:pPr>
            <a:r>
              <a:rPr lang="uz-Latn-UZ" sz="1100" dirty="0">
                <a:solidFill>
                  <a:srgbClr val="C00000"/>
                </a:solidFill>
                <a:latin typeface="Times New Roman" panose="02020603050405020304" pitchFamily="18" charset="0"/>
                <a:cs typeface="Times New Roman" panose="02020603050405020304" pitchFamily="18" charset="0"/>
              </a:rPr>
              <a:t>Jahli chiqib (ochiq va passiv-agressiv)</a:t>
            </a:r>
          </a:p>
          <a:p>
            <a:pPr marL="85725" lvl="1" indent="-19050">
              <a:buFont typeface="Arial" panose="020B0604020202020204" pitchFamily="34" charset="0"/>
              <a:buChar char="•"/>
            </a:pPr>
            <a:r>
              <a:rPr lang="uz-Latn-UZ" sz="1100" dirty="0">
                <a:solidFill>
                  <a:srgbClr val="C00000"/>
                </a:solidFill>
                <a:latin typeface="Times New Roman" panose="02020603050405020304" pitchFamily="18" charset="0"/>
                <a:cs typeface="Times New Roman" panose="02020603050405020304" pitchFamily="18" charset="0"/>
              </a:rPr>
              <a:t>Tajovuzkor</a:t>
            </a:r>
          </a:p>
          <a:p>
            <a:pPr marL="85725" lvl="1" indent="-19050">
              <a:buFont typeface="Arial" panose="020B0604020202020204" pitchFamily="34" charset="0"/>
              <a:buChar char="•"/>
            </a:pPr>
            <a:r>
              <a:rPr lang="uz-Latn-UZ" sz="1100" dirty="0">
                <a:solidFill>
                  <a:srgbClr val="C00000"/>
                </a:solidFill>
                <a:latin typeface="Times New Roman" panose="02020603050405020304" pitchFamily="18" charset="0"/>
                <a:cs typeface="Times New Roman" panose="02020603050405020304" pitchFamily="18" charset="0"/>
              </a:rPr>
              <a:t>Hukm chiqaruvchi / tanqid qiluvchi</a:t>
            </a:r>
          </a:p>
          <a:p>
            <a:pPr marL="85725" lvl="1" indent="-19050">
              <a:buFont typeface="Arial" panose="020B0604020202020204" pitchFamily="34" charset="0"/>
              <a:buChar char="•"/>
            </a:pPr>
            <a:r>
              <a:rPr lang="uz-Latn-UZ" sz="1100" dirty="0">
                <a:solidFill>
                  <a:srgbClr val="C00000"/>
                </a:solidFill>
                <a:latin typeface="Times New Roman" panose="02020603050405020304" pitchFamily="18" charset="0"/>
                <a:cs typeface="Times New Roman" panose="02020603050405020304" pitchFamily="18" charset="0"/>
              </a:rPr>
              <a:t>Qo‘pol / zo‘ravon</a:t>
            </a:r>
          </a:p>
          <a:p>
            <a:pPr marL="85725" lvl="1" indent="-19050">
              <a:buFont typeface="Arial" panose="020B0604020202020204" pitchFamily="34" charset="0"/>
              <a:buChar char="•"/>
            </a:pPr>
            <a:r>
              <a:rPr lang="uz-Latn-UZ" sz="1100" dirty="0">
                <a:solidFill>
                  <a:srgbClr val="C00000"/>
                </a:solidFill>
                <a:latin typeface="Times New Roman" panose="02020603050405020304" pitchFamily="18" charset="0"/>
                <a:cs typeface="Times New Roman" panose="02020603050405020304" pitchFamily="18" charset="0"/>
              </a:rPr>
              <a:t>Qo‘rqituvchi / tahdid qiluvchi</a:t>
            </a:r>
          </a:p>
          <a:p>
            <a:pPr marL="85725" lvl="1" indent="-19050">
              <a:buFont typeface="Arial" panose="020B0604020202020204" pitchFamily="34" charset="0"/>
              <a:buChar char="•"/>
            </a:pPr>
            <a:r>
              <a:rPr lang="uz-Latn-UZ" sz="1100" dirty="0">
                <a:solidFill>
                  <a:srgbClr val="C00000"/>
                </a:solidFill>
                <a:latin typeface="Times New Roman" panose="02020603050405020304" pitchFamily="18" charset="0"/>
                <a:cs typeface="Times New Roman" panose="02020603050405020304" pitchFamily="18" charset="0"/>
              </a:rPr>
              <a:t>Talabchan</a:t>
            </a:r>
          </a:p>
          <a:p>
            <a:pPr marL="85725" lvl="1" indent="-19050">
              <a:buFont typeface="Arial" panose="020B0604020202020204" pitchFamily="34" charset="0"/>
              <a:buChar char="•"/>
            </a:pPr>
            <a:r>
              <a:rPr lang="uz-Latn-UZ" sz="1100" dirty="0">
                <a:solidFill>
                  <a:srgbClr val="C00000"/>
                </a:solidFill>
                <a:latin typeface="Times New Roman" panose="02020603050405020304" pitchFamily="18" charset="0"/>
                <a:cs typeface="Times New Roman" panose="02020603050405020304" pitchFamily="18" charset="0"/>
              </a:rPr>
              <a:t>Achchiq va mazax qiluvchi</a:t>
            </a:r>
          </a:p>
        </p:txBody>
      </p:sp>
      <p:sp>
        <p:nvSpPr>
          <p:cNvPr id="10" name="Прямоугольник 9"/>
          <p:cNvSpPr/>
          <p:nvPr/>
        </p:nvSpPr>
        <p:spPr>
          <a:xfrm>
            <a:off x="6652800" y="1246345"/>
            <a:ext cx="2394000" cy="2292935"/>
          </a:xfrm>
          <a:prstGeom prst="rect">
            <a:avLst/>
          </a:prstGeom>
        </p:spPr>
        <p:txBody>
          <a:bodyPr wrap="square">
            <a:spAutoFit/>
          </a:bodyPr>
          <a:lstStyle/>
          <a:p>
            <a:r>
              <a:rPr lang="uz-Latn-UZ" sz="1100" b="1" dirty="0">
                <a:latin typeface="Times New Roman" panose="02020603050405020304" pitchFamily="18" charset="0"/>
                <a:cs typeface="Times New Roman" panose="02020603050405020304" pitchFamily="18" charset="0"/>
              </a:rPr>
              <a:t>2. The Rescuer</a:t>
            </a:r>
          </a:p>
          <a:p>
            <a:r>
              <a:rPr lang="uz-Latn-UZ" sz="1100" b="1" dirty="0">
                <a:latin typeface="Times New Roman" panose="02020603050405020304" pitchFamily="18" charset="0"/>
                <a:cs typeface="Times New Roman" panose="02020603050405020304" pitchFamily="18" charset="0"/>
              </a:rPr>
              <a:t>Qutqaruvchi / Yordam beruvchi (ortiqcha)</a:t>
            </a:r>
            <a:endParaRPr lang="uz-Latn-UZ" sz="11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uz-Latn-UZ" sz="1100" dirty="0">
                <a:latin typeface="Times New Roman" panose="02020603050405020304" pitchFamily="18" charset="0"/>
                <a:cs typeface="Times New Roman" panose="02020603050405020304" pitchFamily="18" charset="0"/>
              </a:rPr>
              <a:t>Boshqalarning o‘zlariga yordam bera olish qobiliyatini qadrlamaydi</a:t>
            </a:r>
          </a:p>
          <a:p>
            <a:pPr>
              <a:buFont typeface="Arial" panose="020B0604020202020204" pitchFamily="34" charset="0"/>
              <a:buChar char="•"/>
            </a:pPr>
            <a:r>
              <a:rPr lang="uz-Latn-UZ" sz="1100" dirty="0">
                <a:latin typeface="Times New Roman" panose="02020603050405020304" pitchFamily="18" charset="0"/>
                <a:cs typeface="Times New Roman" panose="02020603050405020304" pitchFamily="18" charset="0"/>
              </a:rPr>
              <a:t>Xatti-harakatlar:</a:t>
            </a:r>
          </a:p>
          <a:p>
            <a:pPr lvl="1" indent="179388">
              <a:buFont typeface="Arial" panose="020B0604020202020204" pitchFamily="34" charset="0"/>
              <a:buChar char="•"/>
            </a:pPr>
            <a:r>
              <a:rPr lang="uz-Latn-UZ" sz="1100" dirty="0">
                <a:latin typeface="Times New Roman" panose="02020603050405020304" pitchFamily="18" charset="0"/>
                <a:cs typeface="Times New Roman" panose="02020603050405020304" pitchFamily="18" charset="0"/>
              </a:rPr>
              <a:t>O‘zini fido qilgandek ko‘rsatadi</a:t>
            </a:r>
          </a:p>
          <a:p>
            <a:pPr lvl="1" indent="179388">
              <a:buFont typeface="Arial" panose="020B0604020202020204" pitchFamily="34" charset="0"/>
              <a:buChar char="•"/>
            </a:pPr>
            <a:r>
              <a:rPr lang="uz-Latn-UZ" sz="1100" dirty="0">
                <a:latin typeface="Times New Roman" panose="02020603050405020304" pitchFamily="18" charset="0"/>
                <a:cs typeface="Times New Roman" panose="02020603050405020304" pitchFamily="18" charset="0"/>
              </a:rPr>
              <a:t>Haddan tashqari yordam beruvchi va osonlashtiruvchi</a:t>
            </a:r>
          </a:p>
          <a:p>
            <a:pPr lvl="1" indent="179388">
              <a:buFont typeface="Arial" panose="020B0604020202020204" pitchFamily="34" charset="0"/>
              <a:buChar char="•"/>
            </a:pPr>
            <a:r>
              <a:rPr lang="uz-Latn-UZ" sz="1100" dirty="0">
                <a:latin typeface="Times New Roman" panose="02020603050405020304" pitchFamily="18" charset="0"/>
                <a:cs typeface="Times New Roman" panose="02020603050405020304" pitchFamily="18" charset="0"/>
              </a:rPr>
              <a:t>Kerak bo‘lishni yoqtiradi</a:t>
            </a:r>
          </a:p>
          <a:p>
            <a:pPr lvl="1" indent="179388">
              <a:buFont typeface="Arial" panose="020B0604020202020204" pitchFamily="34" charset="0"/>
              <a:buChar char="•"/>
            </a:pPr>
            <a:r>
              <a:rPr lang="uz-Latn-UZ" sz="1100" dirty="0">
                <a:latin typeface="Times New Roman" panose="02020603050405020304" pitchFamily="18" charset="0"/>
                <a:cs typeface="Times New Roman" panose="02020603050405020304" pitchFamily="18" charset="0"/>
              </a:rPr>
              <a:t>Keraksiz aralashib yuradi</a:t>
            </a:r>
          </a:p>
          <a:p>
            <a:pPr lvl="1" indent="179388">
              <a:buFont typeface="Arial" panose="020B0604020202020204" pitchFamily="34" charset="0"/>
              <a:buChar char="•"/>
            </a:pPr>
            <a:r>
              <a:rPr lang="uz-Latn-UZ" sz="1100" dirty="0">
                <a:latin typeface="Times New Roman" panose="02020603050405020304" pitchFamily="18" charset="0"/>
                <a:cs typeface="Times New Roman" panose="02020603050405020304" pitchFamily="18" charset="0"/>
              </a:rPr>
              <a:t>Haddan ziyod himoya qiluvchi / yutib yuboruvchi (engulfing)</a:t>
            </a:r>
            <a:endParaRPr lang="uz-Latn-UZ" dirty="0">
              <a:latin typeface="Times New Roman" panose="02020603050405020304" pitchFamily="18" charset="0"/>
              <a:cs typeface="Times New Roman" panose="02020603050405020304" pitchFamily="18" charset="0"/>
            </a:endParaRPr>
          </a:p>
        </p:txBody>
      </p:sp>
      <p:sp>
        <p:nvSpPr>
          <p:cNvPr id="11" name="Прямоугольник 10"/>
          <p:cNvSpPr/>
          <p:nvPr/>
        </p:nvSpPr>
        <p:spPr>
          <a:xfrm>
            <a:off x="3117600" y="3156454"/>
            <a:ext cx="4572000" cy="1869743"/>
          </a:xfrm>
          <a:prstGeom prst="rect">
            <a:avLst/>
          </a:prstGeom>
        </p:spPr>
        <p:txBody>
          <a:bodyPr>
            <a:spAutoFit/>
          </a:bodyPr>
          <a:lstStyle/>
          <a:p>
            <a:r>
              <a:rPr lang="uz-Latn-UZ" sz="1050" b="1" dirty="0">
                <a:solidFill>
                  <a:srgbClr val="0070C0"/>
                </a:solidFill>
                <a:latin typeface="Times New Roman" panose="02020603050405020304" pitchFamily="18" charset="0"/>
                <a:cs typeface="Times New Roman" panose="02020603050405020304" pitchFamily="18" charset="0"/>
              </a:rPr>
              <a:t>3. The Victim</a:t>
            </a:r>
          </a:p>
          <a:p>
            <a:r>
              <a:rPr lang="uz-Latn-UZ" sz="1050" b="1" dirty="0">
                <a:solidFill>
                  <a:srgbClr val="0070C0"/>
                </a:solidFill>
                <a:latin typeface="Times New Roman" panose="02020603050405020304" pitchFamily="18" charset="0"/>
                <a:cs typeface="Times New Roman" panose="02020603050405020304" pitchFamily="18" charset="0"/>
              </a:rPr>
              <a:t>Qurbon / Jabrlanuvchi</a:t>
            </a:r>
            <a:endParaRPr lang="uz-Latn-UZ" sz="1050" dirty="0">
              <a:solidFill>
                <a:srgbClr val="0070C0"/>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uz-Latn-UZ" sz="1050" dirty="0">
                <a:solidFill>
                  <a:srgbClr val="0070C0"/>
                </a:solidFill>
                <a:latin typeface="Times New Roman" panose="02020603050405020304" pitchFamily="18" charset="0"/>
                <a:cs typeface="Times New Roman" panose="02020603050405020304" pitchFamily="18" charset="0"/>
              </a:rPr>
              <a:t>O‘zini qadrlamaydi va boshqalarga bo‘ysunadi</a:t>
            </a:r>
          </a:p>
          <a:p>
            <a:pPr>
              <a:buFont typeface="Arial" panose="020B0604020202020204" pitchFamily="34" charset="0"/>
              <a:buChar char="•"/>
            </a:pPr>
            <a:r>
              <a:rPr lang="uz-Latn-UZ" sz="1050" dirty="0">
                <a:solidFill>
                  <a:srgbClr val="0070C0"/>
                </a:solidFill>
                <a:latin typeface="Times New Roman" panose="02020603050405020304" pitchFamily="18" charset="0"/>
                <a:cs typeface="Times New Roman" panose="02020603050405020304" pitchFamily="18" charset="0"/>
              </a:rPr>
              <a:t>Xatti-harakatlar:</a:t>
            </a:r>
          </a:p>
          <a:p>
            <a:pPr marL="742950" lvl="1" indent="-285750">
              <a:buFont typeface="Arial" panose="020B0604020202020204" pitchFamily="34" charset="0"/>
              <a:buChar char="•"/>
            </a:pPr>
            <a:r>
              <a:rPr lang="uz-Latn-UZ" sz="1050" dirty="0">
                <a:solidFill>
                  <a:srgbClr val="0070C0"/>
                </a:solidFill>
                <a:latin typeface="Times New Roman" panose="02020603050405020304" pitchFamily="18" charset="0"/>
                <a:cs typeface="Times New Roman" panose="02020603050405020304" pitchFamily="18" charset="0"/>
              </a:rPr>
              <a:t>Manipulyativ</a:t>
            </a:r>
          </a:p>
          <a:p>
            <a:pPr marL="742950" lvl="1" indent="-285750">
              <a:buFont typeface="Arial" panose="020B0604020202020204" pitchFamily="34" charset="0"/>
              <a:buChar char="•"/>
            </a:pPr>
            <a:r>
              <a:rPr lang="uz-Latn-UZ" sz="1050" dirty="0">
                <a:solidFill>
                  <a:srgbClr val="0070C0"/>
                </a:solidFill>
                <a:latin typeface="Times New Roman" panose="02020603050405020304" pitchFamily="18" charset="0"/>
                <a:cs typeface="Times New Roman" panose="02020603050405020304" pitchFamily="18" charset="0"/>
              </a:rPr>
              <a:t>«Menga achinish kerak» sindromi («Poor me»)</a:t>
            </a:r>
          </a:p>
          <a:p>
            <a:pPr marL="742950" lvl="1" indent="-285750">
              <a:buFont typeface="Arial" panose="020B0604020202020204" pitchFamily="34" charset="0"/>
              <a:buChar char="•"/>
            </a:pPr>
            <a:r>
              <a:rPr lang="uz-Latn-UZ" sz="1050" dirty="0">
                <a:solidFill>
                  <a:srgbClr val="0070C0"/>
                </a:solidFill>
                <a:latin typeface="Times New Roman" panose="02020603050405020304" pitchFamily="18" charset="0"/>
                <a:cs typeface="Times New Roman" panose="02020603050405020304" pitchFamily="18" charset="0"/>
              </a:rPr>
              <a:t>Ojiz va muhtoj</a:t>
            </a:r>
          </a:p>
          <a:p>
            <a:pPr marL="742950" lvl="1" indent="-285750">
              <a:buFont typeface="Arial" panose="020B0604020202020204" pitchFamily="34" charset="0"/>
              <a:buChar char="•"/>
            </a:pPr>
            <a:r>
              <a:rPr lang="uz-Latn-UZ" sz="1050" dirty="0">
                <a:solidFill>
                  <a:srgbClr val="0070C0"/>
                </a:solidFill>
                <a:latin typeface="Times New Roman" panose="02020603050405020304" pitchFamily="18" charset="0"/>
                <a:cs typeface="Times New Roman" panose="02020603050405020304" pitchFamily="18" charset="0"/>
              </a:rPr>
              <a:t>Shikoyat qiluvchi va noliydigan</a:t>
            </a:r>
          </a:p>
          <a:p>
            <a:pPr marL="742950" lvl="1" indent="-285750">
              <a:buFont typeface="Arial" panose="020B0604020202020204" pitchFamily="34" charset="0"/>
              <a:buChar char="•"/>
            </a:pPr>
            <a:r>
              <a:rPr lang="uz-Latn-UZ" sz="1050" dirty="0">
                <a:solidFill>
                  <a:srgbClr val="0070C0"/>
                </a:solidFill>
                <a:latin typeface="Times New Roman" panose="02020603050405020304" pitchFamily="18" charset="0"/>
                <a:cs typeface="Times New Roman" panose="02020603050405020304" pitchFamily="18" charset="0"/>
              </a:rPr>
              <a:t>Xom-xayol / qo‘rquvchan</a:t>
            </a:r>
          </a:p>
          <a:p>
            <a:pPr marL="742950" lvl="1" indent="-285750">
              <a:buFont typeface="Arial" panose="020B0604020202020204" pitchFamily="34" charset="0"/>
              <a:buChar char="•"/>
            </a:pPr>
            <a:r>
              <a:rPr lang="uz-Latn-UZ" sz="1050" dirty="0">
                <a:solidFill>
                  <a:srgbClr val="0070C0"/>
                </a:solidFill>
                <a:latin typeface="Times New Roman" panose="02020603050405020304" pitchFamily="18" charset="0"/>
                <a:cs typeface="Times New Roman" panose="02020603050405020304" pitchFamily="18" charset="0"/>
              </a:rPr>
              <a:t>Ezilgan / pastga bosilgan</a:t>
            </a:r>
          </a:p>
          <a:p>
            <a:pPr marL="742950" lvl="1" indent="-285750">
              <a:buFont typeface="Arial" panose="020B0604020202020204" pitchFamily="34" charset="0"/>
              <a:buChar char="•"/>
            </a:pPr>
            <a:r>
              <a:rPr lang="uz-Latn-UZ" sz="1050" dirty="0">
                <a:solidFill>
                  <a:srgbClr val="0070C0"/>
                </a:solidFill>
                <a:latin typeface="Times New Roman" panose="02020603050405020304" pitchFamily="18" charset="0"/>
                <a:cs typeface="Times New Roman" panose="02020603050405020304" pitchFamily="18" charset="0"/>
              </a:rPr>
              <a:t>Boshqalarni ayblovchi</a:t>
            </a:r>
          </a:p>
        </p:txBody>
      </p:sp>
      <p:pic>
        <p:nvPicPr>
          <p:cNvPr id="12" name="Рисунок 11"/>
          <p:cNvPicPr>
            <a:picLocks noChangeAspect="1"/>
          </p:cNvPicPr>
          <p:nvPr/>
        </p:nvPicPr>
        <p:blipFill>
          <a:blip r:embed="rId2"/>
          <a:stretch>
            <a:fillRect/>
          </a:stretch>
        </p:blipFill>
        <p:spPr>
          <a:xfrm>
            <a:off x="2405851" y="1285335"/>
            <a:ext cx="1185190" cy="1190999"/>
          </a:xfrm>
          <a:prstGeom prst="rect">
            <a:avLst/>
          </a:prstGeom>
          <a:ln>
            <a:noFill/>
          </a:ln>
          <a:effectLst>
            <a:softEdge rad="112500"/>
          </a:effectLst>
        </p:spPr>
      </p:pic>
      <p:pic>
        <p:nvPicPr>
          <p:cNvPr id="13" name="Рисунок 12"/>
          <p:cNvPicPr>
            <a:picLocks noChangeAspect="1"/>
          </p:cNvPicPr>
          <p:nvPr/>
        </p:nvPicPr>
        <p:blipFill>
          <a:blip r:embed="rId3"/>
          <a:stretch>
            <a:fillRect/>
          </a:stretch>
        </p:blipFill>
        <p:spPr>
          <a:xfrm>
            <a:off x="5457666" y="1187041"/>
            <a:ext cx="1195133" cy="1444424"/>
          </a:xfrm>
          <a:prstGeom prst="rect">
            <a:avLst/>
          </a:prstGeom>
          <a:ln>
            <a:noFill/>
          </a:ln>
          <a:effectLst>
            <a:softEdge rad="112500"/>
          </a:effectLst>
        </p:spPr>
      </p:pic>
      <p:pic>
        <p:nvPicPr>
          <p:cNvPr id="14" name="Рисунок 13"/>
          <p:cNvPicPr>
            <a:picLocks noChangeAspect="1"/>
          </p:cNvPicPr>
          <p:nvPr/>
        </p:nvPicPr>
        <p:blipFill>
          <a:blip r:embed="rId4"/>
          <a:stretch>
            <a:fillRect/>
          </a:stretch>
        </p:blipFill>
        <p:spPr>
          <a:xfrm>
            <a:off x="1945714" y="3859509"/>
            <a:ext cx="1609327" cy="1259061"/>
          </a:xfrm>
          <a:prstGeom prst="rect">
            <a:avLst/>
          </a:prstGeom>
          <a:ln>
            <a:noFill/>
          </a:ln>
          <a:effectLst>
            <a:softEdge rad="112500"/>
          </a:effectLst>
        </p:spPr>
      </p:pic>
    </p:spTree>
    <p:extLst>
      <p:ext uri="{BB962C8B-B14F-4D97-AF65-F5344CB8AC3E}">
        <p14:creationId xmlns:p14="http://schemas.microsoft.com/office/powerpoint/2010/main" val="253276942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022400" y="777600"/>
            <a:ext cx="7423200" cy="3170099"/>
          </a:xfrm>
          <a:prstGeom prst="rect">
            <a:avLst/>
          </a:prstGeom>
        </p:spPr>
        <p:txBody>
          <a:bodyPr wrap="square">
            <a:spAutoFit/>
          </a:bodyPr>
          <a:lstStyle/>
          <a:p>
            <a:r>
              <a:rPr lang="uz-Latn-UZ" sz="2000" b="1" dirty="0">
                <a:solidFill>
                  <a:schemeClr val="tx1"/>
                </a:solidFill>
                <a:latin typeface="Times New Roman" panose="02020603050405020304" pitchFamily="18" charset="0"/>
                <a:cs typeface="Times New Roman" panose="02020603050405020304" pitchFamily="18" charset="0"/>
              </a:rPr>
              <a:t>Karpman uchburchagi: </a:t>
            </a:r>
            <a:r>
              <a:rPr lang="uz-Latn-UZ" sz="2000" b="1" dirty="0" smtClean="0">
                <a:solidFill>
                  <a:schemeClr val="tx1"/>
                </a:solidFill>
                <a:latin typeface="Times New Roman" panose="02020603050405020304" pitchFamily="18" charset="0"/>
                <a:cs typeface="Times New Roman" panose="02020603050405020304" pitchFamily="18" charset="0"/>
              </a:rPr>
              <a:t>rollar</a:t>
            </a:r>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uz-Latn-UZ" sz="2000" b="1" dirty="0">
              <a:solidFill>
                <a:schemeClr val="tx1"/>
              </a:solidFill>
              <a:latin typeface="Times New Roman" panose="02020603050405020304" pitchFamily="18" charset="0"/>
              <a:cs typeface="Times New Roman" panose="02020603050405020304" pitchFamily="18" charset="0"/>
            </a:endParaRPr>
          </a:p>
          <a:p>
            <a:r>
              <a:rPr lang="uz-Latn-UZ" sz="2000" dirty="0">
                <a:solidFill>
                  <a:schemeClr val="tx1"/>
                </a:solidFill>
                <a:latin typeface="Times New Roman" panose="02020603050405020304" pitchFamily="18" charset="0"/>
                <a:cs typeface="Times New Roman" panose="02020603050405020304" pitchFamily="18" charset="0"/>
              </a:rPr>
              <a:t>Qarama-qarshi munosabatlarning mohiyati nimada? Birga bog'liq munosabatlarda uch, to'rt yoki undan ko'p odam ishtirok etishi mumkin. Shunga qaramay, bu holatda xatti-harakatlarning faqat uchta psixologik modeli mavjud</a:t>
            </a:r>
            <a:r>
              <a:rPr lang="uz-Latn-UZ" sz="2000" dirty="0" smtClean="0">
                <a:solidFill>
                  <a:schemeClr val="tx1"/>
                </a:solidFill>
                <a:latin typeface="Times New Roman" panose="02020603050405020304" pitchFamily="18" charset="0"/>
                <a:cs typeface="Times New Roman" panose="02020603050405020304" pitchFamily="18" charset="0"/>
              </a:rPr>
              <a:t>:</a:t>
            </a:r>
            <a:endParaRPr lang="en-US" sz="2000" dirty="0" smtClean="0">
              <a:solidFill>
                <a:schemeClr val="tx1"/>
              </a:solidFill>
              <a:latin typeface="Times New Roman" panose="02020603050405020304" pitchFamily="18" charset="0"/>
              <a:cs typeface="Times New Roman" panose="02020603050405020304" pitchFamily="18" charset="0"/>
            </a:endParaRPr>
          </a:p>
          <a:p>
            <a:endParaRPr lang="uz-Latn-UZ" sz="2000" dirty="0">
              <a:solidFill>
                <a:schemeClr val="tx1"/>
              </a:solidFill>
              <a:latin typeface="Times New Roman" panose="02020603050405020304" pitchFamily="18" charset="0"/>
              <a:cs typeface="Times New Roman" panose="02020603050405020304" pitchFamily="18" charset="0"/>
            </a:endParaRPr>
          </a:p>
          <a:p>
            <a:pPr>
              <a:buFont typeface="+mj-lt"/>
              <a:buAutoNum type="arabicPeriod"/>
            </a:pPr>
            <a:r>
              <a:rPr lang="uz-Latn-UZ" sz="2000" b="1" dirty="0">
                <a:solidFill>
                  <a:schemeClr val="tx1"/>
                </a:solidFill>
                <a:latin typeface="Times New Roman" panose="02020603050405020304" pitchFamily="18" charset="0"/>
                <a:cs typeface="Times New Roman" panose="02020603050405020304" pitchFamily="18" charset="0"/>
              </a:rPr>
              <a:t>Jabrlanuvchi.</a:t>
            </a:r>
          </a:p>
          <a:p>
            <a:pPr>
              <a:buFont typeface="+mj-lt"/>
              <a:buAutoNum type="arabicPeriod"/>
            </a:pPr>
            <a:r>
              <a:rPr lang="uz-Latn-UZ" sz="2000" b="1" dirty="0">
                <a:solidFill>
                  <a:schemeClr val="tx1"/>
                </a:solidFill>
                <a:latin typeface="Times New Roman" panose="02020603050405020304" pitchFamily="18" charset="0"/>
                <a:cs typeface="Times New Roman" panose="02020603050405020304" pitchFamily="18" charset="0"/>
              </a:rPr>
              <a:t>Agressor.</a:t>
            </a:r>
          </a:p>
          <a:p>
            <a:pPr>
              <a:buFont typeface="+mj-lt"/>
              <a:buAutoNum type="arabicPeriod"/>
            </a:pPr>
            <a:r>
              <a:rPr lang="uz-Latn-UZ" sz="2000" b="1" dirty="0">
                <a:solidFill>
                  <a:schemeClr val="tx1"/>
                </a:solidFill>
                <a:latin typeface="Times New Roman" panose="02020603050405020304" pitchFamily="18" charset="0"/>
                <a:cs typeface="Times New Roman" panose="02020603050405020304" pitchFamily="18" charset="0"/>
              </a:rPr>
              <a:t>Najotkor.</a:t>
            </a:r>
          </a:p>
        </p:txBody>
      </p:sp>
    </p:spTree>
    <p:extLst>
      <p:ext uri="{BB962C8B-B14F-4D97-AF65-F5344CB8AC3E}">
        <p14:creationId xmlns:p14="http://schemas.microsoft.com/office/powerpoint/2010/main" val="27321300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525600" y="579391"/>
            <a:ext cx="7588800" cy="3970318"/>
          </a:xfrm>
          <a:prstGeom prst="rect">
            <a:avLst/>
          </a:prstGeom>
        </p:spPr>
        <p:txBody>
          <a:bodyPr wrap="square">
            <a:spAutoFit/>
          </a:bodyPr>
          <a:lstStyle/>
          <a:p>
            <a:pPr algn="just"/>
            <a:r>
              <a:rPr lang="uz-Latn-UZ" sz="1800" b="1" dirty="0">
                <a:solidFill>
                  <a:schemeClr val="tx1"/>
                </a:solidFill>
                <a:latin typeface="Times New Roman" panose="02020603050405020304" pitchFamily="18" charset="0"/>
                <a:cs typeface="Times New Roman" panose="02020603050405020304" pitchFamily="18" charset="0"/>
              </a:rPr>
              <a:t>Qurbon</a:t>
            </a:r>
          </a:p>
          <a:p>
            <a:pPr algn="just"/>
            <a:r>
              <a:rPr lang="uz-Latn-UZ" sz="1800" dirty="0">
                <a:solidFill>
                  <a:schemeClr val="tx1"/>
                </a:solidFill>
                <a:latin typeface="Times New Roman" panose="02020603050405020304" pitchFamily="18" charset="0"/>
                <a:cs typeface="Times New Roman" panose="02020603050405020304" pitchFamily="18" charset="0"/>
              </a:rPr>
              <a:t>Jabrlangan tomonning asosiy maqsadi najot emas, balki qasos olishdir. Shu bilan birga, Qutqaruvchi Qurbonlik uchun qasos olishga harakat qilganda, rollarning joylashuvi keskin o'zgaradi. Agressor </a:t>
            </a:r>
            <a:r>
              <a:rPr lang="en-US" sz="1800" dirty="0" smtClean="0">
                <a:solidFill>
                  <a:schemeClr val="tx1"/>
                </a:solidFill>
                <a:latin typeface="Times New Roman" panose="02020603050405020304" pitchFamily="18" charset="0"/>
                <a:cs typeface="Times New Roman" panose="02020603050405020304" pitchFamily="18" charset="0"/>
              </a:rPr>
              <a:t>- </a:t>
            </a:r>
            <a:r>
              <a:rPr lang="uz-Latn-UZ" sz="1800" dirty="0" smtClean="0">
                <a:solidFill>
                  <a:schemeClr val="tx1"/>
                </a:solidFill>
                <a:latin typeface="Times New Roman" panose="02020603050405020304" pitchFamily="18" charset="0"/>
                <a:cs typeface="Times New Roman" panose="02020603050405020304" pitchFamily="18" charset="0"/>
              </a:rPr>
              <a:t>Qurbonga</a:t>
            </a:r>
            <a:r>
              <a:rPr lang="uz-Latn-UZ" sz="1800" dirty="0">
                <a:solidFill>
                  <a:schemeClr val="tx1"/>
                </a:solidFill>
                <a:latin typeface="Times New Roman" panose="02020603050405020304" pitchFamily="18" charset="0"/>
                <a:cs typeface="Times New Roman" panose="02020603050405020304" pitchFamily="18" charset="0"/>
              </a:rPr>
              <a:t>, </a:t>
            </a:r>
            <a:r>
              <a:rPr lang="uz-Latn-UZ" sz="1800" dirty="0" smtClean="0">
                <a:solidFill>
                  <a:schemeClr val="tx1"/>
                </a:solidFill>
                <a:latin typeface="Times New Roman" panose="02020603050405020304" pitchFamily="18" charset="0"/>
                <a:cs typeface="Times New Roman" panose="02020603050405020304" pitchFamily="18" charset="0"/>
              </a:rPr>
              <a:t>Qurbon </a:t>
            </a:r>
            <a:r>
              <a:rPr lang="uz-Latn-UZ" sz="1800" dirty="0">
                <a:solidFill>
                  <a:schemeClr val="tx1"/>
                </a:solidFill>
                <a:latin typeface="Times New Roman" panose="02020603050405020304" pitchFamily="18" charset="0"/>
                <a:cs typeface="Times New Roman" panose="02020603050405020304" pitchFamily="18" charset="0"/>
              </a:rPr>
              <a:t>- Qutqaruvchiga aylanadi. Va dastlabki himoyachi "ekstremal", ya'ni Agressor bo'lib chiqadi.</a:t>
            </a:r>
          </a:p>
          <a:p>
            <a:pPr algn="just"/>
            <a:r>
              <a:rPr lang="uz-Latn-UZ" sz="1800" dirty="0">
                <a:solidFill>
                  <a:schemeClr val="tx1"/>
                </a:solidFill>
                <a:latin typeface="Times New Roman" panose="02020603050405020304" pitchFamily="18" charset="0"/>
                <a:cs typeface="Times New Roman" panose="02020603050405020304" pitchFamily="18" charset="0"/>
              </a:rPr>
              <a:t>Ushbu rollarning o'zaro ta'siri orqali qurbon va tajovuzkor o'rtasida vaqtinchalik sulh tuziladi. </a:t>
            </a:r>
            <a:r>
              <a:rPr lang="uz-Latn-UZ" sz="1800" b="1" dirty="0">
                <a:solidFill>
                  <a:schemeClr val="tx1"/>
                </a:solidFill>
                <a:latin typeface="Times New Roman" panose="02020603050405020304" pitchFamily="18" charset="0"/>
                <a:cs typeface="Times New Roman" panose="02020603050405020304" pitchFamily="18" charset="0"/>
              </a:rPr>
              <a:t>Roldan chiqish uchun nima qilish kerak:</a:t>
            </a:r>
          </a:p>
          <a:p>
            <a:pPr algn="just">
              <a:buFont typeface="Arial" panose="020B0604020202020204" pitchFamily="34" charset="0"/>
              <a:buChar char="•"/>
            </a:pPr>
            <a:r>
              <a:rPr lang="uz-Latn-UZ" sz="1800" dirty="0">
                <a:solidFill>
                  <a:schemeClr val="tx1"/>
                </a:solidFill>
                <a:latin typeface="Times New Roman" panose="02020603050405020304" pitchFamily="18" charset="0"/>
                <a:cs typeface="Times New Roman" panose="02020603050405020304" pitchFamily="18" charset="0"/>
              </a:rPr>
              <a:t>vaqtni Qutqaruvchini izlashga emas, balki vaziyatni o'zingiz yaxshilashga sarflang;</a:t>
            </a:r>
          </a:p>
          <a:p>
            <a:pPr algn="just">
              <a:buFont typeface="Arial" panose="020B0604020202020204" pitchFamily="34" charset="0"/>
              <a:buChar char="•"/>
            </a:pPr>
            <a:r>
              <a:rPr lang="uz-Latn-UZ" sz="1800" dirty="0">
                <a:solidFill>
                  <a:schemeClr val="tx1"/>
                </a:solidFill>
                <a:latin typeface="Times New Roman" panose="02020603050405020304" pitchFamily="18" charset="0"/>
                <a:cs typeface="Times New Roman" panose="02020603050405020304" pitchFamily="18" charset="0"/>
              </a:rPr>
              <a:t>boshqa odamlar sizning shaxsiy muammolaringizni hal qilishga majbur emasligini </a:t>
            </a:r>
            <a:r>
              <a:rPr lang="uz-Latn-UZ" sz="1800" dirty="0" smtClean="0">
                <a:solidFill>
                  <a:schemeClr val="tx1"/>
                </a:solidFill>
                <a:latin typeface="Times New Roman" panose="02020603050405020304" pitchFamily="18" charset="0"/>
                <a:cs typeface="Times New Roman" panose="02020603050405020304" pitchFamily="18" charset="0"/>
              </a:rPr>
              <a:t>tushuni</a:t>
            </a:r>
            <a:r>
              <a:rPr lang="en-US" sz="1800" dirty="0" smtClean="0">
                <a:solidFill>
                  <a:schemeClr val="tx1"/>
                </a:solidFill>
                <a:latin typeface="Times New Roman" panose="02020603050405020304" pitchFamily="18" charset="0"/>
                <a:cs typeface="Times New Roman" panose="02020603050405020304" pitchFamily="18" charset="0"/>
              </a:rPr>
              <a:t>ng</a:t>
            </a:r>
            <a:r>
              <a:rPr lang="uz-Latn-UZ" sz="1800" dirty="0" smtClean="0">
                <a:solidFill>
                  <a:schemeClr val="tx1"/>
                </a:solidFill>
                <a:latin typeface="Times New Roman" panose="02020603050405020304" pitchFamily="18" charset="0"/>
                <a:cs typeface="Times New Roman" panose="02020603050405020304" pitchFamily="18" charset="0"/>
              </a:rPr>
              <a:t>;</a:t>
            </a:r>
            <a:endParaRPr lang="uz-Latn-UZ" sz="1800" dirty="0">
              <a:solidFill>
                <a:schemeClr val="tx1"/>
              </a:solidFill>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uz-Latn-UZ" sz="1800" dirty="0">
                <a:solidFill>
                  <a:schemeClr val="tx1"/>
                </a:solidFill>
                <a:latin typeface="Times New Roman" panose="02020603050405020304" pitchFamily="18" charset="0"/>
                <a:cs typeface="Times New Roman" panose="02020603050405020304" pitchFamily="18" charset="0"/>
              </a:rPr>
              <a:t>tanlovingiz va harakatlaringiz uchun to'liq javobgarlikni o'z zimmangizga oling;</a:t>
            </a:r>
          </a:p>
          <a:p>
            <a:pPr algn="just">
              <a:buFont typeface="Arial" panose="020B0604020202020204" pitchFamily="34" charset="0"/>
              <a:buChar char="•"/>
            </a:pPr>
            <a:r>
              <a:rPr lang="uz-Latn-UZ" sz="1800" dirty="0">
                <a:solidFill>
                  <a:schemeClr val="tx1"/>
                </a:solidFill>
                <a:latin typeface="Times New Roman" panose="02020603050405020304" pitchFamily="18" charset="0"/>
                <a:cs typeface="Times New Roman" panose="02020603050405020304" pitchFamily="18" charset="0"/>
              </a:rPr>
              <a:t>Najotkorni tajovuzkorga qarshi qo'ymaslikni o'rganing.</a:t>
            </a:r>
          </a:p>
        </p:txBody>
      </p:sp>
    </p:spTree>
    <p:extLst>
      <p:ext uri="{BB962C8B-B14F-4D97-AF65-F5344CB8AC3E}">
        <p14:creationId xmlns:p14="http://schemas.microsoft.com/office/powerpoint/2010/main" val="129975424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936000" y="1017479"/>
            <a:ext cx="7581600" cy="3139321"/>
          </a:xfrm>
          <a:prstGeom prst="rect">
            <a:avLst/>
          </a:prstGeom>
        </p:spPr>
        <p:txBody>
          <a:bodyPr wrap="square">
            <a:spAutoFit/>
          </a:bodyPr>
          <a:lstStyle/>
          <a:p>
            <a:pPr algn="just"/>
            <a:r>
              <a:rPr lang="uz-Latn-UZ" sz="1800" b="1" dirty="0" smtClean="0">
                <a:solidFill>
                  <a:schemeClr val="tx1"/>
                </a:solidFill>
                <a:latin typeface="Times New Roman" panose="02020603050405020304" pitchFamily="18" charset="0"/>
                <a:cs typeface="Times New Roman" panose="02020603050405020304" pitchFamily="18" charset="0"/>
              </a:rPr>
              <a:t>Agressor</a:t>
            </a:r>
            <a:endParaRPr lang="en-US" sz="1800" b="1" dirty="0" smtClean="0">
              <a:solidFill>
                <a:schemeClr val="tx1"/>
              </a:solidFill>
              <a:latin typeface="Times New Roman" panose="02020603050405020304" pitchFamily="18" charset="0"/>
              <a:cs typeface="Times New Roman" panose="02020603050405020304" pitchFamily="18" charset="0"/>
            </a:endParaRPr>
          </a:p>
          <a:p>
            <a:pPr algn="just"/>
            <a:endParaRPr lang="uz-Latn-UZ" sz="1800" b="1" dirty="0">
              <a:solidFill>
                <a:schemeClr val="tx1"/>
              </a:solidFill>
              <a:latin typeface="Times New Roman" panose="02020603050405020304" pitchFamily="18" charset="0"/>
              <a:cs typeface="Times New Roman" panose="02020603050405020304" pitchFamily="18" charset="0"/>
            </a:endParaRPr>
          </a:p>
          <a:p>
            <a:pPr algn="just"/>
            <a:r>
              <a:rPr lang="uz-Latn-UZ" sz="1800" dirty="0">
                <a:solidFill>
                  <a:schemeClr val="tx1"/>
                </a:solidFill>
                <a:latin typeface="Times New Roman" panose="02020603050405020304" pitchFamily="18" charset="0"/>
                <a:cs typeface="Times New Roman" panose="02020603050405020304" pitchFamily="18" charset="0"/>
              </a:rPr>
              <a:t>Ushbu uchburchakdagi zolim bir necha bor qurbon va uning Najotkori tomonidan psixologik bosimga duchor bo'lgan shaxsdir. Bu rol tajovuzkorlikning </a:t>
            </a:r>
            <a:r>
              <a:rPr lang="en-US" sz="1800" dirty="0">
                <a:solidFill>
                  <a:schemeClr val="tx1"/>
                </a:solidFill>
                <a:latin typeface="Times New Roman" panose="02020603050405020304" pitchFamily="18" charset="0"/>
                <a:cs typeface="Times New Roman" panose="02020603050405020304" pitchFamily="18" charset="0"/>
              </a:rPr>
              <a:t>y</a:t>
            </a:r>
            <a:r>
              <a:rPr lang="uz-Latn-UZ" sz="1800" dirty="0" smtClean="0">
                <a:solidFill>
                  <a:schemeClr val="tx1"/>
                </a:solidFill>
                <a:latin typeface="Times New Roman" panose="02020603050405020304" pitchFamily="18" charset="0"/>
                <a:cs typeface="Times New Roman" panose="02020603050405020304" pitchFamily="18" charset="0"/>
              </a:rPr>
              <a:t>etarli </a:t>
            </a:r>
            <a:r>
              <a:rPr lang="uz-Latn-UZ" sz="1800" dirty="0">
                <a:solidFill>
                  <a:schemeClr val="tx1"/>
                </a:solidFill>
                <a:latin typeface="Times New Roman" panose="02020603050405020304" pitchFamily="18" charset="0"/>
                <a:cs typeface="Times New Roman" panose="02020603050405020304" pitchFamily="18" charset="0"/>
              </a:rPr>
              <a:t>darajada ifodalanmasligi bilan tavsiflanadi. </a:t>
            </a:r>
            <a:r>
              <a:rPr lang="uz-Latn-UZ" sz="1800" b="1" dirty="0">
                <a:solidFill>
                  <a:schemeClr val="tx1"/>
                </a:solidFill>
                <a:latin typeface="Times New Roman" panose="02020603050405020304" pitchFamily="18" charset="0"/>
                <a:cs typeface="Times New Roman" panose="02020603050405020304" pitchFamily="18" charset="0"/>
              </a:rPr>
              <a:t>Roldan chiqish uchun nima qilish kerak:</a:t>
            </a:r>
          </a:p>
          <a:p>
            <a:pPr algn="just">
              <a:buFont typeface="Arial" panose="020B0604020202020204" pitchFamily="34" charset="0"/>
              <a:buChar char="•"/>
            </a:pPr>
            <a:r>
              <a:rPr lang="uz-Latn-UZ" sz="1800" dirty="0">
                <a:solidFill>
                  <a:schemeClr val="tx1"/>
                </a:solidFill>
                <a:latin typeface="Times New Roman" panose="02020603050405020304" pitchFamily="18" charset="0"/>
                <a:cs typeface="Times New Roman" panose="02020603050405020304" pitchFamily="18" charset="0"/>
              </a:rPr>
              <a:t>dialogga urinishni g'azabni yo'qotish istagidan farqlashni o'rganing;</a:t>
            </a:r>
          </a:p>
          <a:p>
            <a:pPr algn="just">
              <a:buFont typeface="Arial" panose="020B0604020202020204" pitchFamily="34" charset="0"/>
              <a:buChar char="•"/>
            </a:pPr>
            <a:r>
              <a:rPr lang="uz-Latn-UZ" sz="1800" dirty="0">
                <a:solidFill>
                  <a:schemeClr val="tx1"/>
                </a:solidFill>
                <a:latin typeface="Times New Roman" panose="02020603050405020304" pitchFamily="18" charset="0"/>
                <a:cs typeface="Times New Roman" panose="02020603050405020304" pitchFamily="18" charset="0"/>
              </a:rPr>
              <a:t>Har bir inson, shu jumladan siz ham xato qilishi mumkinligini tushunib oling;</a:t>
            </a:r>
          </a:p>
          <a:p>
            <a:pPr algn="just">
              <a:buFont typeface="Arial" panose="020B0604020202020204" pitchFamily="34" charset="0"/>
              <a:buChar char="•"/>
            </a:pPr>
            <a:r>
              <a:rPr lang="uz-Latn-UZ" sz="1800" dirty="0">
                <a:solidFill>
                  <a:schemeClr val="tx1"/>
                </a:solidFill>
                <a:latin typeface="Times New Roman" panose="02020603050405020304" pitchFamily="18" charset="0"/>
                <a:cs typeface="Times New Roman" panose="02020603050405020304" pitchFamily="18" charset="0"/>
              </a:rPr>
              <a:t>muammolaringiz uchun </a:t>
            </a:r>
            <a:r>
              <a:rPr lang="uz-Latn-UZ" sz="1800" dirty="0" smtClean="0">
                <a:solidFill>
                  <a:schemeClr val="tx1"/>
                </a:solidFill>
                <a:latin typeface="Times New Roman" panose="02020603050405020304" pitchFamily="18" charset="0"/>
                <a:cs typeface="Times New Roman" panose="02020603050405020304" pitchFamily="18" charset="0"/>
              </a:rPr>
              <a:t>odamlar</a:t>
            </a:r>
            <a:r>
              <a:rPr lang="en-US" sz="1800" dirty="0" err="1" smtClean="0">
                <a:solidFill>
                  <a:schemeClr val="tx1"/>
                </a:solidFill>
                <a:latin typeface="Times New Roman" panose="02020603050405020304" pitchFamily="18" charset="0"/>
                <a:cs typeface="Times New Roman" panose="02020603050405020304" pitchFamily="18" charset="0"/>
              </a:rPr>
              <a:t>dan</a:t>
            </a:r>
            <a:r>
              <a:rPr lang="uz-Latn-UZ" sz="1800" dirty="0" smtClean="0">
                <a:solidFill>
                  <a:schemeClr val="tx1"/>
                </a:solidFill>
                <a:latin typeface="Times New Roman" panose="02020603050405020304" pitchFamily="18" charset="0"/>
                <a:cs typeface="Times New Roman" panose="02020603050405020304" pitchFamily="18" charset="0"/>
              </a:rPr>
              <a:t> ayb </a:t>
            </a:r>
            <a:r>
              <a:rPr lang="uz-Latn-UZ" sz="1800" dirty="0">
                <a:solidFill>
                  <a:schemeClr val="tx1"/>
                </a:solidFill>
                <a:latin typeface="Times New Roman" panose="02020603050405020304" pitchFamily="18" charset="0"/>
                <a:cs typeface="Times New Roman" panose="02020603050405020304" pitchFamily="18" charset="0"/>
              </a:rPr>
              <a:t>qidirmang;</a:t>
            </a:r>
          </a:p>
          <a:p>
            <a:pPr algn="just">
              <a:buFont typeface="Arial" panose="020B0604020202020204" pitchFamily="34" charset="0"/>
              <a:buChar char="•"/>
            </a:pPr>
            <a:r>
              <a:rPr lang="uz-Latn-UZ" sz="1800" dirty="0">
                <a:solidFill>
                  <a:schemeClr val="tx1"/>
                </a:solidFill>
                <a:latin typeface="Times New Roman" panose="02020603050405020304" pitchFamily="18" charset="0"/>
                <a:cs typeface="Times New Roman" panose="02020603050405020304" pitchFamily="18" charset="0"/>
              </a:rPr>
              <a:t>Boshqa odamlar normal va to'g'ri haqidagi g'oyalaringizga to'liq mos kelmasligini tushuning.</a:t>
            </a:r>
          </a:p>
        </p:txBody>
      </p:sp>
    </p:spTree>
    <p:extLst>
      <p:ext uri="{BB962C8B-B14F-4D97-AF65-F5344CB8AC3E}">
        <p14:creationId xmlns:p14="http://schemas.microsoft.com/office/powerpoint/2010/main" val="173172644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28000" y="909757"/>
            <a:ext cx="7624800" cy="3416320"/>
          </a:xfrm>
          <a:prstGeom prst="rect">
            <a:avLst/>
          </a:prstGeom>
        </p:spPr>
        <p:txBody>
          <a:bodyPr wrap="square">
            <a:spAutoFit/>
          </a:bodyPr>
          <a:lstStyle/>
          <a:p>
            <a:pPr algn="just"/>
            <a:r>
              <a:rPr lang="uz-Latn-UZ" sz="1800" b="1" dirty="0" smtClean="0">
                <a:solidFill>
                  <a:schemeClr val="tx1"/>
                </a:solidFill>
                <a:latin typeface="Times New Roman" panose="02020603050405020304" pitchFamily="18" charset="0"/>
                <a:cs typeface="Times New Roman" panose="02020603050405020304" pitchFamily="18" charset="0"/>
              </a:rPr>
              <a:t>Qutqaruvchi</a:t>
            </a:r>
            <a:endParaRPr lang="en-US" sz="1800" b="1" dirty="0" smtClean="0">
              <a:solidFill>
                <a:schemeClr val="tx1"/>
              </a:solidFill>
              <a:latin typeface="Times New Roman" panose="02020603050405020304" pitchFamily="18" charset="0"/>
              <a:cs typeface="Times New Roman" panose="02020603050405020304" pitchFamily="18" charset="0"/>
            </a:endParaRPr>
          </a:p>
          <a:p>
            <a:pPr algn="just"/>
            <a:endParaRPr lang="uz-Latn-UZ" sz="1800" b="1" dirty="0">
              <a:solidFill>
                <a:schemeClr val="tx1"/>
              </a:solidFill>
              <a:latin typeface="Times New Roman" panose="02020603050405020304" pitchFamily="18" charset="0"/>
              <a:cs typeface="Times New Roman" panose="02020603050405020304" pitchFamily="18" charset="0"/>
            </a:endParaRPr>
          </a:p>
          <a:p>
            <a:pPr algn="just"/>
            <a:r>
              <a:rPr lang="uz-Latn-UZ" sz="1800" dirty="0">
                <a:solidFill>
                  <a:schemeClr val="tx1"/>
                </a:solidFill>
                <a:latin typeface="Times New Roman" panose="02020603050405020304" pitchFamily="18" charset="0"/>
                <a:cs typeface="Times New Roman" panose="02020603050405020304" pitchFamily="18" charset="0"/>
              </a:rPr>
              <a:t>Bu rolni ko'pincha do'stlar va yaqin qarindoshlar o'ynaydi. Tejamkorlik odati inson xarakterida mustahkam o‘rnashib olgani uchun xavfli. Ushbu odat tufayli u bu masalada adekvatligini yo'qotadi, atrofdagilarga yordam berishga harakat qiladi. Albatta, natijalar juda halokatli.</a:t>
            </a:r>
          </a:p>
          <a:p>
            <a:pPr algn="just"/>
            <a:r>
              <a:rPr lang="uz-Latn-UZ" sz="1800" b="1" dirty="0">
                <a:solidFill>
                  <a:schemeClr val="tx1"/>
                </a:solidFill>
                <a:latin typeface="Times New Roman" panose="02020603050405020304" pitchFamily="18" charset="0"/>
                <a:cs typeface="Times New Roman" panose="02020603050405020304" pitchFamily="18" charset="0"/>
              </a:rPr>
              <a:t>Roldan chiqish uchun nima qilish kerak:</a:t>
            </a:r>
          </a:p>
          <a:p>
            <a:pPr algn="just">
              <a:buFont typeface="Arial" panose="020B0604020202020204" pitchFamily="34" charset="0"/>
              <a:buChar char="•"/>
            </a:pPr>
            <a:r>
              <a:rPr lang="uz-Latn-UZ" sz="1800" dirty="0">
                <a:solidFill>
                  <a:schemeClr val="tx1"/>
                </a:solidFill>
                <a:latin typeface="Times New Roman" panose="02020603050405020304" pitchFamily="18" charset="0"/>
                <a:cs typeface="Times New Roman" panose="02020603050405020304" pitchFamily="18" charset="0"/>
              </a:rPr>
              <a:t>yordam va maslahatingizni so'ramaydiganlarga yuklamang;</a:t>
            </a:r>
          </a:p>
          <a:p>
            <a:pPr algn="just">
              <a:buFont typeface="Arial" panose="020B0604020202020204" pitchFamily="34" charset="0"/>
              <a:buChar char="•"/>
            </a:pPr>
            <a:r>
              <a:rPr lang="uz-Latn-UZ" sz="1800" dirty="0">
                <a:solidFill>
                  <a:schemeClr val="tx1"/>
                </a:solidFill>
                <a:latin typeface="Times New Roman" panose="02020603050405020304" pitchFamily="18" charset="0"/>
                <a:cs typeface="Times New Roman" panose="02020603050405020304" pitchFamily="18" charset="0"/>
              </a:rPr>
              <a:t>qanday yashashni boshqalardan ko'ra yaxshiroq bilaman deb o'ylamang;</a:t>
            </a:r>
          </a:p>
          <a:p>
            <a:pPr algn="just">
              <a:buFont typeface="Arial" panose="020B0604020202020204" pitchFamily="34" charset="0"/>
              <a:buChar char="•"/>
            </a:pPr>
            <a:r>
              <a:rPr lang="uz-Latn-UZ" sz="1800" dirty="0">
                <a:solidFill>
                  <a:schemeClr val="tx1"/>
                </a:solidFill>
                <a:latin typeface="Times New Roman" panose="02020603050405020304" pitchFamily="18" charset="0"/>
                <a:cs typeface="Times New Roman" panose="02020603050405020304" pitchFamily="18" charset="0"/>
              </a:rPr>
              <a:t>atrofingizdagi har bir kishi </a:t>
            </a:r>
            <a:r>
              <a:rPr lang="uz-Latn-UZ" sz="1800" dirty="0" smtClean="0">
                <a:solidFill>
                  <a:schemeClr val="tx1"/>
                </a:solidFill>
                <a:latin typeface="Times New Roman" panose="02020603050405020304" pitchFamily="18" charset="0"/>
                <a:cs typeface="Times New Roman" panose="02020603050405020304" pitchFamily="18" charset="0"/>
              </a:rPr>
              <a:t>siz</a:t>
            </a:r>
            <a:r>
              <a:rPr lang="en-US" sz="1800" dirty="0" err="1" smtClean="0">
                <a:solidFill>
                  <a:schemeClr val="tx1"/>
                </a:solidFill>
                <a:latin typeface="Times New Roman" panose="02020603050405020304" pitchFamily="18" charset="0"/>
                <a:cs typeface="Times New Roman" panose="02020603050405020304" pitchFamily="18" charset="0"/>
              </a:rPr>
              <a:t>dan</a:t>
            </a:r>
            <a:r>
              <a:rPr lang="uz-Latn-UZ" sz="1800" dirty="0" smtClean="0">
                <a:solidFill>
                  <a:schemeClr val="tx1"/>
                </a:solidFill>
                <a:latin typeface="Times New Roman" panose="02020603050405020304" pitchFamily="18" charset="0"/>
                <a:cs typeface="Times New Roman" panose="02020603050405020304" pitchFamily="18" charset="0"/>
              </a:rPr>
              <a:t> </a:t>
            </a:r>
            <a:r>
              <a:rPr lang="uz-Latn-UZ" sz="1800" dirty="0">
                <a:solidFill>
                  <a:schemeClr val="tx1"/>
                </a:solidFill>
                <a:latin typeface="Times New Roman" panose="02020603050405020304" pitchFamily="18" charset="0"/>
                <a:cs typeface="Times New Roman" panose="02020603050405020304" pitchFamily="18" charset="0"/>
              </a:rPr>
              <a:t>minnatdor bo'lishi </a:t>
            </a:r>
            <a:r>
              <a:rPr lang="en-US" sz="1800" dirty="0" err="1" smtClean="0">
                <a:solidFill>
                  <a:schemeClr val="tx1"/>
                </a:solidFill>
                <a:latin typeface="Times New Roman" panose="02020603050405020304" pitchFamily="18" charset="0"/>
                <a:cs typeface="Times New Roman" panose="02020603050405020304" pitchFamily="18" charset="0"/>
              </a:rPr>
              <a:t>shart</a:t>
            </a:r>
            <a:r>
              <a:rPr lang="en-US" sz="1800" dirty="0" smtClean="0">
                <a:solidFill>
                  <a:schemeClr val="tx1"/>
                </a:solidFill>
                <a:latin typeface="Times New Roman" panose="02020603050405020304" pitchFamily="18" charset="0"/>
                <a:cs typeface="Times New Roman" panose="02020603050405020304" pitchFamily="18" charset="0"/>
              </a:rPr>
              <a:t> deb</a:t>
            </a:r>
            <a:r>
              <a:rPr lang="uz-Latn-UZ" sz="1800" dirty="0" smtClean="0">
                <a:solidFill>
                  <a:schemeClr val="tx1"/>
                </a:solidFill>
                <a:latin typeface="Times New Roman" panose="02020603050405020304" pitchFamily="18" charset="0"/>
                <a:cs typeface="Times New Roman" panose="02020603050405020304" pitchFamily="18" charset="0"/>
              </a:rPr>
              <a:t> </a:t>
            </a:r>
            <a:r>
              <a:rPr lang="uz-Latn-UZ" sz="1800" dirty="0">
                <a:solidFill>
                  <a:schemeClr val="tx1"/>
                </a:solidFill>
                <a:latin typeface="Times New Roman" panose="02020603050405020304" pitchFamily="18" charset="0"/>
                <a:cs typeface="Times New Roman" panose="02020603050405020304" pitchFamily="18" charset="0"/>
              </a:rPr>
              <a:t>hisoblashni to'xtating;</a:t>
            </a:r>
          </a:p>
          <a:p>
            <a:pPr algn="just">
              <a:buFont typeface="Arial" panose="020B0604020202020204" pitchFamily="34" charset="0"/>
              <a:buChar char="•"/>
            </a:pPr>
            <a:r>
              <a:rPr lang="uz-Latn-UZ" sz="1800" dirty="0">
                <a:solidFill>
                  <a:schemeClr val="tx1"/>
                </a:solidFill>
                <a:latin typeface="Times New Roman" panose="02020603050405020304" pitchFamily="18" charset="0"/>
                <a:cs typeface="Times New Roman" panose="02020603050405020304" pitchFamily="18" charset="0"/>
              </a:rPr>
              <a:t>O'zingiz bajara olmaydigan va'dalarni bermang.</a:t>
            </a:r>
          </a:p>
        </p:txBody>
      </p:sp>
    </p:spTree>
    <p:extLst>
      <p:ext uri="{BB962C8B-B14F-4D97-AF65-F5344CB8AC3E}">
        <p14:creationId xmlns:p14="http://schemas.microsoft.com/office/powerpoint/2010/main" val="298070559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518400" y="400504"/>
            <a:ext cx="8035200" cy="4247317"/>
          </a:xfrm>
          <a:prstGeom prst="rect">
            <a:avLst/>
          </a:prstGeom>
        </p:spPr>
        <p:txBody>
          <a:bodyPr wrap="square">
            <a:spAutoFit/>
          </a:bodyPr>
          <a:lstStyle/>
          <a:p>
            <a:pPr algn="ctr"/>
            <a:r>
              <a:rPr lang="uz-Latn-UZ" b="1" dirty="0">
                <a:latin typeface="Times New Roman" panose="02020603050405020304" pitchFamily="18" charset="0"/>
                <a:cs typeface="Times New Roman" panose="02020603050405020304" pitchFamily="18" charset="0"/>
              </a:rPr>
              <a:t>Pedagoglar va psixologlar uchun amaliy </a:t>
            </a:r>
            <a:r>
              <a:rPr lang="uz-Latn-UZ" b="1" dirty="0" smtClean="0">
                <a:latin typeface="Times New Roman" panose="02020603050405020304" pitchFamily="18" charset="0"/>
                <a:cs typeface="Times New Roman" panose="02020603050405020304" pitchFamily="18" charset="0"/>
              </a:rPr>
              <a:t>qo‘llanilishi</a:t>
            </a:r>
            <a:endParaRPr lang="en-US" b="1" dirty="0" smtClean="0">
              <a:latin typeface="Times New Roman" panose="02020603050405020304" pitchFamily="18" charset="0"/>
              <a:cs typeface="Times New Roman" panose="02020603050405020304" pitchFamily="18" charset="0"/>
            </a:endParaRPr>
          </a:p>
          <a:p>
            <a:pPr algn="ctr"/>
            <a:endParaRPr lang="uz-Latn-UZ" b="1" dirty="0">
              <a:latin typeface="Times New Roman" panose="02020603050405020304" pitchFamily="18" charset="0"/>
              <a:cs typeface="Times New Roman" panose="02020603050405020304" pitchFamily="18" charset="0"/>
            </a:endParaRPr>
          </a:p>
          <a:p>
            <a:pPr>
              <a:buFont typeface="+mj-lt"/>
              <a:buAutoNum type="arabicPeriod"/>
            </a:pPr>
            <a:r>
              <a:rPr lang="uz-Latn-UZ" sz="1200" b="1" dirty="0">
                <a:latin typeface="Times New Roman" panose="02020603050405020304" pitchFamily="18" charset="0"/>
                <a:cs typeface="Times New Roman" panose="02020603050405020304" pitchFamily="18" charset="0"/>
              </a:rPr>
              <a:t>Konfliktlarni aniqlash:</a:t>
            </a:r>
            <a:endParaRPr lang="uz-Latn-UZ" sz="1200" dirty="0">
              <a:latin typeface="Times New Roman" panose="02020603050405020304" pitchFamily="18" charset="0"/>
              <a:cs typeface="Times New Roman" panose="02020603050405020304" pitchFamily="18" charset="0"/>
            </a:endParaRPr>
          </a:p>
          <a:p>
            <a:pPr marL="742950" lvl="1" indent="-285750">
              <a:buFont typeface="+mj-lt"/>
              <a:buAutoNum type="arabicPeriod"/>
            </a:pPr>
            <a:r>
              <a:rPr lang="en-US" sz="1200" dirty="0" err="1" smtClean="0">
                <a:latin typeface="Times New Roman" panose="02020603050405020304" pitchFamily="18" charset="0"/>
                <a:cs typeface="Times New Roman" panose="02020603050405020304" pitchFamily="18" charset="0"/>
              </a:rPr>
              <a:t>O‘quvchi</a:t>
            </a:r>
            <a:r>
              <a:rPr lang="uz-Latn-UZ" sz="1200" dirty="0" smtClean="0">
                <a:latin typeface="Times New Roman" panose="02020603050405020304" pitchFamily="18" charset="0"/>
                <a:cs typeface="Times New Roman" panose="02020603050405020304" pitchFamily="18" charset="0"/>
              </a:rPr>
              <a:t> </a:t>
            </a:r>
            <a:r>
              <a:rPr lang="uz-Latn-UZ" sz="1200" dirty="0">
                <a:latin typeface="Times New Roman" panose="02020603050405020304" pitchFamily="18" charset="0"/>
                <a:cs typeface="Times New Roman" panose="02020603050405020304" pitchFamily="18" charset="0"/>
              </a:rPr>
              <a:t>va ota-ona yoki hamkasblar bilan muloqotda uch roldan birini aniqlash orqali vaziyatni tahlil qilish.</a:t>
            </a:r>
          </a:p>
          <a:p>
            <a:pPr>
              <a:buFont typeface="+mj-lt"/>
              <a:buAutoNum type="arabicPeriod"/>
            </a:pPr>
            <a:r>
              <a:rPr lang="uz-Latn-UZ" sz="1200" b="1" dirty="0">
                <a:latin typeface="Times New Roman" panose="02020603050405020304" pitchFamily="18" charset="0"/>
                <a:cs typeface="Times New Roman" panose="02020603050405020304" pitchFamily="18" charset="0"/>
              </a:rPr>
              <a:t>Takrorlanuvchi dramalarni kamaytirish:</a:t>
            </a:r>
            <a:endParaRPr lang="uz-Latn-UZ" sz="1200" dirty="0">
              <a:latin typeface="Times New Roman" panose="02020603050405020304" pitchFamily="18" charset="0"/>
              <a:cs typeface="Times New Roman" panose="02020603050405020304" pitchFamily="18" charset="0"/>
            </a:endParaRPr>
          </a:p>
          <a:p>
            <a:pPr marL="742950" lvl="1" indent="-285750">
              <a:buFont typeface="+mj-lt"/>
              <a:buAutoNum type="arabicPeriod"/>
            </a:pPr>
            <a:r>
              <a:rPr lang="uz-Latn-UZ" sz="1200" dirty="0">
                <a:latin typeface="Times New Roman" panose="02020603050405020304" pitchFamily="18" charset="0"/>
                <a:cs typeface="Times New Roman" panose="02020603050405020304" pitchFamily="18" charset="0"/>
              </a:rPr>
              <a:t>Drama Triangle orqali konfliktga bog‘liq muloqot sxemalarini tushunish va o‘zgartirish.</a:t>
            </a:r>
          </a:p>
          <a:p>
            <a:pPr>
              <a:buFont typeface="+mj-lt"/>
              <a:buAutoNum type="arabicPeriod"/>
            </a:pPr>
            <a:r>
              <a:rPr lang="uz-Latn-UZ" sz="1200" b="1" dirty="0">
                <a:latin typeface="Times New Roman" panose="02020603050405020304" pitchFamily="18" charset="0"/>
                <a:cs typeface="Times New Roman" panose="02020603050405020304" pitchFamily="18" charset="0"/>
              </a:rPr>
              <a:t>Samarali kommunikatsiya strategiyasi:</a:t>
            </a:r>
            <a:endParaRPr lang="uz-Latn-UZ" sz="1200" dirty="0">
              <a:latin typeface="Times New Roman" panose="02020603050405020304" pitchFamily="18" charset="0"/>
              <a:cs typeface="Times New Roman" panose="02020603050405020304" pitchFamily="18" charset="0"/>
            </a:endParaRPr>
          </a:p>
          <a:p>
            <a:pPr marL="742950" lvl="1" indent="-285750">
              <a:buFont typeface="+mj-lt"/>
              <a:buAutoNum type="arabicPeriod"/>
            </a:pPr>
            <a:r>
              <a:rPr lang="uz-Latn-UZ" sz="1200" dirty="0">
                <a:latin typeface="Times New Roman" panose="02020603050405020304" pitchFamily="18" charset="0"/>
                <a:cs typeface="Times New Roman" panose="02020603050405020304" pitchFamily="18" charset="0"/>
              </a:rPr>
              <a:t>Pedagoglar Adult → Adult va Nurturing Parent holatini uyg‘unlashtirib, o‘quvchilarni samarali boshqaradi.</a:t>
            </a:r>
          </a:p>
          <a:p>
            <a:pPr marL="742950" lvl="1" indent="-285750">
              <a:buFont typeface="+mj-lt"/>
              <a:buAutoNum type="arabicPeriod"/>
            </a:pPr>
            <a:r>
              <a:rPr lang="uz-Latn-UZ" sz="1200" dirty="0">
                <a:latin typeface="Times New Roman" panose="02020603050405020304" pitchFamily="18" charset="0"/>
                <a:cs typeface="Times New Roman" panose="02020603050405020304" pitchFamily="18" charset="0"/>
              </a:rPr>
              <a:t>Misol: Qurbon rolidagi </a:t>
            </a:r>
            <a:r>
              <a:rPr lang="en-US" sz="1200" dirty="0" err="1" smtClean="0">
                <a:latin typeface="Times New Roman" panose="02020603050405020304" pitchFamily="18" charset="0"/>
                <a:cs typeface="Times New Roman" panose="02020603050405020304" pitchFamily="18" charset="0"/>
              </a:rPr>
              <a:t>o‘quvchi</a:t>
            </a:r>
            <a:r>
              <a:rPr lang="uz-Latn-UZ" sz="1200" dirty="0" smtClean="0">
                <a:latin typeface="Times New Roman" panose="02020603050405020304" pitchFamily="18" charset="0"/>
                <a:cs typeface="Times New Roman" panose="02020603050405020304" pitchFamily="18" charset="0"/>
              </a:rPr>
              <a:t>ning </a:t>
            </a:r>
            <a:r>
              <a:rPr lang="uz-Latn-UZ" sz="1200" dirty="0">
                <a:latin typeface="Times New Roman" panose="02020603050405020304" pitchFamily="18" charset="0"/>
                <a:cs typeface="Times New Roman" panose="02020603050405020304" pitchFamily="18" charset="0"/>
              </a:rPr>
              <a:t>muammosini tushunish, Rescuer sifatida haddan tashqari yordam bermaslik, va Persecutorga aylanishdan saqlanish.</a:t>
            </a:r>
          </a:p>
          <a:p>
            <a:pPr>
              <a:buFont typeface="+mj-lt"/>
              <a:buAutoNum type="arabicPeriod"/>
            </a:pPr>
            <a:r>
              <a:rPr lang="uz-Latn-UZ" sz="1200" b="1" dirty="0">
                <a:latin typeface="Times New Roman" panose="02020603050405020304" pitchFamily="18" charset="0"/>
                <a:cs typeface="Times New Roman" panose="02020603050405020304" pitchFamily="18" charset="0"/>
              </a:rPr>
              <a:t>Oilaviy va jamoaviy vaziyatlarda qo‘llash:</a:t>
            </a:r>
            <a:endParaRPr lang="uz-Latn-UZ" sz="1200" dirty="0">
              <a:latin typeface="Times New Roman" panose="02020603050405020304" pitchFamily="18" charset="0"/>
              <a:cs typeface="Times New Roman" panose="02020603050405020304" pitchFamily="18" charset="0"/>
            </a:endParaRPr>
          </a:p>
          <a:p>
            <a:pPr marL="742950" lvl="1" indent="-285750">
              <a:buFont typeface="+mj-lt"/>
              <a:buAutoNum type="arabicPeriod"/>
            </a:pPr>
            <a:r>
              <a:rPr lang="uz-Latn-UZ" sz="1200" dirty="0">
                <a:latin typeface="Times New Roman" panose="02020603050405020304" pitchFamily="18" charset="0"/>
                <a:cs typeface="Times New Roman" panose="02020603050405020304" pitchFamily="18" charset="0"/>
              </a:rPr>
              <a:t>Ota-ona va bolalar, shuningdek hamkasblar bilan yuzaga keladigan konfliktlarda Drama Triangle tahlili yordamida yechim ishlab chiqish</a:t>
            </a:r>
            <a:r>
              <a:rPr lang="uz-Latn-UZ" sz="1200" dirty="0" smtClean="0">
                <a:latin typeface="Times New Roman" panose="02020603050405020304" pitchFamily="18" charset="0"/>
                <a:cs typeface="Times New Roman" panose="02020603050405020304" pitchFamily="18" charset="0"/>
              </a:rPr>
              <a:t>.</a:t>
            </a:r>
            <a:endParaRPr lang="en-US" sz="1200" dirty="0" smtClean="0">
              <a:latin typeface="Times New Roman" panose="02020603050405020304" pitchFamily="18" charset="0"/>
              <a:cs typeface="Times New Roman" panose="02020603050405020304" pitchFamily="18" charset="0"/>
            </a:endParaRPr>
          </a:p>
          <a:p>
            <a:pPr marL="457200" lvl="1"/>
            <a:endParaRPr lang="en-US" sz="1200" dirty="0">
              <a:latin typeface="Times New Roman" panose="02020603050405020304" pitchFamily="18" charset="0"/>
              <a:cs typeface="Times New Roman" panose="02020603050405020304" pitchFamily="18" charset="0"/>
            </a:endParaRPr>
          </a:p>
          <a:p>
            <a:pPr>
              <a:tabLst>
                <a:tab pos="360363" algn="l"/>
              </a:tabLst>
            </a:pPr>
            <a:r>
              <a:rPr lang="en-US" sz="1200" b="1" dirty="0" smtClean="0">
                <a:latin typeface="Times New Roman" panose="02020603050405020304" pitchFamily="18" charset="0"/>
                <a:cs typeface="Times New Roman" panose="02020603050405020304" pitchFamily="18" charset="0"/>
              </a:rPr>
              <a:t>	</a:t>
            </a:r>
            <a:r>
              <a:rPr lang="uz-Latn-UZ" sz="1200" b="1" dirty="0" smtClean="0">
                <a:latin typeface="Times New Roman" panose="02020603050405020304" pitchFamily="18" charset="0"/>
                <a:cs typeface="Times New Roman" panose="02020603050405020304" pitchFamily="18" charset="0"/>
              </a:rPr>
              <a:t>Karpman </a:t>
            </a:r>
            <a:r>
              <a:rPr lang="uz-Latn-UZ" sz="1200" b="1" dirty="0">
                <a:latin typeface="Times New Roman" panose="02020603050405020304" pitchFamily="18" charset="0"/>
                <a:cs typeface="Times New Roman" panose="02020603050405020304" pitchFamily="18" charset="0"/>
              </a:rPr>
              <a:t>dramatiya uchburchagi</a:t>
            </a:r>
            <a:r>
              <a:rPr lang="uz-Latn-UZ" sz="1200" dirty="0">
                <a:latin typeface="Times New Roman" panose="02020603050405020304" pitchFamily="18" charset="0"/>
                <a:cs typeface="Times New Roman" panose="02020603050405020304" pitchFamily="18" charset="0"/>
              </a:rPr>
              <a:t> — insonlar orasidagi takrorlanuvchi konflikt va dramatik muloqotni tushunish, ego holatlari va TA bilan bog‘lash orqali pedagoglar va psixologlar uchun </a:t>
            </a:r>
            <a:r>
              <a:rPr lang="uz-Latn-UZ" sz="1200" b="1" dirty="0">
                <a:latin typeface="Times New Roman" panose="02020603050405020304" pitchFamily="18" charset="0"/>
                <a:cs typeface="Times New Roman" panose="02020603050405020304" pitchFamily="18" charset="0"/>
              </a:rPr>
              <a:t>samarali vosita</a:t>
            </a:r>
            <a:r>
              <a:rPr lang="uz-Latn-UZ" sz="1200" dirty="0">
                <a:latin typeface="Times New Roman" panose="02020603050405020304" pitchFamily="18" charset="0"/>
                <a:cs typeface="Times New Roman" panose="02020603050405020304" pitchFamily="18" charset="0"/>
              </a:rPr>
              <a:t> hisoblanadi.</a:t>
            </a:r>
          </a:p>
          <a:p>
            <a:r>
              <a:rPr lang="uz-Latn-UZ" sz="1200" dirty="0">
                <a:latin typeface="Times New Roman" panose="02020603050405020304" pitchFamily="18" charset="0"/>
                <a:cs typeface="Times New Roman" panose="02020603050405020304" pitchFamily="18" charset="0"/>
              </a:rPr>
              <a:t>TA bilan uyg‘unlashtirganda:</a:t>
            </a:r>
          </a:p>
          <a:p>
            <a:pPr lvl="1"/>
            <a:r>
              <a:rPr lang="uz-Latn-UZ" sz="1200" b="1" dirty="0">
                <a:latin typeface="Times New Roman" panose="02020603050405020304" pitchFamily="18" charset="0"/>
                <a:cs typeface="Times New Roman" panose="02020603050405020304" pitchFamily="18" charset="0"/>
              </a:rPr>
              <a:t>Victim → Adapted Child</a:t>
            </a:r>
            <a:r>
              <a:rPr lang="uz-Latn-UZ" sz="1200" dirty="0">
                <a:latin typeface="Times New Roman" panose="02020603050405020304" pitchFamily="18" charset="0"/>
                <a:cs typeface="Times New Roman" panose="02020603050405020304" pitchFamily="18" charset="0"/>
              </a:rPr>
              <a:t>,</a:t>
            </a:r>
          </a:p>
          <a:p>
            <a:pPr lvl="1"/>
            <a:r>
              <a:rPr lang="uz-Latn-UZ" sz="1200" b="1" dirty="0">
                <a:latin typeface="Times New Roman" panose="02020603050405020304" pitchFamily="18" charset="0"/>
                <a:cs typeface="Times New Roman" panose="02020603050405020304" pitchFamily="18" charset="0"/>
              </a:rPr>
              <a:t>Persecutor → Critical Parent</a:t>
            </a:r>
            <a:r>
              <a:rPr lang="uz-Latn-UZ" sz="1200" dirty="0">
                <a:latin typeface="Times New Roman" panose="02020603050405020304" pitchFamily="18" charset="0"/>
                <a:cs typeface="Times New Roman" panose="02020603050405020304" pitchFamily="18" charset="0"/>
              </a:rPr>
              <a:t>,</a:t>
            </a:r>
          </a:p>
          <a:p>
            <a:pPr lvl="1"/>
            <a:r>
              <a:rPr lang="uz-Latn-UZ" sz="1200" b="1" dirty="0">
                <a:latin typeface="Times New Roman" panose="02020603050405020304" pitchFamily="18" charset="0"/>
                <a:cs typeface="Times New Roman" panose="02020603050405020304" pitchFamily="18" charset="0"/>
              </a:rPr>
              <a:t>Rescuer → Nurturing Parent</a:t>
            </a:r>
            <a:endParaRPr lang="uz-Latn-UZ" sz="1200" dirty="0">
              <a:latin typeface="Times New Roman" panose="02020603050405020304" pitchFamily="18" charset="0"/>
              <a:cs typeface="Times New Roman" panose="02020603050405020304" pitchFamily="18" charset="0"/>
            </a:endParaRPr>
          </a:p>
          <a:p>
            <a:r>
              <a:rPr lang="uz-Latn-UZ" sz="1200" dirty="0">
                <a:latin typeface="Times New Roman" panose="02020603050405020304" pitchFamily="18" charset="0"/>
                <a:cs typeface="Times New Roman" panose="02020603050405020304" pitchFamily="18" charset="0"/>
              </a:rPr>
              <a:t>Bu kombinatsiya pedagogga </a:t>
            </a:r>
            <a:r>
              <a:rPr lang="uz-Latn-UZ" sz="1200" b="1" dirty="0">
                <a:latin typeface="Times New Roman" panose="02020603050405020304" pitchFamily="18" charset="0"/>
                <a:cs typeface="Times New Roman" panose="02020603050405020304" pitchFamily="18" charset="0"/>
              </a:rPr>
              <a:t>muloqotdagi rolni aniqlash va vaziyatni konstruktiv boshqarish</a:t>
            </a:r>
            <a:r>
              <a:rPr lang="uz-Latn-UZ" sz="1200" dirty="0">
                <a:latin typeface="Times New Roman" panose="02020603050405020304" pitchFamily="18" charset="0"/>
                <a:cs typeface="Times New Roman" panose="02020603050405020304" pitchFamily="18" charset="0"/>
              </a:rPr>
              <a:t> imkonini beradi.</a:t>
            </a:r>
          </a:p>
          <a:p>
            <a:pPr marL="457200" lvl="1"/>
            <a:endParaRPr lang="uz-Latn-UZ"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411365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914"/>
        <p:cNvGrpSpPr/>
        <p:nvPr/>
      </p:nvGrpSpPr>
      <p:grpSpPr>
        <a:xfrm>
          <a:off x="0" y="0"/>
          <a:ext cx="0" cy="0"/>
          <a:chOff x="0" y="0"/>
          <a:chExt cx="0" cy="0"/>
        </a:xfrm>
      </p:grpSpPr>
      <p:grpSp>
        <p:nvGrpSpPr>
          <p:cNvPr id="915" name="Google Shape;915;p65"/>
          <p:cNvGrpSpPr/>
          <p:nvPr/>
        </p:nvGrpSpPr>
        <p:grpSpPr>
          <a:xfrm rot="-5400000">
            <a:off x="452815" y="1242198"/>
            <a:ext cx="2611884" cy="2573695"/>
            <a:chOff x="1655550" y="790900"/>
            <a:chExt cx="2510262" cy="3417671"/>
          </a:xfrm>
        </p:grpSpPr>
        <p:sp>
          <p:nvSpPr>
            <p:cNvPr id="916" name="Google Shape;916;p65"/>
            <p:cNvSpPr/>
            <p:nvPr/>
          </p:nvSpPr>
          <p:spPr>
            <a:xfrm>
              <a:off x="1655550" y="790900"/>
              <a:ext cx="2510262" cy="3417671"/>
            </a:xfrm>
            <a:custGeom>
              <a:avLst/>
              <a:gdLst/>
              <a:ahLst/>
              <a:cxnLst/>
              <a:rect l="l" t="t" r="r" b="b"/>
              <a:pathLst>
                <a:path w="143096" h="190426" extrusionOk="0">
                  <a:moveTo>
                    <a:pt x="2914" y="0"/>
                  </a:moveTo>
                  <a:cubicBezTo>
                    <a:pt x="1280" y="0"/>
                    <a:pt x="0" y="1281"/>
                    <a:pt x="0" y="2914"/>
                  </a:cubicBezTo>
                  <a:lnTo>
                    <a:pt x="0" y="187512"/>
                  </a:lnTo>
                  <a:cubicBezTo>
                    <a:pt x="0" y="189101"/>
                    <a:pt x="1280" y="190426"/>
                    <a:pt x="2914" y="190426"/>
                  </a:cubicBezTo>
                  <a:lnTo>
                    <a:pt x="140182" y="190426"/>
                  </a:lnTo>
                  <a:cubicBezTo>
                    <a:pt x="141771" y="190426"/>
                    <a:pt x="143096" y="189101"/>
                    <a:pt x="143096" y="187512"/>
                  </a:cubicBezTo>
                  <a:lnTo>
                    <a:pt x="143096" y="2914"/>
                  </a:lnTo>
                  <a:cubicBezTo>
                    <a:pt x="143096" y="1281"/>
                    <a:pt x="141771" y="0"/>
                    <a:pt x="14018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 name="Google Shape;917;p65"/>
            <p:cNvSpPr/>
            <p:nvPr/>
          </p:nvSpPr>
          <p:spPr>
            <a:xfrm>
              <a:off x="1735300" y="886765"/>
              <a:ext cx="2350730" cy="3115776"/>
            </a:xfrm>
            <a:custGeom>
              <a:avLst/>
              <a:gdLst/>
              <a:ahLst/>
              <a:cxnLst/>
              <a:rect l="l" t="t" r="r" b="b"/>
              <a:pathLst>
                <a:path w="134002" h="173605" extrusionOk="0">
                  <a:moveTo>
                    <a:pt x="1" y="1"/>
                  </a:moveTo>
                  <a:lnTo>
                    <a:pt x="1" y="53821"/>
                  </a:lnTo>
                  <a:lnTo>
                    <a:pt x="1" y="127599"/>
                  </a:lnTo>
                  <a:lnTo>
                    <a:pt x="1" y="173605"/>
                  </a:lnTo>
                  <a:lnTo>
                    <a:pt x="134001" y="173605"/>
                  </a:lnTo>
                  <a:lnTo>
                    <a:pt x="134001" y="34615"/>
                  </a:lnTo>
                  <a:lnTo>
                    <a:pt x="13400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918" name="Google Shape;918;p65"/>
          <p:cNvPicPr preferRelativeResize="0"/>
          <p:nvPr/>
        </p:nvPicPr>
        <p:blipFill rotWithShape="1">
          <a:blip r:embed="rId3">
            <a:alphaModFix/>
          </a:blip>
          <a:srcRect l="18513" t="922" r="9812" b="922"/>
          <a:stretch/>
        </p:blipFill>
        <p:spPr>
          <a:xfrm rot="-3">
            <a:off x="574629" y="1306115"/>
            <a:ext cx="2393399" cy="2395562"/>
          </a:xfrm>
          <a:prstGeom prst="rect">
            <a:avLst/>
          </a:prstGeom>
          <a:noFill/>
          <a:ln>
            <a:noFill/>
          </a:ln>
        </p:spPr>
      </p:pic>
      <p:cxnSp>
        <p:nvCxnSpPr>
          <p:cNvPr id="921" name="Google Shape;921;p65"/>
          <p:cNvCxnSpPr/>
          <p:nvPr/>
        </p:nvCxnSpPr>
        <p:spPr>
          <a:xfrm>
            <a:off x="3333925" y="915988"/>
            <a:ext cx="0" cy="2919000"/>
          </a:xfrm>
          <a:prstGeom prst="straightConnector1">
            <a:avLst/>
          </a:prstGeom>
          <a:noFill/>
          <a:ln w="19050" cap="flat" cmpd="sng">
            <a:solidFill>
              <a:srgbClr val="0D0D0D"/>
            </a:solidFill>
            <a:prstDash val="solid"/>
            <a:round/>
            <a:headEnd type="none" w="med" len="med"/>
            <a:tailEnd type="none" w="med" len="med"/>
          </a:ln>
        </p:spPr>
      </p:cxnSp>
      <p:sp>
        <p:nvSpPr>
          <p:cNvPr id="4" name="Прямоугольник 3"/>
          <p:cNvSpPr/>
          <p:nvPr/>
        </p:nvSpPr>
        <p:spPr>
          <a:xfrm>
            <a:off x="3520800" y="502730"/>
            <a:ext cx="5407200" cy="4247317"/>
          </a:xfrm>
          <a:prstGeom prst="rect">
            <a:avLst/>
          </a:prstGeom>
        </p:spPr>
        <p:txBody>
          <a:bodyPr wrap="square">
            <a:spAutoFit/>
          </a:bodyPr>
          <a:lstStyle/>
          <a:p>
            <a:r>
              <a:rPr lang="uz-Latn-UZ" sz="1800" b="1" dirty="0">
                <a:latin typeface="Times New Roman" panose="02020603050405020304" pitchFamily="18" charset="0"/>
                <a:cs typeface="Times New Roman" panose="02020603050405020304" pitchFamily="18" charset="0"/>
              </a:rPr>
              <a:t>1-masala: Oilaviy vaziyat</a:t>
            </a:r>
          </a:p>
          <a:p>
            <a:r>
              <a:rPr lang="uz-Latn-UZ" sz="1800" b="1" dirty="0">
                <a:latin typeface="Times New Roman" panose="02020603050405020304" pitchFamily="18" charset="0"/>
                <a:cs typeface="Times New Roman" panose="02020603050405020304" pitchFamily="18" charset="0"/>
              </a:rPr>
              <a:t>Holat:</a:t>
            </a:r>
            <a:r>
              <a:rPr lang="uz-Latn-UZ" sz="1800" dirty="0">
                <a:latin typeface="Times New Roman" panose="02020603050405020304" pitchFamily="18" charset="0"/>
                <a:cs typeface="Times New Roman" panose="02020603050405020304" pitchFamily="18" charset="0"/>
              </a:rPr>
              <a:t/>
            </a:r>
            <a:br>
              <a:rPr lang="uz-Latn-UZ" sz="1800" dirty="0">
                <a:latin typeface="Times New Roman" panose="02020603050405020304" pitchFamily="18" charset="0"/>
                <a:cs typeface="Times New Roman" panose="02020603050405020304" pitchFamily="18" charset="0"/>
              </a:rPr>
            </a:br>
            <a:r>
              <a:rPr lang="uz-Latn-UZ" sz="1800" dirty="0">
                <a:latin typeface="Times New Roman" panose="02020603050405020304" pitchFamily="18" charset="0"/>
                <a:cs typeface="Times New Roman" panose="02020603050405020304" pitchFamily="18" charset="0"/>
              </a:rPr>
              <a:t>Ota-ona va o‘g‘il maktabdagi baholari uchun kelishmovchilik qilmoqda. O‘g‘il shunday deydi:</a:t>
            </a:r>
            <a:br>
              <a:rPr lang="uz-Latn-UZ" sz="1800" dirty="0">
                <a:latin typeface="Times New Roman" panose="02020603050405020304" pitchFamily="18" charset="0"/>
                <a:cs typeface="Times New Roman" panose="02020603050405020304" pitchFamily="18" charset="0"/>
              </a:rPr>
            </a:br>
            <a:r>
              <a:rPr lang="uz-Latn-UZ" sz="1800" b="1" i="1" dirty="0">
                <a:latin typeface="Times New Roman" panose="02020603050405020304" pitchFamily="18" charset="0"/>
                <a:cs typeface="Times New Roman" panose="02020603050405020304" pitchFamily="18" charset="0"/>
              </a:rPr>
              <a:t>"Men hech qachon yaxshi baho ololmayman, </a:t>
            </a:r>
            <a:r>
              <a:rPr lang="uz-Latn-UZ" sz="1800" b="1" i="1" dirty="0" smtClean="0">
                <a:latin typeface="Times New Roman" panose="02020603050405020304" pitchFamily="18" charset="0"/>
                <a:cs typeface="Times New Roman" panose="02020603050405020304" pitchFamily="18" charset="0"/>
              </a:rPr>
              <a:t>siz</a:t>
            </a:r>
            <a:r>
              <a:rPr lang="en-US" sz="1800" b="1" i="1" dirty="0" smtClean="0">
                <a:latin typeface="Times New Roman" panose="02020603050405020304" pitchFamily="18" charset="0"/>
                <a:cs typeface="Times New Roman" panose="02020603050405020304" pitchFamily="18" charset="0"/>
              </a:rPr>
              <a:t>lar</a:t>
            </a:r>
            <a:r>
              <a:rPr lang="uz-Latn-UZ" sz="1800" b="1" i="1" dirty="0" smtClean="0">
                <a:latin typeface="Times New Roman" panose="02020603050405020304" pitchFamily="18" charset="0"/>
                <a:cs typeface="Times New Roman" panose="02020603050405020304" pitchFamily="18" charset="0"/>
              </a:rPr>
              <a:t> </a:t>
            </a:r>
            <a:r>
              <a:rPr lang="uz-Latn-UZ" sz="1800" b="1" i="1" dirty="0">
                <a:latin typeface="Times New Roman" panose="02020603050405020304" pitchFamily="18" charset="0"/>
                <a:cs typeface="Times New Roman" panose="02020603050405020304" pitchFamily="18" charset="0"/>
              </a:rPr>
              <a:t>doimo meni tanqid qilasizlar"</a:t>
            </a:r>
            <a:endParaRPr lang="uz-Latn-UZ" sz="1800" b="1" dirty="0">
              <a:latin typeface="Times New Roman" panose="02020603050405020304" pitchFamily="18" charset="0"/>
              <a:cs typeface="Times New Roman" panose="02020603050405020304" pitchFamily="18" charset="0"/>
            </a:endParaRPr>
          </a:p>
          <a:p>
            <a:r>
              <a:rPr lang="uz-Latn-UZ" sz="1800" dirty="0">
                <a:latin typeface="Times New Roman" panose="02020603050405020304" pitchFamily="18" charset="0"/>
                <a:cs typeface="Times New Roman" panose="02020603050405020304" pitchFamily="18" charset="0"/>
              </a:rPr>
              <a:t>Ota javob beradi:</a:t>
            </a:r>
            <a:br>
              <a:rPr lang="uz-Latn-UZ" sz="1800" dirty="0">
                <a:latin typeface="Times New Roman" panose="02020603050405020304" pitchFamily="18" charset="0"/>
                <a:cs typeface="Times New Roman" panose="02020603050405020304" pitchFamily="18" charset="0"/>
              </a:rPr>
            </a:br>
            <a:r>
              <a:rPr lang="uz-Latn-UZ" sz="1800" b="1" i="1" dirty="0">
                <a:latin typeface="Times New Roman" panose="02020603050405020304" pitchFamily="18" charset="0"/>
                <a:cs typeface="Times New Roman" panose="02020603050405020304" pitchFamily="18" charset="0"/>
              </a:rPr>
              <a:t>"Sen hamisha ayblaysan, men senga yordam berishga harakat qilaman, lekin sen hech qachon shukr qilmayapsan"</a:t>
            </a:r>
            <a:endParaRPr lang="uz-Latn-UZ" sz="1800" b="1" dirty="0">
              <a:latin typeface="Times New Roman" panose="02020603050405020304" pitchFamily="18" charset="0"/>
              <a:cs typeface="Times New Roman" panose="02020603050405020304" pitchFamily="18" charset="0"/>
            </a:endParaRPr>
          </a:p>
          <a:p>
            <a:r>
              <a:rPr lang="uz-Latn-UZ" sz="1800" b="1" dirty="0">
                <a:latin typeface="Times New Roman" panose="02020603050405020304" pitchFamily="18" charset="0"/>
                <a:cs typeface="Times New Roman" panose="02020603050405020304" pitchFamily="18" charset="0"/>
              </a:rPr>
              <a:t>Savol:</a:t>
            </a:r>
            <a:endParaRPr lang="uz-Latn-UZ" sz="1800" dirty="0">
              <a:latin typeface="Times New Roman" panose="02020603050405020304" pitchFamily="18" charset="0"/>
              <a:cs typeface="Times New Roman" panose="02020603050405020304" pitchFamily="18" charset="0"/>
            </a:endParaRPr>
          </a:p>
          <a:p>
            <a:r>
              <a:rPr lang="uz-Latn-UZ" sz="1800" dirty="0">
                <a:latin typeface="Times New Roman" panose="02020603050405020304" pitchFamily="18" charset="0"/>
                <a:cs typeface="Times New Roman" panose="02020603050405020304" pitchFamily="18" charset="0"/>
              </a:rPr>
              <a:t>Har bir shaxs (o‘g‘il va ota) qaysi Karpman roli bilan gapiryapti?</a:t>
            </a:r>
          </a:p>
          <a:p>
            <a:r>
              <a:rPr lang="uz-Latn-UZ" sz="1800" dirty="0">
                <a:latin typeface="Times New Roman" panose="02020603050405020304" pitchFamily="18" charset="0"/>
                <a:cs typeface="Times New Roman" panose="02020603050405020304" pitchFamily="18" charset="0"/>
              </a:rPr>
              <a:t>Siz pedagog yoki psixolog sifatida qaysi rolni o‘ynash va qanday strategiya qo‘llashni tavsiya qilasiz?</a:t>
            </a:r>
          </a:p>
        </p:txBody>
      </p:sp>
      <p:pic>
        <p:nvPicPr>
          <p:cNvPr id="2" name="Рисунок 1"/>
          <p:cNvPicPr>
            <a:picLocks noChangeAspect="1"/>
          </p:cNvPicPr>
          <p:nvPr/>
        </p:nvPicPr>
        <p:blipFill>
          <a:blip r:embed="rId4"/>
          <a:stretch>
            <a:fillRect/>
          </a:stretch>
        </p:blipFill>
        <p:spPr>
          <a:xfrm>
            <a:off x="544100" y="1306112"/>
            <a:ext cx="2423929" cy="2395567"/>
          </a:xfrm>
          <a:prstGeom prst="rect">
            <a:avLst/>
          </a:prstGeom>
        </p:spPr>
      </p:pic>
    </p:spTree>
    <p:extLst>
      <p:ext uri="{BB962C8B-B14F-4D97-AF65-F5344CB8AC3E}">
        <p14:creationId xmlns:p14="http://schemas.microsoft.com/office/powerpoint/2010/main" val="47958466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925"/>
        <p:cNvGrpSpPr/>
        <p:nvPr/>
      </p:nvGrpSpPr>
      <p:grpSpPr>
        <a:xfrm>
          <a:off x="0" y="0"/>
          <a:ext cx="0" cy="0"/>
          <a:chOff x="0" y="0"/>
          <a:chExt cx="0" cy="0"/>
        </a:xfrm>
      </p:grpSpPr>
      <p:sp>
        <p:nvSpPr>
          <p:cNvPr id="928" name="Google Shape;928;p66"/>
          <p:cNvSpPr/>
          <p:nvPr/>
        </p:nvSpPr>
        <p:spPr>
          <a:xfrm>
            <a:off x="6141216" y="1056829"/>
            <a:ext cx="1501221" cy="2864432"/>
          </a:xfrm>
          <a:custGeom>
            <a:avLst/>
            <a:gdLst/>
            <a:ahLst/>
            <a:cxnLst/>
            <a:rect l="l" t="t" r="r" b="b"/>
            <a:pathLst>
              <a:path w="84552" h="161331" extrusionOk="0">
                <a:moveTo>
                  <a:pt x="1" y="1"/>
                </a:moveTo>
                <a:lnTo>
                  <a:pt x="1" y="161331"/>
                </a:lnTo>
                <a:lnTo>
                  <a:pt x="84551" y="161331"/>
                </a:lnTo>
                <a:lnTo>
                  <a:pt x="84551"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931" name="Google Shape;931;p66"/>
          <p:cNvCxnSpPr/>
          <p:nvPr/>
        </p:nvCxnSpPr>
        <p:spPr>
          <a:xfrm>
            <a:off x="5241600" y="1112253"/>
            <a:ext cx="0" cy="2919000"/>
          </a:xfrm>
          <a:prstGeom prst="straightConnector1">
            <a:avLst/>
          </a:prstGeom>
          <a:noFill/>
          <a:ln w="19050" cap="flat" cmpd="sng">
            <a:solidFill>
              <a:srgbClr val="0D0D0D"/>
            </a:solidFill>
            <a:prstDash val="solid"/>
            <a:round/>
            <a:headEnd type="none" w="med" len="med"/>
            <a:tailEnd type="none" w="med" len="med"/>
          </a:ln>
        </p:spPr>
      </p:cxnSp>
      <p:sp>
        <p:nvSpPr>
          <p:cNvPr id="4" name="Прямоугольник 3"/>
          <p:cNvSpPr/>
          <p:nvPr/>
        </p:nvSpPr>
        <p:spPr>
          <a:xfrm>
            <a:off x="331201" y="524950"/>
            <a:ext cx="4809600" cy="4093428"/>
          </a:xfrm>
          <a:prstGeom prst="rect">
            <a:avLst/>
          </a:prstGeom>
        </p:spPr>
        <p:txBody>
          <a:bodyPr wrap="square">
            <a:spAutoFit/>
          </a:bodyPr>
          <a:lstStyle/>
          <a:p>
            <a:r>
              <a:rPr lang="uz-Latn-UZ" sz="2000" b="1" dirty="0">
                <a:latin typeface="Times New Roman" panose="02020603050405020304" pitchFamily="18" charset="0"/>
                <a:cs typeface="Times New Roman" panose="02020603050405020304" pitchFamily="18" charset="0"/>
              </a:rPr>
              <a:t>2-masala: Hamkasblar o‘rtasidagi nizoli vaziyat</a:t>
            </a:r>
          </a:p>
          <a:p>
            <a:r>
              <a:rPr lang="uz-Latn-UZ" sz="2000" b="1" dirty="0">
                <a:latin typeface="Times New Roman" panose="02020603050405020304" pitchFamily="18" charset="0"/>
                <a:cs typeface="Times New Roman" panose="02020603050405020304" pitchFamily="18" charset="0"/>
              </a:rPr>
              <a:t>Holat:</a:t>
            </a:r>
            <a:r>
              <a:rPr lang="uz-Latn-UZ" sz="2000" dirty="0">
                <a:latin typeface="Times New Roman" panose="02020603050405020304" pitchFamily="18" charset="0"/>
                <a:cs typeface="Times New Roman" panose="02020603050405020304" pitchFamily="18" charset="0"/>
              </a:rPr>
              <a:t/>
            </a:r>
            <a:br>
              <a:rPr lang="uz-Latn-UZ" sz="2000" dirty="0">
                <a:latin typeface="Times New Roman" panose="02020603050405020304" pitchFamily="18" charset="0"/>
                <a:cs typeface="Times New Roman" panose="02020603050405020304" pitchFamily="18" charset="0"/>
              </a:rPr>
            </a:br>
            <a:r>
              <a:rPr lang="uz-Latn-UZ" sz="2000" dirty="0">
                <a:latin typeface="Times New Roman" panose="02020603050405020304" pitchFamily="18" charset="0"/>
                <a:cs typeface="Times New Roman" panose="02020603050405020304" pitchFamily="18" charset="0"/>
              </a:rPr>
              <a:t>Siz maktabda hamkasbingiz bilan loyiha ustida ishlayapsiz. U shunday deydi:</a:t>
            </a:r>
            <a:br>
              <a:rPr lang="uz-Latn-UZ" sz="2000" dirty="0">
                <a:latin typeface="Times New Roman" panose="02020603050405020304" pitchFamily="18" charset="0"/>
                <a:cs typeface="Times New Roman" panose="02020603050405020304" pitchFamily="18" charset="0"/>
              </a:rPr>
            </a:br>
            <a:r>
              <a:rPr lang="uz-Latn-UZ" sz="2000" b="1" i="1" dirty="0">
                <a:latin typeface="Times New Roman" panose="02020603050405020304" pitchFamily="18" charset="0"/>
                <a:cs typeface="Times New Roman" panose="02020603050405020304" pitchFamily="18" charset="0"/>
              </a:rPr>
              <a:t>"Agar siz bu ishni bajarmasangiz, men uni o‘zim qilaman va hamma sizni ayblaydi"</a:t>
            </a:r>
            <a:endParaRPr lang="uz-Latn-UZ" sz="2000" b="1" dirty="0">
              <a:latin typeface="Times New Roman" panose="02020603050405020304" pitchFamily="18" charset="0"/>
              <a:cs typeface="Times New Roman" panose="02020603050405020304" pitchFamily="18" charset="0"/>
            </a:endParaRPr>
          </a:p>
          <a:p>
            <a:r>
              <a:rPr lang="uz-Latn-UZ" sz="2000" b="1" dirty="0">
                <a:latin typeface="Times New Roman" panose="02020603050405020304" pitchFamily="18" charset="0"/>
                <a:cs typeface="Times New Roman" panose="02020603050405020304" pitchFamily="18" charset="0"/>
              </a:rPr>
              <a:t>Savol:</a:t>
            </a:r>
            <a:endParaRPr lang="uz-Latn-UZ" sz="2000" dirty="0">
              <a:latin typeface="Times New Roman" panose="02020603050405020304" pitchFamily="18" charset="0"/>
              <a:cs typeface="Times New Roman" panose="02020603050405020304" pitchFamily="18" charset="0"/>
            </a:endParaRPr>
          </a:p>
          <a:p>
            <a:r>
              <a:rPr lang="uz-Latn-UZ" sz="2000" dirty="0">
                <a:latin typeface="Times New Roman" panose="02020603050405020304" pitchFamily="18" charset="0"/>
                <a:cs typeface="Times New Roman" panose="02020603050405020304" pitchFamily="18" charset="0"/>
              </a:rPr>
              <a:t>Bu vaziyatda har bir shaxs qaysi rolni o‘ynayapti?</a:t>
            </a:r>
          </a:p>
          <a:p>
            <a:r>
              <a:rPr lang="uz-Latn-UZ" sz="2000" dirty="0">
                <a:latin typeface="Times New Roman" panose="02020603050405020304" pitchFamily="18" charset="0"/>
                <a:cs typeface="Times New Roman" panose="02020603050405020304" pitchFamily="18" charset="0"/>
              </a:rPr>
              <a:t>Siz pedagog sifatida qaysi rolni tanlaysiz va qanday strategiya bilan muloqotni boshqarasiz?</a:t>
            </a:r>
          </a:p>
        </p:txBody>
      </p:sp>
      <p:pic>
        <p:nvPicPr>
          <p:cNvPr id="5122" name="Picture 2" descr="Красивые гифки для презентаций (180 картинок)"/>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241600" y="611350"/>
            <a:ext cx="3549600" cy="4248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531006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914"/>
        <p:cNvGrpSpPr/>
        <p:nvPr/>
      </p:nvGrpSpPr>
      <p:grpSpPr>
        <a:xfrm>
          <a:off x="0" y="0"/>
          <a:ext cx="0" cy="0"/>
          <a:chOff x="0" y="0"/>
          <a:chExt cx="0" cy="0"/>
        </a:xfrm>
      </p:grpSpPr>
      <p:cxnSp>
        <p:nvCxnSpPr>
          <p:cNvPr id="921" name="Google Shape;921;p65"/>
          <p:cNvCxnSpPr/>
          <p:nvPr/>
        </p:nvCxnSpPr>
        <p:spPr>
          <a:xfrm>
            <a:off x="3333925" y="915988"/>
            <a:ext cx="0" cy="2919000"/>
          </a:xfrm>
          <a:prstGeom prst="straightConnector1">
            <a:avLst/>
          </a:prstGeom>
          <a:noFill/>
          <a:ln w="19050" cap="flat" cmpd="sng">
            <a:solidFill>
              <a:srgbClr val="0D0D0D"/>
            </a:solidFill>
            <a:prstDash val="solid"/>
            <a:round/>
            <a:headEnd type="none" w="med" len="med"/>
            <a:tailEnd type="none" w="med" len="med"/>
          </a:ln>
        </p:spPr>
      </p:cxnSp>
      <p:sp>
        <p:nvSpPr>
          <p:cNvPr id="4" name="Прямоугольник 3"/>
          <p:cNvSpPr/>
          <p:nvPr/>
        </p:nvSpPr>
        <p:spPr>
          <a:xfrm>
            <a:off x="3520800" y="502730"/>
            <a:ext cx="5565600" cy="4154984"/>
          </a:xfrm>
          <a:prstGeom prst="rect">
            <a:avLst/>
          </a:prstGeom>
        </p:spPr>
        <p:txBody>
          <a:bodyPr wrap="square">
            <a:spAutoFit/>
          </a:bodyPr>
          <a:lstStyle/>
          <a:p>
            <a:r>
              <a:rPr lang="uz-Latn-UZ" sz="2400" b="1" dirty="0">
                <a:latin typeface="Times New Roman" panose="02020603050405020304" pitchFamily="18" charset="0"/>
                <a:cs typeface="Times New Roman" panose="02020603050405020304" pitchFamily="18" charset="0"/>
              </a:rPr>
              <a:t>3-masala: </a:t>
            </a:r>
            <a:r>
              <a:rPr lang="en-US" sz="2400" b="1" dirty="0" err="1" smtClean="0">
                <a:latin typeface="Times New Roman" panose="02020603050405020304" pitchFamily="18" charset="0"/>
                <a:cs typeface="Times New Roman" panose="02020603050405020304" pitchFamily="18" charset="0"/>
              </a:rPr>
              <a:t>O‘quvchi</a:t>
            </a:r>
            <a:r>
              <a:rPr lang="uz-Latn-UZ" sz="2400" b="1" dirty="0" smtClean="0">
                <a:latin typeface="Times New Roman" panose="02020603050405020304" pitchFamily="18" charset="0"/>
                <a:cs typeface="Times New Roman" panose="02020603050405020304" pitchFamily="18" charset="0"/>
              </a:rPr>
              <a:t> </a:t>
            </a:r>
            <a:r>
              <a:rPr lang="uz-Latn-UZ" sz="2400" b="1" dirty="0">
                <a:latin typeface="Times New Roman" panose="02020603050405020304" pitchFamily="18" charset="0"/>
                <a:cs typeface="Times New Roman" panose="02020603050405020304" pitchFamily="18" charset="0"/>
              </a:rPr>
              <a:t>bilan murakkab muloqot</a:t>
            </a:r>
          </a:p>
          <a:p>
            <a:r>
              <a:rPr lang="uz-Latn-UZ" sz="2400" b="1" dirty="0">
                <a:latin typeface="Times New Roman" panose="02020603050405020304" pitchFamily="18" charset="0"/>
                <a:cs typeface="Times New Roman" panose="02020603050405020304" pitchFamily="18" charset="0"/>
              </a:rPr>
              <a:t>Holat:</a:t>
            </a:r>
            <a:r>
              <a:rPr lang="uz-Latn-UZ" sz="2400" dirty="0">
                <a:latin typeface="Times New Roman" panose="02020603050405020304" pitchFamily="18" charset="0"/>
                <a:cs typeface="Times New Roman" panose="02020603050405020304" pitchFamily="18" charset="0"/>
              </a:rPr>
              <a:t/>
            </a:r>
            <a:br>
              <a:rPr lang="uz-Latn-UZ" sz="2400" dirty="0">
                <a:latin typeface="Times New Roman" panose="02020603050405020304" pitchFamily="18" charset="0"/>
                <a:cs typeface="Times New Roman" panose="02020603050405020304" pitchFamily="18" charset="0"/>
              </a:rPr>
            </a:br>
            <a:r>
              <a:rPr lang="uz-Latn-UZ" sz="2400" dirty="0">
                <a:latin typeface="Times New Roman" panose="02020603050405020304" pitchFamily="18" charset="0"/>
                <a:cs typeface="Times New Roman" panose="02020603050405020304" pitchFamily="18" charset="0"/>
              </a:rPr>
              <a:t>Sinfdagi </a:t>
            </a:r>
            <a:r>
              <a:rPr lang="en-US" sz="2400" dirty="0" err="1" smtClean="0">
                <a:latin typeface="Times New Roman" panose="02020603050405020304" pitchFamily="18" charset="0"/>
                <a:cs typeface="Times New Roman" panose="02020603050405020304" pitchFamily="18" charset="0"/>
              </a:rPr>
              <a:t>o‘quvchi</a:t>
            </a:r>
            <a:r>
              <a:rPr lang="uz-Latn-UZ" sz="2400" dirty="0" smtClean="0">
                <a:latin typeface="Times New Roman" panose="02020603050405020304" pitchFamily="18" charset="0"/>
                <a:cs typeface="Times New Roman" panose="02020603050405020304" pitchFamily="18" charset="0"/>
              </a:rPr>
              <a:t> </a:t>
            </a:r>
            <a:r>
              <a:rPr lang="uz-Latn-UZ" sz="2400" dirty="0">
                <a:latin typeface="Times New Roman" panose="02020603050405020304" pitchFamily="18" charset="0"/>
                <a:cs typeface="Times New Roman" panose="02020603050405020304" pitchFamily="18" charset="0"/>
              </a:rPr>
              <a:t>doimiy ravishda darsga kechikadi va shunday deydi:</a:t>
            </a:r>
            <a:br>
              <a:rPr lang="uz-Latn-UZ" sz="2400" dirty="0">
                <a:latin typeface="Times New Roman" panose="02020603050405020304" pitchFamily="18" charset="0"/>
                <a:cs typeface="Times New Roman" panose="02020603050405020304" pitchFamily="18" charset="0"/>
              </a:rPr>
            </a:br>
            <a:r>
              <a:rPr lang="uz-Latn-UZ" sz="2400" b="1" i="1" dirty="0">
                <a:latin typeface="Times New Roman" panose="02020603050405020304" pitchFamily="18" charset="0"/>
                <a:cs typeface="Times New Roman" panose="02020603050405020304" pitchFamily="18" charset="0"/>
              </a:rPr>
              <a:t>"Men hech qachon darsga vaqtida kela olmayman, siz meni tushunmaysiz"</a:t>
            </a:r>
            <a:endParaRPr lang="uz-Latn-UZ" sz="2400" b="1" dirty="0">
              <a:latin typeface="Times New Roman" panose="02020603050405020304" pitchFamily="18" charset="0"/>
              <a:cs typeface="Times New Roman" panose="02020603050405020304" pitchFamily="18" charset="0"/>
            </a:endParaRPr>
          </a:p>
          <a:p>
            <a:r>
              <a:rPr lang="uz-Latn-UZ" sz="2400" b="1" dirty="0">
                <a:latin typeface="Times New Roman" panose="02020603050405020304" pitchFamily="18" charset="0"/>
                <a:cs typeface="Times New Roman" panose="02020603050405020304" pitchFamily="18" charset="0"/>
              </a:rPr>
              <a:t>Savol:</a:t>
            </a:r>
            <a:endParaRPr lang="uz-Latn-UZ" sz="2400" dirty="0">
              <a:latin typeface="Times New Roman" panose="02020603050405020304" pitchFamily="18" charset="0"/>
              <a:cs typeface="Times New Roman" panose="02020603050405020304" pitchFamily="18" charset="0"/>
            </a:endParaRPr>
          </a:p>
          <a:p>
            <a:r>
              <a:rPr lang="en-US" sz="2400" dirty="0" err="1" smtClean="0">
                <a:latin typeface="Times New Roman" panose="02020603050405020304" pitchFamily="18" charset="0"/>
                <a:cs typeface="Times New Roman" panose="02020603050405020304" pitchFamily="18" charset="0"/>
              </a:rPr>
              <a:t>O‘quvchi</a:t>
            </a:r>
            <a:r>
              <a:rPr lang="uz-Latn-UZ" sz="2400" dirty="0" smtClean="0">
                <a:latin typeface="Times New Roman" panose="02020603050405020304" pitchFamily="18" charset="0"/>
                <a:cs typeface="Times New Roman" panose="02020603050405020304" pitchFamily="18" charset="0"/>
              </a:rPr>
              <a:t> </a:t>
            </a:r>
            <a:r>
              <a:rPr lang="uz-Latn-UZ" sz="2400" dirty="0">
                <a:latin typeface="Times New Roman" panose="02020603050405020304" pitchFamily="18" charset="0"/>
                <a:cs typeface="Times New Roman" panose="02020603050405020304" pitchFamily="18" charset="0"/>
              </a:rPr>
              <a:t>qaysi Karpman roli bilan gapiryapti?</a:t>
            </a:r>
          </a:p>
          <a:p>
            <a:r>
              <a:rPr lang="uz-Latn-UZ" sz="2400" dirty="0">
                <a:latin typeface="Times New Roman" panose="02020603050405020304" pitchFamily="18" charset="0"/>
                <a:cs typeface="Times New Roman" panose="02020603050405020304" pitchFamily="18" charset="0"/>
              </a:rPr>
              <a:t>Siz pedagog sifatida qaysi rolni o‘ynaysiz?</a:t>
            </a:r>
          </a:p>
        </p:txBody>
      </p:sp>
      <p:pic>
        <p:nvPicPr>
          <p:cNvPr id="6148" name="Picture 4" descr="English Language for Everyone"/>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33659" y="1024825"/>
            <a:ext cx="2927566" cy="3252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151044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1102"/>
        <p:cNvGrpSpPr/>
        <p:nvPr/>
      </p:nvGrpSpPr>
      <p:grpSpPr>
        <a:xfrm>
          <a:off x="0" y="0"/>
          <a:ext cx="0" cy="0"/>
          <a:chOff x="0" y="0"/>
          <a:chExt cx="0" cy="0"/>
        </a:xfrm>
      </p:grpSpPr>
      <p:sp>
        <p:nvSpPr>
          <p:cNvPr id="1104" name="Google Shape;1104;p72"/>
          <p:cNvSpPr txBox="1">
            <a:spLocks noGrp="1"/>
          </p:cNvSpPr>
          <p:nvPr>
            <p:ph type="subTitle" idx="4"/>
          </p:nvPr>
        </p:nvSpPr>
        <p:spPr>
          <a:xfrm>
            <a:off x="885095" y="3551855"/>
            <a:ext cx="2187900" cy="394500"/>
          </a:xfrm>
          <a:prstGeom prst="rect">
            <a:avLst/>
          </a:prstGeom>
        </p:spPr>
        <p:txBody>
          <a:bodyPr spcFirstLastPara="1" wrap="square" lIns="91425" tIns="91425" rIns="91425" bIns="91425" anchor="b" anchorCtr="0">
            <a:noAutofit/>
          </a:bodyPr>
          <a:lstStyle/>
          <a:p>
            <a:pPr marL="0" lvl="0" indent="0"/>
            <a:r>
              <a:rPr lang="uz-Latn-UZ" sz="2000" b="1" dirty="0">
                <a:latin typeface="Times New Roman" panose="02020603050405020304" pitchFamily="18" charset="0"/>
                <a:cs typeface="Times New Roman" panose="02020603050405020304" pitchFamily="18" charset="0"/>
              </a:rPr>
              <a:t>Eric </a:t>
            </a:r>
            <a:r>
              <a:rPr lang="uz-Latn-UZ" sz="2000" b="1" dirty="0" smtClean="0">
                <a:latin typeface="Times New Roman" panose="02020603050405020304" pitchFamily="18" charset="0"/>
                <a:cs typeface="Times New Roman" panose="02020603050405020304" pitchFamily="18" charset="0"/>
              </a:rPr>
              <a:t>Berne</a:t>
            </a:r>
            <a:endParaRPr sz="2000" dirty="0">
              <a:latin typeface="Times New Roman" panose="02020603050405020304" pitchFamily="18" charset="0"/>
              <a:cs typeface="Times New Roman" panose="02020603050405020304" pitchFamily="18" charset="0"/>
            </a:endParaRPr>
          </a:p>
        </p:txBody>
      </p:sp>
      <p:sp>
        <p:nvSpPr>
          <p:cNvPr id="1107" name="Google Shape;1107;p72"/>
          <p:cNvSpPr txBox="1">
            <a:spLocks noGrp="1"/>
          </p:cNvSpPr>
          <p:nvPr>
            <p:ph type="title"/>
          </p:nvPr>
        </p:nvSpPr>
        <p:spPr>
          <a:xfrm>
            <a:off x="1515900" y="539500"/>
            <a:ext cx="6914700" cy="5727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r>
              <a:rPr lang="en" sz="2400" i="1" dirty="0" smtClean="0">
                <a:solidFill>
                  <a:srgbClr val="C00000"/>
                </a:solidFill>
                <a:latin typeface="Times New Roman" panose="02020603050405020304" pitchFamily="18" charset="0"/>
                <a:cs typeface="Times New Roman" panose="02020603050405020304" pitchFamily="18" charset="0"/>
              </a:rPr>
              <a:t>MAVZU BO‘YICHA OLIMLAR</a:t>
            </a:r>
            <a:endParaRPr sz="2400" i="1" dirty="0">
              <a:solidFill>
                <a:srgbClr val="C00000"/>
              </a:solidFill>
              <a:latin typeface="Times New Roman" panose="02020603050405020304" pitchFamily="18" charset="0"/>
              <a:cs typeface="Times New Roman" panose="02020603050405020304" pitchFamily="18" charset="0"/>
            </a:endParaRPr>
          </a:p>
        </p:txBody>
      </p:sp>
      <p:sp>
        <p:nvSpPr>
          <p:cNvPr id="1108" name="Google Shape;1108;p72"/>
          <p:cNvSpPr txBox="1">
            <a:spLocks noGrp="1"/>
          </p:cNvSpPr>
          <p:nvPr>
            <p:ph type="subTitle" idx="1"/>
          </p:nvPr>
        </p:nvSpPr>
        <p:spPr>
          <a:xfrm>
            <a:off x="5066554" y="3789396"/>
            <a:ext cx="2187900" cy="286312"/>
          </a:xfrm>
          <a:prstGeom prst="rect">
            <a:avLst/>
          </a:prstGeom>
        </p:spPr>
        <p:txBody>
          <a:bodyPr spcFirstLastPara="1" wrap="square" lIns="91425" tIns="91425" rIns="91425" bIns="91425" anchor="t" anchorCtr="0">
            <a:noAutofit/>
          </a:bodyPr>
          <a:lstStyle/>
          <a:p>
            <a:pPr marL="0" lvl="0" indent="0"/>
            <a:r>
              <a:rPr lang="ru-RU" sz="1400" b="1" dirty="0" smtClean="0">
                <a:latin typeface="Times New Roman" panose="02020603050405020304" pitchFamily="18" charset="0"/>
                <a:cs typeface="Times New Roman" panose="02020603050405020304" pitchFamily="18" charset="0"/>
              </a:rPr>
              <a:t>1920–2003</a:t>
            </a:r>
            <a:endParaRPr lang="en-US" sz="1400" b="1" dirty="0" smtClean="0">
              <a:latin typeface="Times New Roman" panose="02020603050405020304" pitchFamily="18" charset="0"/>
              <a:cs typeface="Times New Roman" panose="02020603050405020304" pitchFamily="18" charset="0"/>
            </a:endParaRPr>
          </a:p>
          <a:p>
            <a:pPr marL="0" lvl="0" indent="0"/>
            <a:endParaRPr lang="en-US" sz="1400" b="1" dirty="0">
              <a:latin typeface="Times New Roman" panose="02020603050405020304" pitchFamily="18" charset="0"/>
              <a:cs typeface="Times New Roman" panose="02020603050405020304" pitchFamily="18" charset="0"/>
            </a:endParaRPr>
          </a:p>
          <a:p>
            <a:pPr marL="0" indent="0" algn="ctr"/>
            <a:r>
              <a:rPr lang="uz-Latn-UZ" sz="1400" b="1" dirty="0">
                <a:latin typeface="Times New Roman" panose="02020603050405020304" pitchFamily="18" charset="0"/>
                <a:cs typeface="Times New Roman" panose="02020603050405020304" pitchFamily="18" charset="0"/>
              </a:rPr>
              <a:t>Karpman </a:t>
            </a:r>
            <a:r>
              <a:rPr lang="uz-Latn-UZ" sz="1400" b="1" dirty="0" smtClean="0">
                <a:latin typeface="Times New Roman" panose="02020603050405020304" pitchFamily="18" charset="0"/>
                <a:cs typeface="Times New Roman" panose="02020603050405020304" pitchFamily="18" charset="0"/>
              </a:rPr>
              <a:t>uchburchagi</a:t>
            </a:r>
            <a:r>
              <a:rPr lang="en-US" sz="1400" b="1" dirty="0" smtClean="0">
                <a:latin typeface="Times New Roman" panose="02020603050405020304" pitchFamily="18" charset="0"/>
                <a:cs typeface="Times New Roman" panose="02020603050405020304" pitchFamily="18" charset="0"/>
              </a:rPr>
              <a:t> </a:t>
            </a:r>
            <a:r>
              <a:rPr lang="en-US" sz="1400" b="1" dirty="0" err="1" smtClean="0">
                <a:latin typeface="Times New Roman" panose="02020603050405020304" pitchFamily="18" charset="0"/>
                <a:cs typeface="Times New Roman" panose="02020603050405020304" pitchFamily="18" charset="0"/>
              </a:rPr>
              <a:t>modeli</a:t>
            </a:r>
            <a:endParaRPr lang="uz-Latn-UZ" sz="1400" b="1" dirty="0">
              <a:latin typeface="Times New Roman" panose="02020603050405020304" pitchFamily="18" charset="0"/>
              <a:cs typeface="Times New Roman" panose="02020603050405020304" pitchFamily="18" charset="0"/>
            </a:endParaRPr>
          </a:p>
          <a:p>
            <a:pPr marL="0" lvl="0" indent="0"/>
            <a:endParaRPr sz="1400" b="1" dirty="0">
              <a:latin typeface="Times New Roman" panose="02020603050405020304" pitchFamily="18" charset="0"/>
              <a:cs typeface="Times New Roman" panose="02020603050405020304" pitchFamily="18" charset="0"/>
            </a:endParaRPr>
          </a:p>
        </p:txBody>
      </p:sp>
      <p:sp>
        <p:nvSpPr>
          <p:cNvPr id="1109" name="Google Shape;1109;p72"/>
          <p:cNvSpPr txBox="1">
            <a:spLocks noGrp="1"/>
          </p:cNvSpPr>
          <p:nvPr>
            <p:ph type="subTitle" idx="2"/>
          </p:nvPr>
        </p:nvSpPr>
        <p:spPr>
          <a:xfrm>
            <a:off x="1052029" y="3749105"/>
            <a:ext cx="2187900" cy="431142"/>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400" b="1" dirty="0" smtClean="0">
                <a:latin typeface="Times New Roman" panose="02020603050405020304" pitchFamily="18" charset="0"/>
                <a:cs typeface="Times New Roman" panose="02020603050405020304" pitchFamily="18" charset="0"/>
              </a:rPr>
              <a:t>1910-1970</a:t>
            </a:r>
          </a:p>
          <a:p>
            <a:pPr marL="0" lvl="0" indent="0" algn="l" rtl="0">
              <a:spcBef>
                <a:spcPts val="0"/>
              </a:spcBef>
              <a:spcAft>
                <a:spcPts val="0"/>
              </a:spcAft>
              <a:buNone/>
            </a:pPr>
            <a:endParaRPr lang="en" sz="1400" b="1" dirty="0">
              <a:latin typeface="Times New Roman" panose="02020603050405020304" pitchFamily="18" charset="0"/>
              <a:cs typeface="Times New Roman" panose="02020603050405020304" pitchFamily="18" charset="0"/>
            </a:endParaRPr>
          </a:p>
          <a:p>
            <a:pPr marL="0" lvl="0" indent="0" algn="ctr" rtl="0">
              <a:spcBef>
                <a:spcPts val="0"/>
              </a:spcBef>
              <a:spcAft>
                <a:spcPts val="0"/>
              </a:spcAft>
              <a:buNone/>
            </a:pPr>
            <a:r>
              <a:rPr lang="en" sz="1400" b="1" dirty="0" smtClean="0">
                <a:latin typeface="Times New Roman" panose="02020603050405020304" pitchFamily="18" charset="0"/>
                <a:cs typeface="Times New Roman" panose="02020603050405020304" pitchFamily="18" charset="0"/>
              </a:rPr>
              <a:t>Tranzakt tahlil </a:t>
            </a:r>
            <a:r>
              <a:rPr lang="en" sz="1400" b="1" dirty="0" smtClean="0">
                <a:latin typeface="Times New Roman" panose="02020603050405020304" pitchFamily="18" charset="0"/>
                <a:cs typeface="Times New Roman" panose="02020603050405020304" pitchFamily="18" charset="0"/>
              </a:rPr>
              <a:t>nazariyasi </a:t>
            </a:r>
            <a:r>
              <a:rPr lang="en" sz="1400" b="1" dirty="0" smtClean="0">
                <a:latin typeface="Times New Roman" panose="02020603050405020304" pitchFamily="18" charset="0"/>
                <a:cs typeface="Times New Roman" panose="02020603050405020304" pitchFamily="18" charset="0"/>
              </a:rPr>
              <a:t>asoschisi</a:t>
            </a:r>
            <a:endParaRPr sz="1400" b="1" dirty="0">
              <a:latin typeface="Times New Roman" panose="02020603050405020304" pitchFamily="18" charset="0"/>
              <a:cs typeface="Times New Roman" panose="02020603050405020304" pitchFamily="18" charset="0"/>
            </a:endParaRPr>
          </a:p>
        </p:txBody>
      </p:sp>
      <p:cxnSp>
        <p:nvCxnSpPr>
          <p:cNvPr id="1110" name="Google Shape;1110;p72"/>
          <p:cNvCxnSpPr/>
          <p:nvPr/>
        </p:nvCxnSpPr>
        <p:spPr>
          <a:xfrm flipH="1" flipV="1">
            <a:off x="720000" y="1562070"/>
            <a:ext cx="7200" cy="3261930"/>
          </a:xfrm>
          <a:prstGeom prst="straightConnector1">
            <a:avLst/>
          </a:prstGeom>
          <a:noFill/>
          <a:ln w="19050" cap="flat" cmpd="sng">
            <a:solidFill>
              <a:schemeClr val="dk1"/>
            </a:solidFill>
            <a:prstDash val="solid"/>
            <a:round/>
            <a:headEnd type="none" w="med" len="med"/>
            <a:tailEnd type="none" w="med" len="med"/>
          </a:ln>
        </p:spPr>
      </p:cxnSp>
      <p:cxnSp>
        <p:nvCxnSpPr>
          <p:cNvPr id="1115" name="Google Shape;1115;p72"/>
          <p:cNvCxnSpPr/>
          <p:nvPr/>
        </p:nvCxnSpPr>
        <p:spPr>
          <a:xfrm flipV="1">
            <a:off x="4471200" y="1593417"/>
            <a:ext cx="24415" cy="3230583"/>
          </a:xfrm>
          <a:prstGeom prst="straightConnector1">
            <a:avLst/>
          </a:prstGeom>
          <a:noFill/>
          <a:ln w="19050" cap="flat" cmpd="sng">
            <a:solidFill>
              <a:schemeClr val="dk1"/>
            </a:solidFill>
            <a:prstDash val="solid"/>
            <a:round/>
            <a:headEnd type="none" w="med" len="med"/>
            <a:tailEnd type="none" w="med" len="med"/>
          </a:ln>
        </p:spPr>
      </p:cxnSp>
      <p:sp>
        <p:nvSpPr>
          <p:cNvPr id="2" name="AutoShape 2" descr="Эрик Леннард Берн - американский психолог и психиатр"/>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4" name="Рисунок 3"/>
          <p:cNvPicPr>
            <a:picLocks noChangeAspect="1"/>
          </p:cNvPicPr>
          <p:nvPr/>
        </p:nvPicPr>
        <p:blipFill>
          <a:blip r:embed="rId3"/>
          <a:stretch>
            <a:fillRect/>
          </a:stretch>
        </p:blipFill>
        <p:spPr>
          <a:xfrm>
            <a:off x="832576" y="1593417"/>
            <a:ext cx="3271424" cy="1907750"/>
          </a:xfrm>
          <a:prstGeom prst="rect">
            <a:avLst/>
          </a:prstGeom>
        </p:spPr>
      </p:pic>
      <p:sp>
        <p:nvSpPr>
          <p:cNvPr id="7" name="Подзаголовок 6"/>
          <p:cNvSpPr>
            <a:spLocks noGrp="1"/>
          </p:cNvSpPr>
          <p:nvPr>
            <p:ph type="subTitle" idx="3"/>
          </p:nvPr>
        </p:nvSpPr>
        <p:spPr>
          <a:xfrm>
            <a:off x="4760404" y="3557703"/>
            <a:ext cx="2800200" cy="394500"/>
          </a:xfrm>
        </p:spPr>
        <p:txBody>
          <a:bodyPr/>
          <a:lstStyle/>
          <a:p>
            <a:r>
              <a:rPr lang="uz-Latn-UZ" sz="2000" b="1" dirty="0">
                <a:latin typeface="Times New Roman" panose="02020603050405020304" pitchFamily="18" charset="0"/>
                <a:cs typeface="Times New Roman" panose="02020603050405020304" pitchFamily="18" charset="0"/>
              </a:rPr>
              <a:t>Stephen Karpman</a:t>
            </a:r>
            <a:endParaRPr lang="ru-RU" sz="2000" b="1" dirty="0">
              <a:latin typeface="Times New Roman" panose="02020603050405020304" pitchFamily="18" charset="0"/>
              <a:cs typeface="Times New Roman" panose="02020603050405020304" pitchFamily="18" charset="0"/>
            </a:endParaRPr>
          </a:p>
        </p:txBody>
      </p:sp>
      <p:pic>
        <p:nvPicPr>
          <p:cNvPr id="9" name="Рисунок 8"/>
          <p:cNvPicPr>
            <a:picLocks noChangeAspect="1"/>
          </p:cNvPicPr>
          <p:nvPr/>
        </p:nvPicPr>
        <p:blipFill>
          <a:blip r:embed="rId4"/>
          <a:stretch>
            <a:fillRect/>
          </a:stretch>
        </p:blipFill>
        <p:spPr>
          <a:xfrm>
            <a:off x="4688880" y="1576092"/>
            <a:ext cx="3131098" cy="1892568"/>
          </a:xfrm>
          <a:prstGeom prst="rect">
            <a:avLst/>
          </a:prstGeom>
        </p:spPr>
      </p:pic>
    </p:spTree>
    <p:extLst>
      <p:ext uri="{BB962C8B-B14F-4D97-AF65-F5344CB8AC3E}">
        <p14:creationId xmlns:p14="http://schemas.microsoft.com/office/powerpoint/2010/main" val="1887541531"/>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1237"/>
        <p:cNvGrpSpPr/>
        <p:nvPr/>
      </p:nvGrpSpPr>
      <p:grpSpPr>
        <a:xfrm>
          <a:off x="0" y="0"/>
          <a:ext cx="0" cy="0"/>
          <a:chOff x="0" y="0"/>
          <a:chExt cx="0" cy="0"/>
        </a:xfrm>
      </p:grpSpPr>
      <p:sp>
        <p:nvSpPr>
          <p:cNvPr id="1238" name="Google Shape;1238;p80"/>
          <p:cNvSpPr txBox="1">
            <a:spLocks noGrp="1"/>
          </p:cNvSpPr>
          <p:nvPr>
            <p:ph type="title"/>
          </p:nvPr>
        </p:nvSpPr>
        <p:spPr>
          <a:xfrm>
            <a:off x="2728800" y="1507320"/>
            <a:ext cx="6002638" cy="638100"/>
          </a:xfrm>
          <a:prstGeom prst="rect">
            <a:avLst/>
          </a:prstGeom>
        </p:spPr>
        <p:txBody>
          <a:bodyPr spcFirstLastPara="1" wrap="square" lIns="91425" tIns="91425" rIns="91425" bIns="91425" anchor="b" anchorCtr="0">
            <a:noAutofit/>
          </a:bodyPr>
          <a:lstStyle/>
          <a:p>
            <a:pPr marL="0" lvl="0" indent="0" algn="r" rtl="0">
              <a:spcBef>
                <a:spcPts val="0"/>
              </a:spcBef>
              <a:spcAft>
                <a:spcPts val="0"/>
              </a:spcAft>
              <a:buNone/>
            </a:pPr>
            <a:r>
              <a:rPr lang="en" sz="1800" dirty="0" smtClean="0">
                <a:latin typeface="Times New Roman" panose="02020603050405020304" pitchFamily="18" charset="0"/>
                <a:cs typeface="Times New Roman" panose="02020603050405020304" pitchFamily="18" charset="0"/>
              </a:rPr>
              <a:t/>
            </a:r>
            <a:br>
              <a:rPr lang="en" sz="1800" dirty="0" smtClean="0">
                <a:latin typeface="Times New Roman" panose="02020603050405020304" pitchFamily="18" charset="0"/>
                <a:cs typeface="Times New Roman" panose="02020603050405020304" pitchFamily="18" charset="0"/>
              </a:rPr>
            </a:br>
            <a:r>
              <a:rPr lang="en" sz="1800" dirty="0">
                <a:latin typeface="Times New Roman" panose="02020603050405020304" pitchFamily="18" charset="0"/>
                <a:cs typeface="Times New Roman" panose="02020603050405020304" pitchFamily="18" charset="0"/>
              </a:rPr>
              <a:t/>
            </a:r>
            <a:br>
              <a:rPr lang="en" sz="1800" dirty="0">
                <a:latin typeface="Times New Roman" panose="02020603050405020304" pitchFamily="18" charset="0"/>
                <a:cs typeface="Times New Roman" panose="02020603050405020304" pitchFamily="18" charset="0"/>
              </a:rPr>
            </a:br>
            <a:r>
              <a:rPr lang="en" sz="1800" dirty="0" smtClean="0">
                <a:latin typeface="Times New Roman" panose="02020603050405020304" pitchFamily="18" charset="0"/>
                <a:cs typeface="Times New Roman" panose="02020603050405020304" pitchFamily="18" charset="0"/>
              </a:rPr>
              <a:t/>
            </a:r>
            <a:br>
              <a:rPr lang="en" sz="1800" dirty="0" smtClean="0">
                <a:latin typeface="Times New Roman" panose="02020603050405020304" pitchFamily="18" charset="0"/>
                <a:cs typeface="Times New Roman" panose="02020603050405020304" pitchFamily="18" charset="0"/>
              </a:rPr>
            </a:br>
            <a:r>
              <a:rPr lang="en" sz="2400" dirty="0" smtClean="0">
                <a:solidFill>
                  <a:srgbClr val="C00000"/>
                </a:solidFill>
                <a:latin typeface="Times New Roman" panose="02020603050405020304" pitchFamily="18" charset="0"/>
                <a:cs typeface="Times New Roman" panose="02020603050405020304" pitchFamily="18" charset="0"/>
              </a:rPr>
              <a:t>E’TIBORINGIZ UCHUN TASHAKKUR</a:t>
            </a:r>
            <a:r>
              <a:rPr lang="en" sz="1800" dirty="0" smtClean="0">
                <a:latin typeface="Times New Roman" panose="02020603050405020304" pitchFamily="18" charset="0"/>
                <a:cs typeface="Times New Roman" panose="02020603050405020304" pitchFamily="18" charset="0"/>
              </a:rPr>
              <a:t/>
            </a:r>
            <a:br>
              <a:rPr lang="en" sz="1800" dirty="0" smtClean="0">
                <a:latin typeface="Times New Roman" panose="02020603050405020304" pitchFamily="18" charset="0"/>
                <a:cs typeface="Times New Roman" panose="02020603050405020304" pitchFamily="18" charset="0"/>
              </a:rPr>
            </a:br>
            <a:endParaRPr dirty="0">
              <a:solidFill>
                <a:schemeClr val="lt1"/>
              </a:solidFill>
            </a:endParaRPr>
          </a:p>
        </p:txBody>
      </p:sp>
      <p:sp>
        <p:nvSpPr>
          <p:cNvPr id="1239" name="Google Shape;1239;p80"/>
          <p:cNvSpPr txBox="1">
            <a:spLocks noGrp="1"/>
          </p:cNvSpPr>
          <p:nvPr>
            <p:ph type="subTitle" idx="1"/>
          </p:nvPr>
        </p:nvSpPr>
        <p:spPr>
          <a:xfrm>
            <a:off x="2505600" y="1712674"/>
            <a:ext cx="5772775" cy="1058700"/>
          </a:xfrm>
          <a:prstGeom prst="rect">
            <a:avLst/>
          </a:prstGeom>
        </p:spPr>
        <p:txBody>
          <a:bodyPr spcFirstLastPara="1" wrap="square" lIns="91425" tIns="91425" rIns="91425" bIns="91425" anchor="t" anchorCtr="0">
            <a:noAutofit/>
          </a:bodyPr>
          <a:lstStyle/>
          <a:p>
            <a:pPr marL="0" lvl="0" indent="0"/>
            <a:r>
              <a:rPr lang="uz-Latn-UZ" sz="1800" b="1" dirty="0">
                <a:latin typeface="Times New Roman" panose="02020603050405020304" pitchFamily="18" charset="0"/>
                <a:cs typeface="Times New Roman" panose="02020603050405020304" pitchFamily="18" charset="0"/>
              </a:rPr>
              <a:t>“Bolaga nisbatan adolatsiz yoki shafqatsiz munosabat </a:t>
            </a:r>
            <a:r>
              <a:rPr lang="en-US" sz="1800" b="1" dirty="0" smtClean="0">
                <a:latin typeface="Times New Roman" panose="02020603050405020304" pitchFamily="18" charset="0"/>
                <a:cs typeface="Times New Roman" panose="02020603050405020304" pitchFamily="18" charset="0"/>
              </a:rPr>
              <a:t>-</a:t>
            </a:r>
            <a:r>
              <a:rPr lang="uz-Latn-UZ" sz="1800" b="1" dirty="0" smtClean="0">
                <a:latin typeface="Times New Roman" panose="02020603050405020304" pitchFamily="18" charset="0"/>
                <a:cs typeface="Times New Roman" panose="02020603050405020304" pitchFamily="18" charset="0"/>
              </a:rPr>
              <a:t> </a:t>
            </a:r>
            <a:r>
              <a:rPr lang="uz-Latn-UZ" sz="1800" b="1" dirty="0">
                <a:latin typeface="Times New Roman" panose="02020603050405020304" pitchFamily="18" charset="0"/>
                <a:cs typeface="Times New Roman" panose="02020603050405020304" pitchFamily="18" charset="0"/>
              </a:rPr>
              <a:t>jamiyatning eng katta aybi hisoblanadi</a:t>
            </a:r>
            <a:r>
              <a:rPr lang="uz-Latn-UZ" sz="1800" b="1" dirty="0" smtClean="0">
                <a:latin typeface="Times New Roman" panose="02020603050405020304" pitchFamily="18" charset="0"/>
                <a:cs typeface="Times New Roman" panose="02020603050405020304" pitchFamily="18" charset="0"/>
              </a:rPr>
              <a:t>.”</a:t>
            </a:r>
            <a:endParaRPr lang="en-US" sz="1800" b="1" dirty="0" smtClean="0">
              <a:latin typeface="Times New Roman" panose="02020603050405020304" pitchFamily="18" charset="0"/>
              <a:cs typeface="Times New Roman" panose="02020603050405020304" pitchFamily="18" charset="0"/>
            </a:endParaRPr>
          </a:p>
          <a:p>
            <a:pPr marL="0" lvl="0" indent="0"/>
            <a:r>
              <a:rPr lang="uz-Latn-UZ" sz="1800" dirty="0" smtClean="0">
                <a:latin typeface="Times New Roman" panose="02020603050405020304" pitchFamily="18" charset="0"/>
                <a:cs typeface="Times New Roman" panose="02020603050405020304" pitchFamily="18" charset="0"/>
              </a:rPr>
              <a:t> </a:t>
            </a:r>
            <a:endParaRPr lang="en-US" sz="1800" dirty="0" smtClean="0">
              <a:latin typeface="Times New Roman" panose="02020603050405020304" pitchFamily="18" charset="0"/>
              <a:cs typeface="Times New Roman" panose="02020603050405020304" pitchFamily="18" charset="0"/>
            </a:endParaRPr>
          </a:p>
          <a:p>
            <a:pPr marL="0" lvl="0" indent="0"/>
            <a:r>
              <a:rPr lang="uz-Latn-UZ" sz="1800" b="1" dirty="0" smtClean="0">
                <a:latin typeface="Times New Roman" panose="02020603050405020304" pitchFamily="18" charset="0"/>
                <a:cs typeface="Times New Roman" panose="02020603050405020304" pitchFamily="18" charset="0"/>
              </a:rPr>
              <a:t>Mahatma </a:t>
            </a:r>
            <a:r>
              <a:rPr lang="uz-Latn-UZ" sz="1800" b="1" dirty="0">
                <a:latin typeface="Times New Roman" panose="02020603050405020304" pitchFamily="18" charset="0"/>
                <a:cs typeface="Times New Roman" panose="02020603050405020304" pitchFamily="18" charset="0"/>
              </a:rPr>
              <a:t>Gandi</a:t>
            </a:r>
            <a:endParaRPr sz="1800" dirty="0">
              <a:latin typeface="Times New Roman" panose="02020603050405020304" pitchFamily="18" charset="0"/>
              <a:cs typeface="Times New Roman" panose="02020603050405020304" pitchFamily="18" charset="0"/>
            </a:endParaRPr>
          </a:p>
        </p:txBody>
      </p:sp>
      <p:cxnSp>
        <p:nvCxnSpPr>
          <p:cNvPr id="1241" name="Google Shape;1241;p80"/>
          <p:cNvCxnSpPr/>
          <p:nvPr/>
        </p:nvCxnSpPr>
        <p:spPr>
          <a:xfrm>
            <a:off x="8430763" y="1023036"/>
            <a:ext cx="0" cy="1840200"/>
          </a:xfrm>
          <a:prstGeom prst="straightConnector1">
            <a:avLst/>
          </a:prstGeom>
          <a:noFill/>
          <a:ln w="19050" cap="flat" cmpd="sng">
            <a:solidFill>
              <a:schemeClr val="dk1"/>
            </a:solidFill>
            <a:prstDash val="solid"/>
            <a:round/>
            <a:headEnd type="none" w="med" len="med"/>
            <a:tailEnd type="none" w="med" len="med"/>
          </a:ln>
        </p:spPr>
      </p:cxnSp>
      <p:sp>
        <p:nvSpPr>
          <p:cNvPr id="2" name="Прямоугольник 1"/>
          <p:cNvSpPr/>
          <p:nvPr/>
        </p:nvSpPr>
        <p:spPr>
          <a:xfrm>
            <a:off x="4305600" y="3333600"/>
            <a:ext cx="4212000" cy="806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theme/theme1.xml><?xml version="1.0" encoding="utf-8"?>
<a:theme xmlns:a="http://schemas.openxmlformats.org/drawingml/2006/main" name="Psychology of Decision-Making by Slidesgo">
  <a:themeElements>
    <a:clrScheme name="Simple Light">
      <a:dk1>
        <a:srgbClr val="0D0D0D"/>
      </a:dk1>
      <a:lt1>
        <a:srgbClr val="142A73"/>
      </a:lt1>
      <a:dk2>
        <a:srgbClr val="3E698C"/>
      </a:dk2>
      <a:lt2>
        <a:srgbClr val="DFD9C2"/>
      </a:lt2>
      <a:accent1>
        <a:srgbClr val="F3EEDC"/>
      </a:accent1>
      <a:accent2>
        <a:srgbClr val="FFFFFF"/>
      </a:accent2>
      <a:accent3>
        <a:srgbClr val="FFFFFF"/>
      </a:accent3>
      <a:accent4>
        <a:srgbClr val="FFFFFF"/>
      </a:accent4>
      <a:accent5>
        <a:srgbClr val="FFFFFF"/>
      </a:accent5>
      <a:accent6>
        <a:srgbClr val="FFFFFF"/>
      </a:accent6>
      <a:hlink>
        <a:srgbClr val="0D0D0D"/>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501</TotalTime>
  <Words>3261</Words>
  <Application>Microsoft Office PowerPoint</Application>
  <PresentationFormat>Экран (16:9)</PresentationFormat>
  <Paragraphs>490</Paragraphs>
  <Slides>55</Slides>
  <Notes>35</Notes>
  <HiddenSlides>0</HiddenSlides>
  <MMClips>0</MMClips>
  <ScaleCrop>false</ScaleCrop>
  <HeadingPairs>
    <vt:vector size="6" baseType="variant">
      <vt:variant>
        <vt:lpstr>Использованные шрифты</vt:lpstr>
      </vt:variant>
      <vt:variant>
        <vt:i4>12</vt:i4>
      </vt:variant>
      <vt:variant>
        <vt:lpstr>Тема</vt:lpstr>
      </vt:variant>
      <vt:variant>
        <vt:i4>1</vt:i4>
      </vt:variant>
      <vt:variant>
        <vt:lpstr>Заголовки слайдов</vt:lpstr>
      </vt:variant>
      <vt:variant>
        <vt:i4>55</vt:i4>
      </vt:variant>
    </vt:vector>
  </HeadingPairs>
  <TitlesOfParts>
    <vt:vector size="68" baseType="lpstr">
      <vt:lpstr>Bebas Neue</vt:lpstr>
      <vt:lpstr>Arial</vt:lpstr>
      <vt:lpstr>Times New Roman</vt:lpstr>
      <vt:lpstr>Montagu Slab</vt:lpstr>
      <vt:lpstr>Tahoma</vt:lpstr>
      <vt:lpstr>Bitter Light</vt:lpstr>
      <vt:lpstr>Symbol</vt:lpstr>
      <vt:lpstr>Patrick Hand</vt:lpstr>
      <vt:lpstr>Montagu Slab SemiBold</vt:lpstr>
      <vt:lpstr>Nunito Light</vt:lpstr>
      <vt:lpstr>Bitter</vt:lpstr>
      <vt:lpstr>Calibri</vt:lpstr>
      <vt:lpstr>Psychology of Decision-Making by Slidesgo</vt:lpstr>
      <vt:lpstr>Презентация PowerPoint</vt:lpstr>
      <vt:lpstr>REJA:</vt:lpstr>
      <vt:lpstr>Презентация PowerPoint</vt:lpstr>
      <vt:lpstr>Презентация PowerPoint</vt:lpstr>
      <vt:lpstr>Презентация PowerPoint</vt:lpstr>
      <vt:lpstr>Презентация PowerPoint</vt:lpstr>
      <vt:lpstr>ZO‘RAVONLIK NIMA???</vt:lpstr>
      <vt:lpstr>I.</vt:lpstr>
      <vt:lpstr>Zo‘ravonlik tushunchasining kelib chiqishi</vt:lpstr>
      <vt:lpstr>BILISH MUHIM</vt:lpstr>
      <vt:lpstr>Zo‘ravonlikning kelib chiqish tarixi</vt:lpstr>
      <vt:lpstr>Презентация PowerPoint</vt:lpstr>
      <vt:lpstr>BOLALARGA NISBATAN ZO‘RAVONLIKNI OLDINI OLISH BO‘YICHA CHORA -TADBIRLAR</vt:lpstr>
      <vt:lpstr>II.</vt:lpstr>
      <vt:lpstr>ZO‘RAVONLIK TURLARI</vt:lpstr>
      <vt:lpstr>01</vt:lpstr>
      <vt:lpstr>Jismoniy zo‘ravonlikka misollar</vt:lpstr>
      <vt:lpstr>Jismoniy zo'ravonlikning xulq-atvor ko'rsatkichlari</vt:lpstr>
      <vt:lpstr>02</vt:lpstr>
      <vt:lpstr> JINSIY QUVVATNING XULQ KO'RSATMALARI  -Kuchli ayb  - bola ataylab o'zini jarohatlaydi  - o'zini-o'zi jarohatlaydi, kesadi, chizish va hokazo.  - Yoshga mos kelmaydigan jinsiy bayonotlar/bilimlar va "soxta yetuk" jinsiy xatti-harakatlar  - Biror kishi yoki joydan tushunarsiz qo'rquvni ifodalash  - Tanish kattalardan qochish yoki undan qochishga harakat qilish </vt:lpstr>
      <vt:lpstr>03</vt:lpstr>
      <vt:lpstr> PSIXOLOGIK ZO'RAVONLIKNING XULQ KO'RSATMALARI :  •O‘z-o‘zini hurmat qilishning pastligi Xulq-atvorning buzilishi  • Xulq-atvorning haddan tashqari ko‘rinishlari (shikoyat, passivlik, tushkunlik, tajovuz, talablar, g‘azab)  • Haddan tashqari kattalar xatti-harakati (kattalar yoki kichik bolalar kabi)  • O‘z-o‘zini buzuvchi xatti-harakatlar va o‘z joniga qasd qilishga urinishlar  • Zo'ravonlik; odamlar va hayvonlarni qiynoqqa solishdan zohiriy zavq olish  • jinoyat sodir etish </vt:lpstr>
      <vt:lpstr>04</vt:lpstr>
      <vt:lpstr>Презентация PowerPoint</vt:lpstr>
      <vt:lpstr>05</vt:lpstr>
      <vt:lpstr>Презентация PowerPoint</vt:lpstr>
      <vt:lpstr>Презентация PowerPoint</vt:lpstr>
      <vt:lpstr>III.</vt:lpstr>
      <vt:lpstr>Tranzakt tahlil nazariyasi haqida umumiy ma’lumot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IV.</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MAVZU BO‘YICHA OLIMLAR</vt:lpstr>
      <vt:lpstr>   E’TIBORINGIZ UCHUN TASHAKKUR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Psychology of Decisi’-Making</dc:title>
  <dc:creator>Latibjonov_R</dc:creator>
  <cp:lastModifiedBy>adhamovfazliddin362@gmail.com</cp:lastModifiedBy>
  <cp:revision>46</cp:revision>
  <dcterms:modified xsi:type="dcterms:W3CDTF">2026-02-04T03:40:34Z</dcterms:modified>
</cp:coreProperties>
</file>