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40"/>
  </p:notesMasterIdLst>
  <p:sldIdLst>
    <p:sldId id="415" r:id="rId2"/>
    <p:sldId id="354" r:id="rId3"/>
    <p:sldId id="375" r:id="rId4"/>
    <p:sldId id="395" r:id="rId5"/>
    <p:sldId id="417" r:id="rId6"/>
    <p:sldId id="416" r:id="rId7"/>
    <p:sldId id="376" r:id="rId8"/>
    <p:sldId id="377" r:id="rId9"/>
    <p:sldId id="378" r:id="rId10"/>
    <p:sldId id="379" r:id="rId11"/>
    <p:sldId id="380" r:id="rId12"/>
    <p:sldId id="381" r:id="rId13"/>
    <p:sldId id="382" r:id="rId14"/>
    <p:sldId id="383" r:id="rId15"/>
    <p:sldId id="399" r:id="rId16"/>
    <p:sldId id="398" r:id="rId17"/>
    <p:sldId id="400" r:id="rId18"/>
    <p:sldId id="406" r:id="rId19"/>
    <p:sldId id="405" r:id="rId20"/>
    <p:sldId id="404" r:id="rId21"/>
    <p:sldId id="403" r:id="rId22"/>
    <p:sldId id="402" r:id="rId23"/>
    <p:sldId id="401" r:id="rId24"/>
    <p:sldId id="407" r:id="rId25"/>
    <p:sldId id="410" r:id="rId26"/>
    <p:sldId id="409" r:id="rId27"/>
    <p:sldId id="384" r:id="rId28"/>
    <p:sldId id="386" r:id="rId29"/>
    <p:sldId id="396" r:id="rId30"/>
    <p:sldId id="387" r:id="rId31"/>
    <p:sldId id="388" r:id="rId32"/>
    <p:sldId id="397" r:id="rId33"/>
    <p:sldId id="389" r:id="rId34"/>
    <p:sldId id="390" r:id="rId35"/>
    <p:sldId id="391" r:id="rId36"/>
    <p:sldId id="414" r:id="rId37"/>
    <p:sldId id="408" r:id="rId38"/>
    <p:sldId id="413" r:id="rId39"/>
  </p:sldIdLst>
  <p:sldSz cx="17995900" cy="10801350"/>
  <p:notesSz cx="9866313" cy="6735763"/>
  <p:custDataLst>
    <p:tags r:id="rId41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295C"/>
    <a:srgbClr val="002060"/>
    <a:srgbClr val="E53935"/>
    <a:srgbClr val="80C783"/>
    <a:srgbClr val="E6E6E6"/>
    <a:srgbClr val="FF8B8B"/>
    <a:srgbClr val="FF6161"/>
    <a:srgbClr val="2CC8A1"/>
    <a:srgbClr val="81FF8D"/>
    <a:srgbClr val="FF5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 varScale="1">
        <p:scale>
          <a:sx n="32" d="100"/>
          <a:sy n="32" d="100"/>
        </p:scale>
        <p:origin x="758" y="53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200D5A3-F72F-4522-AB6A-469980702303}" type="doc">
      <dgm:prSet loTypeId="urn:microsoft.com/office/officeart/2005/8/layout/defaul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29FEBEC-B558-4D5D-9714-C3B8B906949A}">
      <dgm:prSet phldrT="[Текст]"/>
      <dgm:spPr/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Fan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texnologiyaga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qiziqishni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rivojlantirish</a:t>
          </a:r>
          <a:endParaRPr lang="ru-RU" dirty="0"/>
        </a:p>
      </dgm:t>
    </dgm:pt>
    <dgm:pt modelId="{483CBE8B-740A-4243-9EFE-91AF18D74865}" type="parTrans" cxnId="{FFC5FDAB-B586-4700-9236-2EABF3E531D3}">
      <dgm:prSet/>
      <dgm:spPr/>
      <dgm:t>
        <a:bodyPr/>
        <a:lstStyle/>
        <a:p>
          <a:endParaRPr lang="ru-RU"/>
        </a:p>
      </dgm:t>
    </dgm:pt>
    <dgm:pt modelId="{8FEE5E45-ABC8-4D9D-A2D7-D0DE66F1AFC2}" type="sibTrans" cxnId="{FFC5FDAB-B586-4700-9236-2EABF3E531D3}">
      <dgm:prSet/>
      <dgm:spPr/>
      <dgm:t>
        <a:bodyPr/>
        <a:lstStyle/>
        <a:p>
          <a:endParaRPr lang="ru-RU"/>
        </a:p>
      </dgm:t>
    </dgm:pt>
    <dgm:pt modelId="{C662C585-D28D-492C-B24A-E76A63C84B4B}">
      <dgm:prSet phldrT="[Текст]"/>
      <dgm:spPr/>
      <dgm:t>
        <a:bodyPr/>
        <a:lstStyle/>
        <a:p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Ijodkorlik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muammolarni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hal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ko‘nikmalarini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shakllantirish</a:t>
          </a:r>
          <a:endParaRPr lang="ru-RU" dirty="0">
            <a:solidFill>
              <a:schemeClr val="tx1"/>
            </a:solidFill>
          </a:endParaRPr>
        </a:p>
      </dgm:t>
    </dgm:pt>
    <dgm:pt modelId="{2E4938A2-98DC-431C-8B1E-EA1A88234507}" type="parTrans" cxnId="{A3BB8FFB-8370-4E25-B6FA-6CA9C621BC39}">
      <dgm:prSet/>
      <dgm:spPr/>
      <dgm:t>
        <a:bodyPr/>
        <a:lstStyle/>
        <a:p>
          <a:endParaRPr lang="ru-RU"/>
        </a:p>
      </dgm:t>
    </dgm:pt>
    <dgm:pt modelId="{6D27E71A-724D-4D3D-A69F-9432A802F636}" type="sibTrans" cxnId="{A3BB8FFB-8370-4E25-B6FA-6CA9C621BC39}">
      <dgm:prSet/>
      <dgm:spPr/>
      <dgm:t>
        <a:bodyPr/>
        <a:lstStyle/>
        <a:p>
          <a:endParaRPr lang="ru-RU"/>
        </a:p>
      </dgm:t>
    </dgm:pt>
    <dgm:pt modelId="{E6A4D4A9-FEE7-4D9C-9818-DC6180F754CB}">
      <dgm:prSet phldrT="[Текст]"/>
      <dgm:spPr/>
      <dgm:t>
        <a:bodyPr/>
        <a:lstStyle/>
        <a:p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Erta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texnologik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savodxonlikni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rivojlantirish</a:t>
          </a:r>
          <a:endParaRPr lang="ru-RU" dirty="0">
            <a:solidFill>
              <a:schemeClr val="tx1"/>
            </a:solidFill>
          </a:endParaRPr>
        </a:p>
      </dgm:t>
    </dgm:pt>
    <dgm:pt modelId="{66044044-0C66-4209-B28F-D897D321724A}" type="parTrans" cxnId="{24744297-1AA1-45D1-B6C3-9C02FE644A0D}">
      <dgm:prSet/>
      <dgm:spPr/>
      <dgm:t>
        <a:bodyPr/>
        <a:lstStyle/>
        <a:p>
          <a:endParaRPr lang="ru-RU"/>
        </a:p>
      </dgm:t>
    </dgm:pt>
    <dgm:pt modelId="{54FA1FC0-F766-4F91-AAAD-6753A7343583}" type="sibTrans" cxnId="{24744297-1AA1-45D1-B6C3-9C02FE644A0D}">
      <dgm:prSet/>
      <dgm:spPr/>
      <dgm:t>
        <a:bodyPr/>
        <a:lstStyle/>
        <a:p>
          <a:endParaRPr lang="ru-RU"/>
        </a:p>
      </dgm:t>
    </dgm:pt>
    <dgm:pt modelId="{BF257E21-D9D6-4C7F-8BD0-EE9971BA36D7}">
      <dgm:prSet phldrT="[Текст]"/>
      <dgm:spPr/>
      <dgm:t>
        <a:bodyPr/>
        <a:lstStyle/>
        <a:p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Jamoaviy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ko‘nikmalarini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shakllantirish</a:t>
          </a:r>
          <a:endParaRPr lang="ru-RU" dirty="0">
            <a:solidFill>
              <a:schemeClr val="tx1"/>
            </a:solidFill>
          </a:endParaRPr>
        </a:p>
      </dgm:t>
    </dgm:pt>
    <dgm:pt modelId="{DD427005-8FB7-4264-BCA0-07387731E0AF}" type="parTrans" cxnId="{DD1A17F8-35D5-45EB-BBA2-49EB3FDC708D}">
      <dgm:prSet/>
      <dgm:spPr/>
      <dgm:t>
        <a:bodyPr/>
        <a:lstStyle/>
        <a:p>
          <a:endParaRPr lang="ru-RU"/>
        </a:p>
      </dgm:t>
    </dgm:pt>
    <dgm:pt modelId="{BD8049D2-266C-4FF3-89A7-CFE640760082}" type="sibTrans" cxnId="{DD1A17F8-35D5-45EB-BBA2-49EB3FDC708D}">
      <dgm:prSet/>
      <dgm:spPr/>
      <dgm:t>
        <a:bodyPr/>
        <a:lstStyle/>
        <a:p>
          <a:endParaRPr lang="ru-RU"/>
        </a:p>
      </dgm:t>
    </dgm:pt>
    <dgm:pt modelId="{AD15A330-D3D1-4F15-84C9-8C15A0F1D7B0}">
      <dgm:prSet phldrT="[Текст]"/>
      <dgm:spPr/>
      <dgm:t>
        <a:bodyPr/>
        <a:lstStyle/>
        <a:p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Real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hayot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bog‘liqlikni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ta’minlash</a:t>
          </a:r>
          <a:endParaRPr lang="ru-RU" dirty="0">
            <a:solidFill>
              <a:schemeClr val="tx1"/>
            </a:solidFill>
          </a:endParaRPr>
        </a:p>
      </dgm:t>
    </dgm:pt>
    <dgm:pt modelId="{893EBEC4-0AA6-4826-8780-E801166D2315}" type="parTrans" cxnId="{F7855BAB-E6DC-49E4-A110-D75AA165DC7E}">
      <dgm:prSet/>
      <dgm:spPr/>
      <dgm:t>
        <a:bodyPr/>
        <a:lstStyle/>
        <a:p>
          <a:endParaRPr lang="ru-RU"/>
        </a:p>
      </dgm:t>
    </dgm:pt>
    <dgm:pt modelId="{6A46217D-EAC8-4332-8CBC-64CD97D96DFB}" type="sibTrans" cxnId="{F7855BAB-E6DC-49E4-A110-D75AA165DC7E}">
      <dgm:prSet/>
      <dgm:spPr/>
      <dgm:t>
        <a:bodyPr/>
        <a:lstStyle/>
        <a:p>
          <a:endParaRPr lang="ru-RU"/>
        </a:p>
      </dgm:t>
    </dgm:pt>
    <dgm:pt modelId="{C25F53C1-853B-4EDE-8CFB-1EE097167C9F}" type="pres">
      <dgm:prSet presAssocID="{A200D5A3-F72F-4522-AB6A-469980702303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61B2364-A907-43CD-9952-A81F5EACCF8C}" type="pres">
      <dgm:prSet presAssocID="{029FEBEC-B558-4D5D-9714-C3B8B906949A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86A1AB-0CD7-4509-9715-B02C5D8F979F}" type="pres">
      <dgm:prSet presAssocID="{8FEE5E45-ABC8-4D9D-A2D7-D0DE66F1AFC2}" presName="sibTrans" presStyleCnt="0"/>
      <dgm:spPr/>
    </dgm:pt>
    <dgm:pt modelId="{3F037ADB-7594-40C0-9A7C-C94283D5C981}" type="pres">
      <dgm:prSet presAssocID="{C662C585-D28D-492C-B24A-E76A63C84B4B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0E4E11-BA1A-4A5B-B0B9-C3264572A471}" type="pres">
      <dgm:prSet presAssocID="{6D27E71A-724D-4D3D-A69F-9432A802F636}" presName="sibTrans" presStyleCnt="0"/>
      <dgm:spPr/>
    </dgm:pt>
    <dgm:pt modelId="{7FE3366D-3A7F-40D2-BCF1-A4F49DA158E8}" type="pres">
      <dgm:prSet presAssocID="{E6A4D4A9-FEE7-4D9C-9818-DC6180F754CB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B6B297-4FE3-4047-9D59-70A8911C6751}" type="pres">
      <dgm:prSet presAssocID="{54FA1FC0-F766-4F91-AAAD-6753A7343583}" presName="sibTrans" presStyleCnt="0"/>
      <dgm:spPr/>
    </dgm:pt>
    <dgm:pt modelId="{B0D8FB1E-5AAA-42C5-BD38-1A09C5B323F7}" type="pres">
      <dgm:prSet presAssocID="{BF257E21-D9D6-4C7F-8BD0-EE9971BA36D7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2AC473-20A1-429E-B874-38C9ED4940EF}" type="pres">
      <dgm:prSet presAssocID="{BD8049D2-266C-4FF3-89A7-CFE640760082}" presName="sibTrans" presStyleCnt="0"/>
      <dgm:spPr/>
    </dgm:pt>
    <dgm:pt modelId="{B147BCD9-11DB-4E9D-B101-AE1ECFD84D77}" type="pres">
      <dgm:prSet presAssocID="{AD15A330-D3D1-4F15-84C9-8C15A0F1D7B0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09D5503-2E5B-4351-8BCC-1659284542D2}" type="presOf" srcId="{029FEBEC-B558-4D5D-9714-C3B8B906949A}" destId="{761B2364-A907-43CD-9952-A81F5EACCF8C}" srcOrd="0" destOrd="0" presId="urn:microsoft.com/office/officeart/2005/8/layout/default"/>
    <dgm:cxn modelId="{FF73D51A-4412-4BF3-9F4C-E9F90AF1A2DD}" type="presOf" srcId="{BF257E21-D9D6-4C7F-8BD0-EE9971BA36D7}" destId="{B0D8FB1E-5AAA-42C5-BD38-1A09C5B323F7}" srcOrd="0" destOrd="0" presId="urn:microsoft.com/office/officeart/2005/8/layout/default"/>
    <dgm:cxn modelId="{F7855BAB-E6DC-49E4-A110-D75AA165DC7E}" srcId="{A200D5A3-F72F-4522-AB6A-469980702303}" destId="{AD15A330-D3D1-4F15-84C9-8C15A0F1D7B0}" srcOrd="4" destOrd="0" parTransId="{893EBEC4-0AA6-4826-8780-E801166D2315}" sibTransId="{6A46217D-EAC8-4332-8CBC-64CD97D96DFB}"/>
    <dgm:cxn modelId="{67318849-FE06-44F7-8DE7-6EA469A41EDB}" type="presOf" srcId="{A200D5A3-F72F-4522-AB6A-469980702303}" destId="{C25F53C1-853B-4EDE-8CFB-1EE097167C9F}" srcOrd="0" destOrd="0" presId="urn:microsoft.com/office/officeart/2005/8/layout/default"/>
    <dgm:cxn modelId="{DD1A17F8-35D5-45EB-BBA2-49EB3FDC708D}" srcId="{A200D5A3-F72F-4522-AB6A-469980702303}" destId="{BF257E21-D9D6-4C7F-8BD0-EE9971BA36D7}" srcOrd="3" destOrd="0" parTransId="{DD427005-8FB7-4264-BCA0-07387731E0AF}" sibTransId="{BD8049D2-266C-4FF3-89A7-CFE640760082}"/>
    <dgm:cxn modelId="{29DF882B-6EE1-4D58-BC60-C580C94ADDB6}" type="presOf" srcId="{E6A4D4A9-FEE7-4D9C-9818-DC6180F754CB}" destId="{7FE3366D-3A7F-40D2-BCF1-A4F49DA158E8}" srcOrd="0" destOrd="0" presId="urn:microsoft.com/office/officeart/2005/8/layout/default"/>
    <dgm:cxn modelId="{839DA082-0BA7-452D-B1B6-94024A458497}" type="presOf" srcId="{AD15A330-D3D1-4F15-84C9-8C15A0F1D7B0}" destId="{B147BCD9-11DB-4E9D-B101-AE1ECFD84D77}" srcOrd="0" destOrd="0" presId="urn:microsoft.com/office/officeart/2005/8/layout/default"/>
    <dgm:cxn modelId="{A3BB8FFB-8370-4E25-B6FA-6CA9C621BC39}" srcId="{A200D5A3-F72F-4522-AB6A-469980702303}" destId="{C662C585-D28D-492C-B24A-E76A63C84B4B}" srcOrd="1" destOrd="0" parTransId="{2E4938A2-98DC-431C-8B1E-EA1A88234507}" sibTransId="{6D27E71A-724D-4D3D-A69F-9432A802F636}"/>
    <dgm:cxn modelId="{24744297-1AA1-45D1-B6C3-9C02FE644A0D}" srcId="{A200D5A3-F72F-4522-AB6A-469980702303}" destId="{E6A4D4A9-FEE7-4D9C-9818-DC6180F754CB}" srcOrd="2" destOrd="0" parTransId="{66044044-0C66-4209-B28F-D897D321724A}" sibTransId="{54FA1FC0-F766-4F91-AAAD-6753A7343583}"/>
    <dgm:cxn modelId="{8284704C-5D27-49B6-9CB8-316598067A7C}" type="presOf" srcId="{C662C585-D28D-492C-B24A-E76A63C84B4B}" destId="{3F037ADB-7594-40C0-9A7C-C94283D5C981}" srcOrd="0" destOrd="0" presId="urn:microsoft.com/office/officeart/2005/8/layout/default"/>
    <dgm:cxn modelId="{FFC5FDAB-B586-4700-9236-2EABF3E531D3}" srcId="{A200D5A3-F72F-4522-AB6A-469980702303}" destId="{029FEBEC-B558-4D5D-9714-C3B8B906949A}" srcOrd="0" destOrd="0" parTransId="{483CBE8B-740A-4243-9EFE-91AF18D74865}" sibTransId="{8FEE5E45-ABC8-4D9D-A2D7-D0DE66F1AFC2}"/>
    <dgm:cxn modelId="{3BE61752-0D8A-47AE-A265-6086ADE0EAEB}" type="presParOf" srcId="{C25F53C1-853B-4EDE-8CFB-1EE097167C9F}" destId="{761B2364-A907-43CD-9952-A81F5EACCF8C}" srcOrd="0" destOrd="0" presId="urn:microsoft.com/office/officeart/2005/8/layout/default"/>
    <dgm:cxn modelId="{509DCBAC-6B59-41DF-8451-14B06C055436}" type="presParOf" srcId="{C25F53C1-853B-4EDE-8CFB-1EE097167C9F}" destId="{7786A1AB-0CD7-4509-9715-B02C5D8F979F}" srcOrd="1" destOrd="0" presId="urn:microsoft.com/office/officeart/2005/8/layout/default"/>
    <dgm:cxn modelId="{3424CA31-F86B-4EB9-AFEA-1E3EA94EF4DE}" type="presParOf" srcId="{C25F53C1-853B-4EDE-8CFB-1EE097167C9F}" destId="{3F037ADB-7594-40C0-9A7C-C94283D5C981}" srcOrd="2" destOrd="0" presId="urn:microsoft.com/office/officeart/2005/8/layout/default"/>
    <dgm:cxn modelId="{F26B109B-EBE2-421C-A9F1-E76178F68E3E}" type="presParOf" srcId="{C25F53C1-853B-4EDE-8CFB-1EE097167C9F}" destId="{9C0E4E11-BA1A-4A5B-B0B9-C3264572A471}" srcOrd="3" destOrd="0" presId="urn:microsoft.com/office/officeart/2005/8/layout/default"/>
    <dgm:cxn modelId="{EDDE4D90-2F09-45D9-8EFE-0E24ECB53AA3}" type="presParOf" srcId="{C25F53C1-853B-4EDE-8CFB-1EE097167C9F}" destId="{7FE3366D-3A7F-40D2-BCF1-A4F49DA158E8}" srcOrd="4" destOrd="0" presId="urn:microsoft.com/office/officeart/2005/8/layout/default"/>
    <dgm:cxn modelId="{141B402E-A71E-4C00-B55F-BA973AECD813}" type="presParOf" srcId="{C25F53C1-853B-4EDE-8CFB-1EE097167C9F}" destId="{18B6B297-4FE3-4047-9D59-70A8911C6751}" srcOrd="5" destOrd="0" presId="urn:microsoft.com/office/officeart/2005/8/layout/default"/>
    <dgm:cxn modelId="{16752677-E5FD-4EFD-8798-A0BBEC7BCC1B}" type="presParOf" srcId="{C25F53C1-853B-4EDE-8CFB-1EE097167C9F}" destId="{B0D8FB1E-5AAA-42C5-BD38-1A09C5B323F7}" srcOrd="6" destOrd="0" presId="urn:microsoft.com/office/officeart/2005/8/layout/default"/>
    <dgm:cxn modelId="{E5D907E8-0C24-4A06-9A44-95FC738CCA80}" type="presParOf" srcId="{C25F53C1-853B-4EDE-8CFB-1EE097167C9F}" destId="{DB2AC473-20A1-429E-B874-38C9ED4940EF}" srcOrd="7" destOrd="0" presId="urn:microsoft.com/office/officeart/2005/8/layout/default"/>
    <dgm:cxn modelId="{1A44437B-E061-4CDB-AA93-0D53CB0E4AA0}" type="presParOf" srcId="{C25F53C1-853B-4EDE-8CFB-1EE097167C9F}" destId="{B147BCD9-11DB-4E9D-B101-AE1ECFD84D77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1B2364-A907-43CD-9952-A81F5EACCF8C}">
      <dsp:nvSpPr>
        <dsp:cNvPr id="0" name=""/>
        <dsp:cNvSpPr/>
      </dsp:nvSpPr>
      <dsp:spPr>
        <a:xfrm>
          <a:off x="0" y="984610"/>
          <a:ext cx="4083122" cy="244987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Fan </a:t>
          </a:r>
          <a:r>
            <a:rPr lang="en-US" sz="33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texnologiyaga</a:t>
          </a:r>
          <a:r>
            <a:rPr lang="en-US" sz="3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qiziqishni</a:t>
          </a:r>
          <a:r>
            <a:rPr lang="en-US" sz="3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rivojlantirish</a:t>
          </a:r>
          <a:endParaRPr lang="ru-RU" sz="3300" kern="1200" dirty="0"/>
        </a:p>
      </dsp:txBody>
      <dsp:txXfrm>
        <a:off x="0" y="984610"/>
        <a:ext cx="4083122" cy="2449873"/>
      </dsp:txXfrm>
    </dsp:sp>
    <dsp:sp modelId="{3F037ADB-7594-40C0-9A7C-C94283D5C981}">
      <dsp:nvSpPr>
        <dsp:cNvPr id="0" name=""/>
        <dsp:cNvSpPr/>
      </dsp:nvSpPr>
      <dsp:spPr>
        <a:xfrm>
          <a:off x="4491434" y="984610"/>
          <a:ext cx="4083122" cy="244987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Ijodkorlik</a:t>
          </a:r>
          <a:r>
            <a:rPr lang="en-US" sz="3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muammolarni</a:t>
          </a:r>
          <a:r>
            <a:rPr lang="en-US" sz="3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hal</a:t>
          </a:r>
          <a:r>
            <a:rPr lang="en-US" sz="3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3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ko‘nikmalarini</a:t>
          </a:r>
          <a:r>
            <a:rPr lang="en-US" sz="3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shakllantirish</a:t>
          </a:r>
          <a:endParaRPr lang="ru-RU" sz="3300" kern="1200" dirty="0">
            <a:solidFill>
              <a:schemeClr val="tx1"/>
            </a:solidFill>
          </a:endParaRPr>
        </a:p>
      </dsp:txBody>
      <dsp:txXfrm>
        <a:off x="4491434" y="984610"/>
        <a:ext cx="4083122" cy="2449873"/>
      </dsp:txXfrm>
    </dsp:sp>
    <dsp:sp modelId="{7FE3366D-3A7F-40D2-BCF1-A4F49DA158E8}">
      <dsp:nvSpPr>
        <dsp:cNvPr id="0" name=""/>
        <dsp:cNvSpPr/>
      </dsp:nvSpPr>
      <dsp:spPr>
        <a:xfrm>
          <a:off x="8982869" y="984610"/>
          <a:ext cx="4083122" cy="244987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Erta</a:t>
          </a:r>
          <a:r>
            <a:rPr lang="en-US" sz="3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texnologik</a:t>
          </a:r>
          <a:r>
            <a:rPr lang="en-US" sz="3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savodxonlikni</a:t>
          </a:r>
          <a:r>
            <a:rPr lang="en-US" sz="3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rivojlantirish</a:t>
          </a:r>
          <a:endParaRPr lang="ru-RU" sz="3300" kern="1200" dirty="0">
            <a:solidFill>
              <a:schemeClr val="tx1"/>
            </a:solidFill>
          </a:endParaRPr>
        </a:p>
      </dsp:txBody>
      <dsp:txXfrm>
        <a:off x="8982869" y="984610"/>
        <a:ext cx="4083122" cy="2449873"/>
      </dsp:txXfrm>
    </dsp:sp>
    <dsp:sp modelId="{B0D8FB1E-5AAA-42C5-BD38-1A09C5B323F7}">
      <dsp:nvSpPr>
        <dsp:cNvPr id="0" name=""/>
        <dsp:cNvSpPr/>
      </dsp:nvSpPr>
      <dsp:spPr>
        <a:xfrm>
          <a:off x="2245717" y="3842796"/>
          <a:ext cx="4083122" cy="244987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Jamoaviy</a:t>
          </a:r>
          <a:r>
            <a:rPr lang="en-US" sz="3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3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ko‘nikmalarini</a:t>
          </a:r>
          <a:r>
            <a:rPr lang="en-US" sz="3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shakllantirish</a:t>
          </a:r>
          <a:endParaRPr lang="ru-RU" sz="3300" kern="1200" dirty="0">
            <a:solidFill>
              <a:schemeClr val="tx1"/>
            </a:solidFill>
          </a:endParaRPr>
        </a:p>
      </dsp:txBody>
      <dsp:txXfrm>
        <a:off x="2245717" y="3842796"/>
        <a:ext cx="4083122" cy="2449873"/>
      </dsp:txXfrm>
    </dsp:sp>
    <dsp:sp modelId="{B147BCD9-11DB-4E9D-B101-AE1ECFD84D77}">
      <dsp:nvSpPr>
        <dsp:cNvPr id="0" name=""/>
        <dsp:cNvSpPr/>
      </dsp:nvSpPr>
      <dsp:spPr>
        <a:xfrm>
          <a:off x="6737152" y="3842796"/>
          <a:ext cx="4083122" cy="244987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Real </a:t>
          </a: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hayot</a:t>
          </a:r>
          <a:r>
            <a:rPr lang="en-US" sz="3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3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bog‘liqlikni</a:t>
          </a:r>
          <a:r>
            <a:rPr lang="en-US" sz="3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ta’minlash</a:t>
          </a:r>
          <a:endParaRPr lang="ru-RU" sz="3300" kern="1200" dirty="0">
            <a:solidFill>
              <a:schemeClr val="tx1"/>
            </a:solidFill>
          </a:endParaRPr>
        </a:p>
      </dsp:txBody>
      <dsp:txXfrm>
        <a:off x="6737152" y="3842796"/>
        <a:ext cx="4083122" cy="24498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пт 23.01.26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g8641a476e9_0_4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83363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4" name="Google Shape;424;g8641a476e9_0_445:notes"/>
          <p:cNvSpPr txBox="1">
            <a:spLocks noGrp="1"/>
          </p:cNvSpPr>
          <p:nvPr>
            <p:ph type="body" idx="1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48243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1/23/2026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1/23/2026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1/23/2026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1/23/2026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1/23/2026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1/23/2026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1/23/2026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1/23/2026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1/23/2026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1/23/2026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1/23/2026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1/23/2026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iming>
    <p:tnLst>
      <p:par>
        <p:cTn id="1" dur="indefinite" restart="never" nodeType="tmRoot"/>
      </p:par>
    </p:tnLst>
  </p:timing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2.svg"/><Relationship Id="rId7" Type="http://schemas.openxmlformats.org/officeDocument/2006/relationships/diagramLayout" Target="../diagrams/layou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5" Type="http://schemas.openxmlformats.org/officeDocument/2006/relationships/image" Target="../media/image13.jpeg"/><Relationship Id="rId10" Type="http://schemas.microsoft.com/office/2007/relationships/diagramDrawing" Target="../diagrams/drawing1.xml"/><Relationship Id="rId4" Type="http://schemas.openxmlformats.org/officeDocument/2006/relationships/image" Target="../media/image12.jpeg"/><Relationship Id="rId9" Type="http://schemas.openxmlformats.org/officeDocument/2006/relationships/diagramColors" Target="../diagrams/colors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13" Type="http://schemas.openxmlformats.org/officeDocument/2006/relationships/image" Target="../media/image31.png"/><Relationship Id="rId3" Type="http://schemas.openxmlformats.org/officeDocument/2006/relationships/image" Target="../media/image16.png"/><Relationship Id="rId7" Type="http://schemas.openxmlformats.org/officeDocument/2006/relationships/image" Target="../media/image28.png"/><Relationship Id="rId12" Type="http://schemas.microsoft.com/office/2007/relationships/hdphoto" Target="../media/hdphoto6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11" Type="http://schemas.openxmlformats.org/officeDocument/2006/relationships/image" Target="../media/image30.png"/><Relationship Id="rId5" Type="http://schemas.microsoft.com/office/2007/relationships/hdphoto" Target="../media/hdphoto3.wdp"/><Relationship Id="rId10" Type="http://schemas.microsoft.com/office/2007/relationships/hdphoto" Target="../media/hdphoto5.wdp"/><Relationship Id="rId4" Type="http://schemas.openxmlformats.org/officeDocument/2006/relationships/image" Target="../media/image26.png"/><Relationship Id="rId9" Type="http://schemas.openxmlformats.org/officeDocument/2006/relationships/image" Target="../media/image29.png"/><Relationship Id="rId14" Type="http://schemas.microsoft.com/office/2007/relationships/hdphoto" Target="../media/hdphoto7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3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8.wdp"/><Relationship Id="rId4" Type="http://schemas.openxmlformats.org/officeDocument/2006/relationships/image" Target="../media/image4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microsoft.com/office/2007/relationships/hdphoto" Target="../media/hdphoto9.wdp"/><Relationship Id="rId4" Type="http://schemas.openxmlformats.org/officeDocument/2006/relationships/image" Target="../media/image4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0.wdp"/><Relationship Id="rId5" Type="http://schemas.openxmlformats.org/officeDocument/2006/relationships/image" Target="../media/image47.png"/><Relationship Id="rId4" Type="http://schemas.openxmlformats.org/officeDocument/2006/relationships/image" Target="../media/image22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microsoft.com/office/2007/relationships/hdphoto" Target="../media/hdphoto2.wdp"/><Relationship Id="rId4" Type="http://schemas.openxmlformats.org/officeDocument/2006/relationships/image" Target="../media/image2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0.wdp"/><Relationship Id="rId4" Type="http://schemas.openxmlformats.org/officeDocument/2006/relationships/image" Target="../media/image4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1.wdp"/><Relationship Id="rId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0268" y="1675242"/>
            <a:ext cx="16764000" cy="849100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4400" dirty="0">
              <a:latin typeface="Denk One "/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27ECCB65-A328-45C3-A845-0D58D9D9FBD1}"/>
              </a:ext>
            </a:extLst>
          </p:cNvPr>
          <p:cNvSpPr txBox="1">
            <a:spLocks/>
          </p:cNvSpPr>
          <p:nvPr/>
        </p:nvSpPr>
        <p:spPr>
          <a:xfrm>
            <a:off x="615950" y="638175"/>
            <a:ext cx="12496800" cy="68374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z-Cyrl-U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ANDIJON VILOYAT</a:t>
            </a:r>
            <a:r>
              <a:rPr lang="uz-Latn-U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PEDAGOG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IK MAHORAT</a:t>
            </a:r>
            <a:r>
              <a:rPr lang="uz-Cyrl-U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MARKAZI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MAKTABGACHA, BOSHLANG‘ICH VA MAXSUS TA’LIM METODIKALARI KAFEDRASI</a:t>
            </a:r>
          </a:p>
          <a:p>
            <a:pPr algn="ctr"/>
            <a:endParaRPr lang="en-US" sz="6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6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Karimova </a:t>
            </a:r>
            <a:r>
              <a:rPr lang="en-US" sz="6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Nargiza </a:t>
            </a:r>
            <a:r>
              <a:rPr lang="en-US" sz="6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Raximovna</a:t>
            </a:r>
            <a:endParaRPr lang="en-US" sz="6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4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MBMTM </a:t>
            </a:r>
            <a:r>
              <a:rPr lang="en-US" sz="4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kafedra</a:t>
            </a:r>
            <a:r>
              <a:rPr lang="en-US" sz="4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mudiri</a:t>
            </a:r>
            <a:r>
              <a:rPr lang="en-US" sz="4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Pedagogika</a:t>
            </a:r>
            <a:r>
              <a:rPr lang="en-US" sz="4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fanlari</a:t>
            </a:r>
            <a:r>
              <a:rPr lang="en-US" sz="4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4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falsafa</a:t>
            </a:r>
            <a:r>
              <a:rPr lang="en-US" sz="4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doktori</a:t>
            </a:r>
            <a:r>
              <a:rPr lang="en-US" sz="4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(PhD)</a:t>
            </a:r>
            <a:endParaRPr lang="ru-RU" sz="4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4" descr="Пин содержит это изображение: ">
            <a:extLst>
              <a:ext uri="{FF2B5EF4-FFF2-40B4-BE49-F238E27FC236}">
                <a16:creationId xmlns:a16="http://schemas.microsoft.com/office/drawing/2014/main" id="{5795C458-61C7-449C-88D4-F04E24EC2E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8750" y="5920744"/>
            <a:ext cx="4634528" cy="4634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1900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7350" y="1634072"/>
            <a:ext cx="16764000" cy="849100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4400" dirty="0">
              <a:latin typeface="Denk One "/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7" name="Picture 2" descr="https://i.pinimg.com/736x/9b/5a/b8/9b5ab8390b3ddb61f274fd62ccf10ff9.jpg">
            <a:extLst>
              <a:ext uri="{FF2B5EF4-FFF2-40B4-BE49-F238E27FC236}">
                <a16:creationId xmlns:a16="http://schemas.microsoft.com/office/drawing/2014/main" id="{027F0209-54CE-4F19-91DF-1F4AC9AEC2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458" b="100000" l="9932" r="929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43875" y="1309548"/>
            <a:ext cx="5480993" cy="5115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27ECCB65-A328-45C3-A845-0D58D9D9FBD1}"/>
              </a:ext>
            </a:extLst>
          </p:cNvPr>
          <p:cNvSpPr txBox="1">
            <a:spLocks/>
          </p:cNvSpPr>
          <p:nvPr/>
        </p:nvSpPr>
        <p:spPr>
          <a:xfrm>
            <a:off x="5492750" y="1758560"/>
            <a:ext cx="11125200" cy="41148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3.5.1Tabiiy 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(SCIENCE) </a:t>
            </a: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fanlarda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mavzularni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STEAM </a:t>
            </a: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yondashuvi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48661D3-F970-432D-8A52-8D1BAF81FB1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499" y="6664224"/>
            <a:ext cx="8064502" cy="3891050"/>
          </a:xfrm>
          <a:prstGeom prst="rect">
            <a:avLst/>
          </a:prstGeom>
        </p:spPr>
      </p:pic>
      <p:pic>
        <p:nvPicPr>
          <p:cNvPr id="10" name="Picture 4" descr="Пин содержит это изображение: ">
            <a:extLst>
              <a:ext uri="{FF2B5EF4-FFF2-40B4-BE49-F238E27FC236}">
                <a16:creationId xmlns:a16="http://schemas.microsoft.com/office/drawing/2014/main" id="{5795C458-61C7-449C-88D4-F04E24EC2E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8750" y="5920744"/>
            <a:ext cx="4634528" cy="4634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4364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grpSp>
        <p:nvGrpSpPr>
          <p:cNvPr id="2" name="Google Shape;6122;p114">
            <a:extLst>
              <a:ext uri="{FF2B5EF4-FFF2-40B4-BE49-F238E27FC236}">
                <a16:creationId xmlns:a16="http://schemas.microsoft.com/office/drawing/2014/main" id="{DD672372-FC60-4980-2D59-45C45109EFD8}"/>
              </a:ext>
            </a:extLst>
          </p:cNvPr>
          <p:cNvGrpSpPr/>
          <p:nvPr/>
        </p:nvGrpSpPr>
        <p:grpSpPr>
          <a:xfrm>
            <a:off x="2063750" y="1417408"/>
            <a:ext cx="2057400" cy="2002067"/>
            <a:chOff x="-42994575" y="3950300"/>
            <a:chExt cx="319025" cy="317450"/>
          </a:xfrm>
          <a:noFill/>
        </p:grpSpPr>
        <p:sp>
          <p:nvSpPr>
            <p:cNvPr id="7" name="Google Shape;6123;p114">
              <a:extLst>
                <a:ext uri="{FF2B5EF4-FFF2-40B4-BE49-F238E27FC236}">
                  <a16:creationId xmlns:a16="http://schemas.microsoft.com/office/drawing/2014/main" id="{A4F75DE2-503F-643B-78E6-88AB5FE25A31}"/>
                </a:ext>
              </a:extLst>
            </p:cNvPr>
            <p:cNvSpPr/>
            <p:nvPr/>
          </p:nvSpPr>
          <p:spPr>
            <a:xfrm>
              <a:off x="-42930775" y="4225200"/>
              <a:ext cx="191425" cy="42550"/>
            </a:xfrm>
            <a:custGeom>
              <a:avLst/>
              <a:gdLst/>
              <a:ahLst/>
              <a:cxnLst/>
              <a:rect l="l" t="t" r="r" b="b"/>
              <a:pathLst>
                <a:path w="7657" h="1702" extrusionOk="0">
                  <a:moveTo>
                    <a:pt x="442" y="0"/>
                  </a:moveTo>
                  <a:cubicBezTo>
                    <a:pt x="190" y="0"/>
                    <a:pt x="1" y="221"/>
                    <a:pt x="1" y="441"/>
                  </a:cubicBezTo>
                  <a:lnTo>
                    <a:pt x="1" y="1292"/>
                  </a:lnTo>
                  <a:cubicBezTo>
                    <a:pt x="1" y="1512"/>
                    <a:pt x="190" y="1701"/>
                    <a:pt x="442" y="1701"/>
                  </a:cubicBezTo>
                  <a:lnTo>
                    <a:pt x="7215" y="1701"/>
                  </a:lnTo>
                  <a:cubicBezTo>
                    <a:pt x="7499" y="1701"/>
                    <a:pt x="7656" y="1512"/>
                    <a:pt x="7656" y="1292"/>
                  </a:cubicBezTo>
                  <a:lnTo>
                    <a:pt x="7656" y="441"/>
                  </a:lnTo>
                  <a:cubicBezTo>
                    <a:pt x="7656" y="221"/>
                    <a:pt x="7436" y="0"/>
                    <a:pt x="7215" y="0"/>
                  </a:cubicBezTo>
                  <a:close/>
                </a:path>
              </a:pathLst>
            </a:custGeom>
            <a:grpFill/>
            <a:ln w="19050">
              <a:solidFill>
                <a:srgbClr val="FF7C3E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6124;p114">
              <a:extLst>
                <a:ext uri="{FF2B5EF4-FFF2-40B4-BE49-F238E27FC236}">
                  <a16:creationId xmlns:a16="http://schemas.microsoft.com/office/drawing/2014/main" id="{F8380ECB-1DB5-2EDC-229E-3320D62A98BD}"/>
                </a:ext>
              </a:extLst>
            </p:cNvPr>
            <p:cNvSpPr/>
            <p:nvPr/>
          </p:nvSpPr>
          <p:spPr>
            <a:xfrm>
              <a:off x="-42908725" y="4163750"/>
              <a:ext cx="148900" cy="42550"/>
            </a:xfrm>
            <a:custGeom>
              <a:avLst/>
              <a:gdLst/>
              <a:ahLst/>
              <a:cxnLst/>
              <a:rect l="l" t="t" r="r" b="b"/>
              <a:pathLst>
                <a:path w="5956" h="1702" extrusionOk="0">
                  <a:moveTo>
                    <a:pt x="442" y="1"/>
                  </a:moveTo>
                  <a:cubicBezTo>
                    <a:pt x="190" y="1"/>
                    <a:pt x="1" y="190"/>
                    <a:pt x="1" y="410"/>
                  </a:cubicBezTo>
                  <a:lnTo>
                    <a:pt x="1" y="1261"/>
                  </a:lnTo>
                  <a:cubicBezTo>
                    <a:pt x="1" y="1481"/>
                    <a:pt x="190" y="1702"/>
                    <a:pt x="442" y="1702"/>
                  </a:cubicBezTo>
                  <a:lnTo>
                    <a:pt x="5514" y="1702"/>
                  </a:lnTo>
                  <a:cubicBezTo>
                    <a:pt x="5735" y="1702"/>
                    <a:pt x="5955" y="1481"/>
                    <a:pt x="5955" y="1261"/>
                  </a:cubicBezTo>
                  <a:lnTo>
                    <a:pt x="5955" y="410"/>
                  </a:lnTo>
                  <a:cubicBezTo>
                    <a:pt x="5955" y="190"/>
                    <a:pt x="5735" y="1"/>
                    <a:pt x="5514" y="1"/>
                  </a:cubicBezTo>
                  <a:close/>
                </a:path>
              </a:pathLst>
            </a:custGeom>
            <a:grpFill/>
            <a:ln w="19050">
              <a:solidFill>
                <a:srgbClr val="FF7C3E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6125;p114">
              <a:extLst>
                <a:ext uri="{FF2B5EF4-FFF2-40B4-BE49-F238E27FC236}">
                  <a16:creationId xmlns:a16="http://schemas.microsoft.com/office/drawing/2014/main" id="{80B73F63-3468-2ECE-B63D-D77F1F859FE7}"/>
                </a:ext>
              </a:extLst>
            </p:cNvPr>
            <p:cNvSpPr/>
            <p:nvPr/>
          </p:nvSpPr>
          <p:spPr>
            <a:xfrm>
              <a:off x="-42994575" y="3950300"/>
              <a:ext cx="319025" cy="211125"/>
            </a:xfrm>
            <a:custGeom>
              <a:avLst/>
              <a:gdLst/>
              <a:ahLst/>
              <a:cxnLst/>
              <a:rect l="l" t="t" r="r" b="b"/>
              <a:pathLst>
                <a:path w="12761" h="8445" extrusionOk="0">
                  <a:moveTo>
                    <a:pt x="6428" y="852"/>
                  </a:moveTo>
                  <a:cubicBezTo>
                    <a:pt x="6648" y="852"/>
                    <a:pt x="6806" y="1009"/>
                    <a:pt x="6869" y="1261"/>
                  </a:cubicBezTo>
                  <a:lnTo>
                    <a:pt x="6869" y="1324"/>
                  </a:lnTo>
                  <a:cubicBezTo>
                    <a:pt x="6806" y="1513"/>
                    <a:pt x="6648" y="1702"/>
                    <a:pt x="6428" y="1702"/>
                  </a:cubicBezTo>
                  <a:cubicBezTo>
                    <a:pt x="6176" y="1702"/>
                    <a:pt x="6018" y="1576"/>
                    <a:pt x="5987" y="1324"/>
                  </a:cubicBezTo>
                  <a:lnTo>
                    <a:pt x="5987" y="1261"/>
                  </a:lnTo>
                  <a:cubicBezTo>
                    <a:pt x="6018" y="1041"/>
                    <a:pt x="6176" y="852"/>
                    <a:pt x="6428" y="852"/>
                  </a:cubicBezTo>
                  <a:close/>
                  <a:moveTo>
                    <a:pt x="2112" y="2742"/>
                  </a:moveTo>
                  <a:lnTo>
                    <a:pt x="3340" y="6396"/>
                  </a:lnTo>
                  <a:lnTo>
                    <a:pt x="914" y="6396"/>
                  </a:lnTo>
                  <a:lnTo>
                    <a:pt x="2112" y="2742"/>
                  </a:lnTo>
                  <a:close/>
                  <a:moveTo>
                    <a:pt x="10681" y="2742"/>
                  </a:moveTo>
                  <a:lnTo>
                    <a:pt x="11878" y="6396"/>
                  </a:lnTo>
                  <a:lnTo>
                    <a:pt x="9452" y="6396"/>
                  </a:lnTo>
                  <a:lnTo>
                    <a:pt x="10681" y="2742"/>
                  </a:lnTo>
                  <a:close/>
                  <a:moveTo>
                    <a:pt x="6333" y="1"/>
                  </a:moveTo>
                  <a:cubicBezTo>
                    <a:pt x="5798" y="1"/>
                    <a:pt x="5325" y="347"/>
                    <a:pt x="5168" y="852"/>
                  </a:cubicBezTo>
                  <a:lnTo>
                    <a:pt x="1292" y="852"/>
                  </a:lnTo>
                  <a:cubicBezTo>
                    <a:pt x="1103" y="852"/>
                    <a:pt x="914" y="1009"/>
                    <a:pt x="883" y="1198"/>
                  </a:cubicBezTo>
                  <a:cubicBezTo>
                    <a:pt x="820" y="1482"/>
                    <a:pt x="1040" y="1702"/>
                    <a:pt x="1292" y="1702"/>
                  </a:cubicBezTo>
                  <a:lnTo>
                    <a:pt x="1576" y="1702"/>
                  </a:lnTo>
                  <a:cubicBezTo>
                    <a:pt x="1" y="6491"/>
                    <a:pt x="32" y="6333"/>
                    <a:pt x="32" y="6459"/>
                  </a:cubicBezTo>
                  <a:cubicBezTo>
                    <a:pt x="64" y="7562"/>
                    <a:pt x="1009" y="8444"/>
                    <a:pt x="2112" y="8444"/>
                  </a:cubicBezTo>
                  <a:cubicBezTo>
                    <a:pt x="3277" y="8444"/>
                    <a:pt x="4159" y="7562"/>
                    <a:pt x="4159" y="6459"/>
                  </a:cubicBezTo>
                  <a:cubicBezTo>
                    <a:pt x="4159" y="6333"/>
                    <a:pt x="4222" y="6491"/>
                    <a:pt x="2647" y="1702"/>
                  </a:cubicBezTo>
                  <a:lnTo>
                    <a:pt x="5105" y="1702"/>
                  </a:lnTo>
                  <a:lnTo>
                    <a:pt x="5105" y="7342"/>
                  </a:lnTo>
                  <a:cubicBezTo>
                    <a:pt x="5105" y="7594"/>
                    <a:pt x="5325" y="7783"/>
                    <a:pt x="5546" y="7783"/>
                  </a:cubicBezTo>
                  <a:lnTo>
                    <a:pt x="7247" y="7783"/>
                  </a:lnTo>
                  <a:cubicBezTo>
                    <a:pt x="7499" y="7783"/>
                    <a:pt x="7688" y="7594"/>
                    <a:pt x="7688" y="7342"/>
                  </a:cubicBezTo>
                  <a:lnTo>
                    <a:pt x="7688" y="1702"/>
                  </a:lnTo>
                  <a:lnTo>
                    <a:pt x="10177" y="1702"/>
                  </a:lnTo>
                  <a:cubicBezTo>
                    <a:pt x="8602" y="6491"/>
                    <a:pt x="8633" y="6333"/>
                    <a:pt x="8633" y="6459"/>
                  </a:cubicBezTo>
                  <a:cubicBezTo>
                    <a:pt x="8665" y="7562"/>
                    <a:pt x="9578" y="8444"/>
                    <a:pt x="10681" y="8444"/>
                  </a:cubicBezTo>
                  <a:cubicBezTo>
                    <a:pt x="11815" y="8444"/>
                    <a:pt x="12729" y="7562"/>
                    <a:pt x="12729" y="6459"/>
                  </a:cubicBezTo>
                  <a:cubicBezTo>
                    <a:pt x="12729" y="6333"/>
                    <a:pt x="12760" y="6491"/>
                    <a:pt x="11185" y="1702"/>
                  </a:cubicBezTo>
                  <a:lnTo>
                    <a:pt x="11437" y="1702"/>
                  </a:lnTo>
                  <a:cubicBezTo>
                    <a:pt x="11626" y="1702"/>
                    <a:pt x="11815" y="1576"/>
                    <a:pt x="11847" y="1356"/>
                  </a:cubicBezTo>
                  <a:cubicBezTo>
                    <a:pt x="11910" y="1104"/>
                    <a:pt x="11689" y="852"/>
                    <a:pt x="11437" y="852"/>
                  </a:cubicBezTo>
                  <a:lnTo>
                    <a:pt x="7530" y="852"/>
                  </a:lnTo>
                  <a:cubicBezTo>
                    <a:pt x="7373" y="347"/>
                    <a:pt x="6900" y="1"/>
                    <a:pt x="6333" y="1"/>
                  </a:cubicBezTo>
                  <a:close/>
                </a:path>
              </a:pathLst>
            </a:custGeom>
            <a:grpFill/>
            <a:ln w="19050">
              <a:solidFill>
                <a:srgbClr val="FF7C3E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24" name="Picture 4" descr="school girl">
            <a:extLst>
              <a:ext uri="{FF2B5EF4-FFF2-40B4-BE49-F238E27FC236}">
                <a16:creationId xmlns:a16="http://schemas.microsoft.com/office/drawing/2014/main" id="{7DC6E6F4-B120-468A-A660-DF07F157D6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582" y="1664888"/>
            <a:ext cx="3956734" cy="3956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https://i.pinimg.com/736x/6f/0d/f2/6f0df2add30b52e3b798027fe9cc9086.jpg">
            <a:extLst>
              <a:ext uri="{FF2B5EF4-FFF2-40B4-BE49-F238E27FC236}">
                <a16:creationId xmlns:a16="http://schemas.microsoft.com/office/drawing/2014/main" id="{A7B96A70-CD27-4659-8EFB-A3239C37DAA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15" r="1172" b="27120"/>
          <a:stretch/>
        </p:blipFill>
        <p:spPr bwMode="auto">
          <a:xfrm>
            <a:off x="2504739" y="6146609"/>
            <a:ext cx="12706739" cy="4230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F73510B4-68D7-4718-B9DE-9331218E1907}"/>
              </a:ext>
            </a:extLst>
          </p:cNvPr>
          <p:cNvSpPr/>
          <p:nvPr/>
        </p:nvSpPr>
        <p:spPr>
          <a:xfrm>
            <a:off x="4880316" y="1664889"/>
            <a:ext cx="12194834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5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Buyuk</a:t>
            </a:r>
            <a:r>
              <a:rPr lang="en-US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</a:t>
            </a:r>
            <a:r>
              <a:rPr lang="en-US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</a:t>
            </a:r>
            <a:r>
              <a:rPr lang="en-US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izlanish</a:t>
            </a:r>
            <a:r>
              <a:rPr lang="en-US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tanqidiy</a:t>
            </a:r>
            <a:r>
              <a:rPr lang="en-US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fikrlashga</a:t>
            </a:r>
            <a:r>
              <a:rPr lang="en-US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fikrlashni</a:t>
            </a:r>
            <a:r>
              <a:rPr lang="en-US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rivojlantirishga</a:t>
            </a:r>
            <a:r>
              <a:rPr lang="en-US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yo‘naltiradi</a:t>
            </a:r>
            <a:endParaRPr lang="en-US" sz="5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9425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98537" y="1910499"/>
            <a:ext cx="16383000" cy="853638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4000" dirty="0"/>
              <a:t>	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dirty="0"/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76090"/>
            <a:ext cx="17995899" cy="1447801"/>
          </a:xfrm>
          <a:prstGeom prst="rect">
            <a:avLst/>
          </a:prstGeom>
        </p:spPr>
      </p:pic>
      <p:pic>
        <p:nvPicPr>
          <p:cNvPr id="16" name="Picture 4" descr="https://i.pinimg.com/736x/a6/4b/f0/a64bf05c2836f0d8dcd9684f54e43946.jpg">
            <a:extLst>
              <a:ext uri="{FF2B5EF4-FFF2-40B4-BE49-F238E27FC236}">
                <a16:creationId xmlns:a16="http://schemas.microsoft.com/office/drawing/2014/main" id="{4279936A-CD6F-43CC-93A0-FED26EE5E6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3" t="13181" b="67319"/>
          <a:stretch/>
        </p:blipFill>
        <p:spPr bwMode="auto">
          <a:xfrm>
            <a:off x="614363" y="1433345"/>
            <a:ext cx="16229013" cy="1246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4412E9F5-814B-4F3D-833C-895AA76F2D21}"/>
              </a:ext>
            </a:extLst>
          </p:cNvPr>
          <p:cNvSpPr/>
          <p:nvPr/>
        </p:nvSpPr>
        <p:spPr>
          <a:xfrm>
            <a:off x="5544678" y="1371890"/>
            <a:ext cx="533511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O’ylab</a:t>
            </a:r>
            <a:r>
              <a:rPr lang="en-US" sz="6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ko’ring</a:t>
            </a:r>
            <a:r>
              <a:rPr lang="en-US" sz="6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6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Picture 6" descr="Vector pointers of hand - navigation template vector illustration, #template, #ad, #vector, #illustration, #ad">
            <a:extLst>
              <a:ext uri="{FF2B5EF4-FFF2-40B4-BE49-F238E27FC236}">
                <a16:creationId xmlns:a16="http://schemas.microsoft.com/office/drawing/2014/main" id="{D4D886B1-7C19-4937-8B20-0C7A95FEF4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2" r="44070"/>
          <a:stretch/>
        </p:blipFill>
        <p:spPr bwMode="auto">
          <a:xfrm>
            <a:off x="2429193" y="2826124"/>
            <a:ext cx="2384107" cy="7341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Vector pointers of hand - navigation template vector illustration, #template, #ad, #vector, #illustration, #ad">
            <a:extLst>
              <a:ext uri="{FF2B5EF4-FFF2-40B4-BE49-F238E27FC236}">
                <a16:creationId xmlns:a16="http://schemas.microsoft.com/office/drawing/2014/main" id="{B9BE74B1-2E8B-449D-A433-44218BEBD1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76" r="3286"/>
          <a:stretch/>
        </p:blipFill>
        <p:spPr bwMode="auto">
          <a:xfrm>
            <a:off x="4823241" y="2826124"/>
            <a:ext cx="9223497" cy="7341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4D611580-EFF0-4A9E-A809-64EF31CF7951}"/>
              </a:ext>
            </a:extLst>
          </p:cNvPr>
          <p:cNvSpPr/>
          <p:nvPr/>
        </p:nvSpPr>
        <p:spPr>
          <a:xfrm>
            <a:off x="5841665" y="3496150"/>
            <a:ext cx="64087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</a:t>
            </a:r>
            <a:r>
              <a:rPr lang="en-US" sz="40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yondashuvining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ta’limdagi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ahamiyati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roli</a:t>
            </a:r>
            <a:r>
              <a:rPr lang="kk-KZ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dirty="0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82F4C424-AA69-46B6-923F-629E8BE4EC63}"/>
              </a:ext>
            </a:extLst>
          </p:cNvPr>
          <p:cNvSpPr/>
          <p:nvPr/>
        </p:nvSpPr>
        <p:spPr>
          <a:xfrm>
            <a:off x="5380497" y="5906880"/>
            <a:ext cx="66967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mavzularni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o'qitishdagi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qiyinchiliklar</a:t>
            </a:r>
            <a:r>
              <a:rPr lang="kk-KZ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dirty="0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E8E63216-0FB3-4193-97D1-25FC69224FF9}"/>
              </a:ext>
            </a:extLst>
          </p:cNvPr>
          <p:cNvSpPr/>
          <p:nvPr/>
        </p:nvSpPr>
        <p:spPr>
          <a:xfrm>
            <a:off x="5841665" y="8134960"/>
            <a:ext cx="738395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</a:t>
            </a:r>
            <a:r>
              <a:rPr lang="en-US" sz="36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yondashuvidan</a:t>
            </a:r>
            <a:r>
              <a:rPr lang="en-US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foydalangan</a:t>
            </a:r>
            <a:r>
              <a:rPr lang="en-US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yechimlar</a:t>
            </a:r>
            <a:r>
              <a:rPr lang="kk-KZ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en-US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9026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8275" y="5353844"/>
            <a:ext cx="2419350" cy="1895475"/>
          </a:xfrm>
        </p:spPr>
      </p:pic>
      <p:sp>
        <p:nvSpPr>
          <p:cNvPr id="4" name="Скругленный прямоугольник 3"/>
          <p:cNvSpPr/>
          <p:nvPr/>
        </p:nvSpPr>
        <p:spPr>
          <a:xfrm>
            <a:off x="7896556" y="589611"/>
            <a:ext cx="9407194" cy="915364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BMT </a:t>
            </a:r>
            <a:r>
              <a:rPr lang="en-US" sz="4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prognozlariga</a:t>
            </a:r>
            <a:r>
              <a:rPr lang="en-US" sz="4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2050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yilga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borib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kasblarining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75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foizi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STEM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fanlariga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aloqador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kutilmoqda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Aynan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mana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kelajak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muammolariga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yechim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oladigan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kashfiyotlar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oladigan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kadrlarga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aylanishiga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ishonilmoqda</a:t>
            </a:r>
            <a:endParaRPr lang="ru-RU" sz="4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150" y="295275"/>
            <a:ext cx="7585405" cy="937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613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23"/>
          <p:cNvSpPr txBox="1">
            <a:spLocks noGrp="1"/>
          </p:cNvSpPr>
          <p:nvPr>
            <p:ph type="title"/>
          </p:nvPr>
        </p:nvSpPr>
        <p:spPr>
          <a:xfrm>
            <a:off x="1631711" y="729794"/>
            <a:ext cx="15200277" cy="947028"/>
          </a:xfrm>
          <a:prstGeom prst="rect">
            <a:avLst/>
          </a:prstGeom>
        </p:spPr>
        <p:txBody>
          <a:bodyPr spcFirstLastPara="1" vert="horz" wrap="square" lIns="179925" tIns="179925" rIns="179925" bIns="179925" rtlCol="0" anchor="ctr" anchorCtr="0">
            <a:noAutofit/>
          </a:bodyPr>
          <a:lstStyle/>
          <a:p>
            <a:pPr marL="539862" indent="-418393" algn="ctr">
              <a:defRPr/>
            </a:pPr>
            <a:r>
              <a:rPr lang="en-US" sz="4133" b="1" dirty="0">
                <a:latin typeface="Arial" pitchFamily="34" charset="0"/>
                <a:cs typeface="Arial" pitchFamily="34" charset="0"/>
              </a:rPr>
              <a:t>STEAM </a:t>
            </a:r>
            <a:r>
              <a:rPr lang="en-US" sz="4133" b="1" dirty="0" err="1">
                <a:latin typeface="Arial" pitchFamily="34" charset="0"/>
                <a:cs typeface="Arial" pitchFamily="34" charset="0"/>
              </a:rPr>
              <a:t>ta’limi</a:t>
            </a:r>
            <a:r>
              <a:rPr lang="en-US" sz="4133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latin typeface="Arial" pitchFamily="34" charset="0"/>
                <a:cs typeface="Arial" pitchFamily="34" charset="0"/>
              </a:rPr>
              <a:t>ilgari</a:t>
            </a:r>
            <a:r>
              <a:rPr lang="en-US" sz="4133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latin typeface="Arial" pitchFamily="34" charset="0"/>
                <a:cs typeface="Arial" pitchFamily="34" charset="0"/>
              </a:rPr>
              <a:t>surgan</a:t>
            </a:r>
            <a:r>
              <a:rPr lang="en-US" sz="4133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latin typeface="Arial" pitchFamily="34" charset="0"/>
                <a:cs typeface="Arial" pitchFamily="34" charset="0"/>
              </a:rPr>
              <a:t>asosiy</a:t>
            </a:r>
            <a:r>
              <a:rPr lang="en-US" sz="4133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latin typeface="Arial" pitchFamily="34" charset="0"/>
                <a:cs typeface="Arial" pitchFamily="34" charset="0"/>
              </a:rPr>
              <a:t>g‘oyalar</a:t>
            </a:r>
            <a:r>
              <a:rPr lang="ru-RU" sz="4133" b="1" dirty="0">
                <a:latin typeface="Arial" pitchFamily="34" charset="0"/>
                <a:cs typeface="Arial" pitchFamily="34" charset="0"/>
              </a:rPr>
              <a:t>: </a:t>
            </a:r>
            <a:endParaRPr lang="en-US" sz="4133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27" name="Google Shape;427;p23"/>
          <p:cNvSpPr/>
          <p:nvPr/>
        </p:nvSpPr>
        <p:spPr>
          <a:xfrm>
            <a:off x="8997633" y="3679785"/>
            <a:ext cx="639" cy="1230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0" y="1"/>
                </a:moveTo>
                <a:lnTo>
                  <a:pt x="0" y="25"/>
                </a:lnTo>
                <a:lnTo>
                  <a:pt x="12" y="13"/>
                </a:lnTo>
                <a:lnTo>
                  <a:pt x="0" y="1"/>
                </a:lnTo>
                <a:close/>
              </a:path>
            </a:pathLst>
          </a:custGeom>
          <a:solidFill>
            <a:srgbClr val="FCBD24"/>
          </a:solidFill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endParaRPr sz="2657" dirty="0"/>
          </a:p>
        </p:txBody>
      </p:sp>
      <p:sp>
        <p:nvSpPr>
          <p:cNvPr id="428" name="Google Shape;428;p23"/>
          <p:cNvSpPr/>
          <p:nvPr/>
        </p:nvSpPr>
        <p:spPr>
          <a:xfrm>
            <a:off x="8713839" y="5444712"/>
            <a:ext cx="639" cy="1230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0" y="1"/>
                </a:moveTo>
                <a:lnTo>
                  <a:pt x="0" y="25"/>
                </a:lnTo>
                <a:lnTo>
                  <a:pt x="12" y="13"/>
                </a:lnTo>
                <a:lnTo>
                  <a:pt x="0" y="1"/>
                </a:lnTo>
                <a:close/>
              </a:path>
            </a:pathLst>
          </a:custGeom>
          <a:solidFill>
            <a:srgbClr val="869FB2"/>
          </a:solidFill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endParaRPr sz="2657" dirty="0"/>
          </a:p>
        </p:txBody>
      </p:sp>
      <p:sp>
        <p:nvSpPr>
          <p:cNvPr id="429" name="Google Shape;429;p23"/>
          <p:cNvSpPr/>
          <p:nvPr/>
        </p:nvSpPr>
        <p:spPr>
          <a:xfrm>
            <a:off x="8713839" y="7296456"/>
            <a:ext cx="639" cy="1230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0" y="0"/>
                </a:moveTo>
                <a:lnTo>
                  <a:pt x="0" y="24"/>
                </a:lnTo>
                <a:lnTo>
                  <a:pt x="12" y="12"/>
                </a:lnTo>
                <a:lnTo>
                  <a:pt x="0" y="0"/>
                </a:lnTo>
                <a:close/>
              </a:path>
            </a:pathLst>
          </a:custGeom>
          <a:solidFill>
            <a:srgbClr val="4949E7"/>
          </a:solidFill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endParaRPr sz="2657" dirty="0"/>
          </a:p>
        </p:txBody>
      </p:sp>
      <p:sp>
        <p:nvSpPr>
          <p:cNvPr id="430" name="Google Shape;430;p23"/>
          <p:cNvSpPr/>
          <p:nvPr/>
        </p:nvSpPr>
        <p:spPr>
          <a:xfrm>
            <a:off x="9280886" y="4522088"/>
            <a:ext cx="639" cy="1230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12" y="0"/>
                </a:moveTo>
                <a:lnTo>
                  <a:pt x="0" y="12"/>
                </a:lnTo>
                <a:lnTo>
                  <a:pt x="12" y="24"/>
                </a:lnTo>
                <a:lnTo>
                  <a:pt x="12" y="0"/>
                </a:lnTo>
                <a:close/>
              </a:path>
            </a:pathLst>
          </a:custGeom>
          <a:solidFill>
            <a:srgbClr val="69E781"/>
          </a:solidFill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endParaRPr sz="2657" dirty="0"/>
          </a:p>
        </p:txBody>
      </p:sp>
      <p:sp>
        <p:nvSpPr>
          <p:cNvPr id="431" name="Google Shape;431;p23"/>
          <p:cNvSpPr/>
          <p:nvPr/>
        </p:nvSpPr>
        <p:spPr>
          <a:xfrm>
            <a:off x="9280886" y="8222032"/>
            <a:ext cx="639" cy="1230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12" y="0"/>
                </a:moveTo>
                <a:lnTo>
                  <a:pt x="0" y="12"/>
                </a:lnTo>
                <a:lnTo>
                  <a:pt x="12" y="24"/>
                </a:lnTo>
                <a:lnTo>
                  <a:pt x="12" y="0"/>
                </a:lnTo>
                <a:close/>
              </a:path>
            </a:pathLst>
          </a:custGeom>
          <a:solidFill>
            <a:srgbClr val="EC3A3B"/>
          </a:solidFill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endParaRPr sz="2657" dirty="0"/>
          </a:p>
        </p:txBody>
      </p:sp>
      <p:sp>
        <p:nvSpPr>
          <p:cNvPr id="432" name="Google Shape;432;p23"/>
          <p:cNvSpPr/>
          <p:nvPr/>
        </p:nvSpPr>
        <p:spPr>
          <a:xfrm>
            <a:off x="9280886" y="6376735"/>
            <a:ext cx="639" cy="1230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12" y="1"/>
                </a:moveTo>
                <a:lnTo>
                  <a:pt x="0" y="13"/>
                </a:lnTo>
                <a:lnTo>
                  <a:pt x="12" y="24"/>
                </a:lnTo>
                <a:lnTo>
                  <a:pt x="12" y="1"/>
                </a:lnTo>
                <a:close/>
              </a:path>
            </a:pathLst>
          </a:custGeom>
          <a:solidFill>
            <a:srgbClr val="5EB2FC"/>
          </a:solidFill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endParaRPr sz="2657" dirty="0"/>
          </a:p>
        </p:txBody>
      </p:sp>
      <p:grpSp>
        <p:nvGrpSpPr>
          <p:cNvPr id="2" name="Google Shape;433;p23"/>
          <p:cNvGrpSpPr/>
          <p:nvPr/>
        </p:nvGrpSpPr>
        <p:grpSpPr>
          <a:xfrm>
            <a:off x="8807324" y="2372635"/>
            <a:ext cx="8651231" cy="2504453"/>
            <a:chOff x="4427638" y="1213900"/>
            <a:chExt cx="3984655" cy="885550"/>
          </a:xfrm>
        </p:grpSpPr>
        <p:sp>
          <p:nvSpPr>
            <p:cNvPr id="434" name="Google Shape;434;p23"/>
            <p:cNvSpPr/>
            <p:nvPr/>
          </p:nvSpPr>
          <p:spPr>
            <a:xfrm>
              <a:off x="4427638" y="1213900"/>
              <a:ext cx="1252850" cy="885550"/>
            </a:xfrm>
            <a:custGeom>
              <a:avLst/>
              <a:gdLst/>
              <a:ahLst/>
              <a:cxnLst/>
              <a:rect l="l" t="t" r="r" b="b"/>
              <a:pathLst>
                <a:path w="50114" h="35422" extrusionOk="0">
                  <a:moveTo>
                    <a:pt x="13764" y="1"/>
                  </a:moveTo>
                  <a:lnTo>
                    <a:pt x="3679" y="13002"/>
                  </a:lnTo>
                  <a:lnTo>
                    <a:pt x="0" y="17717"/>
                  </a:lnTo>
                  <a:lnTo>
                    <a:pt x="12" y="17741"/>
                  </a:lnTo>
                  <a:lnTo>
                    <a:pt x="12" y="17753"/>
                  </a:lnTo>
                  <a:lnTo>
                    <a:pt x="0" y="17765"/>
                  </a:lnTo>
                  <a:lnTo>
                    <a:pt x="0" y="17789"/>
                  </a:lnTo>
                  <a:lnTo>
                    <a:pt x="595" y="18503"/>
                  </a:lnTo>
                  <a:lnTo>
                    <a:pt x="13764" y="35422"/>
                  </a:lnTo>
                  <a:lnTo>
                    <a:pt x="29909" y="35422"/>
                  </a:lnTo>
                  <a:lnTo>
                    <a:pt x="24241" y="27980"/>
                  </a:lnTo>
                  <a:lnTo>
                    <a:pt x="50078" y="27980"/>
                  </a:lnTo>
                  <a:lnTo>
                    <a:pt x="42041" y="17729"/>
                  </a:lnTo>
                  <a:lnTo>
                    <a:pt x="50114" y="7442"/>
                  </a:lnTo>
                  <a:lnTo>
                    <a:pt x="24134" y="7442"/>
                  </a:lnTo>
                  <a:lnTo>
                    <a:pt x="29909" y="1"/>
                  </a:ln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sp>
          <p:nvSpPr>
            <p:cNvPr id="437" name="Google Shape;437;p23"/>
            <p:cNvSpPr txBox="1"/>
            <p:nvPr/>
          </p:nvSpPr>
          <p:spPr>
            <a:xfrm>
              <a:off x="5811465" y="1400760"/>
              <a:ext cx="2600828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pPr marL="539862" indent="-418393" algn="ctr">
                <a:defRPr/>
              </a:pPr>
              <a:r>
                <a:rPr lang="en-US" sz="3542" dirty="0" err="1">
                  <a:latin typeface="Arial" pitchFamily="34" charset="0"/>
                  <a:cs typeface="Arial" pitchFamily="34" charset="0"/>
                </a:rPr>
                <a:t>Nafaqat</a:t>
              </a:r>
              <a:r>
                <a:rPr lang="en-US" sz="3542" dirty="0">
                  <a:latin typeface="Arial" pitchFamily="34" charset="0"/>
                  <a:cs typeface="Arial" pitchFamily="34" charset="0"/>
                </a:rPr>
                <a:t>  </a:t>
              </a:r>
              <a:r>
                <a:rPr lang="en-US" sz="3542" dirty="0" err="1">
                  <a:latin typeface="Arial" pitchFamily="34" charset="0"/>
                  <a:cs typeface="Arial" pitchFamily="34" charset="0"/>
                </a:rPr>
                <a:t>miyalarimiz</a:t>
              </a:r>
              <a:r>
                <a:rPr lang="en-US" sz="3542" dirty="0"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3542" dirty="0" err="1">
                  <a:latin typeface="Arial" pitchFamily="34" charset="0"/>
                  <a:cs typeface="Arial" pitchFamily="34" charset="0"/>
                </a:rPr>
                <a:t>balki</a:t>
              </a:r>
              <a:r>
                <a:rPr lang="en-US" sz="3542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542" dirty="0" err="1">
                  <a:latin typeface="Arial" pitchFamily="34" charset="0"/>
                  <a:cs typeface="Arial" pitchFamily="34" charset="0"/>
                </a:rPr>
                <a:t>qo‘llarimiz</a:t>
              </a:r>
              <a:r>
                <a:rPr lang="en-US" sz="3542" dirty="0">
                  <a:latin typeface="Arial" pitchFamily="34" charset="0"/>
                  <a:cs typeface="Arial" pitchFamily="34" charset="0"/>
                </a:rPr>
                <a:t> ham </a:t>
              </a:r>
              <a:r>
                <a:rPr lang="en-US" sz="3542" dirty="0" err="1">
                  <a:latin typeface="Arial" pitchFamily="34" charset="0"/>
                  <a:cs typeface="Arial" pitchFamily="34" charset="0"/>
                </a:rPr>
                <a:t>ishlaydi</a:t>
              </a:r>
              <a:endParaRPr lang="en-US" sz="3542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38" name="Google Shape;438;p23"/>
            <p:cNvSpPr txBox="1"/>
            <p:nvPr/>
          </p:nvSpPr>
          <p:spPr>
            <a:xfrm>
              <a:off x="4504163" y="13748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pPr algn="ctr"/>
              <a:r>
                <a:rPr lang="en" sz="4871" b="1" dirty="0"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4871" b="1" dirty="0"/>
            </a:p>
          </p:txBody>
        </p:sp>
      </p:grpSp>
      <p:grpSp>
        <p:nvGrpSpPr>
          <p:cNvPr id="3" name="Google Shape;439;p23"/>
          <p:cNvGrpSpPr/>
          <p:nvPr/>
        </p:nvGrpSpPr>
        <p:grpSpPr>
          <a:xfrm>
            <a:off x="8970825" y="7850072"/>
            <a:ext cx="8534077" cy="2611950"/>
            <a:chOff x="4427638" y="3092700"/>
            <a:chExt cx="4017048" cy="885550"/>
          </a:xfrm>
        </p:grpSpPr>
        <p:sp>
          <p:nvSpPr>
            <p:cNvPr id="440" name="Google Shape;440;p23"/>
            <p:cNvSpPr/>
            <p:nvPr/>
          </p:nvSpPr>
          <p:spPr>
            <a:xfrm>
              <a:off x="4427638" y="3092700"/>
              <a:ext cx="1252850" cy="885550"/>
            </a:xfrm>
            <a:custGeom>
              <a:avLst/>
              <a:gdLst/>
              <a:ahLst/>
              <a:cxnLst/>
              <a:rect l="l" t="t" r="r" b="b"/>
              <a:pathLst>
                <a:path w="50114" h="35422" extrusionOk="0">
                  <a:moveTo>
                    <a:pt x="13764" y="1"/>
                  </a:moveTo>
                  <a:lnTo>
                    <a:pt x="3679" y="12979"/>
                  </a:lnTo>
                  <a:lnTo>
                    <a:pt x="0" y="17693"/>
                  </a:lnTo>
                  <a:lnTo>
                    <a:pt x="12" y="17705"/>
                  </a:lnTo>
                  <a:lnTo>
                    <a:pt x="0" y="17717"/>
                  </a:lnTo>
                  <a:lnTo>
                    <a:pt x="0" y="17741"/>
                  </a:lnTo>
                  <a:lnTo>
                    <a:pt x="595" y="18491"/>
                  </a:lnTo>
                  <a:lnTo>
                    <a:pt x="13764" y="35422"/>
                  </a:lnTo>
                  <a:lnTo>
                    <a:pt x="29909" y="35422"/>
                  </a:lnTo>
                  <a:lnTo>
                    <a:pt x="24241" y="28135"/>
                  </a:lnTo>
                  <a:lnTo>
                    <a:pt x="50078" y="28135"/>
                  </a:lnTo>
                  <a:lnTo>
                    <a:pt x="42041" y="17812"/>
                  </a:lnTo>
                  <a:lnTo>
                    <a:pt x="50114" y="7442"/>
                  </a:lnTo>
                  <a:lnTo>
                    <a:pt x="24134" y="7442"/>
                  </a:lnTo>
                  <a:lnTo>
                    <a:pt x="29909" y="1"/>
                  </a:ln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sp>
          <p:nvSpPr>
            <p:cNvPr id="441" name="Google Shape;441;p23"/>
            <p:cNvSpPr txBox="1"/>
            <p:nvPr/>
          </p:nvSpPr>
          <p:spPr>
            <a:xfrm>
              <a:off x="4504163" y="32536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pPr algn="ctr"/>
              <a:r>
                <a:rPr lang="en" sz="4871" b="1" dirty="0"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06</a:t>
              </a:r>
              <a:endParaRPr sz="4871" b="1" dirty="0"/>
            </a:p>
          </p:txBody>
        </p:sp>
        <p:sp>
          <p:nvSpPr>
            <p:cNvPr id="444" name="Google Shape;444;p23"/>
            <p:cNvSpPr txBox="1"/>
            <p:nvPr/>
          </p:nvSpPr>
          <p:spPr>
            <a:xfrm>
              <a:off x="5843857" y="3374974"/>
              <a:ext cx="260082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pPr algn="ctr"/>
              <a:r>
                <a:rPr lang="en" sz="3542" dirty="0"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Zerikmasdan </a:t>
              </a:r>
              <a:r>
                <a:rPr lang="en-US" sz="3542" dirty="0"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o‘</a:t>
              </a:r>
              <a:r>
                <a:rPr lang="en" sz="3542" dirty="0"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qiymiz,ishlaymiz va </a:t>
              </a:r>
              <a:r>
                <a:rPr lang="en-US" sz="3542" dirty="0"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o‘</a:t>
              </a:r>
              <a:r>
                <a:rPr lang="en" sz="3542" dirty="0"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rganamiz</a:t>
              </a:r>
              <a:endParaRPr sz="3542" dirty="0"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endParaRPr>
            </a:p>
          </p:txBody>
        </p:sp>
      </p:grpSp>
      <p:grpSp>
        <p:nvGrpSpPr>
          <p:cNvPr id="4" name="Google Shape;445;p23"/>
          <p:cNvGrpSpPr/>
          <p:nvPr/>
        </p:nvGrpSpPr>
        <p:grpSpPr>
          <a:xfrm>
            <a:off x="8713841" y="4965940"/>
            <a:ext cx="9282060" cy="2500729"/>
            <a:chOff x="4427638" y="2151525"/>
            <a:chExt cx="4006095" cy="885550"/>
          </a:xfrm>
        </p:grpSpPr>
        <p:sp>
          <p:nvSpPr>
            <p:cNvPr id="446" name="Google Shape;446;p23"/>
            <p:cNvSpPr/>
            <p:nvPr/>
          </p:nvSpPr>
          <p:spPr>
            <a:xfrm>
              <a:off x="4427638" y="2151525"/>
              <a:ext cx="1252850" cy="885550"/>
            </a:xfrm>
            <a:custGeom>
              <a:avLst/>
              <a:gdLst/>
              <a:ahLst/>
              <a:cxnLst/>
              <a:rect l="l" t="t" r="r" b="b"/>
              <a:pathLst>
                <a:path w="50114" h="35422" extrusionOk="0">
                  <a:moveTo>
                    <a:pt x="13764" y="0"/>
                  </a:moveTo>
                  <a:lnTo>
                    <a:pt x="3679" y="12990"/>
                  </a:lnTo>
                  <a:lnTo>
                    <a:pt x="0" y="17705"/>
                  </a:lnTo>
                  <a:lnTo>
                    <a:pt x="12" y="17717"/>
                  </a:lnTo>
                  <a:lnTo>
                    <a:pt x="12" y="17729"/>
                  </a:lnTo>
                  <a:lnTo>
                    <a:pt x="0" y="17741"/>
                  </a:lnTo>
                  <a:lnTo>
                    <a:pt x="0" y="17764"/>
                  </a:lnTo>
                  <a:lnTo>
                    <a:pt x="595" y="18491"/>
                  </a:lnTo>
                  <a:lnTo>
                    <a:pt x="13764" y="35421"/>
                  </a:lnTo>
                  <a:lnTo>
                    <a:pt x="29909" y="35421"/>
                  </a:lnTo>
                  <a:lnTo>
                    <a:pt x="24241" y="27980"/>
                  </a:lnTo>
                  <a:lnTo>
                    <a:pt x="50078" y="27980"/>
                  </a:lnTo>
                  <a:lnTo>
                    <a:pt x="42041" y="17657"/>
                  </a:lnTo>
                  <a:lnTo>
                    <a:pt x="50114" y="7287"/>
                  </a:lnTo>
                  <a:lnTo>
                    <a:pt x="24134" y="7287"/>
                  </a:lnTo>
                  <a:lnTo>
                    <a:pt x="29909" y="0"/>
                  </a:lnTo>
                  <a:close/>
                </a:path>
              </a:pathLst>
            </a:custGeom>
            <a:solidFill>
              <a:srgbClr val="869FB2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sp>
          <p:nvSpPr>
            <p:cNvPr id="447" name="Google Shape;447;p23"/>
            <p:cNvSpPr txBox="1"/>
            <p:nvPr/>
          </p:nvSpPr>
          <p:spPr>
            <a:xfrm>
              <a:off x="4504163" y="2312450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pPr algn="ctr"/>
              <a:r>
                <a:rPr lang="en" sz="4871" b="1" dirty="0"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05</a:t>
              </a:r>
              <a:endParaRPr sz="4871" b="1" dirty="0"/>
            </a:p>
          </p:txBody>
        </p:sp>
        <p:sp>
          <p:nvSpPr>
            <p:cNvPr id="450" name="Google Shape;450;p23"/>
            <p:cNvSpPr txBox="1"/>
            <p:nvPr/>
          </p:nvSpPr>
          <p:spPr>
            <a:xfrm>
              <a:off x="5832904" y="2434890"/>
              <a:ext cx="260082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pPr algn="ctr"/>
              <a:r>
                <a:rPr lang="en-US" sz="3542" dirty="0" err="1">
                  <a:latin typeface="Arial" pitchFamily="34" charset="0"/>
                  <a:cs typeface="Arial" pitchFamily="34" charset="0"/>
                </a:rPr>
                <a:t>Faqat</a:t>
              </a:r>
              <a:r>
                <a:rPr lang="en-US" sz="3542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542" dirty="0" err="1">
                  <a:latin typeface="Arial" pitchFamily="34" charset="0"/>
                  <a:cs typeface="Arial" pitchFamily="34" charset="0"/>
                </a:rPr>
                <a:t>sinf</a:t>
              </a:r>
              <a:r>
                <a:rPr lang="en-US" sz="3542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542" dirty="0" err="1">
                  <a:latin typeface="Arial" pitchFamily="34" charset="0"/>
                  <a:cs typeface="Arial" pitchFamily="34" charset="0"/>
                </a:rPr>
                <a:t>devorlaridagi</a:t>
              </a:r>
              <a:r>
                <a:rPr lang="en-US" sz="3542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542" dirty="0" err="1">
                  <a:latin typeface="Arial" pitchFamily="34" charset="0"/>
                  <a:cs typeface="Arial" pitchFamily="34" charset="0"/>
                </a:rPr>
                <a:t>ta’lim</a:t>
              </a:r>
              <a:r>
                <a:rPr lang="en-US" sz="3542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542" dirty="0" err="1">
                  <a:latin typeface="Arial" pitchFamily="34" charset="0"/>
                  <a:cs typeface="Arial" pitchFamily="34" charset="0"/>
                </a:rPr>
                <a:t>tez</a:t>
              </a:r>
              <a:r>
                <a:rPr lang="en-US" sz="3542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542" dirty="0" err="1">
                  <a:latin typeface="Arial" pitchFamily="34" charset="0"/>
                  <a:cs typeface="Arial" pitchFamily="34" charset="0"/>
                </a:rPr>
                <a:t>o‘zgaruvchan</a:t>
              </a:r>
              <a:r>
                <a:rPr lang="en-US" sz="3542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542" dirty="0" err="1">
                  <a:latin typeface="Arial" pitchFamily="34" charset="0"/>
                  <a:cs typeface="Arial" pitchFamily="34" charset="0"/>
                </a:rPr>
                <a:t>dunyo</a:t>
              </a:r>
              <a:r>
                <a:rPr lang="en-US" sz="3542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542" dirty="0" err="1">
                  <a:latin typeface="Arial" pitchFamily="34" charset="0"/>
                  <a:cs typeface="Arial" pitchFamily="34" charset="0"/>
                </a:rPr>
                <a:t>bilan</a:t>
              </a:r>
              <a:r>
                <a:rPr lang="en-US" sz="3542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542" dirty="0" err="1">
                  <a:latin typeface="Arial" pitchFamily="34" charset="0"/>
                  <a:cs typeface="Arial" pitchFamily="34" charset="0"/>
                </a:rPr>
                <a:t>hamqadam</a:t>
              </a:r>
              <a:r>
                <a:rPr lang="en-US" sz="3542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542" dirty="0" err="1">
                  <a:latin typeface="Arial" pitchFamily="34" charset="0"/>
                  <a:cs typeface="Arial" pitchFamily="34" charset="0"/>
                </a:rPr>
                <a:t>bo‘lmaydi</a:t>
              </a:r>
              <a:endParaRPr sz="3542" dirty="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5" name="Google Shape;451;p23"/>
          <p:cNvGrpSpPr/>
          <p:nvPr/>
        </p:nvGrpSpPr>
        <p:grpSpPr>
          <a:xfrm>
            <a:off x="281364" y="7908209"/>
            <a:ext cx="8533642" cy="2553813"/>
            <a:chOff x="710004" y="3561525"/>
            <a:chExt cx="4006084" cy="885550"/>
          </a:xfrm>
        </p:grpSpPr>
        <p:sp>
          <p:nvSpPr>
            <p:cNvPr id="452" name="Google Shape;452;p23"/>
            <p:cNvSpPr/>
            <p:nvPr/>
          </p:nvSpPr>
          <p:spPr>
            <a:xfrm>
              <a:off x="3463213" y="3561525"/>
              <a:ext cx="1252875" cy="885550"/>
            </a:xfrm>
            <a:custGeom>
              <a:avLst/>
              <a:gdLst/>
              <a:ahLst/>
              <a:cxnLst/>
              <a:rect l="l" t="t" r="r" b="b"/>
              <a:pathLst>
                <a:path w="50115" h="35422" extrusionOk="0">
                  <a:moveTo>
                    <a:pt x="20206" y="0"/>
                  </a:moveTo>
                  <a:lnTo>
                    <a:pt x="25980" y="7441"/>
                  </a:lnTo>
                  <a:lnTo>
                    <a:pt x="1" y="7441"/>
                  </a:lnTo>
                  <a:lnTo>
                    <a:pt x="8073" y="17740"/>
                  </a:lnTo>
                  <a:lnTo>
                    <a:pt x="49" y="27980"/>
                  </a:lnTo>
                  <a:lnTo>
                    <a:pt x="25873" y="27980"/>
                  </a:lnTo>
                  <a:lnTo>
                    <a:pt x="20206" y="35421"/>
                  </a:lnTo>
                  <a:lnTo>
                    <a:pt x="36363" y="35421"/>
                  </a:lnTo>
                  <a:lnTo>
                    <a:pt x="49531" y="18514"/>
                  </a:lnTo>
                  <a:lnTo>
                    <a:pt x="50114" y="17800"/>
                  </a:lnTo>
                  <a:lnTo>
                    <a:pt x="50114" y="17776"/>
                  </a:lnTo>
                  <a:lnTo>
                    <a:pt x="50102" y="17764"/>
                  </a:lnTo>
                  <a:lnTo>
                    <a:pt x="50102" y="17752"/>
                  </a:lnTo>
                  <a:lnTo>
                    <a:pt x="50114" y="17740"/>
                  </a:lnTo>
                  <a:lnTo>
                    <a:pt x="46435" y="13014"/>
                  </a:lnTo>
                  <a:lnTo>
                    <a:pt x="36363" y="0"/>
                  </a:ln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sp>
          <p:nvSpPr>
            <p:cNvPr id="453" name="Google Shape;453;p23"/>
            <p:cNvSpPr txBox="1"/>
            <p:nvPr/>
          </p:nvSpPr>
          <p:spPr>
            <a:xfrm>
              <a:off x="4033588" y="3722450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pPr algn="ctr"/>
              <a:r>
                <a:rPr lang="en" sz="4871" b="1" dirty="0"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4871" b="1" dirty="0"/>
            </a:p>
          </p:txBody>
        </p:sp>
        <p:sp>
          <p:nvSpPr>
            <p:cNvPr id="456" name="Google Shape;456;p23"/>
            <p:cNvSpPr txBox="1"/>
            <p:nvPr/>
          </p:nvSpPr>
          <p:spPr>
            <a:xfrm>
              <a:off x="710004" y="3758742"/>
              <a:ext cx="2600829" cy="47046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pPr algn="ctr"/>
              <a:r>
                <a:rPr lang="en-US" sz="3542" dirty="0" err="1">
                  <a:latin typeface="Arial" pitchFamily="34" charset="0"/>
                  <a:cs typeface="Arial" pitchFamily="34" charset="0"/>
                </a:rPr>
                <a:t>Nazariy</a:t>
              </a:r>
              <a:r>
                <a:rPr lang="en-US" sz="3542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542" dirty="0" err="1">
                  <a:latin typeface="Arial" pitchFamily="34" charset="0"/>
                  <a:cs typeface="Arial" pitchFamily="34" charset="0"/>
                </a:rPr>
                <a:t>bilimlarni</a:t>
              </a:r>
              <a:r>
                <a:rPr lang="en-US" sz="3542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542" dirty="0" err="1">
                  <a:latin typeface="Arial" pitchFamily="34" charset="0"/>
                  <a:cs typeface="Arial" pitchFamily="34" charset="0"/>
                </a:rPr>
                <a:t>amaliyot</a:t>
              </a:r>
              <a:r>
                <a:rPr lang="en-US" sz="3542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542" dirty="0" err="1">
                  <a:latin typeface="Arial" pitchFamily="34" charset="0"/>
                  <a:cs typeface="Arial" pitchFamily="34" charset="0"/>
                </a:rPr>
                <a:t>bilan</a:t>
              </a:r>
              <a:r>
                <a:rPr lang="en-US" sz="3542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542" dirty="0" err="1">
                  <a:latin typeface="Arial" pitchFamily="34" charset="0"/>
                  <a:cs typeface="Arial" pitchFamily="34" charset="0"/>
                </a:rPr>
                <a:t>bog‘lash</a:t>
              </a:r>
              <a:endParaRPr sz="3542" dirty="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6" name="Google Shape;457;p23"/>
          <p:cNvGrpSpPr/>
          <p:nvPr/>
        </p:nvGrpSpPr>
        <p:grpSpPr>
          <a:xfrm>
            <a:off x="0" y="4896231"/>
            <a:ext cx="8650499" cy="2726783"/>
            <a:chOff x="710003" y="2623900"/>
            <a:chExt cx="4006085" cy="885550"/>
          </a:xfrm>
        </p:grpSpPr>
        <p:sp>
          <p:nvSpPr>
            <p:cNvPr id="458" name="Google Shape;458;p23"/>
            <p:cNvSpPr/>
            <p:nvPr/>
          </p:nvSpPr>
          <p:spPr>
            <a:xfrm>
              <a:off x="3463213" y="2623900"/>
              <a:ext cx="1252875" cy="885550"/>
            </a:xfrm>
            <a:custGeom>
              <a:avLst/>
              <a:gdLst/>
              <a:ahLst/>
              <a:cxnLst/>
              <a:rect l="l" t="t" r="r" b="b"/>
              <a:pathLst>
                <a:path w="50115" h="35422" extrusionOk="0">
                  <a:moveTo>
                    <a:pt x="20206" y="0"/>
                  </a:moveTo>
                  <a:lnTo>
                    <a:pt x="25980" y="7442"/>
                  </a:lnTo>
                  <a:lnTo>
                    <a:pt x="1" y="7442"/>
                  </a:lnTo>
                  <a:lnTo>
                    <a:pt x="8073" y="17812"/>
                  </a:lnTo>
                  <a:lnTo>
                    <a:pt x="49" y="28135"/>
                  </a:lnTo>
                  <a:lnTo>
                    <a:pt x="25873" y="28135"/>
                  </a:lnTo>
                  <a:lnTo>
                    <a:pt x="20206" y="35421"/>
                  </a:lnTo>
                  <a:lnTo>
                    <a:pt x="36363" y="35421"/>
                  </a:lnTo>
                  <a:lnTo>
                    <a:pt x="49531" y="18515"/>
                  </a:lnTo>
                  <a:lnTo>
                    <a:pt x="50114" y="17800"/>
                  </a:lnTo>
                  <a:lnTo>
                    <a:pt x="50114" y="17788"/>
                  </a:lnTo>
                  <a:lnTo>
                    <a:pt x="50102" y="17765"/>
                  </a:lnTo>
                  <a:lnTo>
                    <a:pt x="50114" y="17741"/>
                  </a:lnTo>
                  <a:lnTo>
                    <a:pt x="46435" y="13014"/>
                  </a:lnTo>
                  <a:lnTo>
                    <a:pt x="36363" y="0"/>
                  </a:ln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sp>
          <p:nvSpPr>
            <p:cNvPr id="459" name="Google Shape;459;p23"/>
            <p:cNvSpPr txBox="1"/>
            <p:nvPr/>
          </p:nvSpPr>
          <p:spPr>
            <a:xfrm>
              <a:off x="4033588" y="27848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pPr algn="ctr"/>
              <a:r>
                <a:rPr lang="en" sz="4871" b="1" dirty="0"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4871" b="1" dirty="0"/>
            </a:p>
          </p:txBody>
        </p:sp>
        <p:sp>
          <p:nvSpPr>
            <p:cNvPr id="462" name="Google Shape;462;p23"/>
            <p:cNvSpPr txBox="1"/>
            <p:nvPr/>
          </p:nvSpPr>
          <p:spPr>
            <a:xfrm>
              <a:off x="710003" y="2912962"/>
              <a:ext cx="260082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pPr marL="539862" indent="-418393" algn="ctr">
                <a:defRPr/>
              </a:pPr>
              <a:r>
                <a:rPr lang="en-US" sz="3542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Bilim</a:t>
              </a:r>
              <a:r>
                <a:rPr lang="en-US" sz="3542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3542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ko‘nikma</a:t>
              </a:r>
              <a:r>
                <a:rPr lang="en-US" sz="3542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542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va</a:t>
              </a:r>
              <a:r>
                <a:rPr lang="en-US" sz="3542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542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malaka</a:t>
              </a:r>
              <a:r>
                <a:rPr lang="en-US" sz="3542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542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bog‘lansada</a:t>
              </a:r>
              <a:r>
                <a:rPr lang="en-US" sz="3542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3542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bilim</a:t>
              </a:r>
              <a:r>
                <a:rPr lang="en-US" sz="3542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542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yetakchi</a:t>
              </a:r>
              <a:r>
                <a:rPr lang="en-US" sz="3542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542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bo‘lib</a:t>
              </a:r>
              <a:r>
                <a:rPr lang="en-US" sz="3542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542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qolaveradi</a:t>
              </a:r>
              <a:r>
                <a:rPr lang="en-US" sz="3542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. </a:t>
              </a:r>
            </a:p>
          </p:txBody>
        </p:sp>
      </p:grpSp>
      <p:grpSp>
        <p:nvGrpSpPr>
          <p:cNvPr id="7" name="Google Shape;463;p23"/>
          <p:cNvGrpSpPr/>
          <p:nvPr/>
        </p:nvGrpSpPr>
        <p:grpSpPr>
          <a:xfrm>
            <a:off x="1" y="2349559"/>
            <a:ext cx="8580385" cy="2407245"/>
            <a:chOff x="710003" y="1682700"/>
            <a:chExt cx="4006085" cy="885550"/>
          </a:xfrm>
        </p:grpSpPr>
        <p:sp>
          <p:nvSpPr>
            <p:cNvPr id="464" name="Google Shape;464;p23"/>
            <p:cNvSpPr/>
            <p:nvPr/>
          </p:nvSpPr>
          <p:spPr>
            <a:xfrm>
              <a:off x="3463213" y="1682700"/>
              <a:ext cx="1252875" cy="885550"/>
            </a:xfrm>
            <a:custGeom>
              <a:avLst/>
              <a:gdLst/>
              <a:ahLst/>
              <a:cxnLst/>
              <a:rect l="l" t="t" r="r" b="b"/>
              <a:pathLst>
                <a:path w="50115" h="35422" extrusionOk="0">
                  <a:moveTo>
                    <a:pt x="20206" y="1"/>
                  </a:moveTo>
                  <a:lnTo>
                    <a:pt x="25873" y="7288"/>
                  </a:lnTo>
                  <a:lnTo>
                    <a:pt x="49" y="7288"/>
                  </a:lnTo>
                  <a:lnTo>
                    <a:pt x="8073" y="17610"/>
                  </a:lnTo>
                  <a:lnTo>
                    <a:pt x="1" y="27981"/>
                  </a:lnTo>
                  <a:lnTo>
                    <a:pt x="25980" y="27981"/>
                  </a:lnTo>
                  <a:lnTo>
                    <a:pt x="20206" y="35422"/>
                  </a:lnTo>
                  <a:lnTo>
                    <a:pt x="36363" y="35422"/>
                  </a:lnTo>
                  <a:lnTo>
                    <a:pt x="46435" y="22432"/>
                  </a:lnTo>
                  <a:lnTo>
                    <a:pt x="50114" y="17729"/>
                  </a:lnTo>
                  <a:lnTo>
                    <a:pt x="50102" y="17717"/>
                  </a:lnTo>
                  <a:lnTo>
                    <a:pt x="50102" y="17705"/>
                  </a:lnTo>
                  <a:lnTo>
                    <a:pt x="50114" y="17694"/>
                  </a:lnTo>
                  <a:lnTo>
                    <a:pt x="50114" y="17682"/>
                  </a:lnTo>
                  <a:lnTo>
                    <a:pt x="49531" y="16932"/>
                  </a:lnTo>
                  <a:lnTo>
                    <a:pt x="36363" y="1"/>
                  </a:lnTo>
                  <a:close/>
                </a:path>
              </a:pathLst>
            </a:cu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sp>
          <p:nvSpPr>
            <p:cNvPr id="465" name="Google Shape;465;p23"/>
            <p:cNvSpPr txBox="1"/>
            <p:nvPr/>
          </p:nvSpPr>
          <p:spPr>
            <a:xfrm>
              <a:off x="4033588" y="18436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pPr algn="ctr"/>
              <a:r>
                <a:rPr lang="en" sz="4871" b="1" dirty="0"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01</a:t>
              </a:r>
              <a:endParaRPr sz="4871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68" name="Google Shape;468;p23"/>
            <p:cNvSpPr txBox="1"/>
            <p:nvPr/>
          </p:nvSpPr>
          <p:spPr>
            <a:xfrm>
              <a:off x="710003" y="1807293"/>
              <a:ext cx="2803108" cy="53982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pPr algn="ctr"/>
              <a:r>
                <a:rPr lang="en-US" sz="3542" dirty="0">
                  <a:latin typeface="Arial" pitchFamily="34" charset="0"/>
                  <a:cs typeface="Arial" pitchFamily="34" charset="0"/>
                </a:rPr>
                <a:t>STEAM </a:t>
              </a:r>
              <a:r>
                <a:rPr lang="en-US" sz="3542" dirty="0" err="1">
                  <a:latin typeface="Arial" pitchFamily="34" charset="0"/>
                  <a:cs typeface="Arial" pitchFamily="34" charset="0"/>
                </a:rPr>
                <a:t>yangi</a:t>
              </a:r>
              <a:r>
                <a:rPr lang="en-US" sz="3542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542" dirty="0" err="1">
                  <a:latin typeface="Arial" pitchFamily="34" charset="0"/>
                  <a:cs typeface="Arial" pitchFamily="34" charset="0"/>
                </a:rPr>
                <a:t>innovatsion</a:t>
              </a:r>
              <a:r>
                <a:rPr lang="en-US" sz="3542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542" dirty="0" err="1">
                  <a:latin typeface="Arial" pitchFamily="34" charset="0"/>
                  <a:cs typeface="Arial" pitchFamily="34" charset="0"/>
                </a:rPr>
                <a:t>texnologiyalarini</a:t>
              </a:r>
              <a:r>
                <a:rPr lang="en-US" sz="3542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542" dirty="0" err="1">
                  <a:latin typeface="Arial" pitchFamily="34" charset="0"/>
                  <a:cs typeface="Arial" pitchFamily="34" charset="0"/>
                </a:rPr>
                <a:t>shakllantiruvchi</a:t>
              </a:r>
              <a:r>
                <a:rPr lang="en-US" sz="3542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542" dirty="0" err="1">
                  <a:latin typeface="Arial" pitchFamily="34" charset="0"/>
                  <a:cs typeface="Arial" pitchFamily="34" charset="0"/>
                </a:rPr>
                <a:t>o‘quv</a:t>
              </a:r>
              <a:r>
                <a:rPr lang="en-US" sz="3542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3542" dirty="0" err="1">
                  <a:latin typeface="Arial" pitchFamily="34" charset="0"/>
                  <a:cs typeface="Arial" pitchFamily="34" charset="0"/>
                </a:rPr>
                <a:t>maydonidir</a:t>
              </a:r>
              <a:endParaRPr sz="3542" dirty="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63355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45274"/>
            <a:ext cx="17995899" cy="1447801"/>
          </a:xfrm>
          <a:prstGeom prst="rect">
            <a:avLst/>
          </a:prstGeom>
        </p:spPr>
      </p:pic>
      <p:sp>
        <p:nvSpPr>
          <p:cNvPr id="9" name="Вертикальный свиток 2">
            <a:extLst>
              <a:ext uri="{FF2B5EF4-FFF2-40B4-BE49-F238E27FC236}">
                <a16:creationId xmlns:a16="http://schemas.microsoft.com/office/drawing/2014/main" id="{303884C4-AEC5-4B67-801A-2FE5C259DBB9}"/>
              </a:ext>
            </a:extLst>
          </p:cNvPr>
          <p:cNvSpPr/>
          <p:nvPr/>
        </p:nvSpPr>
        <p:spPr>
          <a:xfrm>
            <a:off x="7620000" y="2352675"/>
            <a:ext cx="10674350" cy="8239601"/>
          </a:xfrm>
          <a:prstGeom prst="verticalScroll">
            <a:avLst/>
          </a:prstGeom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r>
              <a:rPr lang="uz-Latn-UZ" dirty="0"/>
              <a:t>   </a:t>
            </a:r>
            <a:r>
              <a:rPr lang="en-US" sz="4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STEAM— </a:t>
            </a:r>
            <a:r>
              <a:rPr lang="en-US" sz="4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4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fan, </a:t>
            </a:r>
            <a:r>
              <a:rPr lang="en-US" sz="4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4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muhandislik</a:t>
            </a:r>
            <a:r>
              <a:rPr lang="en-US" sz="4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4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en-US" sz="4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sohalarini</a:t>
            </a:r>
            <a:r>
              <a:rPr lang="en-US" sz="4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birlashtirib</a:t>
            </a:r>
            <a:r>
              <a:rPr lang="en-US" sz="4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o‘quvchilarda</a:t>
            </a:r>
            <a:r>
              <a:rPr lang="en-US" sz="4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ko‘nikmalarni</a:t>
            </a:r>
            <a:r>
              <a:rPr lang="en-US" sz="4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shakllantirishga</a:t>
            </a:r>
            <a:r>
              <a:rPr lang="en-US" sz="4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sz="4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r>
              <a:rPr lang="en-US" sz="4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4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metodologiya</a:t>
            </a:r>
            <a:r>
              <a:rPr lang="en-US" sz="4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4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jarayonini</a:t>
            </a:r>
            <a:r>
              <a:rPr lang="en-US" sz="4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nazariya</a:t>
            </a:r>
            <a:r>
              <a:rPr lang="en-US" sz="4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amaliyot</a:t>
            </a:r>
            <a:r>
              <a:rPr lang="en-US" sz="4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4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integratsiyalashni</a:t>
            </a:r>
            <a:r>
              <a:rPr lang="en-US" sz="4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r>
              <a:rPr lang="en-US" sz="4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4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8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908550B-8F42-4940-AF44-7D09511062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749" y="1425086"/>
            <a:ext cx="7786771" cy="2362408"/>
          </a:xfrm>
          <a:prstGeom prst="rect">
            <a:avLst/>
          </a:prstGeom>
        </p:spPr>
      </p:pic>
      <p:sp>
        <p:nvSpPr>
          <p:cNvPr id="2" name="Овал 1"/>
          <p:cNvSpPr/>
          <p:nvPr/>
        </p:nvSpPr>
        <p:spPr>
          <a:xfrm>
            <a:off x="0" y="3963886"/>
            <a:ext cx="7620000" cy="5814712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Y</a:t>
            </a:r>
            <a:r>
              <a:rPr lang="uz-Latn-UZ" sz="4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ONDASHUVNING TA’LIMDAGI AHAMIYATI VA ROLI</a:t>
            </a:r>
            <a:endParaRPr lang="ru-RU" sz="4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трелка вправо 2"/>
          <p:cNvSpPr/>
          <p:nvPr/>
        </p:nvSpPr>
        <p:spPr>
          <a:xfrm>
            <a:off x="7620000" y="6299742"/>
            <a:ext cx="920750" cy="1143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6886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681C2807-DF8C-4C09-894F-AB19D9514C26}"/>
              </a:ext>
            </a:extLst>
          </p:cNvPr>
          <p:cNvSpPr/>
          <p:nvPr/>
        </p:nvSpPr>
        <p:spPr>
          <a:xfrm>
            <a:off x="4578350" y="1664889"/>
            <a:ext cx="84582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YONDASHUVNING T</a:t>
            </a:r>
            <a:r>
              <a:rPr lang="uz-Latn-UZ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z-Latn-UZ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LIMDAGI AHAMIYATI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2" descr="https://i.pinimg.com/736x/d8/a4/c8/d8a4c85ecbb58be1e25091e85566f9db.jpg">
            <a:extLst>
              <a:ext uri="{FF2B5EF4-FFF2-40B4-BE49-F238E27FC236}">
                <a16:creationId xmlns:a16="http://schemas.microsoft.com/office/drawing/2014/main" id="{3257F08A-D3A6-485B-9651-44EF0BA6B4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7138" y="2692758"/>
            <a:ext cx="12986795" cy="7854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A5E5A1C-27DB-44CE-9C3B-1EF4E855FEE2}"/>
              </a:ext>
            </a:extLst>
          </p:cNvPr>
          <p:cNvSpPr/>
          <p:nvPr/>
        </p:nvSpPr>
        <p:spPr>
          <a:xfrm>
            <a:off x="3892550" y="4806100"/>
            <a:ext cx="3810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Integratsiyalashgan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endParaRPr lang="ru-RU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B2AFE1AB-F711-4BE7-9B6F-4B095110AF58}"/>
              </a:ext>
            </a:extLst>
          </p:cNvPr>
          <p:cNvSpPr/>
          <p:nvPr/>
        </p:nvSpPr>
        <p:spPr>
          <a:xfrm>
            <a:off x="4197350" y="8372475"/>
            <a:ext cx="30963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</a:t>
            </a:r>
            <a:endParaRPr lang="ru-RU" sz="32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DFADE2A3-28C6-4676-875B-D0B43183CB1D}"/>
              </a:ext>
            </a:extLst>
          </p:cNvPr>
          <p:cNvSpPr/>
          <p:nvPr/>
        </p:nvSpPr>
        <p:spPr>
          <a:xfrm>
            <a:off x="10369550" y="4559879"/>
            <a:ext cx="3429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 </a:t>
            </a:r>
            <a:r>
              <a:rPr lang="en-US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texnologiyaga</a:t>
            </a: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qiziqishni</a:t>
            </a: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endParaRPr lang="ru-RU" sz="32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64DAF28F-6989-4631-9D7E-CB0C67930D4F}"/>
              </a:ext>
            </a:extLst>
          </p:cNvPr>
          <p:cNvSpPr/>
          <p:nvPr/>
        </p:nvSpPr>
        <p:spPr>
          <a:xfrm>
            <a:off x="10445750" y="8087687"/>
            <a:ext cx="3352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Bozor</a:t>
            </a:r>
            <a:r>
              <a:rPr lang="en-US" sz="3200" b="1" dirty="0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talablariga</a:t>
            </a:r>
            <a:r>
              <a:rPr lang="en-US" sz="3200" b="1" dirty="0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3200" b="1" dirty="0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kadrlarni</a:t>
            </a:r>
            <a:r>
              <a:rPr lang="en-US" sz="3200" b="1" dirty="0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yetishtirish</a:t>
            </a:r>
            <a:endParaRPr lang="ru-RU" sz="3200" b="1" dirty="0">
              <a:solidFill>
                <a:srgbClr val="E0167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195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4550" y="1971675"/>
            <a:ext cx="16383000" cy="8229600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en-US" dirty="0"/>
              <a:t>	</a:t>
            </a:r>
            <a:endParaRPr lang="ru-RU" dirty="0"/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468C1B0-3E5D-44EE-A606-3FE88C440206}"/>
              </a:ext>
            </a:extLst>
          </p:cNvPr>
          <p:cNvSpPr/>
          <p:nvPr/>
        </p:nvSpPr>
        <p:spPr>
          <a:xfrm>
            <a:off x="385819" y="1971676"/>
            <a:ext cx="1143153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6000" b="1" dirty="0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YONDASHUVNING R</a:t>
            </a:r>
            <a:r>
              <a:rPr lang="uz-Latn-UZ" sz="6000" b="1" dirty="0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</a:t>
            </a:r>
            <a:endParaRPr lang="ru-RU" sz="6000" b="1" dirty="0">
              <a:solidFill>
                <a:srgbClr val="E0167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4" descr="https://i.pinimg.com/736x/a5/66/30/a5663011b834bd30bb342553466bbfbc.jpg">
            <a:extLst>
              <a:ext uri="{FF2B5EF4-FFF2-40B4-BE49-F238E27FC236}">
                <a16:creationId xmlns:a16="http://schemas.microsoft.com/office/drawing/2014/main" id="{4FE605AF-0914-45A4-A3E2-26C5C07103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48402" y="1000281"/>
            <a:ext cx="4437879" cy="3161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https://i.pinimg.com/736x/65/a3/69/65a36958e93f69af8354f7f292700af0.jpg">
            <a:extLst>
              <a:ext uri="{FF2B5EF4-FFF2-40B4-BE49-F238E27FC236}">
                <a16:creationId xmlns:a16="http://schemas.microsoft.com/office/drawing/2014/main" id="{2EBB5760-EDB0-4093-AEFC-7B61243C6E8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65" r="1866" b="20265"/>
          <a:stretch/>
        </p:blipFill>
        <p:spPr bwMode="auto">
          <a:xfrm>
            <a:off x="368106" y="6235967"/>
            <a:ext cx="4667443" cy="3896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7D24BC37-DB1C-406E-BDAA-315C6158AA1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23903856"/>
              </p:ext>
            </p:extLst>
          </p:nvPr>
        </p:nvGraphicFramePr>
        <p:xfrm>
          <a:off x="3399558" y="3190875"/>
          <a:ext cx="13065992" cy="72772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3456794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4550" y="1664888"/>
            <a:ext cx="16383000" cy="8536387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en-US" dirty="0"/>
              <a:t>	</a:t>
            </a:r>
            <a:endParaRPr lang="ru-RU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4B00F80F-8E36-4C76-94BA-C3548DD88550}"/>
              </a:ext>
            </a:extLst>
          </p:cNvPr>
          <p:cNvSpPr/>
          <p:nvPr/>
        </p:nvSpPr>
        <p:spPr>
          <a:xfrm>
            <a:off x="1158631" y="1627860"/>
            <a:ext cx="159165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6" descr="https://i.pinimg.com/736x/d2/59/25/d25925e50b475ceccd00a266d521ec61.jpg">
            <a:extLst>
              <a:ext uri="{FF2B5EF4-FFF2-40B4-BE49-F238E27FC236}">
                <a16:creationId xmlns:a16="http://schemas.microsoft.com/office/drawing/2014/main" id="{DED4E1E8-5961-43B5-81E7-B31B64EB273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3" t="7492" r="4226" b="5839"/>
          <a:stretch/>
        </p:blipFill>
        <p:spPr bwMode="auto">
          <a:xfrm>
            <a:off x="509657" y="2716016"/>
            <a:ext cx="16535400" cy="768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A6822768-8ECF-4BBE-8739-C13B3059790A}"/>
              </a:ext>
            </a:extLst>
          </p:cNvPr>
          <p:cNvSpPr/>
          <p:nvPr/>
        </p:nvSpPr>
        <p:spPr>
          <a:xfrm>
            <a:off x="1377950" y="3010265"/>
            <a:ext cx="92202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err="1" smtClean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</a:t>
            </a:r>
            <a:r>
              <a:rPr lang="uz-Latn-UZ" sz="4000" b="1" dirty="0" smtClean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ilar</a:t>
            </a:r>
            <a:r>
              <a:rPr lang="en-US" sz="4000" b="1" dirty="0" smtClean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4000" b="1" dirty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tushunmaslik</a:t>
            </a:r>
            <a:endParaRPr lang="ru-RU" sz="4000" b="1" dirty="0">
              <a:solidFill>
                <a:srgbClr val="8D8D1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FEB5549F-D148-40C1-9CDB-8D5C7DB7B67C}"/>
              </a:ext>
            </a:extLst>
          </p:cNvPr>
          <p:cNvSpPr/>
          <p:nvPr/>
        </p:nvSpPr>
        <p:spPr>
          <a:xfrm>
            <a:off x="1430682" y="4325344"/>
            <a:ext cx="756726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Qiziqishning</a:t>
            </a:r>
            <a:r>
              <a:rPr lang="en-US" sz="4000" b="1" dirty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yetishmasligi</a:t>
            </a:r>
            <a:endParaRPr lang="ru-RU" sz="4000" b="1" dirty="0">
              <a:solidFill>
                <a:srgbClr val="8D8D1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4A348605-056B-4736-9F5C-216B630BAAB2}"/>
              </a:ext>
            </a:extLst>
          </p:cNvPr>
          <p:cNvSpPr/>
          <p:nvPr/>
        </p:nvSpPr>
        <p:spPr>
          <a:xfrm>
            <a:off x="1377950" y="5579138"/>
            <a:ext cx="848501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O‘qituvchining</a:t>
            </a:r>
            <a:r>
              <a:rPr lang="en-US" sz="4000" b="1" dirty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uslubiy</a:t>
            </a:r>
            <a:r>
              <a:rPr lang="en-US" sz="4000" b="1" dirty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qiyinchiliklari</a:t>
            </a:r>
            <a:endParaRPr lang="ru-RU" sz="4000" b="1" dirty="0">
              <a:solidFill>
                <a:srgbClr val="8D8D1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CBF40C42-7B11-4EB0-B67A-B325D7C066C4}"/>
              </a:ext>
            </a:extLst>
          </p:cNvPr>
          <p:cNvSpPr/>
          <p:nvPr/>
        </p:nvSpPr>
        <p:spPr>
          <a:xfrm>
            <a:off x="1466298" y="6894217"/>
            <a:ext cx="491455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4000" b="1" dirty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yetishmovchiligi</a:t>
            </a:r>
            <a:endParaRPr lang="ru-RU" sz="4000" b="1" dirty="0">
              <a:solidFill>
                <a:srgbClr val="8D8D1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4970B0CE-74B8-46E4-BEEF-C16BCB2D7166}"/>
              </a:ext>
            </a:extLst>
          </p:cNvPr>
          <p:cNvSpPr/>
          <p:nvPr/>
        </p:nvSpPr>
        <p:spPr>
          <a:xfrm>
            <a:off x="1495839" y="8148011"/>
            <a:ext cx="83458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Resurslarning</a:t>
            </a:r>
            <a:r>
              <a:rPr lang="en-US" sz="4000" b="1" dirty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yetarli</a:t>
            </a:r>
            <a:r>
              <a:rPr lang="en-US" sz="4000" b="1" dirty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emasligi</a:t>
            </a:r>
            <a:endParaRPr lang="ru-RU" sz="4000" b="1" dirty="0">
              <a:solidFill>
                <a:srgbClr val="8D8D1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071D7D06-589D-477C-A23C-906BF11D5691}"/>
              </a:ext>
            </a:extLst>
          </p:cNvPr>
          <p:cNvSpPr/>
          <p:nvPr/>
        </p:nvSpPr>
        <p:spPr>
          <a:xfrm>
            <a:off x="1495839" y="9493389"/>
            <a:ext cx="771557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Individual </a:t>
            </a:r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yondashuvning</a:t>
            </a:r>
            <a:r>
              <a:rPr lang="en-US" sz="4000" b="1" dirty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yo‘qligi</a:t>
            </a:r>
            <a:endParaRPr lang="ru-RU" sz="4000" b="1" dirty="0">
              <a:solidFill>
                <a:srgbClr val="8D8D1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509657" y="116844"/>
            <a:ext cx="16535400" cy="2402656"/>
          </a:xfrm>
          <a:prstGeom prst="round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mavzularni</a:t>
            </a:r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o‘qitishda</a:t>
            </a:r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uchraydigan</a:t>
            </a:r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qiyinchiliklar</a:t>
            </a:r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quyidagicha</a:t>
            </a:r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2892596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4550" y="1971675"/>
            <a:ext cx="16383000" cy="8229600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en-US" dirty="0"/>
              <a:t>	</a:t>
            </a:r>
            <a:endParaRPr lang="ru-RU" dirty="0"/>
          </a:p>
        </p:txBody>
      </p:sp>
      <p:sp>
        <p:nvSpPr>
          <p:cNvPr id="15" name="Стрелка: вправо 14">
            <a:extLst>
              <a:ext uri="{FF2B5EF4-FFF2-40B4-BE49-F238E27FC236}">
                <a16:creationId xmlns:a16="http://schemas.microsoft.com/office/drawing/2014/main" id="{4559E685-EE02-4B90-82C5-325A0A44FDCA}"/>
              </a:ext>
            </a:extLst>
          </p:cNvPr>
          <p:cNvSpPr/>
          <p:nvPr/>
        </p:nvSpPr>
        <p:spPr>
          <a:xfrm>
            <a:off x="979555" y="2102748"/>
            <a:ext cx="4419600" cy="16002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O‘qituvchilarni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6" name="Стрелка: вправо 15">
            <a:extLst>
              <a:ext uri="{FF2B5EF4-FFF2-40B4-BE49-F238E27FC236}">
                <a16:creationId xmlns:a16="http://schemas.microsoft.com/office/drawing/2014/main" id="{9C9B6AFE-1D5C-4E88-8096-594A916C642F}"/>
              </a:ext>
            </a:extLst>
          </p:cNvPr>
          <p:cNvSpPr/>
          <p:nvPr/>
        </p:nvSpPr>
        <p:spPr>
          <a:xfrm>
            <a:off x="979555" y="3834020"/>
            <a:ext cx="4419600" cy="16002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resurslar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7" name="Стрелка: вправо 16">
            <a:extLst>
              <a:ext uri="{FF2B5EF4-FFF2-40B4-BE49-F238E27FC236}">
                <a16:creationId xmlns:a16="http://schemas.microsoft.com/office/drawing/2014/main" id="{236E3E43-BAF7-415E-981B-DA7D09F8DA64}"/>
              </a:ext>
            </a:extLst>
          </p:cNvPr>
          <p:cNvSpPr/>
          <p:nvPr/>
        </p:nvSpPr>
        <p:spPr>
          <a:xfrm>
            <a:off x="979555" y="5548416"/>
            <a:ext cx="4419600" cy="16002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Qiziqishni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8" name="Стрелка: вправо 17">
            <a:extLst>
              <a:ext uri="{FF2B5EF4-FFF2-40B4-BE49-F238E27FC236}">
                <a16:creationId xmlns:a16="http://schemas.microsoft.com/office/drawing/2014/main" id="{4A02CCD8-6B20-4BD7-AA41-31D98DC9E785}"/>
              </a:ext>
            </a:extLst>
          </p:cNvPr>
          <p:cNvSpPr/>
          <p:nvPr/>
        </p:nvSpPr>
        <p:spPr>
          <a:xfrm>
            <a:off x="979555" y="7263201"/>
            <a:ext cx="4419600" cy="16002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Bosqichma-bosqich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o‘qitish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9" name="Стрелка: вправо 18">
            <a:extLst>
              <a:ext uri="{FF2B5EF4-FFF2-40B4-BE49-F238E27FC236}">
                <a16:creationId xmlns:a16="http://schemas.microsoft.com/office/drawing/2014/main" id="{813C1599-7917-4725-AB20-1FD837D35A2E}"/>
              </a:ext>
            </a:extLst>
          </p:cNvPr>
          <p:cNvSpPr/>
          <p:nvPr/>
        </p:nvSpPr>
        <p:spPr>
          <a:xfrm>
            <a:off x="979555" y="8989763"/>
            <a:ext cx="4419600" cy="16002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Individual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B012CE05-CB49-4D8E-B593-D0BE344A4905}"/>
              </a:ext>
            </a:extLst>
          </p:cNvPr>
          <p:cNvSpPr/>
          <p:nvPr/>
        </p:nvSpPr>
        <p:spPr>
          <a:xfrm>
            <a:off x="6483350" y="2265811"/>
            <a:ext cx="10287000" cy="1274073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uslubini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treninglar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seminarlar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1" name="Прямоугольник: скругленные углы 20">
            <a:extLst>
              <a:ext uri="{FF2B5EF4-FFF2-40B4-BE49-F238E27FC236}">
                <a16:creationId xmlns:a16="http://schemas.microsoft.com/office/drawing/2014/main" id="{0E5801E7-CBF0-49BC-AA84-40C4FABB224D}"/>
              </a:ext>
            </a:extLst>
          </p:cNvPr>
          <p:cNvSpPr/>
          <p:nvPr/>
        </p:nvSpPr>
        <p:spPr>
          <a:xfrm>
            <a:off x="6501732" y="3834020"/>
            <a:ext cx="10287000" cy="127407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laboratoriya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jihozlarini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2" name="Прямоугольник: скругленные углы 21">
            <a:extLst>
              <a:ext uri="{FF2B5EF4-FFF2-40B4-BE49-F238E27FC236}">
                <a16:creationId xmlns:a16="http://schemas.microsoft.com/office/drawing/2014/main" id="{0E6F84AC-1DC1-4430-A235-EA695E49EE94}"/>
              </a:ext>
            </a:extLst>
          </p:cNvPr>
          <p:cNvSpPr/>
          <p:nvPr/>
        </p:nvSpPr>
        <p:spPr>
          <a:xfrm>
            <a:off x="6615043" y="5596506"/>
            <a:ext cx="10287000" cy="1274073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mavzularni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real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hayotdagi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amaliyotlar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bog‘lash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3" name="Прямоугольник: скругленные углы 22">
            <a:extLst>
              <a:ext uri="{FF2B5EF4-FFF2-40B4-BE49-F238E27FC236}">
                <a16:creationId xmlns:a16="http://schemas.microsoft.com/office/drawing/2014/main" id="{921D7433-1481-481D-A6CC-6E4895CAADA3}"/>
              </a:ext>
            </a:extLst>
          </p:cNvPr>
          <p:cNvSpPr/>
          <p:nvPr/>
        </p:nvSpPr>
        <p:spPr>
          <a:xfrm>
            <a:off x="6651763" y="7280336"/>
            <a:ext cx="10287000" cy="1274073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mavzularni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soddaroq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qismlarga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o‘rgatish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:a16="http://schemas.microsoft.com/office/drawing/2014/main" id="{118AE502-9A92-4C0B-ADB7-172D1D0F2174}"/>
              </a:ext>
            </a:extLst>
          </p:cNvPr>
          <p:cNvSpPr/>
          <p:nvPr/>
        </p:nvSpPr>
        <p:spPr>
          <a:xfrm>
            <a:off x="6671917" y="9152826"/>
            <a:ext cx="10287000" cy="127407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talabaga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differensial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79555" y="-71537"/>
            <a:ext cx="16247995" cy="144479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6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Qiyinchiliklarni</a:t>
            </a:r>
            <a:r>
              <a:rPr lang="en-US" sz="6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6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</a:t>
            </a:r>
            <a:r>
              <a:rPr lang="en-US" sz="6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engish</a:t>
            </a:r>
            <a:r>
              <a:rPr lang="en-US" sz="6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6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6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o‘llari</a:t>
            </a:r>
            <a:endParaRPr lang="en-US" sz="6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7155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12" name="Picture 2" descr="https://i.pinimg.com/736x/50/98/34/50983496b82fbe87d4c25a28623ee309.jpg">
            <a:extLst>
              <a:ext uri="{FF2B5EF4-FFF2-40B4-BE49-F238E27FC236}">
                <a16:creationId xmlns:a16="http://schemas.microsoft.com/office/drawing/2014/main" id="{3B357ABB-2D67-4C6C-9B5F-7487F72C11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03" t="11249" r="4686" b="10580"/>
          <a:stretch/>
        </p:blipFill>
        <p:spPr bwMode="auto">
          <a:xfrm>
            <a:off x="39927" y="9555329"/>
            <a:ext cx="17492423" cy="1246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54150" y="0"/>
            <a:ext cx="15621000" cy="349567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NAZARIY </a:t>
            </a:r>
            <a:r>
              <a:rPr 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BO‘LIM</a:t>
            </a:r>
          </a:p>
          <a:p>
            <a:pPr algn="ctr"/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inflarda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STEAM </a:t>
            </a:r>
            <a:r>
              <a:rPr lang="uz-Latn-UZ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ondashuvining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abiiy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anlarga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o‘shgan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issasi</a:t>
            </a:r>
            <a:endParaRPr lang="ru-RU" sz="5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920750" y="3952875"/>
            <a:ext cx="16459200" cy="560245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(Science, Technology, Engineering, Arts, Mathematics)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o‘quvchilarida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fanlarga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qiziqishni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hayotiy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tushunchalar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bog‘lashda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ahamiyatga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fanlarni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STEAM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nafaqat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nazariy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bilimlarni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atrof-muhitni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tushunishiga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amaliyotda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qo‘llashiga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7748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i.pinimg.com/736x/eb/9e/7c/eb9e7c4bb250c1a036d61519753ade77.jpg">
            <a:extLst>
              <a:ext uri="{FF2B5EF4-FFF2-40B4-BE49-F238E27FC236}">
                <a16:creationId xmlns:a16="http://schemas.microsoft.com/office/drawing/2014/main" id="{081E3EF4-D3DF-46A3-9D11-4603AFBB1F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50" y="1971675"/>
            <a:ext cx="17608550" cy="8422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1B10E522-964A-4AC3-802F-CC7AE0598601}"/>
              </a:ext>
            </a:extLst>
          </p:cNvPr>
          <p:cNvSpPr/>
          <p:nvPr/>
        </p:nvSpPr>
        <p:spPr>
          <a:xfrm>
            <a:off x="692150" y="3724275"/>
            <a:ext cx="466442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erta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endParaRPr lang="en-US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C372B7E1-80A3-49B3-8440-B9DDB486D652}"/>
              </a:ext>
            </a:extLst>
          </p:cNvPr>
          <p:cNvSpPr/>
          <p:nvPr/>
        </p:nvSpPr>
        <p:spPr>
          <a:xfrm>
            <a:off x="1758950" y="5857876"/>
            <a:ext cx="4724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hayotiy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tajribalar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bog‘lash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E7D05354-7B1A-4996-9064-5D8D0BF1A1C5}"/>
              </a:ext>
            </a:extLst>
          </p:cNvPr>
          <p:cNvSpPr/>
          <p:nvPr/>
        </p:nvSpPr>
        <p:spPr>
          <a:xfrm>
            <a:off x="387350" y="7991477"/>
            <a:ext cx="563880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Ko‘rgazmali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interaktiv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o‘qitishni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C44FC82B-B493-4ED9-A955-82A2EDEB8492}"/>
              </a:ext>
            </a:extLst>
          </p:cNvPr>
          <p:cNvSpPr/>
          <p:nvPr/>
        </p:nvSpPr>
        <p:spPr>
          <a:xfrm>
            <a:off x="11817350" y="3724275"/>
            <a:ext cx="6705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Ijodkorlikni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03D6E6A9-BE8A-4B6C-B976-5CB8C8533D27}"/>
              </a:ext>
            </a:extLst>
          </p:cNvPr>
          <p:cNvSpPr/>
          <p:nvPr/>
        </p:nvSpPr>
        <p:spPr>
          <a:xfrm>
            <a:off x="10671968" y="5857875"/>
            <a:ext cx="67143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Jamoaviy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ko‘nikmasini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8E6E00D4-EFBC-444C-B98D-6D3235692CD1}"/>
              </a:ext>
            </a:extLst>
          </p:cNvPr>
          <p:cNvSpPr/>
          <p:nvPr/>
        </p:nvSpPr>
        <p:spPr>
          <a:xfrm>
            <a:off x="12198117" y="7945309"/>
            <a:ext cx="635925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amaliyotni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birlashtirish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92150" y="318544"/>
            <a:ext cx="16306800" cy="199598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z-Latn-UZ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uz-Latn-UZ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yondashuvning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fanlarga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qo‘shgan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hissasi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quyidagilarda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namoyon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endParaRPr lang="ru-RU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0007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https://i.pinimg.com/736x/de/5c/a6/de5ca674b43c47248cb4041aadab14c7.jpg">
            <a:extLst>
              <a:ext uri="{FF2B5EF4-FFF2-40B4-BE49-F238E27FC236}">
                <a16:creationId xmlns:a16="http://schemas.microsoft.com/office/drawing/2014/main" id="{D52106F2-F1E5-402F-85C5-06218FC957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007" y="1307952"/>
            <a:ext cx="17909485" cy="9484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C5D1CA2-B37C-46FC-B374-3CBB52D40EDF}"/>
              </a:ext>
            </a:extLst>
          </p:cNvPr>
          <p:cNvSpPr txBox="1"/>
          <p:nvPr/>
        </p:nvSpPr>
        <p:spPr>
          <a:xfrm>
            <a:off x="156438" y="4507333"/>
            <a:ext cx="2779368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sinflarda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fanlarni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STEAM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o‘qitishning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misollari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0845243-A332-4FCB-B1BF-26FEC1B4A041}"/>
              </a:ext>
            </a:extLst>
          </p:cNvPr>
          <p:cNvSpPr txBox="1"/>
          <p:nvPr/>
        </p:nvSpPr>
        <p:spPr>
          <a:xfrm>
            <a:off x="7854950" y="2047875"/>
            <a:ext cx="100357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Fan: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94F8042-7BFB-4D7B-B21C-BCA10F65B96C}"/>
              </a:ext>
            </a:extLst>
          </p:cNvPr>
          <p:cNvSpPr txBox="1"/>
          <p:nvPr/>
        </p:nvSpPr>
        <p:spPr>
          <a:xfrm>
            <a:off x="5721350" y="2632650"/>
            <a:ext cx="740437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O‘simliklarning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o‘sishini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suvning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holatlarini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suyuqlik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qattiq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holat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85B7A6-4DD2-4CAB-938B-21707966D428}"/>
              </a:ext>
            </a:extLst>
          </p:cNvPr>
          <p:cNvSpPr txBox="1"/>
          <p:nvPr/>
        </p:nvSpPr>
        <p:spPr>
          <a:xfrm>
            <a:off x="10979150" y="3562444"/>
            <a:ext cx="259590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exnologiya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573DEC22-6D1F-4B3D-BF38-D4082E9D46A4}"/>
              </a:ext>
            </a:extLst>
          </p:cNvPr>
          <p:cNvSpPr/>
          <p:nvPr/>
        </p:nvSpPr>
        <p:spPr>
          <a:xfrm>
            <a:off x="8693150" y="4190989"/>
            <a:ext cx="5181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Quyosh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paneli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ishlashini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tushuntirish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ob-havo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o‘lchov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qurilmalaridan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64DEB2B2-A676-4FF4-982B-C495EEC2FF3D}"/>
              </a:ext>
            </a:extLst>
          </p:cNvPr>
          <p:cNvSpPr/>
          <p:nvPr/>
        </p:nvSpPr>
        <p:spPr>
          <a:xfrm>
            <a:off x="12243696" y="5621896"/>
            <a:ext cx="20409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Muhandislik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24F28B7-D2AE-4DB0-BD05-18959542E02A}"/>
              </a:ext>
            </a:extLst>
          </p:cNvPr>
          <p:cNvSpPr/>
          <p:nvPr/>
        </p:nvSpPr>
        <p:spPr>
          <a:xfrm>
            <a:off x="9683750" y="6206691"/>
            <a:ext cx="56387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shamol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tegirmoni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filtrlash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qurilmasini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yasash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043BACE7-BA61-4D03-876D-6A549C5650E7}"/>
              </a:ext>
            </a:extLst>
          </p:cNvPr>
          <p:cNvSpPr/>
          <p:nvPr/>
        </p:nvSpPr>
        <p:spPr>
          <a:xfrm>
            <a:off x="11360150" y="7686244"/>
            <a:ext cx="13949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9F04C9CC-8C69-4811-8E68-595D5A9C8F09}"/>
              </a:ext>
            </a:extLst>
          </p:cNvPr>
          <p:cNvSpPr/>
          <p:nvPr/>
        </p:nvSpPr>
        <p:spPr>
          <a:xfrm>
            <a:off x="8560352" y="8377084"/>
            <a:ext cx="56387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O‘simliklarning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tuzilishini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chizish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hayvonlarning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yashash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muhitini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modellashtirish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F5703B0A-D43C-45E9-B5CD-719C8F5B2A3E}"/>
              </a:ext>
            </a:extLst>
          </p:cNvPr>
          <p:cNvSpPr/>
          <p:nvPr/>
        </p:nvSpPr>
        <p:spPr>
          <a:xfrm>
            <a:off x="8235950" y="9439274"/>
            <a:ext cx="19704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3AD43ECB-CD36-408A-A556-055DC8459611}"/>
              </a:ext>
            </a:extLst>
          </p:cNvPr>
          <p:cNvSpPr/>
          <p:nvPr/>
        </p:nvSpPr>
        <p:spPr>
          <a:xfrm>
            <a:off x="5873750" y="10069620"/>
            <a:ext cx="6522345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Tajribalarning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natijalarini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o‘lchash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solishtirish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o‘simlikning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o‘sish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tezligini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kundalik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qayd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076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https://i.pinimg.com/736x/ed/8b/d6/ed8bd69bcbdec35908a2a8f214a65677.jpg">
            <a:extLst>
              <a:ext uri="{FF2B5EF4-FFF2-40B4-BE49-F238E27FC236}">
                <a16:creationId xmlns:a16="http://schemas.microsoft.com/office/drawing/2014/main" id="{78265321-EF12-4060-8BE5-154D4B43DA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16" b="27377"/>
          <a:stretch/>
        </p:blipFill>
        <p:spPr bwMode="auto">
          <a:xfrm>
            <a:off x="-273166" y="22641"/>
            <a:ext cx="17976298" cy="1573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s://i.pinimg.com/736x/68/9f/6f/689f6f86a7e4bd315aa4a6183d542dc3.jpg">
            <a:extLst>
              <a:ext uri="{FF2B5EF4-FFF2-40B4-BE49-F238E27FC236}">
                <a16:creationId xmlns:a16="http://schemas.microsoft.com/office/drawing/2014/main" id="{499A8D9A-966F-4BA6-B534-2709606967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43" y="2276475"/>
            <a:ext cx="17956696" cy="7984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1AEF5E75-461B-45C4-B395-C22F25E3D701}"/>
              </a:ext>
            </a:extLst>
          </p:cNvPr>
          <p:cNvSpPr/>
          <p:nvPr/>
        </p:nvSpPr>
        <p:spPr>
          <a:xfrm>
            <a:off x="5264150" y="2047875"/>
            <a:ext cx="128778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uz-Latn-UZ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sinflarda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STEAM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yondashuvi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fanlarga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qiziqishini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bilimlarni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real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bog‘laydi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tanqidiy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fikrlashni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tabiatni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anglashni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boshlaydilar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atrof-muhitni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muhofaza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qilishning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ahamiyatini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tushunadilar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kelajakda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ilm-fanga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qiziqishi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ortib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boradi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STEAM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fanlarni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qiziqarli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qamrovli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hayotiy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ta’limning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samaradorligini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2190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i.pinimg.com/736x/8c/f2/41/8cf241e1dfbfc2dd29904b5b9c413de0.jpg">
            <a:extLst>
              <a:ext uri="{FF2B5EF4-FFF2-40B4-BE49-F238E27FC236}">
                <a16:creationId xmlns:a16="http://schemas.microsoft.com/office/drawing/2014/main" id="{82D284CA-9611-4BE3-A4E0-3E1BF8EE00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350" y="528138"/>
            <a:ext cx="5035551" cy="9878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46880A7E-65DC-4352-8E22-9D3C2F2425E7}"/>
              </a:ext>
            </a:extLst>
          </p:cNvPr>
          <p:cNvSpPr/>
          <p:nvPr/>
        </p:nvSpPr>
        <p:spPr>
          <a:xfrm>
            <a:off x="6756672" y="1"/>
            <a:ext cx="11239228" cy="1035367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loyihasining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amalda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qo‘llanishi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loyihalar</a:t>
            </a:r>
            <a:endParaRPr 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Loyihaning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nomi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Quyosh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nurlari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suvni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isitish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qurilmasi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endParaRPr lang="en-US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Fan: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Quyosh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energiyasining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o‘rganiladi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Qurilmaning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haroratni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o‘lchash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vositalarini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ishlatish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Muhandislik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quyosh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isitgichi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yig‘iladi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plastik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quvurlar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oynalar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qora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bo‘yoqlar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Qurilmaning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dizayni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estetik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jihatdan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chiroyli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ta’minlanadi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Haroratni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o‘lchash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solishtirish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yig‘iladi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grafiklar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chiziladi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19349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4" descr="https://i.pinimg.com/736x/cf/5d/2f/cf5d2f4eb51bdca400a280872771dc67.jpg">
            <a:extLst>
              <a:ext uri="{FF2B5EF4-FFF2-40B4-BE49-F238E27FC236}">
                <a16:creationId xmlns:a16="http://schemas.microsoft.com/office/drawing/2014/main" id="{9D62049D-33AD-4921-88F4-755217FB6EF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61" r="17522" b="7455"/>
          <a:stretch/>
        </p:blipFill>
        <p:spPr bwMode="auto">
          <a:xfrm>
            <a:off x="12579350" y="1368009"/>
            <a:ext cx="5416549" cy="9433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00129254-20B0-47B0-850A-EF03FEF8A27F}"/>
              </a:ext>
            </a:extLst>
          </p:cNvPr>
          <p:cNvSpPr/>
          <p:nvPr/>
        </p:nvSpPr>
        <p:spPr>
          <a:xfrm>
            <a:off x="768350" y="523875"/>
            <a:ext cx="10668000" cy="100150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Loyihaning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nomi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uz-Latn-UZ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Eko-hududni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barpo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chiqindilarni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uz-Latn-UZ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Fan: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Ekologik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plastik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chiqindilarni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zararli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ta’siri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>
              <a:lnSpc>
                <a:spcPct val="150000"/>
              </a:lnSpc>
            </a:pP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ishlangan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materiallardan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Muhandislik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Chiqindilarni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saralash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maket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yasash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ishlangan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materiallardan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bezak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mahsulot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ishlatilgan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miqdorini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77155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https://i.pinimg.com/736x/91/82/e5/9182e5f0004581bae095db32d29b3134.jpg">
            <a:extLst>
              <a:ext uri="{FF2B5EF4-FFF2-40B4-BE49-F238E27FC236}">
                <a16:creationId xmlns:a16="http://schemas.microsoft.com/office/drawing/2014/main" id="{C86D5A7E-D9D6-4CF4-8506-839F342CEA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9" t="3974" r="2978" b="8299"/>
          <a:stretch/>
        </p:blipFill>
        <p:spPr bwMode="auto">
          <a:xfrm>
            <a:off x="234950" y="0"/>
            <a:ext cx="17297401" cy="2733675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46A166E5-5C32-46C2-93EF-0A0DCA49524A}"/>
              </a:ext>
            </a:extLst>
          </p:cNvPr>
          <p:cNvSpPr/>
          <p:nvPr/>
        </p:nvSpPr>
        <p:spPr>
          <a:xfrm>
            <a:off x="802775" y="2428875"/>
            <a:ext cx="16764000" cy="792480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loyihalarini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oshirishning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afzalliklari</a:t>
            </a:r>
            <a:endParaRPr 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ko‘nikmalarni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nazariy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real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hayotda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qo‘llashni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o‘rganadilar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tanqidiy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qilishning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usullarini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chiqishadi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Jamoaviy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birgalikda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o‘rganadilar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O‘ziga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ishonchni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muvaffaqiyatli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yakunlash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o‘quvchilarga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qobiliyatlariga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ishonchni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Tabiatga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hurmatni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Ekologik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barqaror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rivojlanishga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oid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loyihalar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atrof-muhitni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asrash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zarurligini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anglashga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621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2" descr="https://i.pinimg.com/736x/34/62/9d/34629dcfceadfa7463940d33489c06be.jpg">
            <a:extLst>
              <a:ext uri="{FF2B5EF4-FFF2-40B4-BE49-F238E27FC236}">
                <a16:creationId xmlns:a16="http://schemas.microsoft.com/office/drawing/2014/main" id="{2A3DA0E3-35FF-495D-9A09-A6CE481607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959" b="100000" l="167" r="86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563"/>
          <a:stretch/>
        </p:blipFill>
        <p:spPr bwMode="auto">
          <a:xfrm>
            <a:off x="12426950" y="1545121"/>
            <a:ext cx="5416548" cy="922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94C9DAA6-0A24-45D8-AFB8-CFDF82195E14}"/>
              </a:ext>
            </a:extLst>
          </p:cNvPr>
          <p:cNvSpPr/>
          <p:nvPr/>
        </p:nvSpPr>
        <p:spPr>
          <a:xfrm>
            <a:off x="1987550" y="1731555"/>
            <a:ext cx="8305800" cy="4383876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79F211D-9874-407E-A82F-2B5B263A521D}"/>
              </a:ext>
            </a:extLst>
          </p:cNvPr>
          <p:cNvSpPr txBox="1"/>
          <p:nvPr/>
        </p:nvSpPr>
        <p:spPr>
          <a:xfrm>
            <a:off x="234950" y="217087"/>
            <a:ext cx="12192000" cy="600164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STEAM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loyihasi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O‘simliklarni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sug‘orish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tavsifi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O‘simliklarni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sug‘orish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o‘simliklarning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tuproq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namligini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chiqishdir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fan (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namlikni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o‘lchash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datchiklar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mikrokontrollerlar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muhandislik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yig‘ish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dizayn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o‘lchov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birlashtirib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borishga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14FB6600-517C-47CD-9C60-42B8C8094406}"/>
              </a:ext>
            </a:extLst>
          </p:cNvPr>
          <p:cNvSpPr/>
          <p:nvPr/>
        </p:nvSpPr>
        <p:spPr>
          <a:xfrm>
            <a:off x="2749550" y="6844578"/>
            <a:ext cx="7543800" cy="3429000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A4A4A76-B342-4DEE-BCC8-280885B26364}"/>
              </a:ext>
            </a:extLst>
          </p:cNvPr>
          <p:cNvSpPr txBox="1"/>
          <p:nvPr/>
        </p:nvSpPr>
        <p:spPr>
          <a:xfrm>
            <a:off x="574174" y="6706818"/>
            <a:ext cx="11353799" cy="3970318"/>
          </a:xfrm>
          <a:prstGeom prst="rect">
            <a:avLst/>
          </a:prstGeom>
          <a:solidFill>
            <a:schemeClr val="accent4"/>
          </a:solidFill>
        </p:spPr>
        <p:txBody>
          <a:bodyPr wrap="square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bosqichlari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Boshlanish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tayyorgarlik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o‘simliklarni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sug‘orish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tanishtirish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O‘simliklar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suvning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ahamiyatini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tushuntirish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48223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36573DDB-CE8B-44C4-9918-FC04A9A13513}"/>
              </a:ext>
            </a:extLst>
          </p:cNvPr>
          <p:cNvSpPr/>
          <p:nvPr/>
        </p:nvSpPr>
        <p:spPr>
          <a:xfrm>
            <a:off x="2292350" y="1530422"/>
            <a:ext cx="124206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000" b="1" dirty="0" err="1">
                <a:ln>
                  <a:solidFill>
                    <a:srgbClr val="FF000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Kerakli</a:t>
            </a:r>
            <a:r>
              <a:rPr lang="en-US" sz="6000" b="1" dirty="0">
                <a:ln>
                  <a:solidFill>
                    <a:srgbClr val="FF000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err="1">
                <a:ln>
                  <a:solidFill>
                    <a:srgbClr val="FF000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6000" b="1" dirty="0">
                <a:ln>
                  <a:solidFill>
                    <a:srgbClr val="FF000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6000" dirty="0">
              <a:ln>
                <a:solidFill>
                  <a:srgbClr val="FF0000"/>
                </a:solidFill>
              </a:ln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18" descr="V-Mount D-TAP Quvvat adapter kabeli CP-W235 Dummy Batareya DC Kuplaj  Zaryadlash moslamasini almashtirish uchun - sotib olish V-Mount D-TAP Quvvat  adapter kabeli CP-W235 Dummy Batareya DC Kuplaj Zaryadlash moslamasini  almashtirish uchun Toshkentda">
            <a:extLst>
              <a:ext uri="{FF2B5EF4-FFF2-40B4-BE49-F238E27FC236}">
                <a16:creationId xmlns:a16="http://schemas.microsoft.com/office/drawing/2014/main" id="{C1E6D88F-D228-4CA0-B64F-A93B460AD5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5989" y="8143875"/>
            <a:ext cx="2209800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i.pinimg.com/736x/20/a0/2f/20a02f4722945867e62834ac73979903.jpg">
            <a:extLst>
              <a:ext uri="{FF2B5EF4-FFF2-40B4-BE49-F238E27FC236}">
                <a16:creationId xmlns:a16="http://schemas.microsoft.com/office/drawing/2014/main" id="{685E8CD2-9DC3-4740-86AE-D7F3DDB463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9072" y="2967155"/>
            <a:ext cx="11245023" cy="7487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4691F894-85FB-4DF8-AEC1-164593BFB090}"/>
              </a:ext>
            </a:extLst>
          </p:cNvPr>
          <p:cNvSpPr/>
          <p:nvPr/>
        </p:nvSpPr>
        <p:spPr>
          <a:xfrm>
            <a:off x="8464550" y="4721628"/>
            <a:ext cx="3962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Quvvat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manbasi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batareya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USB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kabel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uz-Latn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idishi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D79595F5-699A-47E0-8119-0A7D37D97582}"/>
              </a:ext>
            </a:extLst>
          </p:cNvPr>
          <p:cNvSpPr/>
          <p:nvPr/>
        </p:nvSpPr>
        <p:spPr>
          <a:xfrm>
            <a:off x="8007350" y="5708694"/>
            <a:ext cx="5181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Shlang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naycha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oqimini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4E8E6746-0576-470B-B5E7-CEBF02F3D3E2}"/>
              </a:ext>
            </a:extLst>
          </p:cNvPr>
          <p:cNvSpPr/>
          <p:nvPr/>
        </p:nvSpPr>
        <p:spPr>
          <a:xfrm>
            <a:off x="7321550" y="6695761"/>
            <a:ext cx="53014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pompasi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yetkazib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D7EA00BF-5DEF-4BB7-AD26-82C0CD75B617}"/>
              </a:ext>
            </a:extLst>
          </p:cNvPr>
          <p:cNvSpPr/>
          <p:nvPr/>
        </p:nvSpPr>
        <p:spPr>
          <a:xfrm>
            <a:off x="6766887" y="7545223"/>
            <a:ext cx="54949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Arduino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mikrokontrolleri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0B2CAE28-4314-469D-9B14-DEC0F21195CC}"/>
              </a:ext>
            </a:extLst>
          </p:cNvPr>
          <p:cNvSpPr/>
          <p:nvPr/>
        </p:nvSpPr>
        <p:spPr>
          <a:xfrm>
            <a:off x="6407149" y="8444249"/>
            <a:ext cx="555514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Namlik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sensori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tuproqdagi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namlikni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o‘lchash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  <p:pic>
        <p:nvPicPr>
          <p:cNvPr id="16" name="Picture 10" descr="Harorat va namlik sensori - Navbea">
            <a:extLst>
              <a:ext uri="{FF2B5EF4-FFF2-40B4-BE49-F238E27FC236}">
                <a16:creationId xmlns:a16="http://schemas.microsoft.com/office/drawing/2014/main" id="{79578D30-9E3C-4FA3-AD2F-4FC95441DB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885" y="3190875"/>
            <a:ext cx="2691954" cy="2691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Автоматическая помпа для воды оптом">
            <a:extLst>
              <a:ext uri="{FF2B5EF4-FFF2-40B4-BE49-F238E27FC236}">
                <a16:creationId xmlns:a16="http://schemas.microsoft.com/office/drawing/2014/main" id="{41FB872E-8F2E-4E8E-A254-CD3BA2B873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2662" y="2273265"/>
            <a:ext cx="2572528" cy="257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6" descr="Xitoy kauchuk issiq suv shlangi etkazib beruvchilar, ishlab chiqaruvchilar,  zavod - past narx - HAIKUO">
            <a:extLst>
              <a:ext uri="{FF2B5EF4-FFF2-40B4-BE49-F238E27FC236}">
                <a16:creationId xmlns:a16="http://schemas.microsoft.com/office/drawing/2014/main" id="{36EC5D1F-1C75-4267-8881-ECB5ADCC98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556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527" y="6780887"/>
            <a:ext cx="2209799" cy="2209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4" descr="Arduino Nano / Микроконтроллер Ардуино Нано ATmega168P CH340 / Не  припаянные ножки (2 шт.) купить на OZON по низкой цене (884586399)">
            <a:extLst>
              <a:ext uri="{FF2B5EF4-FFF2-40B4-BE49-F238E27FC236}">
                <a16:creationId xmlns:a16="http://schemas.microsoft.com/office/drawing/2014/main" id="{E03F447D-B4FF-4B8D-98B3-07C2780AB0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1429" y="4845793"/>
            <a:ext cx="2219300" cy="221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7406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6" descr="C:\Users\user\AppData\Local\Temp\{FF308B72-9330-416E-BD93-66FFE1A4462D}.tmp">
            <a:extLst>
              <a:ext uri="{FF2B5EF4-FFF2-40B4-BE49-F238E27FC236}">
                <a16:creationId xmlns:a16="http://schemas.microsoft.com/office/drawing/2014/main" id="{C8AED1C7-4C24-4B50-8910-D600D3FBE0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1950" y="4611651"/>
            <a:ext cx="6705600" cy="5938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A0501828-33FF-4B03-855F-C47F45B979FD}"/>
              </a:ext>
            </a:extLst>
          </p:cNvPr>
          <p:cNvSpPr/>
          <p:nvPr/>
        </p:nvSpPr>
        <p:spPr>
          <a:xfrm>
            <a:off x="806449" y="1642587"/>
            <a:ext cx="16383000" cy="2795276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04D143-28A5-4BAB-A793-0647C512FD4E}"/>
              </a:ext>
            </a:extLst>
          </p:cNvPr>
          <p:cNvSpPr txBox="1"/>
          <p:nvPr/>
        </p:nvSpPr>
        <p:spPr>
          <a:xfrm>
            <a:off x="1225550" y="1886063"/>
            <a:ext cx="152400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1-bosqich: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Tuproq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namligini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Tuproqdagi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namlikning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o‘simlik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o‘sishiga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179D39B8-AED8-4413-8CC4-06484E333773}"/>
              </a:ext>
            </a:extLst>
          </p:cNvPr>
          <p:cNvSpPr/>
          <p:nvPr/>
        </p:nvSpPr>
        <p:spPr>
          <a:xfrm>
            <a:off x="920750" y="5095875"/>
            <a:ext cx="8915400" cy="5334000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3778950-AD23-4B70-9EEC-90695AC8D08C}"/>
              </a:ext>
            </a:extLst>
          </p:cNvPr>
          <p:cNvSpPr txBox="1"/>
          <p:nvPr/>
        </p:nvSpPr>
        <p:spPr>
          <a:xfrm>
            <a:off x="1454150" y="5629275"/>
            <a:ext cx="8001276" cy="36971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qadamlar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Namlik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sensori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tuproqqa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joylashtiriladi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Sensor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tuproqdagi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namlik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o‘lchaydi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Arduino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mikrokontrolleriga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uzatadi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7538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6" descr="C:\Users\user\AppData\Local\Temp\{E1A9D409-0002-4371-B16A-F8CDA15EFC31}.tmp">
            <a:extLst>
              <a:ext uri="{FF2B5EF4-FFF2-40B4-BE49-F238E27FC236}">
                <a16:creationId xmlns:a16="http://schemas.microsoft.com/office/drawing/2014/main" id="{8085655D-A391-417D-87C2-2F621F207D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806" y="4208470"/>
            <a:ext cx="11946283" cy="6402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90884ACF-5249-4434-B2C8-45415918340D}"/>
              </a:ext>
            </a:extLst>
          </p:cNvPr>
          <p:cNvSpPr/>
          <p:nvPr/>
        </p:nvSpPr>
        <p:spPr>
          <a:xfrm>
            <a:off x="806448" y="1362076"/>
            <a:ext cx="16383001" cy="2795276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32A3C20-1548-47A0-9C36-AA2566B09505}"/>
              </a:ext>
            </a:extLst>
          </p:cNvPr>
          <p:cNvSpPr txBox="1"/>
          <p:nvPr/>
        </p:nvSpPr>
        <p:spPr>
          <a:xfrm>
            <a:off x="1835150" y="1634072"/>
            <a:ext cx="14630399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2-bosqich: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Arduino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(IDE)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sensor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pompani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tushiruvchi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yoziladi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87881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2" descr="C:\Users\user\AppData\Local\Temp\{5516251A-030A-447B-A8B0-694089C41A9B}.tmp">
            <a:extLst>
              <a:ext uri="{FF2B5EF4-FFF2-40B4-BE49-F238E27FC236}">
                <a16:creationId xmlns:a16="http://schemas.microsoft.com/office/drawing/2014/main" id="{632695E9-3A8E-464A-99C7-C56C21FB0C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1" y="0"/>
            <a:ext cx="17993579" cy="6657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1D16BB6-8467-4C72-8F8F-40C0A3178E65}"/>
              </a:ext>
            </a:extLst>
          </p:cNvPr>
          <p:cNvSpPr/>
          <p:nvPr/>
        </p:nvSpPr>
        <p:spPr>
          <a:xfrm>
            <a:off x="349249" y="6848475"/>
            <a:ext cx="17297400" cy="3657600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6E91170-2255-43C2-AF45-956697006371}"/>
              </a:ext>
            </a:extLst>
          </p:cNvPr>
          <p:cNvSpPr txBox="1"/>
          <p:nvPr/>
        </p:nvSpPr>
        <p:spPr>
          <a:xfrm>
            <a:off x="4425950" y="7246114"/>
            <a:ext cx="95250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3-bosqich: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Qurilmani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yig‘ish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Muhandislik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Sensor,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pompa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shlanglarni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joylashtirish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idishini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tizimga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Arduino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quvvat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manbasini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1141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3DB8D049-3F69-46C7-B235-E1F65E324E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7819" y="1508135"/>
            <a:ext cx="6469846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A3FF2B55-F862-4142-9BCB-5EC2CD92EC2C}"/>
              </a:ext>
            </a:extLst>
          </p:cNvPr>
          <p:cNvSpPr/>
          <p:nvPr/>
        </p:nvSpPr>
        <p:spPr>
          <a:xfrm>
            <a:off x="311150" y="1514475"/>
            <a:ext cx="10668000" cy="4953000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702D061-459E-4347-B86A-CD9A01034B62}"/>
              </a:ext>
            </a:extLst>
          </p:cNvPr>
          <p:cNvSpPr txBox="1"/>
          <p:nvPr/>
        </p:nvSpPr>
        <p:spPr>
          <a:xfrm>
            <a:off x="555511" y="2276475"/>
            <a:ext cx="1019503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4-bosqich: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Dizayn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estetika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/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Qurilmani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estetik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jihatdan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chiroyli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qoplama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dekoratsiya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qo‘shish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Shlang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idishini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o‘simlik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uyg‘unlashtirish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2" name="Picture 3">
            <a:extLst>
              <a:ext uri="{FF2B5EF4-FFF2-40B4-BE49-F238E27FC236}">
                <a16:creationId xmlns:a16="http://schemas.microsoft.com/office/drawing/2014/main" id="{C970CBBC-76E7-4BD8-99BD-4D0F846A7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887" y="6589058"/>
            <a:ext cx="6818463" cy="3995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85F5D8C7-C367-4992-8792-316811511741}"/>
              </a:ext>
            </a:extLst>
          </p:cNvPr>
          <p:cNvSpPr/>
          <p:nvPr/>
        </p:nvSpPr>
        <p:spPr>
          <a:xfrm>
            <a:off x="7626349" y="6589058"/>
            <a:ext cx="10081315" cy="3840817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A15EAF6-3837-438F-AA04-0AA7E71A79B7}"/>
              </a:ext>
            </a:extLst>
          </p:cNvPr>
          <p:cNvSpPr txBox="1"/>
          <p:nvPr/>
        </p:nvSpPr>
        <p:spPr>
          <a:xfrm>
            <a:off x="8388350" y="6985972"/>
            <a:ext cx="8998226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5-bosqich: </a:t>
            </a:r>
            <a:r>
              <a:rPr lang="en-US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Natijalarni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endParaRPr lang="en-US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elementi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Har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sensor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o‘lchovlarini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qayd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tuproqdagi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namlik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samaradorligini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qancha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ishlatilganini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34203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8">
            <a:extLst>
              <a:ext uri="{FF2B5EF4-FFF2-40B4-BE49-F238E27FC236}">
                <a16:creationId xmlns:a16="http://schemas.microsoft.com/office/drawing/2014/main" id="{EC596F4A-F286-4BFB-8C04-72FE4C1F75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1427026"/>
            <a:ext cx="6400800" cy="91880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 descr="https://i.pinimg.com/736x/ae/7d/3b/ae7d3baf93af0241e974528d325813e0.jpg">
            <a:extLst>
              <a:ext uri="{FF2B5EF4-FFF2-40B4-BE49-F238E27FC236}">
                <a16:creationId xmlns:a16="http://schemas.microsoft.com/office/drawing/2014/main" id="{1865B19A-7731-4D9C-8702-0BF0B72305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6886" y="1702541"/>
            <a:ext cx="10994063" cy="9069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B8746564-C82E-4D1E-9342-4E7EDA1888CF}"/>
              </a:ext>
            </a:extLst>
          </p:cNvPr>
          <p:cNvSpPr/>
          <p:nvPr/>
        </p:nvSpPr>
        <p:spPr>
          <a:xfrm rot="19936207">
            <a:off x="10670739" y="3897623"/>
            <a:ext cx="38748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Loyihaning</a:t>
            </a:r>
            <a:r>
              <a:rPr lang="en-US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taqdimoti</a:t>
            </a:r>
            <a:endParaRPr lang="en-US" sz="28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30B5CD44-B8AC-4689-AA99-5FCB0CF5FA4D}"/>
              </a:ext>
            </a:extLst>
          </p:cNvPr>
          <p:cNvSpPr/>
          <p:nvPr/>
        </p:nvSpPr>
        <p:spPr>
          <a:xfrm rot="19967269">
            <a:off x="10793542" y="4247773"/>
            <a:ext cx="5841949" cy="206210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Natijalarni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ishlashini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o‘simliklarni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qachon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sug‘organini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tushuntirish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D68BD89C-94F0-416C-A885-CB9BA418EE22}"/>
              </a:ext>
            </a:extLst>
          </p:cNvPr>
          <p:cNvSpPr/>
          <p:nvPr/>
        </p:nvSpPr>
        <p:spPr>
          <a:xfrm rot="19926718">
            <a:off x="10659271" y="6543126"/>
            <a:ext cx="7073811" cy="181588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taqdimoti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qiyinchiliklarga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duch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kelganliklari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qilganliklari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almashish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51700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7B4B2FF1-42EE-4616-B11B-A0C68399D5AA}"/>
              </a:ext>
            </a:extLst>
          </p:cNvPr>
          <p:cNvSpPr/>
          <p:nvPr/>
        </p:nvSpPr>
        <p:spPr>
          <a:xfrm>
            <a:off x="730249" y="1671928"/>
            <a:ext cx="16535400" cy="8841188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A82F9AB-4807-455C-9DAA-435D25C7FF1E}"/>
              </a:ext>
            </a:extLst>
          </p:cNvPr>
          <p:cNvSpPr txBox="1"/>
          <p:nvPr/>
        </p:nvSpPr>
        <p:spPr>
          <a:xfrm>
            <a:off x="1530350" y="2306870"/>
            <a:ext cx="15240000" cy="75713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Loyihaning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afzalliklari</a:t>
            </a:r>
            <a:endParaRPr lang="en-US" sz="36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o‘rganadilar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bog‘liqlik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Tabiat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o‘simlik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o‘sishi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ekologiya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haqidagi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bilimlarini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kengaytiradilar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Qurilmaning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dizaynini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o‘zgartirish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yanada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yaxshilashga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Hayotiy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kundalik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hayotda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bog‘larda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xonadagi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o‘simliklarni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sug‘orishda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z-Latn-UZ" sz="36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z-Latn-UZ" sz="36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Latn-UZ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O‘simliklarni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sug‘orish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uz-Latn-UZ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loyihasi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nafaqat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o‘quvchilarga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nazariy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amaliyotda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ularda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ekologik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ongni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muhandislik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texnologiyadan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oqilona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oshirishga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6388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4550" y="1664888"/>
            <a:ext cx="16383000" cy="8536387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en-US" dirty="0"/>
              <a:t>	</a:t>
            </a: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86D77B6B-13BA-40E7-8118-234133D35286}"/>
              </a:ext>
            </a:extLst>
          </p:cNvPr>
          <p:cNvSpPr/>
          <p:nvPr/>
        </p:nvSpPr>
        <p:spPr>
          <a:xfrm>
            <a:off x="3206750" y="1442980"/>
            <a:ext cx="10820400" cy="91440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 BO‘LIM</a:t>
            </a:r>
            <a:endParaRPr lang="ru-RU" sz="40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D1EC654E-4A56-41B6-85B9-886920D7BD94}"/>
              </a:ext>
            </a:extLst>
          </p:cNvPr>
          <p:cNvSpPr/>
          <p:nvPr/>
        </p:nvSpPr>
        <p:spPr>
          <a:xfrm>
            <a:off x="539750" y="2660192"/>
            <a:ext cx="17068800" cy="776299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1BDFB11-970D-4F03-950F-D92A9FD10569}"/>
              </a:ext>
            </a:extLst>
          </p:cNvPr>
          <p:cNvSpPr txBox="1"/>
          <p:nvPr/>
        </p:nvSpPr>
        <p:spPr>
          <a:xfrm>
            <a:off x="844550" y="3038475"/>
            <a:ext cx="1638300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STEM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Loyihasini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aratish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malda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uz-Latn-UZ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Latn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ilmiy-tadqiqot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fanlararo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bog‘liqlikni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real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yo‘naltirilgan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Loyihaning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maqsadini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boshlashdan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avval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belgilab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Loyihadan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kutiladigan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Savollar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Loyihangiz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lvl="1" algn="just"/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STEM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fanlariga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asoslanadi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just"/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tozalash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usulini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tiklanuvchi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energiya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manbalarini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1" name="Picture 4" descr="https://i.pinimg.com/736x/fa/23/97/fa23979609fb00578f3b213c8271f1a4.jpg">
            <a:extLst>
              <a:ext uri="{FF2B5EF4-FFF2-40B4-BE49-F238E27FC236}">
                <a16:creationId xmlns:a16="http://schemas.microsoft.com/office/drawing/2014/main" id="{EC7169B2-9789-4BE3-A3DC-FF41973D6A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0" y="6903352"/>
            <a:ext cx="11430000" cy="340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2606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8" name="Picture 2" descr="https://i.pinimg.com/736x/4a/2d/a2/4a2da2b95a93d7f4c4b654277a2b42ef.jpg">
            <a:extLst>
              <a:ext uri="{FF2B5EF4-FFF2-40B4-BE49-F238E27FC236}">
                <a16:creationId xmlns:a16="http://schemas.microsoft.com/office/drawing/2014/main" id="{6D8C7611-5576-47DC-B2AF-538D643C30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153" b="98728" l="2717" r="9877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417" t="20663" r="15241" b="8456"/>
          <a:stretch/>
        </p:blipFill>
        <p:spPr bwMode="auto">
          <a:xfrm>
            <a:off x="234950" y="2505075"/>
            <a:ext cx="2456898" cy="71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7CE07BA7-BDF6-4403-859C-0C099EFBBE61}"/>
              </a:ext>
            </a:extLst>
          </p:cNvPr>
          <p:cNvSpPr/>
          <p:nvPr/>
        </p:nvSpPr>
        <p:spPr>
          <a:xfrm>
            <a:off x="3643796" y="1661989"/>
            <a:ext cx="10611954" cy="91928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Loyihaning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mavzusini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endParaRPr lang="en-US" sz="36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5694F09-DC77-4FCF-957B-6AAD689637AA}"/>
              </a:ext>
            </a:extLst>
          </p:cNvPr>
          <p:cNvSpPr/>
          <p:nvPr/>
        </p:nvSpPr>
        <p:spPr>
          <a:xfrm>
            <a:off x="2691572" y="2962275"/>
            <a:ext cx="14782801" cy="71628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Tanlangan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qiziqarli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dolzarb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tushunarli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Misollar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Ekologik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muammolar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chiqindilarni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/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Arduino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mikrokontrollerlaridan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foydalangan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sug‘orish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/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Muhandislik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shamol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energiyasidan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energiyasini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51034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2" descr="https://i.pinimg.com/736x/b4/7e/83/b47e835d6cc5df1d8d4a60c035341c74.jpg">
            <a:extLst>
              <a:ext uri="{FF2B5EF4-FFF2-40B4-BE49-F238E27FC236}">
                <a16:creationId xmlns:a16="http://schemas.microsoft.com/office/drawing/2014/main" id="{C3424AA7-BE43-42BA-B3A9-7EEE3F37248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6" t="-1738" r="7443" b="16885"/>
          <a:stretch/>
        </p:blipFill>
        <p:spPr bwMode="auto">
          <a:xfrm>
            <a:off x="539750" y="1359177"/>
            <a:ext cx="16611600" cy="2393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CF14CEF8-90CD-45AC-BB5F-51EB0B8B56C5}"/>
              </a:ext>
            </a:extLst>
          </p:cNvPr>
          <p:cNvSpPr/>
          <p:nvPr/>
        </p:nvSpPr>
        <p:spPr>
          <a:xfrm>
            <a:off x="1149350" y="4638675"/>
            <a:ext cx="8229600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resurslarni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endParaRPr lang="en-US" sz="36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Latn-UZ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kerakli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ro‘yxatini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Amaliyoti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/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Modellashtirish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dasturlari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TinkerCAD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SketchUp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lvl="1"/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Fizika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o‘lchov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voltmetr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ampermetr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lvl="1"/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Biologik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mikroskop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o‘simlik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urug‘lari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tuproq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9" name="Picture 4" descr="https://i.pinimg.com/736x/78/d3/ad/78d3ad17c14dee03fbd39652d66b949c.jpg">
            <a:extLst>
              <a:ext uri="{FF2B5EF4-FFF2-40B4-BE49-F238E27FC236}">
                <a16:creationId xmlns:a16="http://schemas.microsoft.com/office/drawing/2014/main" id="{3CCAA053-D59C-4589-93BE-78E5E69FD7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97" t="7338" r="10210" b="3943"/>
          <a:stretch/>
        </p:blipFill>
        <p:spPr bwMode="auto">
          <a:xfrm>
            <a:off x="9531350" y="4486275"/>
            <a:ext cx="7391400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539750" y="473388"/>
            <a:ext cx="16611600" cy="11172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558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2" descr="https://i.pinimg.com/736x/80/b2/c0/80b2c0fb5990f5d9653434a919338521.jpg">
            <a:extLst>
              <a:ext uri="{FF2B5EF4-FFF2-40B4-BE49-F238E27FC236}">
                <a16:creationId xmlns:a16="http://schemas.microsoft.com/office/drawing/2014/main" id="{760EF9C4-F93E-40E0-95ED-5084311FC60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05" t="278" r="10587" b="1"/>
          <a:stretch/>
        </p:blipFill>
        <p:spPr bwMode="auto">
          <a:xfrm>
            <a:off x="46637" y="1442980"/>
            <a:ext cx="3521509" cy="9141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E4C51258-2FDF-429C-9EBF-E3FE9AFF82E9}"/>
              </a:ext>
            </a:extLst>
          </p:cNvPr>
          <p:cNvSpPr/>
          <p:nvPr/>
        </p:nvSpPr>
        <p:spPr>
          <a:xfrm>
            <a:off x="5568950" y="2029510"/>
            <a:ext cx="8518367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Loyihaning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bosqichlarini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rejalashtirish</a:t>
            </a:r>
            <a:endParaRPr lang="ru-RU" sz="36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E4D55590-23CF-4E08-9BF9-CBED7239FB6E}"/>
              </a:ext>
            </a:extLst>
          </p:cNvPr>
          <p:cNvSpPr/>
          <p:nvPr/>
        </p:nvSpPr>
        <p:spPr>
          <a:xfrm>
            <a:off x="3968750" y="3343275"/>
            <a:ext cx="1325880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jarayonini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bosqichlarga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ajratish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0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</a:t>
            </a:r>
            <a:r>
              <a:rPr lang="en-US" sz="3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0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Muammoni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Loyihaning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dastlabki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dizaynini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modellashtirish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natijalarni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Loyihaning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yakuniy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taqdimoti</a:t>
            </a:r>
            <a:r>
              <a:rPr lang="en-US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00377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5E7ABBA8-4EDD-41A2-AF7C-88C124FEA237}"/>
              </a:ext>
            </a:extLst>
          </p:cNvPr>
          <p:cNvSpPr/>
          <p:nvPr/>
        </p:nvSpPr>
        <p:spPr>
          <a:xfrm>
            <a:off x="996950" y="6696075"/>
            <a:ext cx="1458115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Jamoaviy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ishlashni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ishtirokchilarini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rollarga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Rollar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Tadqiqotchi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to‘playdi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/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Dizayner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modellarini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yaratadi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/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sozlaydi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sinovdan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o‘tkazadi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/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Taqdimotchi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9" name="Picture 2" descr="Пин содержит это изображение: ">
            <a:extLst>
              <a:ext uri="{FF2B5EF4-FFF2-40B4-BE49-F238E27FC236}">
                <a16:creationId xmlns:a16="http://schemas.microsoft.com/office/drawing/2014/main" id="{698DE52F-6276-49D6-B98E-ECEC575DBDF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9" t="5384" r="5847" b="14684"/>
          <a:stretch/>
        </p:blipFill>
        <p:spPr bwMode="auto">
          <a:xfrm>
            <a:off x="1859058" y="1723924"/>
            <a:ext cx="14835092" cy="5124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4008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6" descr="https://i.pinimg.com/736x/bd/b9/cd/bdb9cd460f8760fc371b859202f579e1.jpg">
            <a:extLst>
              <a:ext uri="{FF2B5EF4-FFF2-40B4-BE49-F238E27FC236}">
                <a16:creationId xmlns:a16="http://schemas.microsoft.com/office/drawing/2014/main" id="{F749DE80-E219-449E-8572-610836665D1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4016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8752"/>
          <a:stretch/>
        </p:blipFill>
        <p:spPr bwMode="auto">
          <a:xfrm>
            <a:off x="-1" y="1375741"/>
            <a:ext cx="17995899" cy="4024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A5205F4-726A-45B6-A227-265FEED3E434}"/>
              </a:ext>
            </a:extLst>
          </p:cNvPr>
          <p:cNvSpPr/>
          <p:nvPr/>
        </p:nvSpPr>
        <p:spPr>
          <a:xfrm>
            <a:off x="1149350" y="5313313"/>
            <a:ext cx="147066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Rejalashtirilgan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vazifalarni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bosqichma-bosqich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Amaliyoti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Tajribalar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filtrlash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prototiplarni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natijalarini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sinovdan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0" name="Picture 4" descr="https://i.pinimg.com/736x/8b/be/87/8bbe876c01cfce24bf4d24bf22d6890e.jpg">
            <a:extLst>
              <a:ext uri="{FF2B5EF4-FFF2-40B4-BE49-F238E27FC236}">
                <a16:creationId xmlns:a16="http://schemas.microsoft.com/office/drawing/2014/main" id="{B20B2F68-71DC-4041-BB72-94E45F91F9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849" y="7534275"/>
            <a:ext cx="11811000" cy="2957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8392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FE50EA57-8D02-4640-832C-6BE4050827FA}"/>
              </a:ext>
            </a:extLst>
          </p:cNvPr>
          <p:cNvSpPr/>
          <p:nvPr/>
        </p:nvSpPr>
        <p:spPr>
          <a:xfrm>
            <a:off x="961278" y="2124075"/>
            <a:ext cx="105512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Natijalarni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hujjatlashtirish</a:t>
            </a: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yozib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2AAFC81A-221F-4F87-8FE9-9473C0A5CFE6}"/>
              </a:ext>
            </a:extLst>
          </p:cNvPr>
          <p:cNvSpPr/>
          <p:nvPr/>
        </p:nvSpPr>
        <p:spPr>
          <a:xfrm>
            <a:off x="961278" y="4181475"/>
            <a:ext cx="90272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Hujjatlar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haqidagi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jadval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diagrammalar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haqidagi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yozuvlar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1" name="Picture 2" descr="https://i.pinimg.com/736x/8c/f2/41/8cf241e1dfbfc2dd29904b5b9c413de0.jpg">
            <a:extLst>
              <a:ext uri="{FF2B5EF4-FFF2-40B4-BE49-F238E27FC236}">
                <a16:creationId xmlns:a16="http://schemas.microsoft.com/office/drawing/2014/main" id="{26E41678-14AD-4272-B2DF-8FEFB065B1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350" y="6238875"/>
            <a:ext cx="4114800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s://i.pinimg.com/736x/72/0d/04/720d0479dd1d4080f17198881f6fe8dc.jpg">
            <a:extLst>
              <a:ext uri="{FF2B5EF4-FFF2-40B4-BE49-F238E27FC236}">
                <a16:creationId xmlns:a16="http://schemas.microsoft.com/office/drawing/2014/main" id="{A09A737D-4FD1-4D8E-A459-99E9810C3B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6719" l="5156" r="96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3396" y="4181475"/>
            <a:ext cx="6583403" cy="6324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8045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2" descr="https://i.pinimg.com/736x/ed/82/f9/ed82f969e24df31057a02a7355d6a993.jpg">
            <a:extLst>
              <a:ext uri="{FF2B5EF4-FFF2-40B4-BE49-F238E27FC236}">
                <a16:creationId xmlns:a16="http://schemas.microsoft.com/office/drawing/2014/main" id="{251A5156-D72B-4A07-B586-B7ABFDC5BB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350" y="1430526"/>
            <a:ext cx="12877800" cy="2217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C5CA358D-A71D-4049-AA5D-54DB18847E95}"/>
              </a:ext>
            </a:extLst>
          </p:cNvPr>
          <p:cNvSpPr/>
          <p:nvPr/>
        </p:nvSpPr>
        <p:spPr>
          <a:xfrm>
            <a:off x="602202" y="3648075"/>
            <a:ext cx="1464414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xulosalarini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auditoriyaga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Taqdimot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shakllari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Slayd-prezentatsiya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(PowerPoint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Google Slides).</a:t>
            </a:r>
          </a:p>
          <a:p>
            <a:pPr lvl="1" algn="just"/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Video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jonli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namoyishi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/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Poster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model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ko‘rgazmasi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0" name="Picture 6" descr="https://i.pinimg.com/736x/d9/91/b4/d991b4185ab44eeaf812e38fedb4ce96.jpg">
            <a:extLst>
              <a:ext uri="{FF2B5EF4-FFF2-40B4-BE49-F238E27FC236}">
                <a16:creationId xmlns:a16="http://schemas.microsoft.com/office/drawing/2014/main" id="{88936B27-097C-4D3E-979A-A66021F5C3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0750" y="6086475"/>
            <a:ext cx="4593263" cy="4593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9258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AAC21F7-E266-4C15-9254-18440471D5C2}"/>
              </a:ext>
            </a:extLst>
          </p:cNvPr>
          <p:cNvSpPr/>
          <p:nvPr/>
        </p:nvSpPr>
        <p:spPr>
          <a:xfrm>
            <a:off x="539750" y="1982246"/>
            <a:ext cx="127254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oyihaning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isoli</a:t>
            </a:r>
            <a:endParaRPr lang="en-US" sz="36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O‘simliklarni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sug‘orish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tejamli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ishlatish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tuproqni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sug‘orish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usulini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Arduino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mikrokontrolleri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namlik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sensorini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/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Nasos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sozlash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/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sug‘orishni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yoqish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o‘chirishni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/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Sinovlar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8" name="Picture 2" descr="https://i.pinimg.com/736x/34/62/9d/34629dcfceadfa7463940d33489c06be.jpg">
            <a:extLst>
              <a:ext uri="{FF2B5EF4-FFF2-40B4-BE49-F238E27FC236}">
                <a16:creationId xmlns:a16="http://schemas.microsoft.com/office/drawing/2014/main" id="{ABCC3E2C-3295-4E2D-B37B-4FD1FC5F74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959" b="100000" l="167" r="86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563"/>
          <a:stretch/>
        </p:blipFill>
        <p:spPr bwMode="auto">
          <a:xfrm>
            <a:off x="13036180" y="678627"/>
            <a:ext cx="4959720" cy="8530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79CC1E5-69A2-4A6E-9E5F-090997D8DCB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522" y="7614556"/>
            <a:ext cx="9066536" cy="2739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708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7" name="Picture 4" descr="https://i.pinimg.com/736x/2f/75/37/2f75373473166e18d1fa588a62baa5fc.jpg">
            <a:extLst>
              <a:ext uri="{FF2B5EF4-FFF2-40B4-BE49-F238E27FC236}">
                <a16:creationId xmlns:a16="http://schemas.microsoft.com/office/drawing/2014/main" id="{FB205671-A165-40BE-BB37-E7FBF21BA8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4149" y="5377898"/>
            <a:ext cx="7239001" cy="531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7E0935-4E8B-4DF9-A139-2239393367E2}"/>
              </a:ext>
            </a:extLst>
          </p:cNvPr>
          <p:cNvSpPr txBox="1"/>
          <p:nvPr/>
        </p:nvSpPr>
        <p:spPr>
          <a:xfrm>
            <a:off x="4121150" y="1329360"/>
            <a:ext cx="899822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MULOHAZA VA MUHOKAMA</a:t>
            </a:r>
          </a:p>
          <a:p>
            <a:pPr algn="ctr"/>
            <a:r>
              <a:rPr 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(REFLEKSIYA)</a:t>
            </a:r>
            <a:endParaRPr lang="ru-RU" sz="4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8B711AA-56ED-4D23-B3B3-46AC8A616A32}"/>
              </a:ext>
            </a:extLst>
          </p:cNvPr>
          <p:cNvSpPr txBox="1"/>
          <p:nvPr/>
        </p:nvSpPr>
        <p:spPr>
          <a:xfrm>
            <a:off x="4654550" y="2840679"/>
            <a:ext cx="960120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uz-Latn-UZ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qitishning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samaradorligi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dasturiga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uz-Latn-UZ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z-Latn-UZ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Latn-UZ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ni qanday fanlarda foydalanish siz uchun ma’qul?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FFD7CF58-7A24-4114-9B59-5D8DB53FE931}"/>
              </a:ext>
            </a:extLst>
          </p:cNvPr>
          <p:cNvSpPr/>
          <p:nvPr/>
        </p:nvSpPr>
        <p:spPr>
          <a:xfrm>
            <a:off x="1987550" y="2668664"/>
            <a:ext cx="13571606" cy="2590800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4057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7" name="Picture 4" descr="https://i.pinimg.com/736x/72/0d/04/720d0479dd1d4080f17198881f6fe8dc.jpg">
            <a:extLst>
              <a:ext uri="{FF2B5EF4-FFF2-40B4-BE49-F238E27FC236}">
                <a16:creationId xmlns:a16="http://schemas.microsoft.com/office/drawing/2014/main" id="{D16B9716-8F80-4184-BE3D-1674432B41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6719" l="5156" r="96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4150" y="1446507"/>
            <a:ext cx="8534400" cy="9354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6636B75D-016F-4419-8BDF-D9C278212F5C}"/>
              </a:ext>
            </a:extLst>
          </p:cNvPr>
          <p:cNvSpPr/>
          <p:nvPr/>
        </p:nvSpPr>
        <p:spPr>
          <a:xfrm>
            <a:off x="539750" y="1634072"/>
            <a:ext cx="8534400" cy="8719603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DA256E6-5B9D-4CCB-8AAF-F3AEEDA7CD82}"/>
              </a:ext>
            </a:extLst>
          </p:cNvPr>
          <p:cNvSpPr txBox="1"/>
          <p:nvPr/>
        </p:nvSpPr>
        <p:spPr>
          <a:xfrm>
            <a:off x="844551" y="4029075"/>
            <a:ext cx="807720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z-Latn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loyihasi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real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yechish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fanlararo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bog‘liqlikni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yaratilgan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loyihalar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jarayonini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qiziqarli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655327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B649D5D6-4F55-4809-9D08-B7CC86E022EE}"/>
              </a:ext>
            </a:extLst>
          </p:cNvPr>
          <p:cNvSpPr/>
          <p:nvPr/>
        </p:nvSpPr>
        <p:spPr>
          <a:xfrm>
            <a:off x="4197350" y="1362076"/>
            <a:ext cx="9153168" cy="70788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YAKUNIY QISM</a:t>
            </a:r>
            <a:endParaRPr lang="ru-RU" sz="40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https://i.pinimg.com/736x/6f/21/10/6f21105e91b078d3fb18e454df846c75.jpg">
            <a:extLst>
              <a:ext uri="{FF2B5EF4-FFF2-40B4-BE49-F238E27FC236}">
                <a16:creationId xmlns:a16="http://schemas.microsoft.com/office/drawing/2014/main" id="{CE8CC38D-F299-4F57-B800-B7B7D6ECF2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2749" y="2570650"/>
            <a:ext cx="8534399" cy="8216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64C7466-2F7E-486D-8DE5-CB25E176AAF5}"/>
              </a:ext>
            </a:extLst>
          </p:cNvPr>
          <p:cNvSpPr txBox="1"/>
          <p:nvPr/>
        </p:nvSpPr>
        <p:spPr>
          <a:xfrm>
            <a:off x="539750" y="1968704"/>
            <a:ext cx="1729739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z-Latn-UZ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Savollarga seminar va dars  haqida fikringizni shu harflar bilan javob bering!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5D397B14-01D1-4D66-BF54-838D7E357C47}"/>
              </a:ext>
            </a:extLst>
          </p:cNvPr>
          <p:cNvSpPr/>
          <p:nvPr/>
        </p:nvSpPr>
        <p:spPr>
          <a:xfrm>
            <a:off x="311150" y="2807124"/>
            <a:ext cx="1590537" cy="74789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z-Latn-UZ" sz="9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</a:p>
          <a:p>
            <a:pPr algn="ctr"/>
            <a:r>
              <a:rPr lang="uz-Latn-UZ" sz="9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</a:p>
          <a:p>
            <a:pPr algn="ctr"/>
            <a:r>
              <a:rPr lang="uz-Latn-UZ" sz="9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</a:p>
          <a:p>
            <a:pPr algn="ctr"/>
            <a:r>
              <a:rPr lang="uz-Latn-UZ" sz="9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</a:p>
          <a:p>
            <a:pPr algn="ctr"/>
            <a:r>
              <a:rPr lang="uz-Latn-UZ" sz="9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endParaRPr lang="ru-RU" sz="6600" b="1" cap="none" spc="0" dirty="0">
              <a:ln w="28575">
                <a:solidFill>
                  <a:srgbClr val="FFFF00"/>
                </a:solidFill>
                <a:prstDash val="solid"/>
              </a:ln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7ACC68D-A637-4B15-B042-6E12E03CCB22}"/>
              </a:ext>
            </a:extLst>
          </p:cNvPr>
          <p:cNvSpPr txBox="1"/>
          <p:nvPr/>
        </p:nvSpPr>
        <p:spPr>
          <a:xfrm>
            <a:off x="1374361" y="3633254"/>
            <a:ext cx="89982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izga darsda qaysi bosqichi yoqdi?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67AD9C0-2F31-448E-8B35-00940BA28AC0}"/>
              </a:ext>
            </a:extLst>
          </p:cNvPr>
          <p:cNvSpPr txBox="1"/>
          <p:nvPr/>
        </p:nvSpPr>
        <p:spPr>
          <a:xfrm>
            <a:off x="1377950" y="5086911"/>
            <a:ext cx="89982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aklifingiz bormi?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A1CCA87-5622-4F3D-AC4A-DDF6611E90D6}"/>
              </a:ext>
            </a:extLst>
          </p:cNvPr>
          <p:cNvSpPr txBox="1"/>
          <p:nvPr/>
        </p:nvSpPr>
        <p:spPr>
          <a:xfrm>
            <a:off x="1454150" y="6531959"/>
            <a:ext cx="89982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singizda qolgan eng kamida 3 ta atamani ayting... 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34FB704-0161-430B-883F-5412592179D3}"/>
              </a:ext>
            </a:extLst>
          </p:cNvPr>
          <p:cNvSpPr txBox="1"/>
          <p:nvPr/>
        </p:nvSpPr>
        <p:spPr>
          <a:xfrm>
            <a:off x="1454150" y="7970795"/>
            <a:ext cx="89982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trofimizdagi tinglovchilarni  fikri sizga ma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z-Latn-UZ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qul keldimi?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7769DBB-A3E8-4899-803F-E2AE5DC7833D}"/>
              </a:ext>
            </a:extLst>
          </p:cNvPr>
          <p:cNvSpPr txBox="1"/>
          <p:nvPr/>
        </p:nvSpPr>
        <p:spPr>
          <a:xfrm>
            <a:off x="1639819" y="9439274"/>
            <a:ext cx="89982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avzu bo‘yicha ma’lumotlar sizga tush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uz-Latn-UZ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narli bo‘ldimi ? 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30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fde95622345ed10b589bdfda5fa7c9f6a50f93b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5850</TotalTime>
  <Words>1711</Words>
  <Application>Microsoft Office PowerPoint</Application>
  <PresentationFormat>Произвольный</PresentationFormat>
  <Paragraphs>233</Paragraphs>
  <Slides>38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46" baseType="lpstr">
      <vt:lpstr>Arial</vt:lpstr>
      <vt:lpstr>Calibri</vt:lpstr>
      <vt:lpstr>Calibri Light</vt:lpstr>
      <vt:lpstr>Denk One </vt:lpstr>
      <vt:lpstr>Fira Sans Extra Condensed Medium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STEAM ta’limi ilgari surgan asosiy g‘oyalar: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Nargiza</cp:lastModifiedBy>
  <cp:revision>600</cp:revision>
  <cp:lastPrinted>2020-12-11T16:07:03Z</cp:lastPrinted>
  <dcterms:created xsi:type="dcterms:W3CDTF">2020-11-12T01:04:50Z</dcterms:created>
  <dcterms:modified xsi:type="dcterms:W3CDTF">2026-01-23T07:11:33Z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