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45"/>
  </p:notesMasterIdLst>
  <p:sldIdLst>
    <p:sldId id="415" r:id="rId2"/>
    <p:sldId id="354" r:id="rId3"/>
    <p:sldId id="374" r:id="rId4"/>
    <p:sldId id="375" r:id="rId5"/>
    <p:sldId id="395" r:id="rId6"/>
    <p:sldId id="376" r:id="rId7"/>
    <p:sldId id="377" r:id="rId8"/>
    <p:sldId id="378" r:id="rId9"/>
    <p:sldId id="379" r:id="rId10"/>
    <p:sldId id="380" r:id="rId11"/>
    <p:sldId id="381" r:id="rId12"/>
    <p:sldId id="382" r:id="rId13"/>
    <p:sldId id="383" r:id="rId14"/>
    <p:sldId id="384" r:id="rId15"/>
    <p:sldId id="386" r:id="rId16"/>
    <p:sldId id="396" r:id="rId17"/>
    <p:sldId id="387" r:id="rId18"/>
    <p:sldId id="388" r:id="rId19"/>
    <p:sldId id="389" r:id="rId20"/>
    <p:sldId id="390" r:id="rId21"/>
    <p:sldId id="391" r:id="rId22"/>
    <p:sldId id="385" r:id="rId23"/>
    <p:sldId id="392" r:id="rId24"/>
    <p:sldId id="394" r:id="rId25"/>
    <p:sldId id="373" r:id="rId26"/>
    <p:sldId id="401" r:id="rId27"/>
    <p:sldId id="400" r:id="rId28"/>
    <p:sldId id="399" r:id="rId29"/>
    <p:sldId id="398" r:id="rId30"/>
    <p:sldId id="397" r:id="rId31"/>
    <p:sldId id="410" r:id="rId32"/>
    <p:sldId id="409" r:id="rId33"/>
    <p:sldId id="408" r:id="rId34"/>
    <p:sldId id="407" r:id="rId35"/>
    <p:sldId id="406" r:id="rId36"/>
    <p:sldId id="405" r:id="rId37"/>
    <p:sldId id="404" r:id="rId38"/>
    <p:sldId id="403" r:id="rId39"/>
    <p:sldId id="414" r:id="rId40"/>
    <p:sldId id="402" r:id="rId41"/>
    <p:sldId id="413" r:id="rId42"/>
    <p:sldId id="412" r:id="rId43"/>
    <p:sldId id="411" r:id="rId44"/>
  </p:sldIdLst>
  <p:sldSz cx="17995900" cy="10801350"/>
  <p:notesSz cx="9866313" cy="6735763"/>
  <p:custDataLst>
    <p:tags r:id="rId46"/>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95C"/>
    <a:srgbClr val="002060"/>
    <a:srgbClr val="E53935"/>
    <a:srgbClr val="80C783"/>
    <a:srgbClr val="E6E6E6"/>
    <a:srgbClr val="FF8B8B"/>
    <a:srgbClr val="FF6161"/>
    <a:srgbClr val="2CC8A1"/>
    <a:srgbClr val="81FF8D"/>
    <a:srgbClr val="FF5B5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p:cViewPr varScale="1">
        <p:scale>
          <a:sx n="32" d="100"/>
          <a:sy n="32" d="100"/>
        </p:scale>
        <p:origin x="758" y="86"/>
      </p:cViewPr>
      <p:guideLst>
        <p:guide orient="horz" pos="2298"/>
        <p:guide pos="2160"/>
      </p:guideLst>
    </p:cSldViewPr>
  </p:slideViewPr>
  <p:notesTextViewPr>
    <p:cViewPr>
      <p:scale>
        <a:sx n="100" d="100"/>
        <a:sy n="100" d="100"/>
      </p:scale>
      <p:origin x="0" y="0"/>
    </p:cViewPr>
  </p:notesTextViewPr>
  <p:sorterViewPr>
    <p:cViewPr>
      <p:scale>
        <a:sx n="100" d="100"/>
        <a:sy n="100" d="100"/>
      </p:scale>
      <p:origin x="0" y="1024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F5D23C-9A8B-4312-85B6-28C2FC08D9C9}" type="doc">
      <dgm:prSet loTypeId="urn:microsoft.com/office/officeart/2005/8/layout/process1" loCatId="process" qsTypeId="urn:microsoft.com/office/officeart/2005/8/quickstyle/simple1" qsCatId="simple" csTypeId="urn:microsoft.com/office/officeart/2005/8/colors/accent1_2" csCatId="accent1" phldr="1"/>
      <dgm:spPr/>
    </dgm:pt>
    <dgm:pt modelId="{2A3CC208-A5F8-4C08-BD81-6144F47B0F99}">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Tanqidiy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fikrlash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ko‘nikmalari</a:t>
          </a:r>
          <a:endParaRPr lang="ru-RU" dirty="0">
            <a:solidFill>
              <a:schemeClr val="tx1"/>
            </a:solidFill>
          </a:endParaRPr>
        </a:p>
      </dgm:t>
    </dgm:pt>
    <dgm:pt modelId="{62F1F8EB-93D4-4F7B-82F2-532C0D4569B6}" type="parTrans" cxnId="{4D064D56-4CEE-49FA-A787-A7D7334D9ABB}">
      <dgm:prSet/>
      <dgm:spPr/>
      <dgm:t>
        <a:bodyPr/>
        <a:lstStyle/>
        <a:p>
          <a:endParaRPr lang="ru-RU"/>
        </a:p>
      </dgm:t>
    </dgm:pt>
    <dgm:pt modelId="{E6FEA5E2-DA5B-4843-9A00-88180269A25F}" type="sibTrans" cxnId="{4D064D56-4CEE-49FA-A787-A7D7334D9ABB}">
      <dgm:prSet/>
      <dgm:spPr/>
      <dgm:t>
        <a:bodyPr/>
        <a:lstStyle/>
        <a:p>
          <a:endParaRPr lang="ru-RU"/>
        </a:p>
      </dgm:t>
    </dgm:pt>
    <dgm:pt modelId="{5FA4B8F8-A44B-4E80-ACEC-294B18399598}">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Ijodiy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fikrlash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ko‘nikmalari</a:t>
          </a:r>
          <a:endParaRPr lang="ru-RU" dirty="0">
            <a:solidFill>
              <a:schemeClr val="tx1"/>
            </a:solidFill>
          </a:endParaRPr>
        </a:p>
      </dgm:t>
    </dgm:pt>
    <dgm:pt modelId="{DAD586DD-1D8F-4B3E-9171-8AE80FC4BD9F}" type="parTrans" cxnId="{9EF15F32-106A-4BE8-970A-1E1EE7DA05FD}">
      <dgm:prSet/>
      <dgm:spPr/>
      <dgm:t>
        <a:bodyPr/>
        <a:lstStyle/>
        <a:p>
          <a:endParaRPr lang="ru-RU"/>
        </a:p>
      </dgm:t>
    </dgm:pt>
    <dgm:pt modelId="{AAECA438-22B2-4F47-AC15-55D16994188F}" type="sibTrans" cxnId="{9EF15F32-106A-4BE8-970A-1E1EE7DA05FD}">
      <dgm:prSet/>
      <dgm:spPr/>
      <dgm:t>
        <a:bodyPr/>
        <a:lstStyle/>
        <a:p>
          <a:endParaRPr lang="ru-RU"/>
        </a:p>
      </dgm:t>
    </dgm:pt>
    <dgm:pt modelId="{8A2CF17C-9A5F-41CC-9A0C-DF71B398B332}" type="pres">
      <dgm:prSet presAssocID="{79F5D23C-9A8B-4312-85B6-28C2FC08D9C9}" presName="Name0" presStyleCnt="0">
        <dgm:presLayoutVars>
          <dgm:dir/>
          <dgm:resizeHandles val="exact"/>
        </dgm:presLayoutVars>
      </dgm:prSet>
      <dgm:spPr/>
    </dgm:pt>
    <dgm:pt modelId="{D5C97468-372C-4163-993F-0FF3F4D0AADA}" type="pres">
      <dgm:prSet presAssocID="{2A3CC208-A5F8-4C08-BD81-6144F47B0F99}" presName="node" presStyleLbl="node1" presStyleIdx="0" presStyleCnt="2">
        <dgm:presLayoutVars>
          <dgm:bulletEnabled val="1"/>
        </dgm:presLayoutVars>
      </dgm:prSet>
      <dgm:spPr/>
      <dgm:t>
        <a:bodyPr/>
        <a:lstStyle/>
        <a:p>
          <a:endParaRPr lang="ru-RU"/>
        </a:p>
      </dgm:t>
    </dgm:pt>
    <dgm:pt modelId="{2E799309-0A01-4501-BA49-128BBBBB4465}" type="pres">
      <dgm:prSet presAssocID="{E6FEA5E2-DA5B-4843-9A00-88180269A25F}" presName="sibTrans" presStyleLbl="sibTrans2D1" presStyleIdx="0" presStyleCnt="1"/>
      <dgm:spPr/>
      <dgm:t>
        <a:bodyPr/>
        <a:lstStyle/>
        <a:p>
          <a:endParaRPr lang="ru-RU"/>
        </a:p>
      </dgm:t>
    </dgm:pt>
    <dgm:pt modelId="{186A40A4-5D23-448A-A543-DF72C2E71192}" type="pres">
      <dgm:prSet presAssocID="{E6FEA5E2-DA5B-4843-9A00-88180269A25F}" presName="connectorText" presStyleLbl="sibTrans2D1" presStyleIdx="0" presStyleCnt="1"/>
      <dgm:spPr/>
      <dgm:t>
        <a:bodyPr/>
        <a:lstStyle/>
        <a:p>
          <a:endParaRPr lang="ru-RU"/>
        </a:p>
      </dgm:t>
    </dgm:pt>
    <dgm:pt modelId="{2DC7DF9A-773F-413E-A007-7AE3AF8902DC}" type="pres">
      <dgm:prSet presAssocID="{5FA4B8F8-A44B-4E80-ACEC-294B18399598}" presName="node" presStyleLbl="node1" presStyleIdx="1" presStyleCnt="2">
        <dgm:presLayoutVars>
          <dgm:bulletEnabled val="1"/>
        </dgm:presLayoutVars>
      </dgm:prSet>
      <dgm:spPr/>
      <dgm:t>
        <a:bodyPr/>
        <a:lstStyle/>
        <a:p>
          <a:endParaRPr lang="ru-RU"/>
        </a:p>
      </dgm:t>
    </dgm:pt>
  </dgm:ptLst>
  <dgm:cxnLst>
    <dgm:cxn modelId="{B03DF420-FFBE-44C1-BDAB-E47C8B4A1DF3}" type="presOf" srcId="{E6FEA5E2-DA5B-4843-9A00-88180269A25F}" destId="{2E799309-0A01-4501-BA49-128BBBBB4465}" srcOrd="0" destOrd="0" presId="urn:microsoft.com/office/officeart/2005/8/layout/process1"/>
    <dgm:cxn modelId="{9EF15F32-106A-4BE8-970A-1E1EE7DA05FD}" srcId="{79F5D23C-9A8B-4312-85B6-28C2FC08D9C9}" destId="{5FA4B8F8-A44B-4E80-ACEC-294B18399598}" srcOrd="1" destOrd="0" parTransId="{DAD586DD-1D8F-4B3E-9171-8AE80FC4BD9F}" sibTransId="{AAECA438-22B2-4F47-AC15-55D16994188F}"/>
    <dgm:cxn modelId="{430B0F60-B76F-48C5-806F-2C8570563004}" type="presOf" srcId="{E6FEA5E2-DA5B-4843-9A00-88180269A25F}" destId="{186A40A4-5D23-448A-A543-DF72C2E71192}" srcOrd="1" destOrd="0" presId="urn:microsoft.com/office/officeart/2005/8/layout/process1"/>
    <dgm:cxn modelId="{19911C23-1BA7-40A2-9618-3D0F5727002F}" type="presOf" srcId="{79F5D23C-9A8B-4312-85B6-28C2FC08D9C9}" destId="{8A2CF17C-9A5F-41CC-9A0C-DF71B398B332}" srcOrd="0" destOrd="0" presId="urn:microsoft.com/office/officeart/2005/8/layout/process1"/>
    <dgm:cxn modelId="{5E58ED38-FD7C-4A7A-8BA6-E55005822F9C}" type="presOf" srcId="{5FA4B8F8-A44B-4E80-ACEC-294B18399598}" destId="{2DC7DF9A-773F-413E-A007-7AE3AF8902DC}" srcOrd="0" destOrd="0" presId="urn:microsoft.com/office/officeart/2005/8/layout/process1"/>
    <dgm:cxn modelId="{3DB88A1D-E5FF-4410-96F4-7695FF8FCFB9}" type="presOf" srcId="{2A3CC208-A5F8-4C08-BD81-6144F47B0F99}" destId="{D5C97468-372C-4163-993F-0FF3F4D0AADA}" srcOrd="0" destOrd="0" presId="urn:microsoft.com/office/officeart/2005/8/layout/process1"/>
    <dgm:cxn modelId="{4D064D56-4CEE-49FA-A787-A7D7334D9ABB}" srcId="{79F5D23C-9A8B-4312-85B6-28C2FC08D9C9}" destId="{2A3CC208-A5F8-4C08-BD81-6144F47B0F99}" srcOrd="0" destOrd="0" parTransId="{62F1F8EB-93D4-4F7B-82F2-532C0D4569B6}" sibTransId="{E6FEA5E2-DA5B-4843-9A00-88180269A25F}"/>
    <dgm:cxn modelId="{088C36E9-E621-43BB-8738-F74437AA8772}" type="presParOf" srcId="{8A2CF17C-9A5F-41CC-9A0C-DF71B398B332}" destId="{D5C97468-372C-4163-993F-0FF3F4D0AADA}" srcOrd="0" destOrd="0" presId="urn:microsoft.com/office/officeart/2005/8/layout/process1"/>
    <dgm:cxn modelId="{940153E2-B10D-4DDD-8FDF-130E5BD1079E}" type="presParOf" srcId="{8A2CF17C-9A5F-41CC-9A0C-DF71B398B332}" destId="{2E799309-0A01-4501-BA49-128BBBBB4465}" srcOrd="1" destOrd="0" presId="urn:microsoft.com/office/officeart/2005/8/layout/process1"/>
    <dgm:cxn modelId="{40ABCC90-761C-4D27-B8CC-B07A51633F67}" type="presParOf" srcId="{2E799309-0A01-4501-BA49-128BBBBB4465}" destId="{186A40A4-5D23-448A-A543-DF72C2E71192}" srcOrd="0" destOrd="0" presId="urn:microsoft.com/office/officeart/2005/8/layout/process1"/>
    <dgm:cxn modelId="{FB565ADE-68F8-4932-A080-0B5FAD5B2BA6}" type="presParOf" srcId="{8A2CF17C-9A5F-41CC-9A0C-DF71B398B332}" destId="{2DC7DF9A-773F-413E-A007-7AE3AF8902DC}" srcOrd="2"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3F425-6936-4123-9CC3-2A50365135F0}"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ru-RU"/>
        </a:p>
      </dgm:t>
    </dgm:pt>
    <dgm:pt modelId="{FDF1043B-FDCF-480F-83D1-48D21407783C}">
      <dgm:prSet phldrT="[Текст]" custT="1"/>
      <dgm:spPr/>
      <dgm:t>
        <a:bodyPr/>
        <a:lstStyle/>
        <a:p>
          <a:r>
            <a:rPr lang="en-US" sz="5400" dirty="0">
              <a:latin typeface="Times New Roman" panose="02020603050405020304" pitchFamily="18" charset="0"/>
              <a:cs typeface="Times New Roman" panose="02020603050405020304" pitchFamily="18" charset="0"/>
            </a:rPr>
            <a:t>1</a:t>
          </a:r>
          <a:endParaRPr lang="ru-RU" sz="5400" dirty="0">
            <a:latin typeface="Times New Roman" panose="02020603050405020304" pitchFamily="18" charset="0"/>
            <a:cs typeface="Times New Roman" panose="02020603050405020304" pitchFamily="18" charset="0"/>
          </a:endParaRPr>
        </a:p>
      </dgm:t>
    </dgm:pt>
    <dgm:pt modelId="{C42A8DE4-1811-4897-A61F-55548829FAC3}" type="parTrans" cxnId="{138F868A-DE77-49E8-93B5-05085B123983}">
      <dgm:prSet/>
      <dgm:spPr/>
      <dgm:t>
        <a:bodyPr/>
        <a:lstStyle/>
        <a:p>
          <a:endParaRPr lang="ru-RU"/>
        </a:p>
      </dgm:t>
    </dgm:pt>
    <dgm:pt modelId="{5C4B1AC6-2901-4BCD-BFFC-7BA352D2112F}" type="sibTrans" cxnId="{138F868A-DE77-49E8-93B5-05085B123983}">
      <dgm:prSet/>
      <dgm:spPr/>
      <dgm:t>
        <a:bodyPr/>
        <a:lstStyle/>
        <a:p>
          <a:endParaRPr lang="ru-RU"/>
        </a:p>
      </dgm:t>
    </dgm:pt>
    <dgm:pt modelId="{314BBEC5-97F9-4F6D-B5C6-966DD6493EB9}">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Masalalarni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bir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necha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usulda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yechish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01C67029-DD67-4290-98F4-53DEEE6777DC}" type="parTrans" cxnId="{9ECFD145-FEBA-47CF-9B58-3B6C3C55227A}">
      <dgm:prSet/>
      <dgm:spPr/>
      <dgm:t>
        <a:bodyPr/>
        <a:lstStyle/>
        <a:p>
          <a:endParaRPr lang="ru-RU"/>
        </a:p>
      </dgm:t>
    </dgm:pt>
    <dgm:pt modelId="{6AE8DE61-5AD9-4E8F-912F-1C5CEA197314}" type="sibTrans" cxnId="{9ECFD145-FEBA-47CF-9B58-3B6C3C55227A}">
      <dgm:prSet/>
      <dgm:spPr/>
      <dgm:t>
        <a:bodyPr/>
        <a:lstStyle/>
        <a:p>
          <a:endParaRPr lang="ru-RU"/>
        </a:p>
      </dgm:t>
    </dgm:pt>
    <dgm:pt modelId="{25E227FC-A313-412E-BB30-DEFFBBC77C68}">
      <dgm:prSet phldrT="[Текст]" custT="1"/>
      <dgm:spPr/>
      <dgm:t>
        <a:bodyPr/>
        <a:lstStyle/>
        <a:p>
          <a:r>
            <a:rPr lang="en-US" sz="5400" dirty="0">
              <a:latin typeface="Times New Roman" panose="02020603050405020304" pitchFamily="18" charset="0"/>
              <a:cs typeface="Times New Roman" panose="02020603050405020304" pitchFamily="18" charset="0"/>
            </a:rPr>
            <a:t>2</a:t>
          </a:r>
          <a:endParaRPr lang="ru-RU" sz="5400" dirty="0">
            <a:latin typeface="Times New Roman" panose="02020603050405020304" pitchFamily="18" charset="0"/>
            <a:cs typeface="Times New Roman" panose="02020603050405020304" pitchFamily="18" charset="0"/>
          </a:endParaRPr>
        </a:p>
      </dgm:t>
    </dgm:pt>
    <dgm:pt modelId="{2C2EB0AD-87B2-4FC9-BF7D-DB324E46C2C4}" type="parTrans" cxnId="{5939B638-8C11-4FD3-945D-6F894E399AC8}">
      <dgm:prSet/>
      <dgm:spPr/>
      <dgm:t>
        <a:bodyPr/>
        <a:lstStyle/>
        <a:p>
          <a:endParaRPr lang="ru-RU"/>
        </a:p>
      </dgm:t>
    </dgm:pt>
    <dgm:pt modelId="{4A4C94AA-50FF-43F0-A177-94C4624B69B9}" type="sibTrans" cxnId="{5939B638-8C11-4FD3-945D-6F894E399AC8}">
      <dgm:prSet/>
      <dgm:spPr/>
      <dgm:t>
        <a:bodyPr/>
        <a:lstStyle/>
        <a:p>
          <a:endParaRPr lang="ru-RU"/>
        </a:p>
      </dgm:t>
    </dgm:pt>
    <dgm:pt modelId="{A6EC50DF-AAFD-48C0-8FC6-1FC4D63A7823}">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Xatolarni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tahlil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to‘g‘ri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qaror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qabul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347A8F52-CA16-488A-B3FB-0F72AC4FCCD6}" type="parTrans" cxnId="{C1BA00D3-22D3-4146-9DA0-128D93B13E1B}">
      <dgm:prSet/>
      <dgm:spPr/>
      <dgm:t>
        <a:bodyPr/>
        <a:lstStyle/>
        <a:p>
          <a:endParaRPr lang="ru-RU"/>
        </a:p>
      </dgm:t>
    </dgm:pt>
    <dgm:pt modelId="{73EC6F1B-0C03-4C93-87A2-0A2E0F973F20}" type="sibTrans" cxnId="{C1BA00D3-22D3-4146-9DA0-128D93B13E1B}">
      <dgm:prSet/>
      <dgm:spPr/>
      <dgm:t>
        <a:bodyPr/>
        <a:lstStyle/>
        <a:p>
          <a:endParaRPr lang="ru-RU"/>
        </a:p>
      </dgm:t>
    </dgm:pt>
    <dgm:pt modelId="{7EF83CC9-AC40-4B17-8CC6-526B1D4A86E1}">
      <dgm:prSet phldrT="[Текст]" custT="1"/>
      <dgm:spPr/>
      <dgm:t>
        <a:bodyPr/>
        <a:lstStyle/>
        <a:p>
          <a:r>
            <a:rPr lang="en-US" sz="5400" dirty="0">
              <a:latin typeface="Times New Roman" panose="02020603050405020304" pitchFamily="18" charset="0"/>
              <a:cs typeface="Times New Roman" panose="02020603050405020304" pitchFamily="18" charset="0"/>
            </a:rPr>
            <a:t>3</a:t>
          </a:r>
          <a:endParaRPr lang="ru-RU" sz="5400" dirty="0">
            <a:latin typeface="Times New Roman" panose="02020603050405020304" pitchFamily="18" charset="0"/>
            <a:cs typeface="Times New Roman" panose="02020603050405020304" pitchFamily="18" charset="0"/>
          </a:endParaRPr>
        </a:p>
      </dgm:t>
    </dgm:pt>
    <dgm:pt modelId="{43D19872-1809-4019-9A1C-2EF8CBFA5B96}" type="parTrans" cxnId="{617B2912-8D6D-47F4-BA05-0118E6A8444F}">
      <dgm:prSet/>
      <dgm:spPr/>
      <dgm:t>
        <a:bodyPr/>
        <a:lstStyle/>
        <a:p>
          <a:endParaRPr lang="ru-RU"/>
        </a:p>
      </dgm:t>
    </dgm:pt>
    <dgm:pt modelId="{E49C2B7C-3171-4516-8328-E1A9A40A30BE}" type="sibTrans" cxnId="{617B2912-8D6D-47F4-BA05-0118E6A8444F}">
      <dgm:prSet/>
      <dgm:spPr/>
      <dgm:t>
        <a:bodyPr/>
        <a:lstStyle/>
        <a:p>
          <a:endParaRPr lang="ru-RU"/>
        </a:p>
      </dgm:t>
    </dgm:pt>
    <dgm:pt modelId="{9C0DE1D4-A03E-449C-8C4C-BE4A483A0827}">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Berilgan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holatni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tahlil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dalillar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keltirish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C76C9A6F-46DD-47C3-BD18-7F47E6A3D990}" type="parTrans" cxnId="{B1BA46C8-6EF6-4AF2-BF37-1D58C5E9BAE1}">
      <dgm:prSet/>
      <dgm:spPr/>
      <dgm:t>
        <a:bodyPr/>
        <a:lstStyle/>
        <a:p>
          <a:endParaRPr lang="ru-RU"/>
        </a:p>
      </dgm:t>
    </dgm:pt>
    <dgm:pt modelId="{9D2EF836-ECD7-4F2F-8187-7026A7314223}" type="sibTrans" cxnId="{B1BA46C8-6EF6-4AF2-BF37-1D58C5E9BAE1}">
      <dgm:prSet/>
      <dgm:spPr/>
      <dgm:t>
        <a:bodyPr/>
        <a:lstStyle/>
        <a:p>
          <a:endParaRPr lang="ru-RU"/>
        </a:p>
      </dgm:t>
    </dgm:pt>
    <dgm:pt modelId="{231770DD-6BA6-4216-B4E7-0E10890B8AB4}" type="pres">
      <dgm:prSet presAssocID="{7753F425-6936-4123-9CC3-2A50365135F0}" presName="Name0" presStyleCnt="0">
        <dgm:presLayoutVars>
          <dgm:dir/>
          <dgm:animLvl val="lvl"/>
          <dgm:resizeHandles val="exact"/>
        </dgm:presLayoutVars>
      </dgm:prSet>
      <dgm:spPr/>
      <dgm:t>
        <a:bodyPr/>
        <a:lstStyle/>
        <a:p>
          <a:endParaRPr lang="ru-RU"/>
        </a:p>
      </dgm:t>
    </dgm:pt>
    <dgm:pt modelId="{05E10776-FE72-430F-8962-F9AC64838753}" type="pres">
      <dgm:prSet presAssocID="{FDF1043B-FDCF-480F-83D1-48D21407783C}" presName="compositeNode" presStyleCnt="0">
        <dgm:presLayoutVars>
          <dgm:bulletEnabled val="1"/>
        </dgm:presLayoutVars>
      </dgm:prSet>
      <dgm:spPr/>
    </dgm:pt>
    <dgm:pt modelId="{9AB7B549-8A9F-4BCF-9383-A6976CA75A81}" type="pres">
      <dgm:prSet presAssocID="{FDF1043B-FDCF-480F-83D1-48D21407783C}" presName="bgRect" presStyleLbl="node1" presStyleIdx="0" presStyleCnt="3" custLinFactNeighborX="-363" custLinFactNeighborY="-1162"/>
      <dgm:spPr/>
      <dgm:t>
        <a:bodyPr/>
        <a:lstStyle/>
        <a:p>
          <a:endParaRPr lang="ru-RU"/>
        </a:p>
      </dgm:t>
    </dgm:pt>
    <dgm:pt modelId="{4C99EAB0-4BFF-4525-8B89-6E48D2EE814B}" type="pres">
      <dgm:prSet presAssocID="{FDF1043B-FDCF-480F-83D1-48D21407783C}" presName="parentNode" presStyleLbl="node1" presStyleIdx="0" presStyleCnt="3">
        <dgm:presLayoutVars>
          <dgm:chMax val="0"/>
          <dgm:bulletEnabled val="1"/>
        </dgm:presLayoutVars>
      </dgm:prSet>
      <dgm:spPr/>
      <dgm:t>
        <a:bodyPr/>
        <a:lstStyle/>
        <a:p>
          <a:endParaRPr lang="ru-RU"/>
        </a:p>
      </dgm:t>
    </dgm:pt>
    <dgm:pt modelId="{29E17B93-B720-40F8-882A-017CB81ADCCC}" type="pres">
      <dgm:prSet presAssocID="{FDF1043B-FDCF-480F-83D1-48D21407783C}" presName="childNode" presStyleLbl="node1" presStyleIdx="0" presStyleCnt="3">
        <dgm:presLayoutVars>
          <dgm:bulletEnabled val="1"/>
        </dgm:presLayoutVars>
      </dgm:prSet>
      <dgm:spPr/>
      <dgm:t>
        <a:bodyPr/>
        <a:lstStyle/>
        <a:p>
          <a:endParaRPr lang="ru-RU"/>
        </a:p>
      </dgm:t>
    </dgm:pt>
    <dgm:pt modelId="{F8DEF7B7-0963-4D1B-936F-3D3C422B8B02}" type="pres">
      <dgm:prSet presAssocID="{5C4B1AC6-2901-4BCD-BFFC-7BA352D2112F}" presName="hSp" presStyleCnt="0"/>
      <dgm:spPr/>
    </dgm:pt>
    <dgm:pt modelId="{F01DDCF5-30CC-4834-A361-6CCF62244B1F}" type="pres">
      <dgm:prSet presAssocID="{5C4B1AC6-2901-4BCD-BFFC-7BA352D2112F}" presName="vProcSp" presStyleCnt="0"/>
      <dgm:spPr/>
    </dgm:pt>
    <dgm:pt modelId="{0396E2C7-7A6E-4996-A5A9-7AE6BC9E0B2D}" type="pres">
      <dgm:prSet presAssocID="{5C4B1AC6-2901-4BCD-BFFC-7BA352D2112F}" presName="vSp1" presStyleCnt="0"/>
      <dgm:spPr/>
    </dgm:pt>
    <dgm:pt modelId="{87AB24EA-3D5F-471C-AD62-0BD627E81494}" type="pres">
      <dgm:prSet presAssocID="{5C4B1AC6-2901-4BCD-BFFC-7BA352D2112F}" presName="simulatedConn" presStyleLbl="solidFgAcc1" presStyleIdx="0" presStyleCnt="2"/>
      <dgm:spPr/>
    </dgm:pt>
    <dgm:pt modelId="{891AEF16-7486-4C90-8087-BBEA8CAF4AD5}" type="pres">
      <dgm:prSet presAssocID="{5C4B1AC6-2901-4BCD-BFFC-7BA352D2112F}" presName="vSp2" presStyleCnt="0"/>
      <dgm:spPr/>
    </dgm:pt>
    <dgm:pt modelId="{081DBB29-9A30-4A09-8C3E-0A1B41689727}" type="pres">
      <dgm:prSet presAssocID="{5C4B1AC6-2901-4BCD-BFFC-7BA352D2112F}" presName="sibTrans" presStyleCnt="0"/>
      <dgm:spPr/>
    </dgm:pt>
    <dgm:pt modelId="{08360EEA-078F-4104-BD9E-66FB67A8AE53}" type="pres">
      <dgm:prSet presAssocID="{25E227FC-A313-412E-BB30-DEFFBBC77C68}" presName="compositeNode" presStyleCnt="0">
        <dgm:presLayoutVars>
          <dgm:bulletEnabled val="1"/>
        </dgm:presLayoutVars>
      </dgm:prSet>
      <dgm:spPr/>
    </dgm:pt>
    <dgm:pt modelId="{9CBE860B-4BF4-46D1-A855-ABDD4F0A43B8}" type="pres">
      <dgm:prSet presAssocID="{25E227FC-A313-412E-BB30-DEFFBBC77C68}" presName="bgRect" presStyleLbl="node1" presStyleIdx="1" presStyleCnt="3"/>
      <dgm:spPr/>
      <dgm:t>
        <a:bodyPr/>
        <a:lstStyle/>
        <a:p>
          <a:endParaRPr lang="ru-RU"/>
        </a:p>
      </dgm:t>
    </dgm:pt>
    <dgm:pt modelId="{2DEEE7AE-941A-405E-8EDC-396584D54228}" type="pres">
      <dgm:prSet presAssocID="{25E227FC-A313-412E-BB30-DEFFBBC77C68}" presName="parentNode" presStyleLbl="node1" presStyleIdx="1" presStyleCnt="3">
        <dgm:presLayoutVars>
          <dgm:chMax val="0"/>
          <dgm:bulletEnabled val="1"/>
        </dgm:presLayoutVars>
      </dgm:prSet>
      <dgm:spPr/>
      <dgm:t>
        <a:bodyPr/>
        <a:lstStyle/>
        <a:p>
          <a:endParaRPr lang="ru-RU"/>
        </a:p>
      </dgm:t>
    </dgm:pt>
    <dgm:pt modelId="{BA30951F-8C81-49D0-BE6D-509C24BC336E}" type="pres">
      <dgm:prSet presAssocID="{25E227FC-A313-412E-BB30-DEFFBBC77C68}" presName="childNode" presStyleLbl="node1" presStyleIdx="1" presStyleCnt="3">
        <dgm:presLayoutVars>
          <dgm:bulletEnabled val="1"/>
        </dgm:presLayoutVars>
      </dgm:prSet>
      <dgm:spPr/>
      <dgm:t>
        <a:bodyPr/>
        <a:lstStyle/>
        <a:p>
          <a:endParaRPr lang="ru-RU"/>
        </a:p>
      </dgm:t>
    </dgm:pt>
    <dgm:pt modelId="{6D5C4684-C7A6-4E15-8F35-64374849F0CF}" type="pres">
      <dgm:prSet presAssocID="{4A4C94AA-50FF-43F0-A177-94C4624B69B9}" presName="hSp" presStyleCnt="0"/>
      <dgm:spPr/>
    </dgm:pt>
    <dgm:pt modelId="{CFD6B6FF-2344-4BCE-A5D4-FF36FAD4F051}" type="pres">
      <dgm:prSet presAssocID="{4A4C94AA-50FF-43F0-A177-94C4624B69B9}" presName="vProcSp" presStyleCnt="0"/>
      <dgm:spPr/>
    </dgm:pt>
    <dgm:pt modelId="{DE730615-723B-4A27-A7A0-E4D3334A5CD4}" type="pres">
      <dgm:prSet presAssocID="{4A4C94AA-50FF-43F0-A177-94C4624B69B9}" presName="vSp1" presStyleCnt="0"/>
      <dgm:spPr/>
    </dgm:pt>
    <dgm:pt modelId="{DDEE5AC1-85CB-4C20-A04B-C293E1FE8CAE}" type="pres">
      <dgm:prSet presAssocID="{4A4C94AA-50FF-43F0-A177-94C4624B69B9}" presName="simulatedConn" presStyleLbl="solidFgAcc1" presStyleIdx="1" presStyleCnt="2"/>
      <dgm:spPr/>
    </dgm:pt>
    <dgm:pt modelId="{5763BC75-17D2-414F-AE01-077F3031A2D8}" type="pres">
      <dgm:prSet presAssocID="{4A4C94AA-50FF-43F0-A177-94C4624B69B9}" presName="vSp2" presStyleCnt="0"/>
      <dgm:spPr/>
    </dgm:pt>
    <dgm:pt modelId="{087A2182-D3EB-4A58-BE1D-A38B9A25F399}" type="pres">
      <dgm:prSet presAssocID="{4A4C94AA-50FF-43F0-A177-94C4624B69B9}" presName="sibTrans" presStyleCnt="0"/>
      <dgm:spPr/>
    </dgm:pt>
    <dgm:pt modelId="{AD848447-8B2D-4926-A9F9-CEFE73E55186}" type="pres">
      <dgm:prSet presAssocID="{7EF83CC9-AC40-4B17-8CC6-526B1D4A86E1}" presName="compositeNode" presStyleCnt="0">
        <dgm:presLayoutVars>
          <dgm:bulletEnabled val="1"/>
        </dgm:presLayoutVars>
      </dgm:prSet>
      <dgm:spPr/>
    </dgm:pt>
    <dgm:pt modelId="{E7F5CDB8-65AE-4ED4-90D9-5336F492534C}" type="pres">
      <dgm:prSet presAssocID="{7EF83CC9-AC40-4B17-8CC6-526B1D4A86E1}" presName="bgRect" presStyleLbl="node1" presStyleIdx="2" presStyleCnt="3"/>
      <dgm:spPr/>
      <dgm:t>
        <a:bodyPr/>
        <a:lstStyle/>
        <a:p>
          <a:endParaRPr lang="ru-RU"/>
        </a:p>
      </dgm:t>
    </dgm:pt>
    <dgm:pt modelId="{BB1B9216-DCC5-4426-8535-35D444799B7A}" type="pres">
      <dgm:prSet presAssocID="{7EF83CC9-AC40-4B17-8CC6-526B1D4A86E1}" presName="parentNode" presStyleLbl="node1" presStyleIdx="2" presStyleCnt="3">
        <dgm:presLayoutVars>
          <dgm:chMax val="0"/>
          <dgm:bulletEnabled val="1"/>
        </dgm:presLayoutVars>
      </dgm:prSet>
      <dgm:spPr/>
      <dgm:t>
        <a:bodyPr/>
        <a:lstStyle/>
        <a:p>
          <a:endParaRPr lang="ru-RU"/>
        </a:p>
      </dgm:t>
    </dgm:pt>
    <dgm:pt modelId="{6A593899-BD4E-48CA-AF36-5F682B1DF294}" type="pres">
      <dgm:prSet presAssocID="{7EF83CC9-AC40-4B17-8CC6-526B1D4A86E1}" presName="childNode" presStyleLbl="node1" presStyleIdx="2" presStyleCnt="3">
        <dgm:presLayoutVars>
          <dgm:bulletEnabled val="1"/>
        </dgm:presLayoutVars>
      </dgm:prSet>
      <dgm:spPr/>
      <dgm:t>
        <a:bodyPr/>
        <a:lstStyle/>
        <a:p>
          <a:endParaRPr lang="ru-RU"/>
        </a:p>
      </dgm:t>
    </dgm:pt>
  </dgm:ptLst>
  <dgm:cxnLst>
    <dgm:cxn modelId="{274E0D45-9076-4D64-97F4-AAD022ED2240}" type="presOf" srcId="{25E227FC-A313-412E-BB30-DEFFBBC77C68}" destId="{2DEEE7AE-941A-405E-8EDC-396584D54228}" srcOrd="1" destOrd="0" presId="urn:microsoft.com/office/officeart/2005/8/layout/hProcess7"/>
    <dgm:cxn modelId="{D208A55A-0716-4D74-B9C4-E351767D7245}" type="presOf" srcId="{FDF1043B-FDCF-480F-83D1-48D21407783C}" destId="{9AB7B549-8A9F-4BCF-9383-A6976CA75A81}" srcOrd="0" destOrd="0" presId="urn:microsoft.com/office/officeart/2005/8/layout/hProcess7"/>
    <dgm:cxn modelId="{5939B638-8C11-4FD3-945D-6F894E399AC8}" srcId="{7753F425-6936-4123-9CC3-2A50365135F0}" destId="{25E227FC-A313-412E-BB30-DEFFBBC77C68}" srcOrd="1" destOrd="0" parTransId="{2C2EB0AD-87B2-4FC9-BF7D-DB324E46C2C4}" sibTransId="{4A4C94AA-50FF-43F0-A177-94C4624B69B9}"/>
    <dgm:cxn modelId="{08CA5D82-8B4E-488C-989E-622D5D1B91F1}" type="presOf" srcId="{A6EC50DF-AAFD-48C0-8FC6-1FC4D63A7823}" destId="{BA30951F-8C81-49D0-BE6D-509C24BC336E}" srcOrd="0" destOrd="0" presId="urn:microsoft.com/office/officeart/2005/8/layout/hProcess7"/>
    <dgm:cxn modelId="{9ECFD145-FEBA-47CF-9B58-3B6C3C55227A}" srcId="{FDF1043B-FDCF-480F-83D1-48D21407783C}" destId="{314BBEC5-97F9-4F6D-B5C6-966DD6493EB9}" srcOrd="0" destOrd="0" parTransId="{01C67029-DD67-4290-98F4-53DEEE6777DC}" sibTransId="{6AE8DE61-5AD9-4E8F-912F-1C5CEA197314}"/>
    <dgm:cxn modelId="{975DF918-A09D-481D-898D-7B0E660E3D53}" type="presOf" srcId="{7EF83CC9-AC40-4B17-8CC6-526B1D4A86E1}" destId="{E7F5CDB8-65AE-4ED4-90D9-5336F492534C}" srcOrd="0" destOrd="0" presId="urn:microsoft.com/office/officeart/2005/8/layout/hProcess7"/>
    <dgm:cxn modelId="{7AEA2BCB-0EE3-4CFD-A3B8-41204566F0AC}" type="presOf" srcId="{9C0DE1D4-A03E-449C-8C4C-BE4A483A0827}" destId="{6A593899-BD4E-48CA-AF36-5F682B1DF294}" srcOrd="0" destOrd="0" presId="urn:microsoft.com/office/officeart/2005/8/layout/hProcess7"/>
    <dgm:cxn modelId="{C1BA00D3-22D3-4146-9DA0-128D93B13E1B}" srcId="{25E227FC-A313-412E-BB30-DEFFBBC77C68}" destId="{A6EC50DF-AAFD-48C0-8FC6-1FC4D63A7823}" srcOrd="0" destOrd="0" parTransId="{347A8F52-CA16-488A-B3FB-0F72AC4FCCD6}" sibTransId="{73EC6F1B-0C03-4C93-87A2-0A2E0F973F20}"/>
    <dgm:cxn modelId="{617B2912-8D6D-47F4-BA05-0118E6A8444F}" srcId="{7753F425-6936-4123-9CC3-2A50365135F0}" destId="{7EF83CC9-AC40-4B17-8CC6-526B1D4A86E1}" srcOrd="2" destOrd="0" parTransId="{43D19872-1809-4019-9A1C-2EF8CBFA5B96}" sibTransId="{E49C2B7C-3171-4516-8328-E1A9A40A30BE}"/>
    <dgm:cxn modelId="{671F73AD-28FA-40EB-B202-38EC73D040EC}" type="presOf" srcId="{7EF83CC9-AC40-4B17-8CC6-526B1D4A86E1}" destId="{BB1B9216-DCC5-4426-8535-35D444799B7A}" srcOrd="1" destOrd="0" presId="urn:microsoft.com/office/officeart/2005/8/layout/hProcess7"/>
    <dgm:cxn modelId="{CE3FD9E1-7A18-4275-9F39-FC0B017FD83A}" type="presOf" srcId="{FDF1043B-FDCF-480F-83D1-48D21407783C}" destId="{4C99EAB0-4BFF-4525-8B89-6E48D2EE814B}" srcOrd="1" destOrd="0" presId="urn:microsoft.com/office/officeart/2005/8/layout/hProcess7"/>
    <dgm:cxn modelId="{3C87F262-52D0-4335-AFFA-388AB0FAAA6D}" type="presOf" srcId="{314BBEC5-97F9-4F6D-B5C6-966DD6493EB9}" destId="{29E17B93-B720-40F8-882A-017CB81ADCCC}" srcOrd="0" destOrd="0" presId="urn:microsoft.com/office/officeart/2005/8/layout/hProcess7"/>
    <dgm:cxn modelId="{B1BA46C8-6EF6-4AF2-BF37-1D58C5E9BAE1}" srcId="{7EF83CC9-AC40-4B17-8CC6-526B1D4A86E1}" destId="{9C0DE1D4-A03E-449C-8C4C-BE4A483A0827}" srcOrd="0" destOrd="0" parTransId="{C76C9A6F-46DD-47C3-BD18-7F47E6A3D990}" sibTransId="{9D2EF836-ECD7-4F2F-8187-7026A7314223}"/>
    <dgm:cxn modelId="{138F868A-DE77-49E8-93B5-05085B123983}" srcId="{7753F425-6936-4123-9CC3-2A50365135F0}" destId="{FDF1043B-FDCF-480F-83D1-48D21407783C}" srcOrd="0" destOrd="0" parTransId="{C42A8DE4-1811-4897-A61F-55548829FAC3}" sibTransId="{5C4B1AC6-2901-4BCD-BFFC-7BA352D2112F}"/>
    <dgm:cxn modelId="{0AE6AA4C-4763-4575-83E6-AF4A2B922B2A}" type="presOf" srcId="{7753F425-6936-4123-9CC3-2A50365135F0}" destId="{231770DD-6BA6-4216-B4E7-0E10890B8AB4}" srcOrd="0" destOrd="0" presId="urn:microsoft.com/office/officeart/2005/8/layout/hProcess7"/>
    <dgm:cxn modelId="{D3DD0862-BFFE-4924-8529-8791748A33A4}" type="presOf" srcId="{25E227FC-A313-412E-BB30-DEFFBBC77C68}" destId="{9CBE860B-4BF4-46D1-A855-ABDD4F0A43B8}" srcOrd="0" destOrd="0" presId="urn:microsoft.com/office/officeart/2005/8/layout/hProcess7"/>
    <dgm:cxn modelId="{3646DBF3-99FE-45E4-8F11-4D0FFB5EEFD0}" type="presParOf" srcId="{231770DD-6BA6-4216-B4E7-0E10890B8AB4}" destId="{05E10776-FE72-430F-8962-F9AC64838753}" srcOrd="0" destOrd="0" presId="urn:microsoft.com/office/officeart/2005/8/layout/hProcess7"/>
    <dgm:cxn modelId="{BB92D939-5E52-40F4-98F0-ED37CFEABB71}" type="presParOf" srcId="{05E10776-FE72-430F-8962-F9AC64838753}" destId="{9AB7B549-8A9F-4BCF-9383-A6976CA75A81}" srcOrd="0" destOrd="0" presId="urn:microsoft.com/office/officeart/2005/8/layout/hProcess7"/>
    <dgm:cxn modelId="{94FEA76F-4742-47B8-BAFB-1A9348104868}" type="presParOf" srcId="{05E10776-FE72-430F-8962-F9AC64838753}" destId="{4C99EAB0-4BFF-4525-8B89-6E48D2EE814B}" srcOrd="1" destOrd="0" presId="urn:microsoft.com/office/officeart/2005/8/layout/hProcess7"/>
    <dgm:cxn modelId="{FF3E79E4-5A12-47CC-90BE-DE9C6298F4BA}" type="presParOf" srcId="{05E10776-FE72-430F-8962-F9AC64838753}" destId="{29E17B93-B720-40F8-882A-017CB81ADCCC}" srcOrd="2" destOrd="0" presId="urn:microsoft.com/office/officeart/2005/8/layout/hProcess7"/>
    <dgm:cxn modelId="{37AD60EE-C769-4D8A-AB43-43386268F703}" type="presParOf" srcId="{231770DD-6BA6-4216-B4E7-0E10890B8AB4}" destId="{F8DEF7B7-0963-4D1B-936F-3D3C422B8B02}" srcOrd="1" destOrd="0" presId="urn:microsoft.com/office/officeart/2005/8/layout/hProcess7"/>
    <dgm:cxn modelId="{313F6DF2-AF4D-4681-872E-A880CBF139C4}" type="presParOf" srcId="{231770DD-6BA6-4216-B4E7-0E10890B8AB4}" destId="{F01DDCF5-30CC-4834-A361-6CCF62244B1F}" srcOrd="2" destOrd="0" presId="urn:microsoft.com/office/officeart/2005/8/layout/hProcess7"/>
    <dgm:cxn modelId="{F291A5A2-1119-4A2C-82C6-51E44547D455}" type="presParOf" srcId="{F01DDCF5-30CC-4834-A361-6CCF62244B1F}" destId="{0396E2C7-7A6E-4996-A5A9-7AE6BC9E0B2D}" srcOrd="0" destOrd="0" presId="urn:microsoft.com/office/officeart/2005/8/layout/hProcess7"/>
    <dgm:cxn modelId="{94F63D1D-BB01-4BDA-B02F-C8C1476066BB}" type="presParOf" srcId="{F01DDCF5-30CC-4834-A361-6CCF62244B1F}" destId="{87AB24EA-3D5F-471C-AD62-0BD627E81494}" srcOrd="1" destOrd="0" presId="urn:microsoft.com/office/officeart/2005/8/layout/hProcess7"/>
    <dgm:cxn modelId="{57D749DE-30DE-4E30-B618-A5E245518DC8}" type="presParOf" srcId="{F01DDCF5-30CC-4834-A361-6CCF62244B1F}" destId="{891AEF16-7486-4C90-8087-BBEA8CAF4AD5}" srcOrd="2" destOrd="0" presId="urn:microsoft.com/office/officeart/2005/8/layout/hProcess7"/>
    <dgm:cxn modelId="{3CEA32A4-ECF0-442E-84EA-3DAC67AF1F66}" type="presParOf" srcId="{231770DD-6BA6-4216-B4E7-0E10890B8AB4}" destId="{081DBB29-9A30-4A09-8C3E-0A1B41689727}" srcOrd="3" destOrd="0" presId="urn:microsoft.com/office/officeart/2005/8/layout/hProcess7"/>
    <dgm:cxn modelId="{6322513E-6EBB-4255-8218-836602F0F3D0}" type="presParOf" srcId="{231770DD-6BA6-4216-B4E7-0E10890B8AB4}" destId="{08360EEA-078F-4104-BD9E-66FB67A8AE53}" srcOrd="4" destOrd="0" presId="urn:microsoft.com/office/officeart/2005/8/layout/hProcess7"/>
    <dgm:cxn modelId="{7025A841-6B7C-4C18-BCF3-D1191782B3BE}" type="presParOf" srcId="{08360EEA-078F-4104-BD9E-66FB67A8AE53}" destId="{9CBE860B-4BF4-46D1-A855-ABDD4F0A43B8}" srcOrd="0" destOrd="0" presId="urn:microsoft.com/office/officeart/2005/8/layout/hProcess7"/>
    <dgm:cxn modelId="{973C2184-420E-4DB1-ACAC-742A1E0A6EA4}" type="presParOf" srcId="{08360EEA-078F-4104-BD9E-66FB67A8AE53}" destId="{2DEEE7AE-941A-405E-8EDC-396584D54228}" srcOrd="1" destOrd="0" presId="urn:microsoft.com/office/officeart/2005/8/layout/hProcess7"/>
    <dgm:cxn modelId="{3AEA23B1-E568-434C-A4B9-B8FC33FB9B53}" type="presParOf" srcId="{08360EEA-078F-4104-BD9E-66FB67A8AE53}" destId="{BA30951F-8C81-49D0-BE6D-509C24BC336E}" srcOrd="2" destOrd="0" presId="urn:microsoft.com/office/officeart/2005/8/layout/hProcess7"/>
    <dgm:cxn modelId="{E9C4435C-CAA3-4405-A98D-A5D79C9B1405}" type="presParOf" srcId="{231770DD-6BA6-4216-B4E7-0E10890B8AB4}" destId="{6D5C4684-C7A6-4E15-8F35-64374849F0CF}" srcOrd="5" destOrd="0" presId="urn:microsoft.com/office/officeart/2005/8/layout/hProcess7"/>
    <dgm:cxn modelId="{0D0A8338-EF48-4D61-B6A4-6C9AEBCD5832}" type="presParOf" srcId="{231770DD-6BA6-4216-B4E7-0E10890B8AB4}" destId="{CFD6B6FF-2344-4BCE-A5D4-FF36FAD4F051}" srcOrd="6" destOrd="0" presId="urn:microsoft.com/office/officeart/2005/8/layout/hProcess7"/>
    <dgm:cxn modelId="{70C4608F-882F-4349-ABBB-85919227DDCC}" type="presParOf" srcId="{CFD6B6FF-2344-4BCE-A5D4-FF36FAD4F051}" destId="{DE730615-723B-4A27-A7A0-E4D3334A5CD4}" srcOrd="0" destOrd="0" presId="urn:microsoft.com/office/officeart/2005/8/layout/hProcess7"/>
    <dgm:cxn modelId="{85A2FEC0-4403-4FC8-940E-EC3588686A38}" type="presParOf" srcId="{CFD6B6FF-2344-4BCE-A5D4-FF36FAD4F051}" destId="{DDEE5AC1-85CB-4C20-A04B-C293E1FE8CAE}" srcOrd="1" destOrd="0" presId="urn:microsoft.com/office/officeart/2005/8/layout/hProcess7"/>
    <dgm:cxn modelId="{442B5A1D-24E6-49C3-BB51-F28202D1FA9D}" type="presParOf" srcId="{CFD6B6FF-2344-4BCE-A5D4-FF36FAD4F051}" destId="{5763BC75-17D2-414F-AE01-077F3031A2D8}" srcOrd="2" destOrd="0" presId="urn:microsoft.com/office/officeart/2005/8/layout/hProcess7"/>
    <dgm:cxn modelId="{C966F0FF-32A1-421A-ADB6-619A0795E45B}" type="presParOf" srcId="{231770DD-6BA6-4216-B4E7-0E10890B8AB4}" destId="{087A2182-D3EB-4A58-BE1D-A38B9A25F399}" srcOrd="7" destOrd="0" presId="urn:microsoft.com/office/officeart/2005/8/layout/hProcess7"/>
    <dgm:cxn modelId="{3480A05F-31D6-48A2-ACCE-4D2DBD5D58D4}" type="presParOf" srcId="{231770DD-6BA6-4216-B4E7-0E10890B8AB4}" destId="{AD848447-8B2D-4926-A9F9-CEFE73E55186}" srcOrd="8" destOrd="0" presId="urn:microsoft.com/office/officeart/2005/8/layout/hProcess7"/>
    <dgm:cxn modelId="{B36A3A87-E48E-407A-982F-8D717621762F}" type="presParOf" srcId="{AD848447-8B2D-4926-A9F9-CEFE73E55186}" destId="{E7F5CDB8-65AE-4ED4-90D9-5336F492534C}" srcOrd="0" destOrd="0" presId="urn:microsoft.com/office/officeart/2005/8/layout/hProcess7"/>
    <dgm:cxn modelId="{6689A76F-D306-4B95-9D96-A7BF8D046649}" type="presParOf" srcId="{AD848447-8B2D-4926-A9F9-CEFE73E55186}" destId="{BB1B9216-DCC5-4426-8535-35D444799B7A}" srcOrd="1" destOrd="0" presId="urn:microsoft.com/office/officeart/2005/8/layout/hProcess7"/>
    <dgm:cxn modelId="{68C33C3A-F36C-42BA-9FBE-CDF669228918}" type="presParOf" srcId="{AD848447-8B2D-4926-A9F9-CEFE73E55186}" destId="{6A593899-BD4E-48CA-AF36-5F682B1DF294}" srcOrd="2" destOrd="0" presId="urn:microsoft.com/office/officeart/2005/8/layout/hProcess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4A5D9F-2E47-43BF-98CC-4B9F0D8D14C1}" type="doc">
      <dgm:prSet loTypeId="urn:microsoft.com/office/officeart/2005/8/layout/vProcess5" loCatId="process" qsTypeId="urn:microsoft.com/office/officeart/2005/8/quickstyle/simple3" qsCatId="simple" csTypeId="urn:microsoft.com/office/officeart/2005/8/colors/accent1_2" csCatId="accent1" phldr="1"/>
      <dgm:spPr/>
      <dgm:t>
        <a:bodyPr/>
        <a:lstStyle/>
        <a:p>
          <a:endParaRPr lang="ru-RU"/>
        </a:p>
      </dgm:t>
    </dgm:pt>
    <dgm:pt modelId="{7F948F71-4EBE-46AA-9BE8-F17C477BFFF1}">
      <dgm:prSet phldrT="[Текст]"/>
      <dgm:spPr/>
      <dgm:t>
        <a:bodyPr/>
        <a:lstStyle/>
        <a:p>
          <a:r>
            <a:rPr lang="uz-Latn-UZ" b="1" dirty="0">
              <a:latin typeface="Times New Roman" panose="02020603050405020304" pitchFamily="18" charset="0"/>
              <a:cs typeface="Times New Roman" panose="02020603050405020304" pitchFamily="18" charset="0"/>
            </a:rPr>
            <a:t>1-</a:t>
          </a:r>
          <a:r>
            <a:rPr lang="en-US" b="1" dirty="0" err="1">
              <a:latin typeface="Times New Roman" panose="02020603050405020304" pitchFamily="18" charset="0"/>
              <a:cs typeface="Times New Roman" panose="02020603050405020304" pitchFamily="18" charset="0"/>
            </a:rPr>
            <a:t>usul</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15 </a:t>
          </a:r>
          <a:r>
            <a:rPr lang="en-US" dirty="0" err="1">
              <a:latin typeface="Times New Roman" panose="02020603050405020304" pitchFamily="18" charset="0"/>
              <a:cs typeface="Times New Roman" panose="02020603050405020304" pitchFamily="18" charset="0"/>
            </a:rPr>
            <a:t>ni</a:t>
          </a:r>
          <a:r>
            <a:rPr lang="en-US" dirty="0">
              <a:latin typeface="Times New Roman" panose="02020603050405020304" pitchFamily="18" charset="0"/>
              <a:cs typeface="Times New Roman" panose="02020603050405020304" pitchFamily="18" charset="0"/>
            </a:rPr>
            <a:t> 4 </a:t>
          </a:r>
          <a:r>
            <a:rPr lang="en-US" dirty="0" err="1">
              <a:latin typeface="Times New Roman" panose="02020603050405020304" pitchFamily="18" charset="0"/>
              <a:cs typeface="Times New Roman" panose="02020603050405020304" pitchFamily="18" charset="0"/>
            </a:rPr>
            <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o'zini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hisoblaydi</a:t>
          </a:r>
          <a:r>
            <a:rPr lang="en-US" dirty="0">
              <a:latin typeface="Times New Roman" panose="02020603050405020304" pitchFamily="18" charset="0"/>
              <a:cs typeface="Times New Roman" panose="02020603050405020304" pitchFamily="18" charset="0"/>
            </a:rPr>
            <a:t>) — 15 ÷ 4 = 3.75, </a:t>
          </a:r>
          <a:r>
            <a:rPr lang="en-US" dirty="0" err="1">
              <a:latin typeface="Times New Roman" panose="02020603050405020304" pitchFamily="18" charset="0"/>
              <a:cs typeface="Times New Roman" panose="02020603050405020304" pitchFamily="18" charset="0"/>
            </a:rPr>
            <a:t>demak</a:t>
          </a:r>
          <a:r>
            <a:rPr lang="en-US" dirty="0">
              <a:latin typeface="Times New Roman" panose="02020603050405020304" pitchFamily="18" charset="0"/>
              <a:cs typeface="Times New Roman" panose="02020603050405020304" pitchFamily="18" charset="0"/>
            </a:rPr>
            <a:t>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do'stiga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taxminan</a:t>
          </a:r>
          <a:r>
            <a:rPr lang="en-US" dirty="0">
              <a:latin typeface="Times New Roman" panose="02020603050405020304" pitchFamily="18" charset="0"/>
              <a:cs typeface="Times New Roman" panose="02020603050405020304" pitchFamily="18" charset="0"/>
            </a:rPr>
            <a:t> 3.75 </a:t>
          </a:r>
          <a:r>
            <a:rPr lang="en-US" dirty="0" err="1">
              <a:latin typeface="Times New Roman" panose="02020603050405020304" pitchFamily="18" charset="0"/>
              <a:cs typeface="Times New Roman" panose="02020603050405020304" pitchFamily="18" charset="0"/>
            </a:rPr>
            <a:t>olma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(ammo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haqiqiy</a:t>
          </a:r>
          <a:r>
            <a:rPr lang="en-US" dirty="0">
              <a:latin typeface="Times New Roman" panose="02020603050405020304" pitchFamily="18" charset="0"/>
              <a:cs typeface="Times New Roman" panose="02020603050405020304" pitchFamily="18" charset="0"/>
            </a:rPr>
            <a:t> son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noaniqlikni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a:t>
          </a:r>
          <a:r>
            <a:rPr lang="en-US" dirty="0">
              <a:latin typeface="Times New Roman" panose="02020603050405020304" pitchFamily="18" charset="0"/>
              <a:cs typeface="Times New Roman" panose="02020603050405020304" pitchFamily="18" charset="0"/>
            </a:rPr>
            <a:t>).</a:t>
          </a:r>
          <a:endParaRPr lang="ru-RU" dirty="0"/>
        </a:p>
      </dgm:t>
    </dgm:pt>
    <dgm:pt modelId="{7C49C8A8-0B28-4F40-BC6B-9A40268F4340}" type="parTrans" cxnId="{4EBBF562-99AB-4DF4-8EF1-F7A04824A3DA}">
      <dgm:prSet/>
      <dgm:spPr/>
      <dgm:t>
        <a:bodyPr/>
        <a:lstStyle/>
        <a:p>
          <a:endParaRPr lang="ru-RU"/>
        </a:p>
      </dgm:t>
    </dgm:pt>
    <dgm:pt modelId="{797D5CA9-A560-4443-B23B-6F34D9B53805}" type="sibTrans" cxnId="{4EBBF562-99AB-4DF4-8EF1-F7A04824A3DA}">
      <dgm:prSet/>
      <dgm:spPr/>
      <dgm:t>
        <a:bodyPr/>
        <a:lstStyle/>
        <a:p>
          <a:endParaRPr lang="ru-RU"/>
        </a:p>
      </dgm:t>
    </dgm:pt>
    <dgm:pt modelId="{DF6E090A-3448-405B-9A76-8FE1877D054C}">
      <dgm:prSet phldrT="[Текст]"/>
      <dgm:spPr/>
      <dgm:t>
        <a:bodyPr/>
        <a:lstStyle/>
        <a:p>
          <a:r>
            <a:rPr lang="uz-Latn-UZ" b="1"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15 </a:t>
          </a:r>
          <a:r>
            <a:rPr lang="en-US" dirty="0" err="1">
              <a:latin typeface="Times New Roman" panose="02020603050405020304" pitchFamily="18" charset="0"/>
              <a:cs typeface="Times New Roman" panose="02020603050405020304" pitchFamily="18" charset="0"/>
            </a:rPr>
            <a:t>olmani</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qismga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a:t>
          </a:r>
          <a:r>
            <a:rPr lang="uz-Latn-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lib,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do</a:t>
          </a:r>
          <a:r>
            <a:rPr lang="uz-Latn-UZ"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stiga</a:t>
          </a:r>
          <a:r>
            <a:rPr lang="en-US" dirty="0">
              <a:latin typeface="Times New Roman" panose="02020603050405020304" pitchFamily="18" charset="0"/>
              <a:cs typeface="Times New Roman" panose="02020603050405020304" pitchFamily="18" charset="0"/>
            </a:rPr>
            <a:t> 5 </a:t>
          </a:r>
          <a:r>
            <a:rPr lang="en-US" dirty="0" err="1">
              <a:latin typeface="Times New Roman" panose="02020603050405020304" pitchFamily="18" charset="0"/>
              <a:cs typeface="Times New Roman" panose="02020603050405020304" pitchFamily="18" charset="0"/>
            </a:rPr>
            <a:t>tadan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o</a:t>
          </a:r>
          <a:r>
            <a:rPr lang="uz-Latn-UZ"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real </a:t>
          </a:r>
          <a:r>
            <a:rPr lang="en-US" dirty="0" err="1">
              <a:latin typeface="Times New Roman" panose="02020603050405020304" pitchFamily="18" charset="0"/>
              <a:cs typeface="Times New Roman" panose="02020603050405020304" pitchFamily="18" charset="0"/>
            </a:rPr>
            <a:t>holatda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p>
      </dgm:t>
    </dgm:pt>
    <dgm:pt modelId="{0674FEA8-C089-4BA6-AD0B-7F2F6E1E1802}" type="parTrans" cxnId="{6B6FDF79-732E-4AF7-BF42-DBAA9059459E}">
      <dgm:prSet/>
      <dgm:spPr/>
      <dgm:t>
        <a:bodyPr/>
        <a:lstStyle/>
        <a:p>
          <a:endParaRPr lang="ru-RU"/>
        </a:p>
      </dgm:t>
    </dgm:pt>
    <dgm:pt modelId="{F4B47801-544C-453C-8D8A-9456EC20B460}" type="sibTrans" cxnId="{6B6FDF79-732E-4AF7-BF42-DBAA9059459E}">
      <dgm:prSet/>
      <dgm:spPr/>
      <dgm:t>
        <a:bodyPr/>
        <a:lstStyle/>
        <a:p>
          <a:endParaRPr lang="ru-RU"/>
        </a:p>
      </dgm:t>
    </dgm:pt>
    <dgm:pt modelId="{FA724954-2A8F-43DF-B378-EB47F2091302}" type="pres">
      <dgm:prSet presAssocID="{B54A5D9F-2E47-43BF-98CC-4B9F0D8D14C1}" presName="outerComposite" presStyleCnt="0">
        <dgm:presLayoutVars>
          <dgm:chMax val="5"/>
          <dgm:dir/>
          <dgm:resizeHandles val="exact"/>
        </dgm:presLayoutVars>
      </dgm:prSet>
      <dgm:spPr/>
      <dgm:t>
        <a:bodyPr/>
        <a:lstStyle/>
        <a:p>
          <a:endParaRPr lang="ru-RU"/>
        </a:p>
      </dgm:t>
    </dgm:pt>
    <dgm:pt modelId="{B2C29E65-465F-47B4-A1B3-19C8908A78AA}" type="pres">
      <dgm:prSet presAssocID="{B54A5D9F-2E47-43BF-98CC-4B9F0D8D14C1}" presName="dummyMaxCanvas" presStyleCnt="0">
        <dgm:presLayoutVars/>
      </dgm:prSet>
      <dgm:spPr/>
    </dgm:pt>
    <dgm:pt modelId="{22A501BD-AF19-46B0-81F7-8F0E6E68251E}" type="pres">
      <dgm:prSet presAssocID="{B54A5D9F-2E47-43BF-98CC-4B9F0D8D14C1}" presName="TwoNodes_1" presStyleLbl="node1" presStyleIdx="0" presStyleCnt="2">
        <dgm:presLayoutVars>
          <dgm:bulletEnabled val="1"/>
        </dgm:presLayoutVars>
      </dgm:prSet>
      <dgm:spPr/>
      <dgm:t>
        <a:bodyPr/>
        <a:lstStyle/>
        <a:p>
          <a:endParaRPr lang="ru-RU"/>
        </a:p>
      </dgm:t>
    </dgm:pt>
    <dgm:pt modelId="{7D8DD2FC-4A47-4CC1-96AD-ACD879F09569}" type="pres">
      <dgm:prSet presAssocID="{B54A5D9F-2E47-43BF-98CC-4B9F0D8D14C1}" presName="TwoNodes_2" presStyleLbl="node1" presStyleIdx="1" presStyleCnt="2">
        <dgm:presLayoutVars>
          <dgm:bulletEnabled val="1"/>
        </dgm:presLayoutVars>
      </dgm:prSet>
      <dgm:spPr/>
      <dgm:t>
        <a:bodyPr/>
        <a:lstStyle/>
        <a:p>
          <a:endParaRPr lang="ru-RU"/>
        </a:p>
      </dgm:t>
    </dgm:pt>
    <dgm:pt modelId="{780C3AA6-E9C0-48DA-8746-5711038C2401}" type="pres">
      <dgm:prSet presAssocID="{B54A5D9F-2E47-43BF-98CC-4B9F0D8D14C1}" presName="TwoConn_1-2" presStyleLbl="fgAccFollowNode1" presStyleIdx="0" presStyleCnt="1">
        <dgm:presLayoutVars>
          <dgm:bulletEnabled val="1"/>
        </dgm:presLayoutVars>
      </dgm:prSet>
      <dgm:spPr/>
      <dgm:t>
        <a:bodyPr/>
        <a:lstStyle/>
        <a:p>
          <a:endParaRPr lang="ru-RU"/>
        </a:p>
      </dgm:t>
    </dgm:pt>
    <dgm:pt modelId="{E81DFC9C-19E6-403F-8190-B4AB34596ED8}" type="pres">
      <dgm:prSet presAssocID="{B54A5D9F-2E47-43BF-98CC-4B9F0D8D14C1}" presName="TwoNodes_1_text" presStyleLbl="node1" presStyleIdx="1" presStyleCnt="2">
        <dgm:presLayoutVars>
          <dgm:bulletEnabled val="1"/>
        </dgm:presLayoutVars>
      </dgm:prSet>
      <dgm:spPr/>
      <dgm:t>
        <a:bodyPr/>
        <a:lstStyle/>
        <a:p>
          <a:endParaRPr lang="ru-RU"/>
        </a:p>
      </dgm:t>
    </dgm:pt>
    <dgm:pt modelId="{E6246500-545B-4D72-97AE-23DCAEA4BFE1}" type="pres">
      <dgm:prSet presAssocID="{B54A5D9F-2E47-43BF-98CC-4B9F0D8D14C1}" presName="TwoNodes_2_text" presStyleLbl="node1" presStyleIdx="1" presStyleCnt="2">
        <dgm:presLayoutVars>
          <dgm:bulletEnabled val="1"/>
        </dgm:presLayoutVars>
      </dgm:prSet>
      <dgm:spPr/>
      <dgm:t>
        <a:bodyPr/>
        <a:lstStyle/>
        <a:p>
          <a:endParaRPr lang="ru-RU"/>
        </a:p>
      </dgm:t>
    </dgm:pt>
  </dgm:ptLst>
  <dgm:cxnLst>
    <dgm:cxn modelId="{34BADBA2-4F4F-4902-B4C1-ACD24C13B862}" type="presOf" srcId="{7F948F71-4EBE-46AA-9BE8-F17C477BFFF1}" destId="{22A501BD-AF19-46B0-81F7-8F0E6E68251E}" srcOrd="0" destOrd="0" presId="urn:microsoft.com/office/officeart/2005/8/layout/vProcess5"/>
    <dgm:cxn modelId="{4EBBF562-99AB-4DF4-8EF1-F7A04824A3DA}" srcId="{B54A5D9F-2E47-43BF-98CC-4B9F0D8D14C1}" destId="{7F948F71-4EBE-46AA-9BE8-F17C477BFFF1}" srcOrd="0" destOrd="0" parTransId="{7C49C8A8-0B28-4F40-BC6B-9A40268F4340}" sibTransId="{797D5CA9-A560-4443-B23B-6F34D9B53805}"/>
    <dgm:cxn modelId="{F1FAACEB-1A68-47A5-9D7F-703153F1569E}" type="presOf" srcId="{DF6E090A-3448-405B-9A76-8FE1877D054C}" destId="{7D8DD2FC-4A47-4CC1-96AD-ACD879F09569}" srcOrd="0" destOrd="0" presId="urn:microsoft.com/office/officeart/2005/8/layout/vProcess5"/>
    <dgm:cxn modelId="{6B6FDF79-732E-4AF7-BF42-DBAA9059459E}" srcId="{B54A5D9F-2E47-43BF-98CC-4B9F0D8D14C1}" destId="{DF6E090A-3448-405B-9A76-8FE1877D054C}" srcOrd="1" destOrd="0" parTransId="{0674FEA8-C089-4BA6-AD0B-7F2F6E1E1802}" sibTransId="{F4B47801-544C-453C-8D8A-9456EC20B460}"/>
    <dgm:cxn modelId="{E86EDF95-4B8C-4D3B-BCC1-D2D8C8E4C0AB}" type="presOf" srcId="{DF6E090A-3448-405B-9A76-8FE1877D054C}" destId="{E6246500-545B-4D72-97AE-23DCAEA4BFE1}" srcOrd="1" destOrd="0" presId="urn:microsoft.com/office/officeart/2005/8/layout/vProcess5"/>
    <dgm:cxn modelId="{5083C64F-5593-4D21-B65D-F58851F7AD18}" type="presOf" srcId="{7F948F71-4EBE-46AA-9BE8-F17C477BFFF1}" destId="{E81DFC9C-19E6-403F-8190-B4AB34596ED8}" srcOrd="1" destOrd="0" presId="urn:microsoft.com/office/officeart/2005/8/layout/vProcess5"/>
    <dgm:cxn modelId="{A373E52F-BF5F-4309-BD25-EB41659BEB5A}" type="presOf" srcId="{B54A5D9F-2E47-43BF-98CC-4B9F0D8D14C1}" destId="{FA724954-2A8F-43DF-B378-EB47F2091302}" srcOrd="0" destOrd="0" presId="urn:microsoft.com/office/officeart/2005/8/layout/vProcess5"/>
    <dgm:cxn modelId="{44DC71C8-C3DE-483E-B28C-C8FE4EEE1CB8}" type="presOf" srcId="{797D5CA9-A560-4443-B23B-6F34D9B53805}" destId="{780C3AA6-E9C0-48DA-8746-5711038C2401}" srcOrd="0" destOrd="0" presId="urn:microsoft.com/office/officeart/2005/8/layout/vProcess5"/>
    <dgm:cxn modelId="{4752D2DF-EA04-4E12-B4AD-C7B043D1EAB8}" type="presParOf" srcId="{FA724954-2A8F-43DF-B378-EB47F2091302}" destId="{B2C29E65-465F-47B4-A1B3-19C8908A78AA}" srcOrd="0" destOrd="0" presId="urn:microsoft.com/office/officeart/2005/8/layout/vProcess5"/>
    <dgm:cxn modelId="{9EED3D8B-4A51-4201-938D-43D1CDD59241}" type="presParOf" srcId="{FA724954-2A8F-43DF-B378-EB47F2091302}" destId="{22A501BD-AF19-46B0-81F7-8F0E6E68251E}" srcOrd="1" destOrd="0" presId="urn:microsoft.com/office/officeart/2005/8/layout/vProcess5"/>
    <dgm:cxn modelId="{AED083C4-34F5-49D0-9DCA-5C52F5D99690}" type="presParOf" srcId="{FA724954-2A8F-43DF-B378-EB47F2091302}" destId="{7D8DD2FC-4A47-4CC1-96AD-ACD879F09569}" srcOrd="2" destOrd="0" presId="urn:microsoft.com/office/officeart/2005/8/layout/vProcess5"/>
    <dgm:cxn modelId="{5E7CE533-5C32-423E-B8EA-EB318ED2EC1F}" type="presParOf" srcId="{FA724954-2A8F-43DF-B378-EB47F2091302}" destId="{780C3AA6-E9C0-48DA-8746-5711038C2401}" srcOrd="3" destOrd="0" presId="urn:microsoft.com/office/officeart/2005/8/layout/vProcess5"/>
    <dgm:cxn modelId="{60ACBF72-4204-4365-9534-9BCC27355A60}" type="presParOf" srcId="{FA724954-2A8F-43DF-B378-EB47F2091302}" destId="{E81DFC9C-19E6-403F-8190-B4AB34596ED8}" srcOrd="4" destOrd="0" presId="urn:microsoft.com/office/officeart/2005/8/layout/vProcess5"/>
    <dgm:cxn modelId="{2455311C-3882-4354-BC20-58D390799DF8}" type="presParOf" srcId="{FA724954-2A8F-43DF-B378-EB47F2091302}" destId="{E6246500-545B-4D72-97AE-23DCAEA4BFE1}" srcOrd="5"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FE079E-0A94-4E60-8AD1-55B8AB3EBCCA}"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ru-RU"/>
        </a:p>
      </dgm:t>
    </dgm:pt>
    <dgm:pt modelId="{8433E85B-C410-4FCA-A544-5AFDFF37E97B}">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Xato</a:t>
          </a:r>
          <a:r>
            <a:rPr lang="en-US" b="1" dirty="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Agar 100 so</a:t>
          </a:r>
          <a:r>
            <a:rPr lang="uz-Latn-UZ" dirty="0">
              <a:solidFill>
                <a:schemeClr val="tx1"/>
              </a:solidFill>
              <a:latin typeface="Times New Roman" panose="02020603050405020304" pitchFamily="18" charset="0"/>
              <a:cs typeface="Times New Roman" panose="02020603050405020304" pitchFamily="18" charset="0"/>
            </a:rPr>
            <a:t>‘</a:t>
          </a:r>
          <a:r>
            <a:rPr lang="en-US" dirty="0" err="1">
              <a:solidFill>
                <a:schemeClr val="tx1"/>
              </a:solidFill>
              <a:latin typeface="Times New Roman" panose="02020603050405020304" pitchFamily="18" charset="0"/>
              <a:cs typeface="Times New Roman" panose="02020603050405020304" pitchFamily="18" charset="0"/>
            </a:rPr>
            <a:t>mni</a:t>
          </a:r>
          <a:r>
            <a:rPr lang="en-US" dirty="0">
              <a:solidFill>
                <a:schemeClr val="tx1"/>
              </a:solidFill>
              <a:latin typeface="Times New Roman" panose="02020603050405020304" pitchFamily="18" charset="0"/>
              <a:cs typeface="Times New Roman" panose="02020603050405020304" pitchFamily="18" charset="0"/>
            </a:rPr>
            <a:t> 4 </a:t>
          </a:r>
          <a:r>
            <a:rPr lang="en-US" dirty="0" err="1">
              <a:solidFill>
                <a:schemeClr val="tx1"/>
              </a:solidFill>
              <a:latin typeface="Times New Roman" panose="02020603050405020304" pitchFamily="18" charset="0"/>
              <a:cs typeface="Times New Roman" panose="02020603050405020304" pitchFamily="18" charset="0"/>
            </a:rPr>
            <a:t>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a:t>
          </a:r>
          <a:r>
            <a:rPr lang="uz-Latn-UZ" dirty="0">
              <a:solidFill>
                <a:schemeClr val="tx1"/>
              </a:solidFill>
              <a:latin typeface="Times New Roman" panose="02020603050405020304" pitchFamily="18" charset="0"/>
              <a:cs typeface="Times New Roman" panose="02020603050405020304" pitchFamily="18" charset="0"/>
            </a:rPr>
            <a:t>‘</a:t>
          </a:r>
          <a:r>
            <a:rPr lang="en-US" dirty="0" err="1">
              <a:solidFill>
                <a:schemeClr val="tx1"/>
              </a:solidFill>
              <a:latin typeface="Times New Roman" panose="02020603050405020304" pitchFamily="18" charset="0"/>
              <a:cs typeface="Times New Roman" panose="02020603050405020304" pitchFamily="18" charset="0"/>
            </a:rPr>
            <a:t>lsa</a:t>
          </a:r>
          <a:r>
            <a:rPr lang="en-US" dirty="0">
              <a:solidFill>
                <a:schemeClr val="tx1"/>
              </a:solidFill>
              <a:latin typeface="Times New Roman" panose="02020603050405020304" pitchFamily="18" charset="0"/>
              <a:cs typeface="Times New Roman" panose="02020603050405020304" pitchFamily="18" charset="0"/>
            </a:rPr>
            <a:t>, 25 so</a:t>
          </a:r>
          <a:r>
            <a:rPr lang="uz-Latn-UZ" dirty="0">
              <a:solidFill>
                <a:schemeClr val="tx1"/>
              </a:solidFill>
              <a:latin typeface="Times New Roman" panose="02020603050405020304" pitchFamily="18" charset="0"/>
              <a:cs typeface="Times New Roman" panose="02020603050405020304" pitchFamily="18" charset="0"/>
            </a:rPr>
            <a:t>‘</a:t>
          </a:r>
          <a:r>
            <a:rPr lang="en-US" dirty="0">
              <a:solidFill>
                <a:schemeClr val="tx1"/>
              </a:solidFill>
              <a:latin typeface="Times New Roman" panose="02020603050405020304" pitchFamily="18" charset="0"/>
              <a:cs typeface="Times New Roman" panose="02020603050405020304" pitchFamily="18" charset="0"/>
            </a:rPr>
            <a:t>m deb </a:t>
          </a:r>
          <a:r>
            <a:rPr lang="en-US" dirty="0" err="1">
              <a:solidFill>
                <a:schemeClr val="tx1"/>
              </a:solidFill>
              <a:latin typeface="Times New Roman" panose="02020603050405020304" pitchFamily="18" charset="0"/>
              <a:cs typeface="Times New Roman" panose="02020603050405020304" pitchFamily="18" charset="0"/>
            </a:rPr>
            <a:t>hisoblash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mumkin</a:t>
          </a:r>
          <a:r>
            <a:rPr lang="en-US" dirty="0">
              <a:solidFill>
                <a:schemeClr val="tx1"/>
              </a:solidFill>
              <a:latin typeface="Times New Roman" panose="02020603050405020304" pitchFamily="18" charset="0"/>
              <a:cs typeface="Times New Roman" panose="02020603050405020304" pitchFamily="18" charset="0"/>
            </a:rPr>
            <a:t>, ammo </a:t>
          </a:r>
          <a:r>
            <a:rPr lang="en-US" dirty="0" err="1">
              <a:solidFill>
                <a:schemeClr val="tx1"/>
              </a:solidFill>
              <a:latin typeface="Times New Roman" panose="02020603050405020304" pitchFamily="18" charset="0"/>
              <a:cs typeface="Times New Roman" panose="02020603050405020304" pitchFamily="18" charset="0"/>
            </a:rPr>
            <a:t>bu</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faqat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bitta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olma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narx</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emas</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endParaRPr>
        </a:p>
      </dgm:t>
    </dgm:pt>
    <dgm:pt modelId="{22EAAD83-82A1-47E7-AE6A-C05B538BCE61}" type="parTrans" cxnId="{ED688B91-A40B-4EBD-8B05-08E53EDE76B4}">
      <dgm:prSet/>
      <dgm:spPr/>
      <dgm:t>
        <a:bodyPr/>
        <a:lstStyle/>
        <a:p>
          <a:endParaRPr lang="ru-RU"/>
        </a:p>
      </dgm:t>
    </dgm:pt>
    <dgm:pt modelId="{38CE5C98-FC82-489A-81BA-82B8DA6CD3D2}" type="sibTrans" cxnId="{ED688B91-A40B-4EBD-8B05-08E53EDE76B4}">
      <dgm:prSet/>
      <dgm:spPr/>
      <dgm:t>
        <a:bodyPr/>
        <a:lstStyle/>
        <a:p>
          <a:endParaRPr lang="ru-RU"/>
        </a:p>
      </dgm:t>
    </dgm:pt>
    <dgm:pt modelId="{F1FC6674-8449-4C84-9D0E-CD659487175B}">
      <dgm:prSet phldrT="[Текст]"/>
      <dgm:spPr/>
      <dgm:t>
        <a:bodyPr/>
        <a:lstStyle/>
        <a:p>
          <a:r>
            <a:rPr lang="en-US" b="1" dirty="0">
              <a:solidFill>
                <a:schemeClr val="tx1"/>
              </a:solidFill>
              <a:latin typeface="Times New Roman" panose="02020603050405020304" pitchFamily="18" charset="0"/>
              <a:cs typeface="Times New Roman" panose="02020603050405020304" pitchFamily="18" charset="0"/>
            </a:rPr>
            <a:t>To</a:t>
          </a:r>
          <a:r>
            <a:rPr lang="uz-Latn-UZ" b="1" dirty="0">
              <a:solidFill>
                <a:schemeClr val="tx1"/>
              </a:solidFill>
              <a:latin typeface="Times New Roman" panose="02020603050405020304" pitchFamily="18" charset="0"/>
              <a:cs typeface="Times New Roman" panose="02020603050405020304" pitchFamily="18" charset="0"/>
            </a:rPr>
            <a:t>‘</a:t>
          </a:r>
          <a:r>
            <a:rPr lang="en-US" b="1" dirty="0">
              <a:solidFill>
                <a:schemeClr val="tx1"/>
              </a:solidFill>
              <a:latin typeface="Times New Roman" panose="02020603050405020304" pitchFamily="18" charset="0"/>
              <a:cs typeface="Times New Roman" panose="02020603050405020304" pitchFamily="18" charset="0"/>
            </a:rPr>
            <a:t>g</a:t>
          </a:r>
          <a:r>
            <a:rPr lang="uz-Latn-UZ" b="1" dirty="0">
              <a:solidFill>
                <a:schemeClr val="tx1"/>
              </a:solidFill>
              <a:latin typeface="Times New Roman" panose="02020603050405020304" pitchFamily="18" charset="0"/>
              <a:cs typeface="Times New Roman" panose="02020603050405020304" pitchFamily="18" charset="0"/>
            </a:rPr>
            <a:t>‘</a:t>
          </a:r>
          <a:r>
            <a:rPr lang="en-US" b="1" dirty="0" err="1">
              <a:solidFill>
                <a:schemeClr val="tx1"/>
              </a:solidFill>
              <a:latin typeface="Times New Roman" panose="02020603050405020304" pitchFamily="18" charset="0"/>
              <a:cs typeface="Times New Roman" panose="02020603050405020304" pitchFamily="18" charset="0"/>
            </a:rPr>
            <a:t>ri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qaror</a:t>
          </a:r>
          <a:r>
            <a:rPr lang="en-US" b="1"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100 so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mni</a:t>
          </a:r>
          <a:r>
            <a:rPr lang="en-US" b="0" dirty="0">
              <a:solidFill>
                <a:schemeClr val="tx1"/>
              </a:solidFill>
              <a:latin typeface="Times New Roman" panose="02020603050405020304" pitchFamily="18" charset="0"/>
              <a:cs typeface="Times New Roman" panose="02020603050405020304" pitchFamily="18" charset="0"/>
            </a:rPr>
            <a:t> 4 </a:t>
          </a:r>
          <a:r>
            <a:rPr lang="en-US" b="0" dirty="0" err="1">
              <a:solidFill>
                <a:schemeClr val="tx1"/>
              </a:solidFill>
              <a:latin typeface="Times New Roman" panose="02020603050405020304" pitchFamily="18" charset="0"/>
              <a:cs typeface="Times New Roman" panose="02020603050405020304" pitchFamily="18" charset="0"/>
            </a:rPr>
            <a:t>ga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bo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lsa</a:t>
          </a:r>
          <a:r>
            <a:rPr lang="en-US" b="0" dirty="0">
              <a:solidFill>
                <a:schemeClr val="tx1"/>
              </a:solidFill>
              <a:latin typeface="Times New Roman" panose="02020603050405020304" pitchFamily="18" charset="0"/>
              <a:cs typeface="Times New Roman" panose="02020603050405020304" pitchFamily="18" charset="0"/>
            </a:rPr>
            <a:t>, 1 </a:t>
          </a:r>
          <a:r>
            <a:rPr lang="en-US" b="0" dirty="0" err="1">
              <a:solidFill>
                <a:schemeClr val="tx1"/>
              </a:solidFill>
              <a:latin typeface="Times New Roman" panose="02020603050405020304" pitchFamily="18" charset="0"/>
              <a:cs typeface="Times New Roman" panose="02020603050405020304" pitchFamily="18" charset="0"/>
            </a:rPr>
            <a:t>olmaning</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narxi</a:t>
          </a:r>
          <a:r>
            <a:rPr lang="en-US" b="0" dirty="0">
              <a:solidFill>
                <a:schemeClr val="tx1"/>
              </a:solidFill>
              <a:latin typeface="Times New Roman" panose="02020603050405020304" pitchFamily="18" charset="0"/>
              <a:cs typeface="Times New Roman" panose="02020603050405020304" pitchFamily="18" charset="0"/>
            </a:rPr>
            <a:t> 25 so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mni</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tashkil</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etadi</a:t>
          </a:r>
          <a:r>
            <a:rPr lang="en-US" b="0" dirty="0">
              <a:solidFill>
                <a:schemeClr val="tx1"/>
              </a:solidFill>
              <a:latin typeface="Times New Roman" panose="02020603050405020304" pitchFamily="18" charset="0"/>
              <a:cs typeface="Times New Roman" panose="02020603050405020304" pitchFamily="18" charset="0"/>
            </a:rPr>
            <a:t>. Bu </a:t>
          </a:r>
          <a:r>
            <a:rPr lang="en-US" b="0" dirty="0" err="1">
              <a:solidFill>
                <a:schemeClr val="tx1"/>
              </a:solidFill>
              <a:latin typeface="Times New Roman" panose="02020603050405020304" pitchFamily="18" charset="0"/>
              <a:cs typeface="Times New Roman" panose="02020603050405020304" pitchFamily="18" charset="0"/>
            </a:rPr>
            <a:t>hisobda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olma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narxi</a:t>
          </a:r>
          <a:r>
            <a:rPr lang="en-US" b="0" dirty="0">
              <a:solidFill>
                <a:schemeClr val="tx1"/>
              </a:solidFill>
              <a:latin typeface="Times New Roman" panose="02020603050405020304" pitchFamily="18" charset="0"/>
              <a:cs typeface="Times New Roman" panose="02020603050405020304" pitchFamily="18" charset="0"/>
            </a:rPr>
            <a:t> to</a:t>
          </a:r>
          <a:r>
            <a:rPr lang="uz-Latn-UZ" b="0" dirty="0">
              <a:solidFill>
                <a:schemeClr val="tx1"/>
              </a:solidFill>
              <a:latin typeface="Times New Roman" panose="02020603050405020304" pitchFamily="18" charset="0"/>
              <a:cs typeface="Times New Roman" panose="02020603050405020304" pitchFamily="18" charset="0"/>
            </a:rPr>
            <a:t>‘</a:t>
          </a:r>
          <a:r>
            <a:rPr lang="en-US" b="0" dirty="0">
              <a:solidFill>
                <a:schemeClr val="tx1"/>
              </a:solidFill>
              <a:latin typeface="Times New Roman" panose="02020603050405020304" pitchFamily="18" charset="0"/>
              <a:cs typeface="Times New Roman" panose="02020603050405020304" pitchFamily="18" charset="0"/>
            </a:rPr>
            <a:t>g</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ri</a:t>
          </a:r>
          <a:r>
            <a:rPr lang="en-US" b="0" dirty="0">
              <a:solidFill>
                <a:schemeClr val="tx1"/>
              </a:solidFill>
              <a:latin typeface="Times New Roman" panose="02020603050405020304" pitchFamily="18" charset="0"/>
              <a:cs typeface="Times New Roman" panose="02020603050405020304" pitchFamily="18" charset="0"/>
            </a:rPr>
            <a:t> 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lchanadi</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va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qaror</a:t>
          </a:r>
          <a:r>
            <a:rPr lang="en-US" b="0" dirty="0">
              <a:solidFill>
                <a:schemeClr val="tx1"/>
              </a:solidFill>
              <a:latin typeface="Times New Roman" panose="02020603050405020304" pitchFamily="18" charset="0"/>
              <a:cs typeface="Times New Roman" panose="02020603050405020304" pitchFamily="18" charset="0"/>
            </a:rPr>
            <a:t> to</a:t>
          </a:r>
          <a:r>
            <a:rPr lang="uz-Latn-UZ" b="0" dirty="0">
              <a:solidFill>
                <a:schemeClr val="tx1"/>
              </a:solidFill>
              <a:latin typeface="Times New Roman" panose="02020603050405020304" pitchFamily="18" charset="0"/>
              <a:cs typeface="Times New Roman" panose="02020603050405020304" pitchFamily="18" charset="0"/>
            </a:rPr>
            <a:t>‘</a:t>
          </a:r>
          <a:r>
            <a:rPr lang="en-US" b="0" dirty="0">
              <a:solidFill>
                <a:schemeClr val="tx1"/>
              </a:solidFill>
              <a:latin typeface="Times New Roman" panose="02020603050405020304" pitchFamily="18" charset="0"/>
              <a:cs typeface="Times New Roman" panose="02020603050405020304" pitchFamily="18" charset="0"/>
            </a:rPr>
            <a:t>g</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ri</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chiqariladi</a:t>
          </a:r>
          <a:r>
            <a:rPr lang="en-US" b="0" dirty="0">
              <a:solidFill>
                <a:schemeClr val="tx1"/>
              </a:solidFill>
              <a:latin typeface="Times New Roman" panose="02020603050405020304" pitchFamily="18" charset="0"/>
              <a:cs typeface="Times New Roman" panose="02020603050405020304" pitchFamily="18" charset="0"/>
            </a:rPr>
            <a:t>.</a:t>
          </a:r>
          <a:endParaRPr lang="ru-RU" b="0" dirty="0">
            <a:solidFill>
              <a:schemeClr val="tx1"/>
            </a:solidFill>
          </a:endParaRPr>
        </a:p>
      </dgm:t>
    </dgm:pt>
    <dgm:pt modelId="{8CE7C295-BDB1-4E05-A90D-53FA028A6C26}" type="parTrans" cxnId="{82AC984F-242F-418C-A4ED-3A1CCC282C45}">
      <dgm:prSet/>
      <dgm:spPr/>
      <dgm:t>
        <a:bodyPr/>
        <a:lstStyle/>
        <a:p>
          <a:endParaRPr lang="ru-RU"/>
        </a:p>
      </dgm:t>
    </dgm:pt>
    <dgm:pt modelId="{5623A3A7-C16F-411A-BF62-0012A9251BE0}" type="sibTrans" cxnId="{82AC984F-242F-418C-A4ED-3A1CCC282C45}">
      <dgm:prSet/>
      <dgm:spPr/>
      <dgm:t>
        <a:bodyPr/>
        <a:lstStyle/>
        <a:p>
          <a:endParaRPr lang="ru-RU"/>
        </a:p>
      </dgm:t>
    </dgm:pt>
    <dgm:pt modelId="{E7757579-DDCA-4462-AD8A-B96EAB3A048D}" type="pres">
      <dgm:prSet presAssocID="{2CFE079E-0A94-4E60-8AD1-55B8AB3EBCCA}" presName="diagram" presStyleCnt="0">
        <dgm:presLayoutVars>
          <dgm:dir/>
          <dgm:resizeHandles val="exact"/>
        </dgm:presLayoutVars>
      </dgm:prSet>
      <dgm:spPr/>
      <dgm:t>
        <a:bodyPr/>
        <a:lstStyle/>
        <a:p>
          <a:endParaRPr lang="ru-RU"/>
        </a:p>
      </dgm:t>
    </dgm:pt>
    <dgm:pt modelId="{B3B45579-9D51-4CC0-8EDF-B6BCAF872DF1}" type="pres">
      <dgm:prSet presAssocID="{8433E85B-C410-4FCA-A544-5AFDFF37E97B}" presName="arrow" presStyleLbl="node1" presStyleIdx="0" presStyleCnt="2">
        <dgm:presLayoutVars>
          <dgm:bulletEnabled val="1"/>
        </dgm:presLayoutVars>
      </dgm:prSet>
      <dgm:spPr/>
      <dgm:t>
        <a:bodyPr/>
        <a:lstStyle/>
        <a:p>
          <a:endParaRPr lang="ru-RU"/>
        </a:p>
      </dgm:t>
    </dgm:pt>
    <dgm:pt modelId="{2A2BA5DF-04FA-4DD3-9120-EFAC186565D9}" type="pres">
      <dgm:prSet presAssocID="{F1FC6674-8449-4C84-9D0E-CD659487175B}" presName="arrow" presStyleLbl="node1" presStyleIdx="1" presStyleCnt="2">
        <dgm:presLayoutVars>
          <dgm:bulletEnabled val="1"/>
        </dgm:presLayoutVars>
      </dgm:prSet>
      <dgm:spPr/>
      <dgm:t>
        <a:bodyPr/>
        <a:lstStyle/>
        <a:p>
          <a:endParaRPr lang="ru-RU"/>
        </a:p>
      </dgm:t>
    </dgm:pt>
  </dgm:ptLst>
  <dgm:cxnLst>
    <dgm:cxn modelId="{A7CC2141-EB2C-420F-8E4C-0282CBB6827C}" type="presOf" srcId="{F1FC6674-8449-4C84-9D0E-CD659487175B}" destId="{2A2BA5DF-04FA-4DD3-9120-EFAC186565D9}" srcOrd="0" destOrd="0" presId="urn:microsoft.com/office/officeart/2005/8/layout/arrow5"/>
    <dgm:cxn modelId="{ED688B91-A40B-4EBD-8B05-08E53EDE76B4}" srcId="{2CFE079E-0A94-4E60-8AD1-55B8AB3EBCCA}" destId="{8433E85B-C410-4FCA-A544-5AFDFF37E97B}" srcOrd="0" destOrd="0" parTransId="{22EAAD83-82A1-47E7-AE6A-C05B538BCE61}" sibTransId="{38CE5C98-FC82-489A-81BA-82B8DA6CD3D2}"/>
    <dgm:cxn modelId="{BAEA4AE7-1268-4007-BD08-6F3DDF42E1B5}" type="presOf" srcId="{8433E85B-C410-4FCA-A544-5AFDFF37E97B}" destId="{B3B45579-9D51-4CC0-8EDF-B6BCAF872DF1}" srcOrd="0" destOrd="0" presId="urn:microsoft.com/office/officeart/2005/8/layout/arrow5"/>
    <dgm:cxn modelId="{82AC984F-242F-418C-A4ED-3A1CCC282C45}" srcId="{2CFE079E-0A94-4E60-8AD1-55B8AB3EBCCA}" destId="{F1FC6674-8449-4C84-9D0E-CD659487175B}" srcOrd="1" destOrd="0" parTransId="{8CE7C295-BDB1-4E05-A90D-53FA028A6C26}" sibTransId="{5623A3A7-C16F-411A-BF62-0012A9251BE0}"/>
    <dgm:cxn modelId="{027685E6-A2BC-4ED3-B0FA-3E0B5B661B00}" type="presOf" srcId="{2CFE079E-0A94-4E60-8AD1-55B8AB3EBCCA}" destId="{E7757579-DDCA-4462-AD8A-B96EAB3A048D}" srcOrd="0" destOrd="0" presId="urn:microsoft.com/office/officeart/2005/8/layout/arrow5"/>
    <dgm:cxn modelId="{47A0B35A-3619-496D-A1A4-1E8D696AD48A}" type="presParOf" srcId="{E7757579-DDCA-4462-AD8A-B96EAB3A048D}" destId="{B3B45579-9D51-4CC0-8EDF-B6BCAF872DF1}" srcOrd="0" destOrd="0" presId="urn:microsoft.com/office/officeart/2005/8/layout/arrow5"/>
    <dgm:cxn modelId="{B17C07F0-1031-4251-9962-ACF8131155F7}" type="presParOf" srcId="{E7757579-DDCA-4462-AD8A-B96EAB3A048D}" destId="{2A2BA5DF-04FA-4DD3-9120-EFAC186565D9}" srcOrd="1" destOrd="0" presId="urn:microsoft.com/office/officeart/2005/8/layout/arrow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AB096D-D32A-4EB7-8CC8-8E8A2CC86D78}" type="doc">
      <dgm:prSet loTypeId="urn:microsoft.com/office/officeart/2005/8/layout/hProcess9" loCatId="process" qsTypeId="urn:microsoft.com/office/officeart/2005/8/quickstyle/simple1" qsCatId="simple" csTypeId="urn:microsoft.com/office/officeart/2005/8/colors/accent1_2" csCatId="accent1" phldr="1"/>
      <dgm:spPr/>
    </dgm:pt>
    <dgm:pt modelId="{0D40828B-5538-4A9E-88F8-CBE2C723A8D0}">
      <dgm:prSet phldrT="[Текст]"/>
      <dgm:spPr/>
      <dgm:t>
        <a:bodyPr/>
        <a:lstStyle/>
        <a:p>
          <a:r>
            <a:rPr lang="en-US" b="1" u="none" dirty="0" err="1">
              <a:solidFill>
                <a:schemeClr val="bg1"/>
              </a:solidFill>
              <a:latin typeface="Times New Roman" panose="02020603050405020304" pitchFamily="18" charset="0"/>
              <a:cs typeface="Times New Roman" panose="02020603050405020304" pitchFamily="18" charset="0"/>
            </a:rPr>
            <a:t>Tahlil</a:t>
          </a:r>
          <a:r>
            <a:rPr lang="en-US" b="1" u="none" dirty="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latin typeface="Times New Roman" panose="02020603050405020304" pitchFamily="18" charset="0"/>
              <a:cs typeface="Times New Roman" panose="02020603050405020304" pitchFamily="18" charset="0"/>
            </a:rPr>
            <a:t>Bu </a:t>
          </a:r>
          <a:r>
            <a:rPr lang="en-US" dirty="0" err="1">
              <a:solidFill>
                <a:schemeClr val="bg1"/>
              </a:solidFill>
              <a:latin typeface="Times New Roman" panose="02020603050405020304" pitchFamily="18" charset="0"/>
              <a:cs typeface="Times New Roman" panose="02020603050405020304" pitchFamily="18" charset="0"/>
            </a:rPr>
            <a:t>holatni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tahlil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qilishda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shundan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kelib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chiqish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mumkin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yomg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ir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ayotganda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odamlar</a:t>
          </a:r>
          <a:r>
            <a:rPr lang="en-US" dirty="0">
              <a:solidFill>
                <a:schemeClr val="bg1"/>
              </a:solidFill>
              <a:latin typeface="Times New Roman" panose="02020603050405020304" pitchFamily="18" charset="0"/>
              <a:cs typeface="Times New Roman" panose="02020603050405020304" pitchFamily="18" charset="0"/>
            </a:rPr>
            <a:t> o</a:t>
          </a:r>
          <a:r>
            <a:rPr lang="uz-Latn-UZ" dirty="0">
              <a:solidFill>
                <a:schemeClr val="bg1"/>
              </a:solidFill>
              <a:latin typeface="Times New Roman" panose="02020603050405020304" pitchFamily="18" charset="0"/>
              <a:cs typeface="Times New Roman" panose="02020603050405020304" pitchFamily="18" charset="0"/>
            </a:rPr>
            <a:t>‘z</a:t>
          </a:r>
          <a:r>
            <a:rPr lang="en-US" dirty="0" err="1">
              <a:solidFill>
                <a:schemeClr val="bg1"/>
              </a:solidFill>
              <a:latin typeface="Times New Roman" panose="02020603050405020304" pitchFamily="18" charset="0"/>
              <a:cs typeface="Times New Roman" panose="02020603050405020304" pitchFamily="18" charset="0"/>
            </a:rPr>
            <a:t>larini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namlanishdan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saqlashga</a:t>
          </a:r>
          <a:r>
            <a:rPr lang="en-US" dirty="0">
              <a:solidFill>
                <a:schemeClr val="bg1"/>
              </a:solidFill>
              <a:latin typeface="Times New Roman" panose="02020603050405020304" pitchFamily="18" charset="0"/>
              <a:cs typeface="Times New Roman" panose="02020603050405020304" pitchFamily="18" charset="0"/>
            </a:rPr>
            <a:t> harakat </a:t>
          </a:r>
          <a:r>
            <a:rPr lang="en-US" dirty="0" err="1">
              <a:solidFill>
                <a:schemeClr val="bg1"/>
              </a:solidFill>
              <a:latin typeface="Times New Roman" panose="02020603050405020304" pitchFamily="18" charset="0"/>
              <a:cs typeface="Times New Roman" panose="02020603050405020304" pitchFamily="18" charset="0"/>
            </a:rPr>
            <a:t>qiladilar</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1792AB63-2294-4586-A42C-4F41A7A9503C}" type="parTrans" cxnId="{3B3FC00C-FD25-4D5B-9772-AD0BD25E819E}">
      <dgm:prSet/>
      <dgm:spPr/>
      <dgm:t>
        <a:bodyPr/>
        <a:lstStyle/>
        <a:p>
          <a:endParaRPr lang="ru-RU"/>
        </a:p>
      </dgm:t>
    </dgm:pt>
    <dgm:pt modelId="{A6F286E4-281C-46FD-8370-362D890D4380}" type="sibTrans" cxnId="{3B3FC00C-FD25-4D5B-9772-AD0BD25E819E}">
      <dgm:prSet/>
      <dgm:spPr/>
      <dgm:t>
        <a:bodyPr/>
        <a:lstStyle/>
        <a:p>
          <a:endParaRPr lang="ru-RU"/>
        </a:p>
      </dgm:t>
    </dgm:pt>
    <dgm:pt modelId="{24303204-7A36-4312-8115-B1F6C0841EB8}">
      <dgm:prSet phldrT="[Текст]"/>
      <dgm:spPr/>
      <dgm:t>
        <a:bodyPr/>
        <a:lstStyle/>
        <a:p>
          <a:r>
            <a:rPr lang="en-US" b="1" u="none" dirty="0" err="1">
              <a:solidFill>
                <a:schemeClr val="bg1"/>
              </a:solidFill>
              <a:latin typeface="Times New Roman" panose="02020603050405020304" pitchFamily="18" charset="0"/>
              <a:cs typeface="Times New Roman" panose="02020603050405020304" pitchFamily="18" charset="0"/>
            </a:rPr>
            <a:t>Dalillar</a:t>
          </a:r>
          <a:r>
            <a:rPr lang="en-US" b="1" u="none" dirty="0">
              <a:solidFill>
                <a:schemeClr val="bg1"/>
              </a:solidFill>
              <a:latin typeface="Times New Roman" panose="02020603050405020304" pitchFamily="18" charset="0"/>
              <a:cs typeface="Times New Roman" panose="02020603050405020304" pitchFamily="18" charset="0"/>
            </a:rPr>
            <a:t>:</a:t>
          </a:r>
          <a:r>
            <a:rPr lang="en-US" u="sng"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Yomg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irda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shlyapa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yoki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yomg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ir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paltosi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kiyish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odamning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namlanishini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oldini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olishga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yordam</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beradi</a:t>
          </a:r>
          <a:r>
            <a:rPr lang="en-US" dirty="0">
              <a:solidFill>
                <a:schemeClr val="bg1"/>
              </a:solidFill>
              <a:latin typeface="Times New Roman" panose="02020603050405020304" pitchFamily="18" charset="0"/>
              <a:cs typeface="Times New Roman" panose="02020603050405020304" pitchFamily="18" charset="0"/>
            </a:rPr>
            <a:t>. Ko</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plab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tadqiqotlar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kundalik</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tajribalar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shuni</a:t>
          </a:r>
          <a:r>
            <a:rPr lang="en-US" dirty="0">
              <a:solidFill>
                <a:schemeClr val="bg1"/>
              </a:solidFill>
              <a:latin typeface="Times New Roman" panose="02020603050405020304" pitchFamily="18" charset="0"/>
              <a:cs typeface="Times New Roman" panose="02020603050405020304" pitchFamily="18" charset="0"/>
            </a:rPr>
            <a:t> ko</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rsatadiki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bu</a:t>
          </a:r>
          <a:r>
            <a:rPr lang="en-US" dirty="0">
              <a:solidFill>
                <a:schemeClr val="bg1"/>
              </a:solidFill>
              <a:latin typeface="Times New Roman" panose="02020603050405020304" pitchFamily="18" charset="0"/>
              <a:cs typeface="Times New Roman" panose="02020603050405020304" pitchFamily="18" charset="0"/>
            </a:rPr>
            <a:t> harakat </a:t>
          </a:r>
          <a:r>
            <a:rPr lang="en-US" dirty="0" err="1">
              <a:solidFill>
                <a:schemeClr val="bg1"/>
              </a:solidFill>
              <a:latin typeface="Times New Roman" panose="02020603050405020304" pitchFamily="18" charset="0"/>
              <a:cs typeface="Times New Roman" panose="02020603050405020304" pitchFamily="18" charset="0"/>
            </a:rPr>
            <a:t>odamni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quruq</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saqlashga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yordam</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beradi</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C14B10DD-161E-48E8-B4E5-60BA52AF9C12}" type="parTrans" cxnId="{751EDADC-ACC6-47F3-9E2D-780CBCEE1C58}">
      <dgm:prSet/>
      <dgm:spPr/>
      <dgm:t>
        <a:bodyPr/>
        <a:lstStyle/>
        <a:p>
          <a:endParaRPr lang="ru-RU"/>
        </a:p>
      </dgm:t>
    </dgm:pt>
    <dgm:pt modelId="{D19FABEF-D5FF-4034-B7DE-5569B18278FD}" type="sibTrans" cxnId="{751EDADC-ACC6-47F3-9E2D-780CBCEE1C58}">
      <dgm:prSet/>
      <dgm:spPr/>
      <dgm:t>
        <a:bodyPr/>
        <a:lstStyle/>
        <a:p>
          <a:endParaRPr lang="ru-RU"/>
        </a:p>
      </dgm:t>
    </dgm:pt>
    <dgm:pt modelId="{2783A79A-7ED5-4DC9-AB0D-49465D19DF9E}" type="pres">
      <dgm:prSet presAssocID="{A6AB096D-D32A-4EB7-8CC8-8E8A2CC86D78}" presName="CompostProcess" presStyleCnt="0">
        <dgm:presLayoutVars>
          <dgm:dir/>
          <dgm:resizeHandles val="exact"/>
        </dgm:presLayoutVars>
      </dgm:prSet>
      <dgm:spPr/>
    </dgm:pt>
    <dgm:pt modelId="{B8A0CCF8-0D98-489B-BE1D-56D5DE95E235}" type="pres">
      <dgm:prSet presAssocID="{A6AB096D-D32A-4EB7-8CC8-8E8A2CC86D78}" presName="arrow" presStyleLbl="bgShp" presStyleIdx="0" presStyleCnt="1"/>
      <dgm:spPr/>
    </dgm:pt>
    <dgm:pt modelId="{54795CA8-4FF6-4081-9AFB-EA7062204509}" type="pres">
      <dgm:prSet presAssocID="{A6AB096D-D32A-4EB7-8CC8-8E8A2CC86D78}" presName="linearProcess" presStyleCnt="0"/>
      <dgm:spPr/>
    </dgm:pt>
    <dgm:pt modelId="{C0534CD4-0672-4CDB-81EE-4E4D9FECF40F}" type="pres">
      <dgm:prSet presAssocID="{0D40828B-5538-4A9E-88F8-CBE2C723A8D0}" presName="textNode" presStyleLbl="node1" presStyleIdx="0" presStyleCnt="2">
        <dgm:presLayoutVars>
          <dgm:bulletEnabled val="1"/>
        </dgm:presLayoutVars>
      </dgm:prSet>
      <dgm:spPr/>
      <dgm:t>
        <a:bodyPr/>
        <a:lstStyle/>
        <a:p>
          <a:endParaRPr lang="ru-RU"/>
        </a:p>
      </dgm:t>
    </dgm:pt>
    <dgm:pt modelId="{34EC36F6-FFCC-4265-9A8D-88C006064487}" type="pres">
      <dgm:prSet presAssocID="{A6F286E4-281C-46FD-8370-362D890D4380}" presName="sibTrans" presStyleCnt="0"/>
      <dgm:spPr/>
    </dgm:pt>
    <dgm:pt modelId="{BBD7C8EC-C8FA-4F27-85EC-8B0045E45F8F}" type="pres">
      <dgm:prSet presAssocID="{24303204-7A36-4312-8115-B1F6C0841EB8}" presName="textNode" presStyleLbl="node1" presStyleIdx="1" presStyleCnt="2">
        <dgm:presLayoutVars>
          <dgm:bulletEnabled val="1"/>
        </dgm:presLayoutVars>
      </dgm:prSet>
      <dgm:spPr/>
      <dgm:t>
        <a:bodyPr/>
        <a:lstStyle/>
        <a:p>
          <a:endParaRPr lang="ru-RU"/>
        </a:p>
      </dgm:t>
    </dgm:pt>
  </dgm:ptLst>
  <dgm:cxnLst>
    <dgm:cxn modelId="{0022E114-8716-47BD-BE6E-1EC3313B93AF}" type="presOf" srcId="{A6AB096D-D32A-4EB7-8CC8-8E8A2CC86D78}" destId="{2783A79A-7ED5-4DC9-AB0D-49465D19DF9E}" srcOrd="0" destOrd="0" presId="urn:microsoft.com/office/officeart/2005/8/layout/hProcess9"/>
    <dgm:cxn modelId="{C2CBAD2E-A7DE-4D3C-9967-3CDB4C963BDD}" type="presOf" srcId="{24303204-7A36-4312-8115-B1F6C0841EB8}" destId="{BBD7C8EC-C8FA-4F27-85EC-8B0045E45F8F}" srcOrd="0" destOrd="0" presId="urn:microsoft.com/office/officeart/2005/8/layout/hProcess9"/>
    <dgm:cxn modelId="{751EDADC-ACC6-47F3-9E2D-780CBCEE1C58}" srcId="{A6AB096D-D32A-4EB7-8CC8-8E8A2CC86D78}" destId="{24303204-7A36-4312-8115-B1F6C0841EB8}" srcOrd="1" destOrd="0" parTransId="{C14B10DD-161E-48E8-B4E5-60BA52AF9C12}" sibTransId="{D19FABEF-D5FF-4034-B7DE-5569B18278FD}"/>
    <dgm:cxn modelId="{26C5CE5C-EB16-4C6A-B918-217AF9581629}" type="presOf" srcId="{0D40828B-5538-4A9E-88F8-CBE2C723A8D0}" destId="{C0534CD4-0672-4CDB-81EE-4E4D9FECF40F}" srcOrd="0" destOrd="0" presId="urn:microsoft.com/office/officeart/2005/8/layout/hProcess9"/>
    <dgm:cxn modelId="{3B3FC00C-FD25-4D5B-9772-AD0BD25E819E}" srcId="{A6AB096D-D32A-4EB7-8CC8-8E8A2CC86D78}" destId="{0D40828B-5538-4A9E-88F8-CBE2C723A8D0}" srcOrd="0" destOrd="0" parTransId="{1792AB63-2294-4586-A42C-4F41A7A9503C}" sibTransId="{A6F286E4-281C-46FD-8370-362D890D4380}"/>
    <dgm:cxn modelId="{96F4E5D6-35E5-449D-BCA4-0AFF5B9CAC66}" type="presParOf" srcId="{2783A79A-7ED5-4DC9-AB0D-49465D19DF9E}" destId="{B8A0CCF8-0D98-489B-BE1D-56D5DE95E235}" srcOrd="0" destOrd="0" presId="urn:microsoft.com/office/officeart/2005/8/layout/hProcess9"/>
    <dgm:cxn modelId="{0D8766C4-F655-463E-B606-B9C06D3F55C1}" type="presParOf" srcId="{2783A79A-7ED5-4DC9-AB0D-49465D19DF9E}" destId="{54795CA8-4FF6-4081-9AFB-EA7062204509}" srcOrd="1" destOrd="0" presId="urn:microsoft.com/office/officeart/2005/8/layout/hProcess9"/>
    <dgm:cxn modelId="{C8933760-DDD3-4C7C-952F-AC2F16356667}" type="presParOf" srcId="{54795CA8-4FF6-4081-9AFB-EA7062204509}" destId="{C0534CD4-0672-4CDB-81EE-4E4D9FECF40F}" srcOrd="0" destOrd="0" presId="urn:microsoft.com/office/officeart/2005/8/layout/hProcess9"/>
    <dgm:cxn modelId="{DC4FE76F-2D67-435E-9BEA-FA65D72DECEF}" type="presParOf" srcId="{54795CA8-4FF6-4081-9AFB-EA7062204509}" destId="{34EC36F6-FFCC-4265-9A8D-88C006064487}" srcOrd="1" destOrd="0" presId="urn:microsoft.com/office/officeart/2005/8/layout/hProcess9"/>
    <dgm:cxn modelId="{C8D8447C-7466-4EDB-B9C0-0228552D6003}" type="presParOf" srcId="{54795CA8-4FF6-4081-9AFB-EA7062204509}" destId="{BBD7C8EC-C8FA-4F27-85EC-8B0045E45F8F}" srcOrd="2"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7D30772-DEDB-412A-9793-9A17F9DAA423}" type="doc">
      <dgm:prSet loTypeId="urn:microsoft.com/office/officeart/2005/8/layout/hChevron3" loCatId="process" qsTypeId="urn:microsoft.com/office/officeart/2005/8/quickstyle/simple1" qsCatId="simple" csTypeId="urn:microsoft.com/office/officeart/2005/8/colors/accent1_2" csCatId="accent1" phldr="1"/>
      <dgm:spPr/>
    </dgm:pt>
    <dgm:pt modelId="{31264BB0-4528-4CD2-A20F-00BFF19526EF}">
      <dgm:prSet phldrT="[Текст]" custT="1"/>
      <dgm:spPr/>
      <dgm:t>
        <a:bodyPr/>
        <a:lstStyle/>
        <a:p>
          <a:r>
            <a:rPr lang="en-US" sz="3600" dirty="0" err="1">
              <a:solidFill>
                <a:schemeClr val="bg1"/>
              </a:solidFill>
              <a:latin typeface="Times New Roman" panose="02020603050405020304" pitchFamily="18" charset="0"/>
              <a:cs typeface="Times New Roman" panose="02020603050405020304" pitchFamily="18" charset="0"/>
            </a:rPr>
            <a:t>Nostandart</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yechimlarni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topish</a:t>
          </a:r>
          <a:r>
            <a:rPr lang="en-US" sz="3600" dirty="0">
              <a:solidFill>
                <a:schemeClr val="bg1"/>
              </a:solidFill>
              <a:latin typeface="Times New Roman" panose="02020603050405020304" pitchFamily="18" charset="0"/>
              <a:cs typeface="Times New Roman" panose="02020603050405020304" pitchFamily="18" charset="0"/>
            </a:rPr>
            <a:t>.</a:t>
          </a:r>
          <a:endParaRPr lang="ru-RU" sz="3600" dirty="0">
            <a:solidFill>
              <a:schemeClr val="bg1"/>
            </a:solidFill>
          </a:endParaRPr>
        </a:p>
      </dgm:t>
    </dgm:pt>
    <dgm:pt modelId="{99DDF5C9-732D-455D-906B-3C5ABB1F04E9}" type="parTrans" cxnId="{1B05549D-831B-49ED-A2C8-3B9BD46395BF}">
      <dgm:prSet/>
      <dgm:spPr/>
      <dgm:t>
        <a:bodyPr/>
        <a:lstStyle/>
        <a:p>
          <a:endParaRPr lang="ru-RU"/>
        </a:p>
      </dgm:t>
    </dgm:pt>
    <dgm:pt modelId="{14A35B00-0C58-4E60-8F42-8FD2EDF68457}" type="sibTrans" cxnId="{1B05549D-831B-49ED-A2C8-3B9BD46395BF}">
      <dgm:prSet/>
      <dgm:spPr/>
      <dgm:t>
        <a:bodyPr/>
        <a:lstStyle/>
        <a:p>
          <a:endParaRPr lang="ru-RU"/>
        </a:p>
      </dgm:t>
    </dgm:pt>
    <dgm:pt modelId="{326A52FD-1CEA-44A5-AEC4-5454BBB70B20}">
      <dgm:prSet phldrT="[Текст]" custT="1"/>
      <dgm:spPr/>
      <dgm:t>
        <a:bodyPr/>
        <a:lstStyle/>
        <a:p>
          <a:r>
            <a:rPr lang="en-US" sz="3600" dirty="0" err="1">
              <a:solidFill>
                <a:schemeClr val="bg1"/>
              </a:solidFill>
              <a:latin typeface="Times New Roman" panose="02020603050405020304" pitchFamily="18" charset="0"/>
              <a:cs typeface="Times New Roman" panose="02020603050405020304" pitchFamily="18" charset="0"/>
            </a:rPr>
            <a:t>O‘z</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taxminlarini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ilgari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surish</a:t>
          </a:r>
          <a:r>
            <a:rPr lang="en-US" sz="3600" dirty="0">
              <a:solidFill>
                <a:schemeClr val="bg1"/>
              </a:solidFill>
              <a:latin typeface="Times New Roman" panose="02020603050405020304" pitchFamily="18" charset="0"/>
              <a:cs typeface="Times New Roman" panose="02020603050405020304" pitchFamily="18" charset="0"/>
            </a:rPr>
            <a:t>.</a:t>
          </a:r>
          <a:endParaRPr lang="ru-RU" sz="3600" dirty="0">
            <a:solidFill>
              <a:schemeClr val="bg1"/>
            </a:solidFill>
          </a:endParaRPr>
        </a:p>
      </dgm:t>
    </dgm:pt>
    <dgm:pt modelId="{4267A13A-9000-48E9-A9D4-68F008FC0086}" type="parTrans" cxnId="{0F529160-D3CB-477F-A7A0-1CD5F58A5954}">
      <dgm:prSet/>
      <dgm:spPr/>
      <dgm:t>
        <a:bodyPr/>
        <a:lstStyle/>
        <a:p>
          <a:endParaRPr lang="ru-RU"/>
        </a:p>
      </dgm:t>
    </dgm:pt>
    <dgm:pt modelId="{DE268648-E96C-4366-B5F4-AD1A7DB8927E}" type="sibTrans" cxnId="{0F529160-D3CB-477F-A7A0-1CD5F58A5954}">
      <dgm:prSet/>
      <dgm:spPr/>
      <dgm:t>
        <a:bodyPr/>
        <a:lstStyle/>
        <a:p>
          <a:endParaRPr lang="ru-RU"/>
        </a:p>
      </dgm:t>
    </dgm:pt>
    <dgm:pt modelId="{D130E4D9-716E-44B8-BF46-ECC2A100F116}">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Masalani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vizual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tarzda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ko‘rsatish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qo‘shimcha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savollarga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javob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berish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2A09524F-0E21-4DD9-B3F1-5A5566EECE82}" type="parTrans" cxnId="{368A0F05-30C7-4C40-81FE-18F114CC263A}">
      <dgm:prSet/>
      <dgm:spPr/>
      <dgm:t>
        <a:bodyPr/>
        <a:lstStyle/>
        <a:p>
          <a:endParaRPr lang="ru-RU"/>
        </a:p>
      </dgm:t>
    </dgm:pt>
    <dgm:pt modelId="{715DFD68-2774-4BD1-A0FD-DBE0E115CEA3}" type="sibTrans" cxnId="{368A0F05-30C7-4C40-81FE-18F114CC263A}">
      <dgm:prSet/>
      <dgm:spPr/>
      <dgm:t>
        <a:bodyPr/>
        <a:lstStyle/>
        <a:p>
          <a:endParaRPr lang="ru-RU"/>
        </a:p>
      </dgm:t>
    </dgm:pt>
    <dgm:pt modelId="{38284EC5-9FF3-47F8-8B3F-157A85024CC9}" type="pres">
      <dgm:prSet presAssocID="{37D30772-DEDB-412A-9793-9A17F9DAA423}" presName="Name0" presStyleCnt="0">
        <dgm:presLayoutVars>
          <dgm:dir/>
          <dgm:resizeHandles val="exact"/>
        </dgm:presLayoutVars>
      </dgm:prSet>
      <dgm:spPr/>
    </dgm:pt>
    <dgm:pt modelId="{6E362543-4F65-458D-B3C0-849D707F4DB3}" type="pres">
      <dgm:prSet presAssocID="{31264BB0-4528-4CD2-A20F-00BFF19526EF}" presName="parTxOnly" presStyleLbl="node1" presStyleIdx="0" presStyleCnt="3">
        <dgm:presLayoutVars>
          <dgm:bulletEnabled val="1"/>
        </dgm:presLayoutVars>
      </dgm:prSet>
      <dgm:spPr/>
      <dgm:t>
        <a:bodyPr/>
        <a:lstStyle/>
        <a:p>
          <a:endParaRPr lang="ru-RU"/>
        </a:p>
      </dgm:t>
    </dgm:pt>
    <dgm:pt modelId="{B4EC6867-EF98-4DCE-B993-CC01796D1C97}" type="pres">
      <dgm:prSet presAssocID="{14A35B00-0C58-4E60-8F42-8FD2EDF68457}" presName="parSpace" presStyleCnt="0"/>
      <dgm:spPr/>
    </dgm:pt>
    <dgm:pt modelId="{40303837-A672-4C74-A3CB-E22F98CEF08E}" type="pres">
      <dgm:prSet presAssocID="{326A52FD-1CEA-44A5-AEC4-5454BBB70B20}" presName="parTxOnly" presStyleLbl="node1" presStyleIdx="1" presStyleCnt="3" custLinFactNeighborX="-823" custLinFactNeighborY="-999">
        <dgm:presLayoutVars>
          <dgm:bulletEnabled val="1"/>
        </dgm:presLayoutVars>
      </dgm:prSet>
      <dgm:spPr/>
      <dgm:t>
        <a:bodyPr/>
        <a:lstStyle/>
        <a:p>
          <a:endParaRPr lang="ru-RU"/>
        </a:p>
      </dgm:t>
    </dgm:pt>
    <dgm:pt modelId="{9D8AD60D-826C-43DC-A733-1EBD60D64370}" type="pres">
      <dgm:prSet presAssocID="{DE268648-E96C-4366-B5F4-AD1A7DB8927E}" presName="parSpace" presStyleCnt="0"/>
      <dgm:spPr/>
    </dgm:pt>
    <dgm:pt modelId="{09A2F487-7898-4FC8-99A4-46DE7BAF56FC}" type="pres">
      <dgm:prSet presAssocID="{D130E4D9-716E-44B8-BF46-ECC2A100F116}" presName="parTxOnly" presStyleLbl="node1" presStyleIdx="2" presStyleCnt="3" custLinFactNeighborX="-1074" custLinFactNeighborY="-999">
        <dgm:presLayoutVars>
          <dgm:bulletEnabled val="1"/>
        </dgm:presLayoutVars>
      </dgm:prSet>
      <dgm:spPr/>
      <dgm:t>
        <a:bodyPr/>
        <a:lstStyle/>
        <a:p>
          <a:endParaRPr lang="ru-RU"/>
        </a:p>
      </dgm:t>
    </dgm:pt>
  </dgm:ptLst>
  <dgm:cxnLst>
    <dgm:cxn modelId="{1F820582-0919-487E-8DE3-AA27F6B9F8FB}" type="presOf" srcId="{326A52FD-1CEA-44A5-AEC4-5454BBB70B20}" destId="{40303837-A672-4C74-A3CB-E22F98CEF08E}" srcOrd="0" destOrd="0" presId="urn:microsoft.com/office/officeart/2005/8/layout/hChevron3"/>
    <dgm:cxn modelId="{0F529160-D3CB-477F-A7A0-1CD5F58A5954}" srcId="{37D30772-DEDB-412A-9793-9A17F9DAA423}" destId="{326A52FD-1CEA-44A5-AEC4-5454BBB70B20}" srcOrd="1" destOrd="0" parTransId="{4267A13A-9000-48E9-A9D4-68F008FC0086}" sibTransId="{DE268648-E96C-4366-B5F4-AD1A7DB8927E}"/>
    <dgm:cxn modelId="{620382BF-66CC-4E28-A7A0-495D34F70B31}" type="presOf" srcId="{D130E4D9-716E-44B8-BF46-ECC2A100F116}" destId="{09A2F487-7898-4FC8-99A4-46DE7BAF56FC}" srcOrd="0" destOrd="0" presId="urn:microsoft.com/office/officeart/2005/8/layout/hChevron3"/>
    <dgm:cxn modelId="{6D50C4B2-BAFB-42B5-8B34-8FF644BDD1EF}" type="presOf" srcId="{31264BB0-4528-4CD2-A20F-00BFF19526EF}" destId="{6E362543-4F65-458D-B3C0-849D707F4DB3}" srcOrd="0" destOrd="0" presId="urn:microsoft.com/office/officeart/2005/8/layout/hChevron3"/>
    <dgm:cxn modelId="{368A0F05-30C7-4C40-81FE-18F114CC263A}" srcId="{37D30772-DEDB-412A-9793-9A17F9DAA423}" destId="{D130E4D9-716E-44B8-BF46-ECC2A100F116}" srcOrd="2" destOrd="0" parTransId="{2A09524F-0E21-4DD9-B3F1-5A5566EECE82}" sibTransId="{715DFD68-2774-4BD1-A0FD-DBE0E115CEA3}"/>
    <dgm:cxn modelId="{1B05549D-831B-49ED-A2C8-3B9BD46395BF}" srcId="{37D30772-DEDB-412A-9793-9A17F9DAA423}" destId="{31264BB0-4528-4CD2-A20F-00BFF19526EF}" srcOrd="0" destOrd="0" parTransId="{99DDF5C9-732D-455D-906B-3C5ABB1F04E9}" sibTransId="{14A35B00-0C58-4E60-8F42-8FD2EDF68457}"/>
    <dgm:cxn modelId="{562DBA1B-4FDB-4F79-A006-BCD32AB57E0A}" type="presOf" srcId="{37D30772-DEDB-412A-9793-9A17F9DAA423}" destId="{38284EC5-9FF3-47F8-8B3F-157A85024CC9}" srcOrd="0" destOrd="0" presId="urn:microsoft.com/office/officeart/2005/8/layout/hChevron3"/>
    <dgm:cxn modelId="{DF4C9566-196D-4093-8906-A10B5220DC27}" type="presParOf" srcId="{38284EC5-9FF3-47F8-8B3F-157A85024CC9}" destId="{6E362543-4F65-458D-B3C0-849D707F4DB3}" srcOrd="0" destOrd="0" presId="urn:microsoft.com/office/officeart/2005/8/layout/hChevron3"/>
    <dgm:cxn modelId="{A09E577C-FCB7-4750-86BE-28FEB3612314}" type="presParOf" srcId="{38284EC5-9FF3-47F8-8B3F-157A85024CC9}" destId="{B4EC6867-EF98-4DCE-B993-CC01796D1C97}" srcOrd="1" destOrd="0" presId="urn:microsoft.com/office/officeart/2005/8/layout/hChevron3"/>
    <dgm:cxn modelId="{B83E0D0E-010B-4A6A-8DD4-603E4CB1C643}" type="presParOf" srcId="{38284EC5-9FF3-47F8-8B3F-157A85024CC9}" destId="{40303837-A672-4C74-A3CB-E22F98CEF08E}" srcOrd="2" destOrd="0" presId="urn:microsoft.com/office/officeart/2005/8/layout/hChevron3"/>
    <dgm:cxn modelId="{9D3BDF50-5F25-4C21-9A06-69E84C5E0703}" type="presParOf" srcId="{38284EC5-9FF3-47F8-8B3F-157A85024CC9}" destId="{9D8AD60D-826C-43DC-A733-1EBD60D64370}" srcOrd="3" destOrd="0" presId="urn:microsoft.com/office/officeart/2005/8/layout/hChevron3"/>
    <dgm:cxn modelId="{50522B13-F7E5-453A-A1EA-57D030F83728}" type="presParOf" srcId="{38284EC5-9FF3-47F8-8B3F-157A85024CC9}" destId="{09A2F487-7898-4FC8-99A4-46DE7BAF56FC}" srcOrd="4" destOrd="0" presId="urn:microsoft.com/office/officeart/2005/8/layout/hChevro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40CE661-E20A-4946-A526-ECBFD7DE4909}" type="doc">
      <dgm:prSet loTypeId="urn:microsoft.com/office/officeart/2005/8/layout/default" loCatId="list" qsTypeId="urn:microsoft.com/office/officeart/2005/8/quickstyle/simple2" qsCatId="simple" csTypeId="urn:microsoft.com/office/officeart/2005/8/colors/accent1_2" csCatId="accent1" phldr="1"/>
      <dgm:spPr/>
      <dgm:t>
        <a:bodyPr/>
        <a:lstStyle/>
        <a:p>
          <a:endParaRPr lang="ru-RU"/>
        </a:p>
      </dgm:t>
    </dgm:pt>
    <dgm:pt modelId="{8B79FFE1-8423-43A2-A5CE-5076E1C51AEA}">
      <dgm:prSet phldrT="[Текст]"/>
      <dgm:spPr/>
      <dgm:t>
        <a:bodyPr/>
        <a:lstStyle/>
        <a:p>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qoidalari</a:t>
          </a:r>
          <a:endParaRPr lang="ru-RU" dirty="0"/>
        </a:p>
      </dgm:t>
    </dgm:pt>
    <dgm:pt modelId="{B1FE090C-028C-406A-9C6E-167B9C90FB0C}" type="parTrans" cxnId="{4B51DECE-F77E-48A7-B574-790994CD37D6}">
      <dgm:prSet/>
      <dgm:spPr/>
      <dgm:t>
        <a:bodyPr/>
        <a:lstStyle/>
        <a:p>
          <a:endParaRPr lang="ru-RU"/>
        </a:p>
      </dgm:t>
    </dgm:pt>
    <dgm:pt modelId="{D2959297-721B-43CC-AC44-4EB70C9410C9}" type="sibTrans" cxnId="{4B51DECE-F77E-48A7-B574-790994CD37D6}">
      <dgm:prSet/>
      <dgm:spPr/>
      <dgm:t>
        <a:bodyPr/>
        <a:lstStyle/>
        <a:p>
          <a:endParaRPr lang="ru-RU"/>
        </a:p>
      </dgm:t>
    </dgm:pt>
    <dgm:pt modelId="{20D66417-AF92-4F9E-83DE-67B23E5F8931}">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Rollarni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taqsimlash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qoidalari</a:t>
          </a:r>
          <a:endParaRPr lang="ru-RU" dirty="0">
            <a:solidFill>
              <a:schemeClr val="bg1"/>
            </a:solidFill>
          </a:endParaRPr>
        </a:p>
      </dgm:t>
    </dgm:pt>
    <dgm:pt modelId="{C1256C12-B1D6-43DF-A90E-A76E2BD69FA2}" type="parTrans" cxnId="{5D8FDC14-0BA3-47F0-8CDF-E6E541FB460D}">
      <dgm:prSet/>
      <dgm:spPr/>
      <dgm:t>
        <a:bodyPr/>
        <a:lstStyle/>
        <a:p>
          <a:endParaRPr lang="ru-RU"/>
        </a:p>
      </dgm:t>
    </dgm:pt>
    <dgm:pt modelId="{1D0447E4-01AF-4EE4-9E52-C873D96DC3FB}" type="sibTrans" cxnId="{5D8FDC14-0BA3-47F0-8CDF-E6E541FB460D}">
      <dgm:prSet/>
      <dgm:spPr/>
      <dgm:t>
        <a:bodyPr/>
        <a:lstStyle/>
        <a:p>
          <a:endParaRPr lang="ru-RU"/>
        </a:p>
      </dgm:t>
    </dgm:pt>
    <dgm:pt modelId="{3B2B4F52-CADA-455F-9D91-7BED230CB49A}">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qoidalari</a:t>
          </a:r>
          <a:endParaRPr lang="ru-RU" dirty="0">
            <a:solidFill>
              <a:schemeClr val="bg1"/>
            </a:solidFill>
          </a:endParaRPr>
        </a:p>
      </dgm:t>
    </dgm:pt>
    <dgm:pt modelId="{A4847D81-53F5-4A20-A4FA-9FCABFCB9163}" type="parTrans" cxnId="{D3BBC088-AEC7-4FDF-8DC5-BCA537E33533}">
      <dgm:prSet/>
      <dgm:spPr/>
      <dgm:t>
        <a:bodyPr/>
        <a:lstStyle/>
        <a:p>
          <a:endParaRPr lang="ru-RU"/>
        </a:p>
      </dgm:t>
    </dgm:pt>
    <dgm:pt modelId="{4C3CF561-401A-4E8C-9788-1E390C4E0289}" type="sibTrans" cxnId="{D3BBC088-AEC7-4FDF-8DC5-BCA537E33533}">
      <dgm:prSet/>
      <dgm:spPr/>
      <dgm:t>
        <a:bodyPr/>
        <a:lstStyle/>
        <a:p>
          <a:endParaRPr lang="ru-RU"/>
        </a:p>
      </dgm:t>
    </dgm:pt>
    <dgm:pt modelId="{FC61DFB7-8E7E-478B-93FF-207482537B63}">
      <dgm:prSet phldrT="[Текст]"/>
      <dgm:spPr/>
      <dgm:t>
        <a:bodyPr/>
        <a:lstStyle/>
        <a:p>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baholash</a:t>
          </a:r>
          <a:endParaRPr lang="ru-RU" dirty="0"/>
        </a:p>
      </dgm:t>
    </dgm:pt>
    <dgm:pt modelId="{DE64ADC7-B90A-4F34-AA3C-8C26E7B05D1E}" type="parTrans" cxnId="{63FB5B55-ADAB-4E90-8F33-550F3B57E204}">
      <dgm:prSet/>
      <dgm:spPr/>
      <dgm:t>
        <a:bodyPr/>
        <a:lstStyle/>
        <a:p>
          <a:endParaRPr lang="ru-RU"/>
        </a:p>
      </dgm:t>
    </dgm:pt>
    <dgm:pt modelId="{7590AB69-EF14-4610-8714-1CFF3CB771EA}" type="sibTrans" cxnId="{63FB5B55-ADAB-4E90-8F33-550F3B57E204}">
      <dgm:prSet/>
      <dgm:spPr/>
      <dgm:t>
        <a:bodyPr/>
        <a:lstStyle/>
        <a:p>
          <a:endParaRPr lang="ru-RU"/>
        </a:p>
      </dgm:t>
    </dgm:pt>
    <dgm:pt modelId="{55A686BA-8C12-4605-A610-C6D58C8EE84B}">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Guruh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uchun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misol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topshiriq</a:t>
          </a:r>
          <a:endParaRPr lang="ru-RU" dirty="0">
            <a:solidFill>
              <a:schemeClr val="bg1"/>
            </a:solidFill>
          </a:endParaRPr>
        </a:p>
      </dgm:t>
    </dgm:pt>
    <dgm:pt modelId="{A5C4D84D-0A15-45E5-BB75-4120EFA7C1BE}" type="parTrans" cxnId="{5AC11192-169E-4766-B629-FBDDEED89FD9}">
      <dgm:prSet/>
      <dgm:spPr/>
      <dgm:t>
        <a:bodyPr/>
        <a:lstStyle/>
        <a:p>
          <a:endParaRPr lang="ru-RU"/>
        </a:p>
      </dgm:t>
    </dgm:pt>
    <dgm:pt modelId="{88CB49F4-24E7-4E12-BFB4-988944C67BEF}" type="sibTrans" cxnId="{5AC11192-169E-4766-B629-FBDDEED89FD9}">
      <dgm:prSet/>
      <dgm:spPr/>
      <dgm:t>
        <a:bodyPr/>
        <a:lstStyle/>
        <a:p>
          <a:endParaRPr lang="ru-RU"/>
        </a:p>
      </dgm:t>
    </dgm:pt>
    <dgm:pt modelId="{C137D244-5BF0-46B4-8E18-5FD91E1DA409}" type="pres">
      <dgm:prSet presAssocID="{B40CE661-E20A-4946-A526-ECBFD7DE4909}" presName="diagram" presStyleCnt="0">
        <dgm:presLayoutVars>
          <dgm:dir/>
          <dgm:resizeHandles val="exact"/>
        </dgm:presLayoutVars>
      </dgm:prSet>
      <dgm:spPr/>
      <dgm:t>
        <a:bodyPr/>
        <a:lstStyle/>
        <a:p>
          <a:endParaRPr lang="ru-RU"/>
        </a:p>
      </dgm:t>
    </dgm:pt>
    <dgm:pt modelId="{1EE6E65F-A226-41DE-BF05-44603D2A3F65}" type="pres">
      <dgm:prSet presAssocID="{8B79FFE1-8423-43A2-A5CE-5076E1C51AEA}" presName="node" presStyleLbl="node1" presStyleIdx="0" presStyleCnt="5">
        <dgm:presLayoutVars>
          <dgm:bulletEnabled val="1"/>
        </dgm:presLayoutVars>
      </dgm:prSet>
      <dgm:spPr/>
      <dgm:t>
        <a:bodyPr/>
        <a:lstStyle/>
        <a:p>
          <a:endParaRPr lang="ru-RU"/>
        </a:p>
      </dgm:t>
    </dgm:pt>
    <dgm:pt modelId="{00FE95BA-7432-43B3-8E61-E1D482658122}" type="pres">
      <dgm:prSet presAssocID="{D2959297-721B-43CC-AC44-4EB70C9410C9}" presName="sibTrans" presStyleCnt="0"/>
      <dgm:spPr/>
    </dgm:pt>
    <dgm:pt modelId="{E0609D0B-DA9F-405D-A2BD-26BAAE16A672}" type="pres">
      <dgm:prSet presAssocID="{20D66417-AF92-4F9E-83DE-67B23E5F8931}" presName="node" presStyleLbl="node1" presStyleIdx="1" presStyleCnt="5">
        <dgm:presLayoutVars>
          <dgm:bulletEnabled val="1"/>
        </dgm:presLayoutVars>
      </dgm:prSet>
      <dgm:spPr/>
      <dgm:t>
        <a:bodyPr/>
        <a:lstStyle/>
        <a:p>
          <a:endParaRPr lang="ru-RU"/>
        </a:p>
      </dgm:t>
    </dgm:pt>
    <dgm:pt modelId="{FB4EF230-B795-4981-B30E-09571D8F4A0A}" type="pres">
      <dgm:prSet presAssocID="{1D0447E4-01AF-4EE4-9E52-C873D96DC3FB}" presName="sibTrans" presStyleCnt="0"/>
      <dgm:spPr/>
    </dgm:pt>
    <dgm:pt modelId="{BA0F3040-9A48-4FBD-88E9-F4781332DCDD}" type="pres">
      <dgm:prSet presAssocID="{3B2B4F52-CADA-455F-9D91-7BED230CB49A}" presName="node" presStyleLbl="node1" presStyleIdx="2" presStyleCnt="5">
        <dgm:presLayoutVars>
          <dgm:bulletEnabled val="1"/>
        </dgm:presLayoutVars>
      </dgm:prSet>
      <dgm:spPr/>
      <dgm:t>
        <a:bodyPr/>
        <a:lstStyle/>
        <a:p>
          <a:endParaRPr lang="ru-RU"/>
        </a:p>
      </dgm:t>
    </dgm:pt>
    <dgm:pt modelId="{2894230A-051C-41BB-AE13-25284110E70A}" type="pres">
      <dgm:prSet presAssocID="{4C3CF561-401A-4E8C-9788-1E390C4E0289}" presName="sibTrans" presStyleCnt="0"/>
      <dgm:spPr/>
    </dgm:pt>
    <dgm:pt modelId="{ED33A5DF-E115-4558-815C-C2AA8FE58D35}" type="pres">
      <dgm:prSet presAssocID="{FC61DFB7-8E7E-478B-93FF-207482537B63}" presName="node" presStyleLbl="node1" presStyleIdx="3" presStyleCnt="5">
        <dgm:presLayoutVars>
          <dgm:bulletEnabled val="1"/>
        </dgm:presLayoutVars>
      </dgm:prSet>
      <dgm:spPr/>
      <dgm:t>
        <a:bodyPr/>
        <a:lstStyle/>
        <a:p>
          <a:endParaRPr lang="ru-RU"/>
        </a:p>
      </dgm:t>
    </dgm:pt>
    <dgm:pt modelId="{CA11150E-4935-442A-90F4-6FACA13669D4}" type="pres">
      <dgm:prSet presAssocID="{7590AB69-EF14-4610-8714-1CFF3CB771EA}" presName="sibTrans" presStyleCnt="0"/>
      <dgm:spPr/>
    </dgm:pt>
    <dgm:pt modelId="{D053B953-96CE-4CD8-AE45-9F8F6AF0D86A}" type="pres">
      <dgm:prSet presAssocID="{55A686BA-8C12-4605-A610-C6D58C8EE84B}" presName="node" presStyleLbl="node1" presStyleIdx="4" presStyleCnt="5">
        <dgm:presLayoutVars>
          <dgm:bulletEnabled val="1"/>
        </dgm:presLayoutVars>
      </dgm:prSet>
      <dgm:spPr/>
      <dgm:t>
        <a:bodyPr/>
        <a:lstStyle/>
        <a:p>
          <a:endParaRPr lang="ru-RU"/>
        </a:p>
      </dgm:t>
    </dgm:pt>
  </dgm:ptLst>
  <dgm:cxnLst>
    <dgm:cxn modelId="{4B51DECE-F77E-48A7-B574-790994CD37D6}" srcId="{B40CE661-E20A-4946-A526-ECBFD7DE4909}" destId="{8B79FFE1-8423-43A2-A5CE-5076E1C51AEA}" srcOrd="0" destOrd="0" parTransId="{B1FE090C-028C-406A-9C6E-167B9C90FB0C}" sibTransId="{D2959297-721B-43CC-AC44-4EB70C9410C9}"/>
    <dgm:cxn modelId="{5D8FDC14-0BA3-47F0-8CDF-E6E541FB460D}" srcId="{B40CE661-E20A-4946-A526-ECBFD7DE4909}" destId="{20D66417-AF92-4F9E-83DE-67B23E5F8931}" srcOrd="1" destOrd="0" parTransId="{C1256C12-B1D6-43DF-A90E-A76E2BD69FA2}" sibTransId="{1D0447E4-01AF-4EE4-9E52-C873D96DC3FB}"/>
    <dgm:cxn modelId="{D3BBC088-AEC7-4FDF-8DC5-BCA537E33533}" srcId="{B40CE661-E20A-4946-A526-ECBFD7DE4909}" destId="{3B2B4F52-CADA-455F-9D91-7BED230CB49A}" srcOrd="2" destOrd="0" parTransId="{A4847D81-53F5-4A20-A4FA-9FCABFCB9163}" sibTransId="{4C3CF561-401A-4E8C-9788-1E390C4E0289}"/>
    <dgm:cxn modelId="{E197D55D-30E3-4C8E-8E69-B71A6087F886}" type="presOf" srcId="{B40CE661-E20A-4946-A526-ECBFD7DE4909}" destId="{C137D244-5BF0-46B4-8E18-5FD91E1DA409}" srcOrd="0" destOrd="0" presId="urn:microsoft.com/office/officeart/2005/8/layout/default"/>
    <dgm:cxn modelId="{B47872B0-CD67-4587-A353-70234FD4D9FC}" type="presOf" srcId="{FC61DFB7-8E7E-478B-93FF-207482537B63}" destId="{ED33A5DF-E115-4558-815C-C2AA8FE58D35}" srcOrd="0" destOrd="0" presId="urn:microsoft.com/office/officeart/2005/8/layout/default"/>
    <dgm:cxn modelId="{9D9926BC-6632-4F65-8D7B-8998C1AAD80D}" type="presOf" srcId="{3B2B4F52-CADA-455F-9D91-7BED230CB49A}" destId="{BA0F3040-9A48-4FBD-88E9-F4781332DCDD}" srcOrd="0" destOrd="0" presId="urn:microsoft.com/office/officeart/2005/8/layout/default"/>
    <dgm:cxn modelId="{63FB5B55-ADAB-4E90-8F33-550F3B57E204}" srcId="{B40CE661-E20A-4946-A526-ECBFD7DE4909}" destId="{FC61DFB7-8E7E-478B-93FF-207482537B63}" srcOrd="3" destOrd="0" parTransId="{DE64ADC7-B90A-4F34-AA3C-8C26E7B05D1E}" sibTransId="{7590AB69-EF14-4610-8714-1CFF3CB771EA}"/>
    <dgm:cxn modelId="{CE6B6BD9-737F-44AF-B812-25E2A2BD60E1}" type="presOf" srcId="{8B79FFE1-8423-43A2-A5CE-5076E1C51AEA}" destId="{1EE6E65F-A226-41DE-BF05-44603D2A3F65}" srcOrd="0" destOrd="0" presId="urn:microsoft.com/office/officeart/2005/8/layout/default"/>
    <dgm:cxn modelId="{48AC2882-57E9-48E2-B375-34100B5FE559}" type="presOf" srcId="{55A686BA-8C12-4605-A610-C6D58C8EE84B}" destId="{D053B953-96CE-4CD8-AE45-9F8F6AF0D86A}" srcOrd="0" destOrd="0" presId="urn:microsoft.com/office/officeart/2005/8/layout/default"/>
    <dgm:cxn modelId="{5AC11192-169E-4766-B629-FBDDEED89FD9}" srcId="{B40CE661-E20A-4946-A526-ECBFD7DE4909}" destId="{55A686BA-8C12-4605-A610-C6D58C8EE84B}" srcOrd="4" destOrd="0" parTransId="{A5C4D84D-0A15-45E5-BB75-4120EFA7C1BE}" sibTransId="{88CB49F4-24E7-4E12-BFB4-988944C67BEF}"/>
    <dgm:cxn modelId="{7E08CBAA-AB6E-492C-94E2-FF4FD5D7C7A2}" type="presOf" srcId="{20D66417-AF92-4F9E-83DE-67B23E5F8931}" destId="{E0609D0B-DA9F-405D-A2BD-26BAAE16A672}" srcOrd="0" destOrd="0" presId="urn:microsoft.com/office/officeart/2005/8/layout/default"/>
    <dgm:cxn modelId="{21FE9F2E-9000-40A5-A31F-DACF76AC2585}" type="presParOf" srcId="{C137D244-5BF0-46B4-8E18-5FD91E1DA409}" destId="{1EE6E65F-A226-41DE-BF05-44603D2A3F65}" srcOrd="0" destOrd="0" presId="urn:microsoft.com/office/officeart/2005/8/layout/default"/>
    <dgm:cxn modelId="{00C8F603-0CA7-481F-83EE-8F094C699F27}" type="presParOf" srcId="{C137D244-5BF0-46B4-8E18-5FD91E1DA409}" destId="{00FE95BA-7432-43B3-8E61-E1D482658122}" srcOrd="1" destOrd="0" presId="urn:microsoft.com/office/officeart/2005/8/layout/default"/>
    <dgm:cxn modelId="{B8A034D6-665A-49F3-9757-8B216EF867B6}" type="presParOf" srcId="{C137D244-5BF0-46B4-8E18-5FD91E1DA409}" destId="{E0609D0B-DA9F-405D-A2BD-26BAAE16A672}" srcOrd="2" destOrd="0" presId="urn:microsoft.com/office/officeart/2005/8/layout/default"/>
    <dgm:cxn modelId="{80B671CB-BBC6-459B-9985-B588E57A6F48}" type="presParOf" srcId="{C137D244-5BF0-46B4-8E18-5FD91E1DA409}" destId="{FB4EF230-B795-4981-B30E-09571D8F4A0A}" srcOrd="3" destOrd="0" presId="urn:microsoft.com/office/officeart/2005/8/layout/default"/>
    <dgm:cxn modelId="{E0E67D70-7291-445A-AEB7-79440E1BCB95}" type="presParOf" srcId="{C137D244-5BF0-46B4-8E18-5FD91E1DA409}" destId="{BA0F3040-9A48-4FBD-88E9-F4781332DCDD}" srcOrd="4" destOrd="0" presId="urn:microsoft.com/office/officeart/2005/8/layout/default"/>
    <dgm:cxn modelId="{76ACB35B-F220-4E9F-999C-1C1748CA4F23}" type="presParOf" srcId="{C137D244-5BF0-46B4-8E18-5FD91E1DA409}" destId="{2894230A-051C-41BB-AE13-25284110E70A}" srcOrd="5" destOrd="0" presId="urn:microsoft.com/office/officeart/2005/8/layout/default"/>
    <dgm:cxn modelId="{483008C1-4BE1-49EC-89C9-7D20893B122B}" type="presParOf" srcId="{C137D244-5BF0-46B4-8E18-5FD91E1DA409}" destId="{ED33A5DF-E115-4558-815C-C2AA8FE58D35}" srcOrd="6" destOrd="0" presId="urn:microsoft.com/office/officeart/2005/8/layout/default"/>
    <dgm:cxn modelId="{448AA138-BFCD-4B4D-A65A-540510A91EEF}" type="presParOf" srcId="{C137D244-5BF0-46B4-8E18-5FD91E1DA409}" destId="{CA11150E-4935-442A-90F4-6FACA13669D4}" srcOrd="7" destOrd="0" presId="urn:microsoft.com/office/officeart/2005/8/layout/default"/>
    <dgm:cxn modelId="{107E36E3-1C02-4C45-9F5E-5604BFC8651A}" type="presParOf" srcId="{C137D244-5BF0-46B4-8E18-5FD91E1DA409}" destId="{D053B953-96CE-4CD8-AE45-9F8F6AF0D86A}"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7CDA29C-4579-411D-8F8F-89A38CEB8F9F}"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ru-RU"/>
        </a:p>
      </dgm:t>
    </dgm:pt>
    <dgm:pt modelId="{A02C8F3A-12E0-4EE8-9C21-D1CD7D39E407}">
      <dgm:prSet phldrT="[Текст]"/>
      <dgm:spPr/>
      <dgm:t>
        <a:bodyPr/>
        <a:lstStyle/>
        <a:p>
          <a:r>
            <a:rPr lang="en-US"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Guruh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hajmi</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3-5 </a:t>
          </a:r>
          <a:r>
            <a:rPr lang="en-US" dirty="0" err="1">
              <a:latin typeface="Times New Roman" panose="02020603050405020304" pitchFamily="18" charset="0"/>
              <a:cs typeface="Times New Roman" panose="02020603050405020304" pitchFamily="18" charset="0"/>
            </a:rPr>
            <a:t>nafar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uz-Latn-UZ"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Juda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muhokamalar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boshqaruvdan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Juda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eshitish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a:t>
          </a:r>
          <a:endParaRPr lang="ru-RU" dirty="0"/>
        </a:p>
      </dgm:t>
    </dgm:pt>
    <dgm:pt modelId="{4E960EA7-1FA1-4A71-BB45-2123F785A95A}" type="parTrans" cxnId="{18A9C2A7-BA88-4B57-96DD-65C69D507DBB}">
      <dgm:prSet/>
      <dgm:spPr/>
      <dgm:t>
        <a:bodyPr/>
        <a:lstStyle/>
        <a:p>
          <a:endParaRPr lang="ru-RU"/>
        </a:p>
      </dgm:t>
    </dgm:pt>
    <dgm:pt modelId="{736B9F3A-45EB-4F3B-9799-6EF628439890}" type="sibTrans" cxnId="{18A9C2A7-BA88-4B57-96DD-65C69D507DBB}">
      <dgm:prSet/>
      <dgm:spPr/>
      <dgm:t>
        <a:bodyPr/>
        <a:lstStyle/>
        <a:p>
          <a:endParaRPr lang="ru-RU"/>
        </a:p>
      </dgm:t>
    </dgm:pt>
    <dgm:pt modelId="{D400797E-D89C-4322-9F16-4ED413A3649C}">
      <dgm:prSet phldrT="[Текст]" custT="1"/>
      <dgm:spPr/>
      <dgm:t>
        <a:bodyPr/>
        <a:lstStyle/>
        <a:p>
          <a:r>
            <a:rPr lang="en-US" sz="2800" dirty="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Bilim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darajasining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xilma-xilligi</a:t>
          </a:r>
          <a:r>
            <a:rPr lang="en-US" sz="2800" b="1" dirty="0">
              <a:latin typeface="Times New Roman" panose="02020603050405020304" pitchFamily="18" charset="0"/>
              <a:cs typeface="Times New Roman" panose="02020603050405020304" pitchFamily="18" charset="0"/>
            </a:rPr>
            <a:t>:</a:t>
          </a:r>
          <a:endParaRPr lang="uz-Latn-UZ" sz="2800" b="1"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Guruhda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darajasi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qiziqishlari</a:t>
          </a:r>
          <a:r>
            <a:rPr lang="en-US" sz="2800" dirty="0">
              <a:latin typeface="Times New Roman" panose="02020603050405020304" pitchFamily="18" charset="0"/>
              <a:cs typeface="Times New Roman" panose="02020603050405020304" pitchFamily="18" charset="0"/>
            </a:rPr>
            <a:t> har </a:t>
          </a:r>
          <a:r>
            <a:rPr lang="en-US" sz="2800" dirty="0" err="1">
              <a:latin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lozim</a:t>
          </a:r>
          <a:r>
            <a:rPr lang="en-US" sz="2800" dirty="0">
              <a:latin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Bu </a:t>
          </a:r>
          <a:r>
            <a:rPr lang="en-US" sz="2800" dirty="0" err="1">
              <a:latin typeface="Times New Roman" panose="02020603050405020304" pitchFamily="18" charset="0"/>
              <a:cs typeface="Times New Roman" panose="02020603050405020304" pitchFamily="18" charset="0"/>
            </a:rPr>
            <a:t>murakkab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muammolarni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nuqtai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nazardan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yechishga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yordam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beradi</a:t>
          </a:r>
          <a:r>
            <a:rPr lang="en-US" sz="2800" dirty="0">
              <a:latin typeface="Times New Roman" panose="02020603050405020304" pitchFamily="18" charset="0"/>
              <a:cs typeface="Times New Roman" panose="02020603050405020304" pitchFamily="18" charset="0"/>
            </a:rPr>
            <a:t>.</a:t>
          </a:r>
          <a:endParaRPr lang="ru-RU" sz="2800" dirty="0"/>
        </a:p>
      </dgm:t>
    </dgm:pt>
    <dgm:pt modelId="{3EA3D6E9-51CA-47C6-AE9B-BF615451C91E}" type="parTrans" cxnId="{A02AE8C4-208B-463A-B2CA-7805EA6D285A}">
      <dgm:prSet/>
      <dgm:spPr/>
      <dgm:t>
        <a:bodyPr/>
        <a:lstStyle/>
        <a:p>
          <a:endParaRPr lang="ru-RU"/>
        </a:p>
      </dgm:t>
    </dgm:pt>
    <dgm:pt modelId="{3EB73B88-2E36-4FBE-8991-17167A0A80F7}" type="sibTrans" cxnId="{A02AE8C4-208B-463A-B2CA-7805EA6D285A}">
      <dgm:prSet/>
      <dgm:spPr/>
      <dgm:t>
        <a:bodyPr/>
        <a:lstStyle/>
        <a:p>
          <a:endParaRPr lang="ru-RU"/>
        </a:p>
      </dgm:t>
    </dgm:pt>
    <dgm:pt modelId="{B12B0BBD-968B-4FB0-93C8-86383780BC97}">
      <dgm:prSet phldrT="[Текст]" custT="1"/>
      <dgm:spPr/>
      <dgm:t>
        <a:bodyPr/>
        <a:lstStyle/>
        <a:p>
          <a:r>
            <a:rPr lang="en-US" sz="3200">
              <a:latin typeface="Times New Roman" panose="02020603050405020304" pitchFamily="18" charset="0"/>
              <a:cs typeface="Times New Roman" panose="02020603050405020304" pitchFamily="18" charset="0"/>
            </a:rPr>
            <a:t>3. </a:t>
          </a:r>
          <a:r>
            <a:rPr lang="en-US" sz="3200" b="1">
              <a:latin typeface="Times New Roman" panose="02020603050405020304" pitchFamily="18" charset="0"/>
              <a:cs typeface="Times New Roman" panose="02020603050405020304" pitchFamily="18" charset="0"/>
            </a:rPr>
            <a:t>Yetakchining tanlanishi: </a:t>
          </a:r>
          <a:r>
            <a:rPr lang="en-US" sz="3200">
              <a:latin typeface="Times New Roman" panose="02020603050405020304" pitchFamily="18" charset="0"/>
              <a:cs typeface="Times New Roman" panose="02020603050405020304" pitchFamily="18" charset="0"/>
            </a:rPr>
            <a:t>Guruh o‘z ichidan yetakchi yoki koordinatordan iborat bo‘lishi mumkin. Bu odam muhokama tartibini saqlashga yordam beradi.</a:t>
          </a:r>
          <a:endParaRPr lang="ru-RU" sz="3200" dirty="0"/>
        </a:p>
      </dgm:t>
    </dgm:pt>
    <dgm:pt modelId="{957CA216-367D-4506-82CD-BA15DF3592B6}" type="parTrans" cxnId="{483ECEF6-293F-4962-B16D-161C7BFCEAAA}">
      <dgm:prSet/>
      <dgm:spPr/>
      <dgm:t>
        <a:bodyPr/>
        <a:lstStyle/>
        <a:p>
          <a:endParaRPr lang="ru-RU"/>
        </a:p>
      </dgm:t>
    </dgm:pt>
    <dgm:pt modelId="{BD7050CD-34EC-4AA0-A50C-C72E20EACD43}" type="sibTrans" cxnId="{483ECEF6-293F-4962-B16D-161C7BFCEAAA}">
      <dgm:prSet/>
      <dgm:spPr/>
      <dgm:t>
        <a:bodyPr/>
        <a:lstStyle/>
        <a:p>
          <a:endParaRPr lang="ru-RU"/>
        </a:p>
      </dgm:t>
    </dgm:pt>
    <dgm:pt modelId="{A252DD34-2430-49C9-AEF5-918F2E4FDDA9}" type="pres">
      <dgm:prSet presAssocID="{A7CDA29C-4579-411D-8F8F-89A38CEB8F9F}" presName="Name0" presStyleCnt="0">
        <dgm:presLayoutVars>
          <dgm:chMax val="7"/>
          <dgm:chPref val="7"/>
          <dgm:dir/>
        </dgm:presLayoutVars>
      </dgm:prSet>
      <dgm:spPr/>
      <dgm:t>
        <a:bodyPr/>
        <a:lstStyle/>
        <a:p>
          <a:endParaRPr lang="ru-RU"/>
        </a:p>
      </dgm:t>
    </dgm:pt>
    <dgm:pt modelId="{91310B8E-CA73-42AF-A501-60AC078D086A}" type="pres">
      <dgm:prSet presAssocID="{A7CDA29C-4579-411D-8F8F-89A38CEB8F9F}" presName="Name1" presStyleCnt="0"/>
      <dgm:spPr/>
    </dgm:pt>
    <dgm:pt modelId="{0275A734-95BD-4C45-8F0F-2B8F8062AB69}" type="pres">
      <dgm:prSet presAssocID="{A7CDA29C-4579-411D-8F8F-89A38CEB8F9F}" presName="cycle" presStyleCnt="0"/>
      <dgm:spPr/>
    </dgm:pt>
    <dgm:pt modelId="{50B1D858-3852-4EBE-9934-C4DAD3151847}" type="pres">
      <dgm:prSet presAssocID="{A7CDA29C-4579-411D-8F8F-89A38CEB8F9F}" presName="srcNode" presStyleLbl="node1" presStyleIdx="0" presStyleCnt="3"/>
      <dgm:spPr/>
    </dgm:pt>
    <dgm:pt modelId="{1651C532-4A02-44FB-BB0D-0FE8ADD9EA24}" type="pres">
      <dgm:prSet presAssocID="{A7CDA29C-4579-411D-8F8F-89A38CEB8F9F}" presName="conn" presStyleLbl="parChTrans1D2" presStyleIdx="0" presStyleCnt="1"/>
      <dgm:spPr/>
      <dgm:t>
        <a:bodyPr/>
        <a:lstStyle/>
        <a:p>
          <a:endParaRPr lang="ru-RU"/>
        </a:p>
      </dgm:t>
    </dgm:pt>
    <dgm:pt modelId="{532298C6-C127-4E0F-90C5-BD138AA36A0A}" type="pres">
      <dgm:prSet presAssocID="{A7CDA29C-4579-411D-8F8F-89A38CEB8F9F}" presName="extraNode" presStyleLbl="node1" presStyleIdx="0" presStyleCnt="3"/>
      <dgm:spPr/>
    </dgm:pt>
    <dgm:pt modelId="{F10DFFD9-D54A-45F4-ADC4-31E9A0C17920}" type="pres">
      <dgm:prSet presAssocID="{A7CDA29C-4579-411D-8F8F-89A38CEB8F9F}" presName="dstNode" presStyleLbl="node1" presStyleIdx="0" presStyleCnt="3"/>
      <dgm:spPr/>
    </dgm:pt>
    <dgm:pt modelId="{1AAD002A-3598-45F6-8F18-6099B83C8351}" type="pres">
      <dgm:prSet presAssocID="{A02C8F3A-12E0-4EE8-9C21-D1CD7D39E407}" presName="text_1" presStyleLbl="node1" presStyleIdx="0" presStyleCnt="3">
        <dgm:presLayoutVars>
          <dgm:bulletEnabled val="1"/>
        </dgm:presLayoutVars>
      </dgm:prSet>
      <dgm:spPr/>
      <dgm:t>
        <a:bodyPr/>
        <a:lstStyle/>
        <a:p>
          <a:endParaRPr lang="ru-RU"/>
        </a:p>
      </dgm:t>
    </dgm:pt>
    <dgm:pt modelId="{1540DDEC-98AA-4D31-8F4A-5E051D5E5892}" type="pres">
      <dgm:prSet presAssocID="{A02C8F3A-12E0-4EE8-9C21-D1CD7D39E407}" presName="accent_1" presStyleCnt="0"/>
      <dgm:spPr/>
    </dgm:pt>
    <dgm:pt modelId="{30AE2D33-5C4F-4E14-AD32-16FA9B455FE9}" type="pres">
      <dgm:prSet presAssocID="{A02C8F3A-12E0-4EE8-9C21-D1CD7D39E407}" presName="accentRepeatNode" presStyleLbl="solidFgAcc1" presStyleIdx="0" presStyleCnt="3"/>
      <dgm:spPr/>
    </dgm:pt>
    <dgm:pt modelId="{7689270F-4EAE-4AA4-9395-9501697D72C4}" type="pres">
      <dgm:prSet presAssocID="{D400797E-D89C-4322-9F16-4ED413A3649C}" presName="text_2" presStyleLbl="node1" presStyleIdx="1" presStyleCnt="3">
        <dgm:presLayoutVars>
          <dgm:bulletEnabled val="1"/>
        </dgm:presLayoutVars>
      </dgm:prSet>
      <dgm:spPr/>
      <dgm:t>
        <a:bodyPr/>
        <a:lstStyle/>
        <a:p>
          <a:endParaRPr lang="ru-RU"/>
        </a:p>
      </dgm:t>
    </dgm:pt>
    <dgm:pt modelId="{D4263B3C-1157-45ED-99FA-9D8EE4D4CB91}" type="pres">
      <dgm:prSet presAssocID="{D400797E-D89C-4322-9F16-4ED413A3649C}" presName="accent_2" presStyleCnt="0"/>
      <dgm:spPr/>
    </dgm:pt>
    <dgm:pt modelId="{639BD5C0-1E9B-47B1-BCA6-E661EDAFA379}" type="pres">
      <dgm:prSet presAssocID="{D400797E-D89C-4322-9F16-4ED413A3649C}" presName="accentRepeatNode" presStyleLbl="solidFgAcc1" presStyleIdx="1" presStyleCnt="3"/>
      <dgm:spPr/>
    </dgm:pt>
    <dgm:pt modelId="{F55C89E4-BAE7-4BC2-8A5E-A71DA778D25D}" type="pres">
      <dgm:prSet presAssocID="{B12B0BBD-968B-4FB0-93C8-86383780BC97}" presName="text_3" presStyleLbl="node1" presStyleIdx="2" presStyleCnt="3">
        <dgm:presLayoutVars>
          <dgm:bulletEnabled val="1"/>
        </dgm:presLayoutVars>
      </dgm:prSet>
      <dgm:spPr/>
      <dgm:t>
        <a:bodyPr/>
        <a:lstStyle/>
        <a:p>
          <a:endParaRPr lang="ru-RU"/>
        </a:p>
      </dgm:t>
    </dgm:pt>
    <dgm:pt modelId="{EDE7AA5F-7BEA-4606-AF8E-88550F44BD11}" type="pres">
      <dgm:prSet presAssocID="{B12B0BBD-968B-4FB0-93C8-86383780BC97}" presName="accent_3" presStyleCnt="0"/>
      <dgm:spPr/>
    </dgm:pt>
    <dgm:pt modelId="{1D7AFEA6-D139-4EC6-BC57-D39A518856E8}" type="pres">
      <dgm:prSet presAssocID="{B12B0BBD-968B-4FB0-93C8-86383780BC97}" presName="accentRepeatNode" presStyleLbl="solidFgAcc1" presStyleIdx="2" presStyleCnt="3"/>
      <dgm:spPr/>
    </dgm:pt>
  </dgm:ptLst>
  <dgm:cxnLst>
    <dgm:cxn modelId="{8F34A53E-A08C-41CC-B879-4A193DA4BB06}" type="presOf" srcId="{A02C8F3A-12E0-4EE8-9C21-D1CD7D39E407}" destId="{1AAD002A-3598-45F6-8F18-6099B83C8351}" srcOrd="0" destOrd="0" presId="urn:microsoft.com/office/officeart/2008/layout/VerticalCurvedList"/>
    <dgm:cxn modelId="{18A9C2A7-BA88-4B57-96DD-65C69D507DBB}" srcId="{A7CDA29C-4579-411D-8F8F-89A38CEB8F9F}" destId="{A02C8F3A-12E0-4EE8-9C21-D1CD7D39E407}" srcOrd="0" destOrd="0" parTransId="{4E960EA7-1FA1-4A71-BB45-2123F785A95A}" sibTransId="{736B9F3A-45EB-4F3B-9799-6EF628439890}"/>
    <dgm:cxn modelId="{1BA49CB8-0FE8-499E-BE12-D4C9A392981D}" type="presOf" srcId="{B12B0BBD-968B-4FB0-93C8-86383780BC97}" destId="{F55C89E4-BAE7-4BC2-8A5E-A71DA778D25D}" srcOrd="0" destOrd="0" presId="urn:microsoft.com/office/officeart/2008/layout/VerticalCurvedList"/>
    <dgm:cxn modelId="{2AE61FB2-5B68-403A-B4BB-BBD7924D1ADF}" type="presOf" srcId="{A7CDA29C-4579-411D-8F8F-89A38CEB8F9F}" destId="{A252DD34-2430-49C9-AEF5-918F2E4FDDA9}" srcOrd="0" destOrd="0" presId="urn:microsoft.com/office/officeart/2008/layout/VerticalCurvedList"/>
    <dgm:cxn modelId="{EDCB68BC-BA80-4997-872F-3F37BFF6C999}" type="presOf" srcId="{736B9F3A-45EB-4F3B-9799-6EF628439890}" destId="{1651C532-4A02-44FB-BB0D-0FE8ADD9EA24}" srcOrd="0" destOrd="0" presId="urn:microsoft.com/office/officeart/2008/layout/VerticalCurvedList"/>
    <dgm:cxn modelId="{483ECEF6-293F-4962-B16D-161C7BFCEAAA}" srcId="{A7CDA29C-4579-411D-8F8F-89A38CEB8F9F}" destId="{B12B0BBD-968B-4FB0-93C8-86383780BC97}" srcOrd="2" destOrd="0" parTransId="{957CA216-367D-4506-82CD-BA15DF3592B6}" sibTransId="{BD7050CD-34EC-4AA0-A50C-C72E20EACD43}"/>
    <dgm:cxn modelId="{13176B2D-9803-4198-B237-4433BA54E587}" type="presOf" srcId="{D400797E-D89C-4322-9F16-4ED413A3649C}" destId="{7689270F-4EAE-4AA4-9395-9501697D72C4}" srcOrd="0" destOrd="0" presId="urn:microsoft.com/office/officeart/2008/layout/VerticalCurvedList"/>
    <dgm:cxn modelId="{A02AE8C4-208B-463A-B2CA-7805EA6D285A}" srcId="{A7CDA29C-4579-411D-8F8F-89A38CEB8F9F}" destId="{D400797E-D89C-4322-9F16-4ED413A3649C}" srcOrd="1" destOrd="0" parTransId="{3EA3D6E9-51CA-47C6-AE9B-BF615451C91E}" sibTransId="{3EB73B88-2E36-4FBE-8991-17167A0A80F7}"/>
    <dgm:cxn modelId="{7708AAE3-5095-415C-96F1-A844633D9061}" type="presParOf" srcId="{A252DD34-2430-49C9-AEF5-918F2E4FDDA9}" destId="{91310B8E-CA73-42AF-A501-60AC078D086A}" srcOrd="0" destOrd="0" presId="urn:microsoft.com/office/officeart/2008/layout/VerticalCurvedList"/>
    <dgm:cxn modelId="{ADE37234-78E1-4D4D-A991-969F43305E83}" type="presParOf" srcId="{91310B8E-CA73-42AF-A501-60AC078D086A}" destId="{0275A734-95BD-4C45-8F0F-2B8F8062AB69}" srcOrd="0" destOrd="0" presId="urn:microsoft.com/office/officeart/2008/layout/VerticalCurvedList"/>
    <dgm:cxn modelId="{D7B9012A-4B2C-4082-8CAD-0B6E446E670C}" type="presParOf" srcId="{0275A734-95BD-4C45-8F0F-2B8F8062AB69}" destId="{50B1D858-3852-4EBE-9934-C4DAD3151847}" srcOrd="0" destOrd="0" presId="urn:microsoft.com/office/officeart/2008/layout/VerticalCurvedList"/>
    <dgm:cxn modelId="{3C10FED0-7567-4D6E-989B-54F55E74A271}" type="presParOf" srcId="{0275A734-95BD-4C45-8F0F-2B8F8062AB69}" destId="{1651C532-4A02-44FB-BB0D-0FE8ADD9EA24}" srcOrd="1" destOrd="0" presId="urn:microsoft.com/office/officeart/2008/layout/VerticalCurvedList"/>
    <dgm:cxn modelId="{2E344A59-E006-4167-B9AA-0F916A135873}" type="presParOf" srcId="{0275A734-95BD-4C45-8F0F-2B8F8062AB69}" destId="{532298C6-C127-4E0F-90C5-BD138AA36A0A}" srcOrd="2" destOrd="0" presId="urn:microsoft.com/office/officeart/2008/layout/VerticalCurvedList"/>
    <dgm:cxn modelId="{861C201F-5B0D-44BE-BFC7-288A9F080204}" type="presParOf" srcId="{0275A734-95BD-4C45-8F0F-2B8F8062AB69}" destId="{F10DFFD9-D54A-45F4-ADC4-31E9A0C17920}" srcOrd="3" destOrd="0" presId="urn:microsoft.com/office/officeart/2008/layout/VerticalCurvedList"/>
    <dgm:cxn modelId="{86B21F9E-9610-4AE3-8657-E1C8ED284793}" type="presParOf" srcId="{91310B8E-CA73-42AF-A501-60AC078D086A}" destId="{1AAD002A-3598-45F6-8F18-6099B83C8351}" srcOrd="1" destOrd="0" presId="urn:microsoft.com/office/officeart/2008/layout/VerticalCurvedList"/>
    <dgm:cxn modelId="{6BFB7FB4-3923-44AC-8252-25958E9CC40B}" type="presParOf" srcId="{91310B8E-CA73-42AF-A501-60AC078D086A}" destId="{1540DDEC-98AA-4D31-8F4A-5E051D5E5892}" srcOrd="2" destOrd="0" presId="urn:microsoft.com/office/officeart/2008/layout/VerticalCurvedList"/>
    <dgm:cxn modelId="{10E8853B-8FBC-4EDB-87FD-1612E85C8E4D}" type="presParOf" srcId="{1540DDEC-98AA-4D31-8F4A-5E051D5E5892}" destId="{30AE2D33-5C4F-4E14-AD32-16FA9B455FE9}" srcOrd="0" destOrd="0" presId="urn:microsoft.com/office/officeart/2008/layout/VerticalCurvedList"/>
    <dgm:cxn modelId="{85B284B1-6B7F-46EA-AF53-EA7DBA5F9E7A}" type="presParOf" srcId="{91310B8E-CA73-42AF-A501-60AC078D086A}" destId="{7689270F-4EAE-4AA4-9395-9501697D72C4}" srcOrd="3" destOrd="0" presId="urn:microsoft.com/office/officeart/2008/layout/VerticalCurvedList"/>
    <dgm:cxn modelId="{BE77B3E0-5716-4E69-B2CF-A7CD2D02EBE8}" type="presParOf" srcId="{91310B8E-CA73-42AF-A501-60AC078D086A}" destId="{D4263B3C-1157-45ED-99FA-9D8EE4D4CB91}" srcOrd="4" destOrd="0" presId="urn:microsoft.com/office/officeart/2008/layout/VerticalCurvedList"/>
    <dgm:cxn modelId="{586A49A5-C151-4E01-A3FB-E65EFEC0368B}" type="presParOf" srcId="{D4263B3C-1157-45ED-99FA-9D8EE4D4CB91}" destId="{639BD5C0-1E9B-47B1-BCA6-E661EDAFA379}" srcOrd="0" destOrd="0" presId="urn:microsoft.com/office/officeart/2008/layout/VerticalCurvedList"/>
    <dgm:cxn modelId="{D6E84860-9084-4ACD-A3E1-B1115FA66ECD}" type="presParOf" srcId="{91310B8E-CA73-42AF-A501-60AC078D086A}" destId="{F55C89E4-BAE7-4BC2-8A5E-A71DA778D25D}" srcOrd="5" destOrd="0" presId="urn:microsoft.com/office/officeart/2008/layout/VerticalCurvedList"/>
    <dgm:cxn modelId="{E75EBCC5-C1CB-454A-892E-1F9605DDBC6F}" type="presParOf" srcId="{91310B8E-CA73-42AF-A501-60AC078D086A}" destId="{EDE7AA5F-7BEA-4606-AF8E-88550F44BD11}" srcOrd="6" destOrd="0" presId="urn:microsoft.com/office/officeart/2008/layout/VerticalCurvedList"/>
    <dgm:cxn modelId="{969C45D0-9E7B-4F00-B750-1876A4CD3938}" type="presParOf" srcId="{EDE7AA5F-7BEA-4606-AF8E-88550F44BD11}" destId="{1D7AFEA6-D139-4EC6-BC57-D39A518856E8}"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4735275-4F8C-4014-BA5A-12E92AC18E47}"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D9FBDAC3-AC97-4D99-9524-F75FECDC6329}">
      <dgm:prSet phldrT="[Текст]"/>
      <dgm:spPr/>
      <dgm:t>
        <a:bodyPr/>
        <a:lstStyle/>
        <a:p>
          <a:r>
            <a:rPr lang="en-US" b="1">
              <a:latin typeface="Times New Roman" panose="02020603050405020304" pitchFamily="18" charset="0"/>
              <a:cs typeface="Times New Roman" panose="02020603050405020304" pitchFamily="18" charset="0"/>
            </a:rPr>
            <a:t>Muhokamachi:</a:t>
          </a:r>
          <a:r>
            <a:rPr lang="en-US">
              <a:latin typeface="Times New Roman" panose="02020603050405020304" pitchFamily="18" charset="0"/>
              <a:cs typeface="Times New Roman" panose="02020603050405020304" pitchFamily="18" charset="0"/>
            </a:rPr>
            <a:t> Masalani tahlil qiladi, savollarga javob beradi va o‘z yechimlarini taklif qiladi.</a:t>
          </a:r>
          <a:endParaRPr lang="ru-RU" dirty="0"/>
        </a:p>
      </dgm:t>
    </dgm:pt>
    <dgm:pt modelId="{2CB59BE0-512E-4753-91AD-CB7C941BD6CA}" type="parTrans" cxnId="{5FEE64CD-76D3-4EDE-A062-A5B8A1FCA2D2}">
      <dgm:prSet/>
      <dgm:spPr/>
      <dgm:t>
        <a:bodyPr/>
        <a:lstStyle/>
        <a:p>
          <a:endParaRPr lang="ru-RU"/>
        </a:p>
      </dgm:t>
    </dgm:pt>
    <dgm:pt modelId="{E50B135D-8BC6-4950-8488-83DFDCD89176}" type="sibTrans" cxnId="{5FEE64CD-76D3-4EDE-A062-A5B8A1FCA2D2}">
      <dgm:prSet/>
      <dgm:spPr/>
      <dgm:t>
        <a:bodyPr/>
        <a:lstStyle/>
        <a:p>
          <a:endParaRPr lang="ru-RU"/>
        </a:p>
      </dgm:t>
    </dgm:pt>
    <dgm:pt modelId="{399CEE09-C028-4E5C-8292-7EA1CDB5983A}">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Yozuvchi</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hisob-kitoblarini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yozib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xulosalarni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yozma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ifodalaydi</a:t>
          </a:r>
          <a:r>
            <a:rPr lang="en-US" dirty="0">
              <a:latin typeface="Times New Roman" panose="02020603050405020304" pitchFamily="18" charset="0"/>
              <a:cs typeface="Times New Roman" panose="02020603050405020304" pitchFamily="18" charset="0"/>
            </a:rPr>
            <a:t>.</a:t>
          </a:r>
          <a:endParaRPr lang="ru-RU" dirty="0"/>
        </a:p>
      </dgm:t>
    </dgm:pt>
    <dgm:pt modelId="{7E8F86FA-4A9B-47B5-84E9-BFEAA9468D33}" type="parTrans" cxnId="{62903DA5-27A4-4676-86AA-0369FDECD9D2}">
      <dgm:prSet/>
      <dgm:spPr/>
      <dgm:t>
        <a:bodyPr/>
        <a:lstStyle/>
        <a:p>
          <a:endParaRPr lang="ru-RU"/>
        </a:p>
      </dgm:t>
    </dgm:pt>
    <dgm:pt modelId="{7417C431-B520-4854-8F72-06009C654A9F}" type="sibTrans" cxnId="{62903DA5-27A4-4676-86AA-0369FDECD9D2}">
      <dgm:prSet/>
      <dgm:spPr/>
      <dgm:t>
        <a:bodyPr/>
        <a:lstStyle/>
        <a:p>
          <a:endParaRPr lang="ru-RU"/>
        </a:p>
      </dgm:t>
    </dgm:pt>
    <dgm:pt modelId="{5B1B91C0-AB5E-443C-BCE5-6A1A7B1A3AAE}">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Vaqt</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nazoratchisi</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kuzatib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topshiriqning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ta'minlaydi</a:t>
          </a:r>
          <a:endParaRPr lang="ru-RU" dirty="0"/>
        </a:p>
      </dgm:t>
    </dgm:pt>
    <dgm:pt modelId="{0EEC4D05-D1F6-4F34-8705-A484578336A2}" type="parTrans" cxnId="{0491D2F3-9AF7-43AB-BBB5-9496E872E97C}">
      <dgm:prSet/>
      <dgm:spPr/>
      <dgm:t>
        <a:bodyPr/>
        <a:lstStyle/>
        <a:p>
          <a:endParaRPr lang="ru-RU"/>
        </a:p>
      </dgm:t>
    </dgm:pt>
    <dgm:pt modelId="{20D7E6F4-D697-4643-9FFB-82E9557688BE}" type="sibTrans" cxnId="{0491D2F3-9AF7-43AB-BBB5-9496E872E97C}">
      <dgm:prSet/>
      <dgm:spPr/>
      <dgm:t>
        <a:bodyPr/>
        <a:lstStyle/>
        <a:p>
          <a:endParaRPr lang="ru-RU"/>
        </a:p>
      </dgm:t>
    </dgm:pt>
    <dgm:pt modelId="{5FA516AF-4A1A-415A-A210-BBC787AA2178}">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Ma’lumot</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yig‘uvchi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ixtiyoriy</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qo‘shimcha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resurslarni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topadi</a:t>
          </a:r>
          <a:endParaRPr lang="ru-RU" dirty="0"/>
        </a:p>
      </dgm:t>
    </dgm:pt>
    <dgm:pt modelId="{B60520F2-3A53-496B-B31E-ADA31B86E249}" type="parTrans" cxnId="{FE18EFB1-BB92-4EBD-ADCD-CD19C5829884}">
      <dgm:prSet/>
      <dgm:spPr/>
      <dgm:t>
        <a:bodyPr/>
        <a:lstStyle/>
        <a:p>
          <a:endParaRPr lang="ru-RU"/>
        </a:p>
      </dgm:t>
    </dgm:pt>
    <dgm:pt modelId="{46DBB0B4-A023-420E-8181-21D14A887581}" type="sibTrans" cxnId="{FE18EFB1-BB92-4EBD-ADCD-CD19C5829884}">
      <dgm:prSet/>
      <dgm:spPr/>
      <dgm:t>
        <a:bodyPr/>
        <a:lstStyle/>
        <a:p>
          <a:endParaRPr lang="ru-RU"/>
        </a:p>
      </dgm:t>
    </dgm:pt>
    <dgm:pt modelId="{2558EA0D-9BEE-40E3-B74F-CCF5110D0550}">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Taqdimotchi</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nomidan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xulosalarni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sinfga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taqdim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a:t>
          </a:r>
          <a:endParaRPr lang="ru-RU" dirty="0"/>
        </a:p>
      </dgm:t>
    </dgm:pt>
    <dgm:pt modelId="{E16FB176-7483-49DD-9333-0D833B457273}" type="parTrans" cxnId="{6CB201BB-7DE1-4237-A0D8-1C413ACA7106}">
      <dgm:prSet/>
      <dgm:spPr/>
      <dgm:t>
        <a:bodyPr/>
        <a:lstStyle/>
        <a:p>
          <a:endParaRPr lang="ru-RU"/>
        </a:p>
      </dgm:t>
    </dgm:pt>
    <dgm:pt modelId="{DF2F0D36-C634-4959-9D15-3CF2EC045BCA}" type="sibTrans" cxnId="{6CB201BB-7DE1-4237-A0D8-1C413ACA7106}">
      <dgm:prSet/>
      <dgm:spPr/>
      <dgm:t>
        <a:bodyPr/>
        <a:lstStyle/>
        <a:p>
          <a:endParaRPr lang="ru-RU"/>
        </a:p>
      </dgm:t>
    </dgm:pt>
    <dgm:pt modelId="{53536B52-8212-4D22-AD7F-34ADF0B6F384}" type="pres">
      <dgm:prSet presAssocID="{C4735275-4F8C-4014-BA5A-12E92AC18E47}" presName="diagram" presStyleCnt="0">
        <dgm:presLayoutVars>
          <dgm:dir/>
          <dgm:resizeHandles val="exact"/>
        </dgm:presLayoutVars>
      </dgm:prSet>
      <dgm:spPr/>
      <dgm:t>
        <a:bodyPr/>
        <a:lstStyle/>
        <a:p>
          <a:endParaRPr lang="ru-RU"/>
        </a:p>
      </dgm:t>
    </dgm:pt>
    <dgm:pt modelId="{6542A561-0969-43EE-9C10-FF1E3A17CCB1}" type="pres">
      <dgm:prSet presAssocID="{D9FBDAC3-AC97-4D99-9524-F75FECDC6329}" presName="node" presStyleLbl="node1" presStyleIdx="0" presStyleCnt="5">
        <dgm:presLayoutVars>
          <dgm:bulletEnabled val="1"/>
        </dgm:presLayoutVars>
      </dgm:prSet>
      <dgm:spPr/>
      <dgm:t>
        <a:bodyPr/>
        <a:lstStyle/>
        <a:p>
          <a:endParaRPr lang="ru-RU"/>
        </a:p>
      </dgm:t>
    </dgm:pt>
    <dgm:pt modelId="{8F7899FD-FBDA-40C7-9B0C-BA681407AF76}" type="pres">
      <dgm:prSet presAssocID="{E50B135D-8BC6-4950-8488-83DFDCD89176}" presName="sibTrans" presStyleCnt="0"/>
      <dgm:spPr/>
    </dgm:pt>
    <dgm:pt modelId="{C2E33D5D-B38C-40A6-9DCE-3BF60E7D066A}" type="pres">
      <dgm:prSet presAssocID="{399CEE09-C028-4E5C-8292-7EA1CDB5983A}" presName="node" presStyleLbl="node1" presStyleIdx="1" presStyleCnt="5">
        <dgm:presLayoutVars>
          <dgm:bulletEnabled val="1"/>
        </dgm:presLayoutVars>
      </dgm:prSet>
      <dgm:spPr/>
      <dgm:t>
        <a:bodyPr/>
        <a:lstStyle/>
        <a:p>
          <a:endParaRPr lang="ru-RU"/>
        </a:p>
      </dgm:t>
    </dgm:pt>
    <dgm:pt modelId="{88C6B81B-ED83-4AA9-9F67-4ED60AE133EB}" type="pres">
      <dgm:prSet presAssocID="{7417C431-B520-4854-8F72-06009C654A9F}" presName="sibTrans" presStyleCnt="0"/>
      <dgm:spPr/>
    </dgm:pt>
    <dgm:pt modelId="{A26576CB-6E97-4855-A65A-B3C5EB1EE018}" type="pres">
      <dgm:prSet presAssocID="{5B1B91C0-AB5E-443C-BCE5-6A1A7B1A3AAE}" presName="node" presStyleLbl="node1" presStyleIdx="2" presStyleCnt="5">
        <dgm:presLayoutVars>
          <dgm:bulletEnabled val="1"/>
        </dgm:presLayoutVars>
      </dgm:prSet>
      <dgm:spPr/>
      <dgm:t>
        <a:bodyPr/>
        <a:lstStyle/>
        <a:p>
          <a:endParaRPr lang="ru-RU"/>
        </a:p>
      </dgm:t>
    </dgm:pt>
    <dgm:pt modelId="{B6D62665-7BCE-4F02-99CC-3348ADF5EBBC}" type="pres">
      <dgm:prSet presAssocID="{20D7E6F4-D697-4643-9FFB-82E9557688BE}" presName="sibTrans" presStyleCnt="0"/>
      <dgm:spPr/>
    </dgm:pt>
    <dgm:pt modelId="{67B579AB-ACD4-4A21-A5E9-3E773DC16AFB}" type="pres">
      <dgm:prSet presAssocID="{5FA516AF-4A1A-415A-A210-BBC787AA2178}" presName="node" presStyleLbl="node1" presStyleIdx="3" presStyleCnt="5">
        <dgm:presLayoutVars>
          <dgm:bulletEnabled val="1"/>
        </dgm:presLayoutVars>
      </dgm:prSet>
      <dgm:spPr/>
      <dgm:t>
        <a:bodyPr/>
        <a:lstStyle/>
        <a:p>
          <a:endParaRPr lang="ru-RU"/>
        </a:p>
      </dgm:t>
    </dgm:pt>
    <dgm:pt modelId="{CE8538D1-3BD9-4454-A377-F3BD7137A000}" type="pres">
      <dgm:prSet presAssocID="{46DBB0B4-A023-420E-8181-21D14A887581}" presName="sibTrans" presStyleCnt="0"/>
      <dgm:spPr/>
    </dgm:pt>
    <dgm:pt modelId="{28477402-85E3-46AF-B123-AEF77114B63D}" type="pres">
      <dgm:prSet presAssocID="{2558EA0D-9BEE-40E3-B74F-CCF5110D0550}" presName="node" presStyleLbl="node1" presStyleIdx="4" presStyleCnt="5">
        <dgm:presLayoutVars>
          <dgm:bulletEnabled val="1"/>
        </dgm:presLayoutVars>
      </dgm:prSet>
      <dgm:spPr/>
      <dgm:t>
        <a:bodyPr/>
        <a:lstStyle/>
        <a:p>
          <a:endParaRPr lang="ru-RU"/>
        </a:p>
      </dgm:t>
    </dgm:pt>
  </dgm:ptLst>
  <dgm:cxnLst>
    <dgm:cxn modelId="{B95BEF09-03AB-4105-8F19-78DB96F2C996}" type="presOf" srcId="{C4735275-4F8C-4014-BA5A-12E92AC18E47}" destId="{53536B52-8212-4D22-AD7F-34ADF0B6F384}" srcOrd="0" destOrd="0" presId="urn:microsoft.com/office/officeart/2005/8/layout/default"/>
    <dgm:cxn modelId="{FF6124B7-B31E-4294-B96B-0EF7305E9B2A}" type="presOf" srcId="{2558EA0D-9BEE-40E3-B74F-CCF5110D0550}" destId="{28477402-85E3-46AF-B123-AEF77114B63D}" srcOrd="0" destOrd="0" presId="urn:microsoft.com/office/officeart/2005/8/layout/default"/>
    <dgm:cxn modelId="{62903DA5-27A4-4676-86AA-0369FDECD9D2}" srcId="{C4735275-4F8C-4014-BA5A-12E92AC18E47}" destId="{399CEE09-C028-4E5C-8292-7EA1CDB5983A}" srcOrd="1" destOrd="0" parTransId="{7E8F86FA-4A9B-47B5-84E9-BFEAA9468D33}" sibTransId="{7417C431-B520-4854-8F72-06009C654A9F}"/>
    <dgm:cxn modelId="{B3CA31AC-46A3-431B-A605-CD6C0775C21D}" type="presOf" srcId="{399CEE09-C028-4E5C-8292-7EA1CDB5983A}" destId="{C2E33D5D-B38C-40A6-9DCE-3BF60E7D066A}" srcOrd="0" destOrd="0" presId="urn:microsoft.com/office/officeart/2005/8/layout/default"/>
    <dgm:cxn modelId="{4AE749D9-AE01-4080-A239-B4E37A66CABA}" type="presOf" srcId="{5B1B91C0-AB5E-443C-BCE5-6A1A7B1A3AAE}" destId="{A26576CB-6E97-4855-A65A-B3C5EB1EE018}" srcOrd="0" destOrd="0" presId="urn:microsoft.com/office/officeart/2005/8/layout/default"/>
    <dgm:cxn modelId="{9BCB1265-F92A-4878-B7F8-3726784DC1BD}" type="presOf" srcId="{5FA516AF-4A1A-415A-A210-BBC787AA2178}" destId="{67B579AB-ACD4-4A21-A5E9-3E773DC16AFB}" srcOrd="0" destOrd="0" presId="urn:microsoft.com/office/officeart/2005/8/layout/default"/>
    <dgm:cxn modelId="{5FEE64CD-76D3-4EDE-A062-A5B8A1FCA2D2}" srcId="{C4735275-4F8C-4014-BA5A-12E92AC18E47}" destId="{D9FBDAC3-AC97-4D99-9524-F75FECDC6329}" srcOrd="0" destOrd="0" parTransId="{2CB59BE0-512E-4753-91AD-CB7C941BD6CA}" sibTransId="{E50B135D-8BC6-4950-8488-83DFDCD89176}"/>
    <dgm:cxn modelId="{0491D2F3-9AF7-43AB-BBB5-9496E872E97C}" srcId="{C4735275-4F8C-4014-BA5A-12E92AC18E47}" destId="{5B1B91C0-AB5E-443C-BCE5-6A1A7B1A3AAE}" srcOrd="2" destOrd="0" parTransId="{0EEC4D05-D1F6-4F34-8705-A484578336A2}" sibTransId="{20D7E6F4-D697-4643-9FFB-82E9557688BE}"/>
    <dgm:cxn modelId="{6CB201BB-7DE1-4237-A0D8-1C413ACA7106}" srcId="{C4735275-4F8C-4014-BA5A-12E92AC18E47}" destId="{2558EA0D-9BEE-40E3-B74F-CCF5110D0550}" srcOrd="4" destOrd="0" parTransId="{E16FB176-7483-49DD-9333-0D833B457273}" sibTransId="{DF2F0D36-C634-4959-9D15-3CF2EC045BCA}"/>
    <dgm:cxn modelId="{369AEEEF-5217-4173-A66C-764831A4D523}" type="presOf" srcId="{D9FBDAC3-AC97-4D99-9524-F75FECDC6329}" destId="{6542A561-0969-43EE-9C10-FF1E3A17CCB1}" srcOrd="0" destOrd="0" presId="urn:microsoft.com/office/officeart/2005/8/layout/default"/>
    <dgm:cxn modelId="{FE18EFB1-BB92-4EBD-ADCD-CD19C5829884}" srcId="{C4735275-4F8C-4014-BA5A-12E92AC18E47}" destId="{5FA516AF-4A1A-415A-A210-BBC787AA2178}" srcOrd="3" destOrd="0" parTransId="{B60520F2-3A53-496B-B31E-ADA31B86E249}" sibTransId="{46DBB0B4-A023-420E-8181-21D14A887581}"/>
    <dgm:cxn modelId="{A144FED3-D8A6-4128-89A2-9571DB0669F2}" type="presParOf" srcId="{53536B52-8212-4D22-AD7F-34ADF0B6F384}" destId="{6542A561-0969-43EE-9C10-FF1E3A17CCB1}" srcOrd="0" destOrd="0" presId="urn:microsoft.com/office/officeart/2005/8/layout/default"/>
    <dgm:cxn modelId="{AB767070-8B36-47EC-87F7-A24F0103F204}" type="presParOf" srcId="{53536B52-8212-4D22-AD7F-34ADF0B6F384}" destId="{8F7899FD-FBDA-40C7-9B0C-BA681407AF76}" srcOrd="1" destOrd="0" presId="urn:microsoft.com/office/officeart/2005/8/layout/default"/>
    <dgm:cxn modelId="{A6D761CE-89B2-4101-AEA7-46A6CB81F452}" type="presParOf" srcId="{53536B52-8212-4D22-AD7F-34ADF0B6F384}" destId="{C2E33D5D-B38C-40A6-9DCE-3BF60E7D066A}" srcOrd="2" destOrd="0" presId="urn:microsoft.com/office/officeart/2005/8/layout/default"/>
    <dgm:cxn modelId="{A1713E81-0EA1-409B-9C73-B44CBBB8F3ED}" type="presParOf" srcId="{53536B52-8212-4D22-AD7F-34ADF0B6F384}" destId="{88C6B81B-ED83-4AA9-9F67-4ED60AE133EB}" srcOrd="3" destOrd="0" presId="urn:microsoft.com/office/officeart/2005/8/layout/default"/>
    <dgm:cxn modelId="{525BD9E5-C9DD-477D-A683-EE03E8E462ED}" type="presParOf" srcId="{53536B52-8212-4D22-AD7F-34ADF0B6F384}" destId="{A26576CB-6E97-4855-A65A-B3C5EB1EE018}" srcOrd="4" destOrd="0" presId="urn:microsoft.com/office/officeart/2005/8/layout/default"/>
    <dgm:cxn modelId="{DE246AF2-FF0F-4053-A030-87774793ABE7}" type="presParOf" srcId="{53536B52-8212-4D22-AD7F-34ADF0B6F384}" destId="{B6D62665-7BCE-4F02-99CC-3348ADF5EBBC}" srcOrd="5" destOrd="0" presId="urn:microsoft.com/office/officeart/2005/8/layout/default"/>
    <dgm:cxn modelId="{ABD1EB93-748B-4680-847F-58D439571EAE}" type="presParOf" srcId="{53536B52-8212-4D22-AD7F-34ADF0B6F384}" destId="{67B579AB-ACD4-4A21-A5E9-3E773DC16AFB}" srcOrd="6" destOrd="0" presId="urn:microsoft.com/office/officeart/2005/8/layout/default"/>
    <dgm:cxn modelId="{00E047AC-2C0A-4428-A1C8-E1C72BEAB4BB}" type="presParOf" srcId="{53536B52-8212-4D22-AD7F-34ADF0B6F384}" destId="{CE8538D1-3BD9-4454-A377-F3BD7137A000}" srcOrd="7" destOrd="0" presId="urn:microsoft.com/office/officeart/2005/8/layout/default"/>
    <dgm:cxn modelId="{CBB95FD9-61B8-462C-ADE2-5705BDCF045C}" type="presParOf" srcId="{53536B52-8212-4D22-AD7F-34ADF0B6F384}" destId="{28477402-85E3-46AF-B123-AEF77114B63D}"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BC6A67E-1786-45D8-9202-9569A0EB40C6}" type="doc">
      <dgm:prSet loTypeId="urn:microsoft.com/office/officeart/2008/layout/NameandTitleOrganizationalChart" loCatId="hierarchy" qsTypeId="urn:microsoft.com/office/officeart/2005/8/quickstyle/simple3" qsCatId="simple" csTypeId="urn:microsoft.com/office/officeart/2005/8/colors/accent1_2" csCatId="accent1" phldr="1"/>
      <dgm:spPr/>
      <dgm:t>
        <a:bodyPr/>
        <a:lstStyle/>
        <a:p>
          <a:endParaRPr lang="ru-RU"/>
        </a:p>
      </dgm:t>
    </dgm:pt>
    <dgm:pt modelId="{2D216623-EA4C-47CA-BBF2-313E3E8BC9C9}">
      <dgm:prSet phldrT="[Текст]" custT="1"/>
      <dgm:spPr/>
      <dgm:t>
        <a:bodyPr/>
        <a:lstStyle/>
        <a:p>
          <a:r>
            <a:rPr lang="en-US" sz="2800" b="0" dirty="0" err="1">
              <a:latin typeface="Times New Roman" panose="02020603050405020304" pitchFamily="18" charset="0"/>
              <a:cs typeface="Times New Roman" panose="02020603050405020304" pitchFamily="18" charset="0"/>
            </a:rPr>
            <a:t>Hurmat</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bilan</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muomala</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qilish</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asosiy</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qoida</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hisoblanadi</a:t>
          </a:r>
          <a:endParaRPr lang="ru-RU" sz="2800" b="0" dirty="0"/>
        </a:p>
      </dgm:t>
    </dgm:pt>
    <dgm:pt modelId="{413A6650-A71F-45A8-A85E-D05203000ED9}" type="parTrans" cxnId="{C087807D-1D45-4E61-8F4B-E54961A5E1A8}">
      <dgm:prSet/>
      <dgm:spPr/>
      <dgm:t>
        <a:bodyPr/>
        <a:lstStyle/>
        <a:p>
          <a:endParaRPr lang="ru-RU"/>
        </a:p>
      </dgm:t>
    </dgm:pt>
    <dgm:pt modelId="{D57CF003-F245-48A3-BA8B-6FD6B79C7C6D}" type="sibTrans" cxnId="{C087807D-1D45-4E61-8F4B-E54961A5E1A8}">
      <dgm:prSet/>
      <dgm:spPr/>
      <dgm:t>
        <a:bodyPr/>
        <a:lstStyle/>
        <a:p>
          <a:r>
            <a:rPr lang="en-US" b="1" dirty="0">
              <a:latin typeface="Times New Roman" panose="02020603050405020304" pitchFamily="18" charset="0"/>
              <a:cs typeface="Times New Roman" panose="02020603050405020304" pitchFamily="18" charset="0"/>
            </a:rPr>
            <a:t>Bir-</a:t>
          </a:r>
          <a:r>
            <a:rPr lang="en-US" b="1" dirty="0" err="1">
              <a:latin typeface="Times New Roman" panose="02020603050405020304" pitchFamily="18" charset="0"/>
              <a:cs typeface="Times New Roman" panose="02020603050405020304" pitchFamily="18" charset="0"/>
            </a:rPr>
            <a:t>birini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tinglash</a:t>
          </a:r>
          <a:endParaRPr lang="ru-RU" b="1" dirty="0">
            <a:latin typeface="Times New Roman" panose="02020603050405020304" pitchFamily="18" charset="0"/>
            <a:cs typeface="Times New Roman" panose="02020603050405020304" pitchFamily="18" charset="0"/>
          </a:endParaRPr>
        </a:p>
      </dgm:t>
    </dgm:pt>
    <dgm:pt modelId="{118B8E36-38D2-4156-83C1-22C79F41D2F1}" type="asst">
      <dgm:prSet phldrT="[Текст]" custT="1"/>
      <dgm:spPr/>
      <dgm:t>
        <a:bodyPr/>
        <a:lstStyle/>
        <a:p>
          <a:r>
            <a:rPr lang="en-US" sz="2800" dirty="0" err="1">
              <a:latin typeface="Times New Roman" panose="02020603050405020304" pitchFamily="18" charset="0"/>
              <a:cs typeface="Times New Roman" panose="02020603050405020304" pitchFamily="18" charset="0"/>
            </a:rPr>
            <a:t>Hech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ustun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bo‘lmasligi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a:t>
          </a:r>
          <a:endParaRPr lang="ru-RU" sz="2800" dirty="0"/>
        </a:p>
      </dgm:t>
    </dgm:pt>
    <dgm:pt modelId="{CE334C3E-0428-4133-8106-ADC1DB078E87}" type="parTrans" cxnId="{232082E0-ADBA-4F84-9D3E-D93CE58176A5}">
      <dgm:prSet/>
      <dgm:spPr/>
      <dgm:t>
        <a:bodyPr/>
        <a:lstStyle/>
        <a:p>
          <a:endParaRPr lang="ru-RU"/>
        </a:p>
      </dgm:t>
    </dgm:pt>
    <dgm:pt modelId="{C72E28F9-4285-4A73-BF03-BD9625C82995}" type="sibTrans" cxnId="{232082E0-ADBA-4F84-9D3E-D93CE58176A5}">
      <dgm:prSet/>
      <dgm:spPr/>
      <dgm:t>
        <a:bodyPr/>
        <a:lstStyle/>
        <a:p>
          <a:r>
            <a:rPr lang="en-US" b="1" dirty="0" err="1">
              <a:latin typeface="Times New Roman" panose="02020603050405020304" pitchFamily="18" charset="0"/>
              <a:cs typeface="Times New Roman" panose="02020603050405020304" pitchFamily="18" charset="0"/>
            </a:rPr>
            <a:t>O’quvchilarning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teng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huquqligi</a:t>
          </a:r>
          <a:endParaRPr lang="ru-RU" b="1" dirty="0">
            <a:latin typeface="Times New Roman" panose="02020603050405020304" pitchFamily="18" charset="0"/>
            <a:cs typeface="Times New Roman" panose="02020603050405020304" pitchFamily="18" charset="0"/>
          </a:endParaRPr>
        </a:p>
      </dgm:t>
    </dgm:pt>
    <dgm:pt modelId="{5EF5A7B3-9D7C-492D-A982-360FD05BC4B6}">
      <dgm:prSet phldrT="[Текст]" custT="1"/>
      <dgm:spPr/>
      <dgm:t>
        <a:bodyPr/>
        <a:lstStyle/>
        <a:p>
          <a:r>
            <a:rPr lang="en-US" sz="2400" b="0" dirty="0">
              <a:solidFill>
                <a:schemeClr val="tx1"/>
              </a:solidFill>
              <a:latin typeface="Times New Roman" panose="02020603050405020304" pitchFamily="18" charset="0"/>
              <a:cs typeface="Times New Roman" panose="02020603050405020304" pitchFamily="18" charset="0"/>
            </a:rPr>
            <a:t>Har </a:t>
          </a:r>
          <a:r>
            <a:rPr lang="en-US" sz="2400" b="0" dirty="0" err="1">
              <a:solidFill>
                <a:schemeClr val="tx1"/>
              </a:solidFill>
              <a:latin typeface="Times New Roman" panose="02020603050405020304" pitchFamily="18" charset="0"/>
              <a:cs typeface="Times New Roman" panose="02020603050405020304" pitchFamily="18" charset="0"/>
            </a:rPr>
            <a:t>bir</a:t>
          </a:r>
          <a:r>
            <a:rPr lang="en-US" sz="2400" b="0" dirty="0">
              <a:solidFill>
                <a:schemeClr val="tx1"/>
              </a:solidFill>
              <a:latin typeface="Times New Roman" panose="02020603050405020304" pitchFamily="18" charset="0"/>
              <a:cs typeface="Times New Roman" panose="02020603050405020304" pitchFamily="18" charset="0"/>
            </a:rPr>
            <a:t> masala </a:t>
          </a:r>
          <a:r>
            <a:rPr lang="en-US" sz="2400" b="0" dirty="0" err="1">
              <a:solidFill>
                <a:schemeClr val="tx1"/>
              </a:solidFill>
              <a:latin typeface="Times New Roman" panose="02020603050405020304" pitchFamily="18" charset="0"/>
              <a:cs typeface="Times New Roman" panose="02020603050405020304" pitchFamily="18" charset="0"/>
            </a:rPr>
            <a:t>yechimida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yangi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g‘oyalar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yondashuvlar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taklif</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qilinishi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rag‘batlantiriladi</a:t>
          </a:r>
          <a:endParaRPr lang="ru-RU" sz="2400" b="0" dirty="0">
            <a:solidFill>
              <a:schemeClr val="tx1"/>
            </a:solidFill>
          </a:endParaRPr>
        </a:p>
      </dgm:t>
    </dgm:pt>
    <dgm:pt modelId="{D9050E28-8BEB-4876-BB19-701C3A512159}" type="parTrans" cxnId="{5E5915E4-5277-4B1C-A5C2-B4DBF02DC38C}">
      <dgm:prSet/>
      <dgm:spPr/>
      <dgm:t>
        <a:bodyPr/>
        <a:lstStyle/>
        <a:p>
          <a:endParaRPr lang="ru-RU"/>
        </a:p>
      </dgm:t>
    </dgm:pt>
    <dgm:pt modelId="{04EB02C3-AD50-430E-8252-52339397BEA9}" type="sibTrans" cxnId="{5E5915E4-5277-4B1C-A5C2-B4DBF02DC38C}">
      <dgm:prSet/>
      <dgm:spPr/>
      <dgm:t>
        <a:bodyPr/>
        <a:lstStyle/>
        <a:p>
          <a:r>
            <a:rPr lang="en-US" b="1" dirty="0" err="1">
              <a:latin typeface="Times New Roman" panose="02020603050405020304" pitchFamily="18" charset="0"/>
              <a:cs typeface="Times New Roman" panose="02020603050405020304" pitchFamily="18" charset="0"/>
            </a:rPr>
            <a:t>Masalalarga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yondashish</a:t>
          </a:r>
          <a:endParaRPr lang="ru-RU" b="1" dirty="0">
            <a:latin typeface="Times New Roman" panose="02020603050405020304" pitchFamily="18" charset="0"/>
            <a:cs typeface="Times New Roman" panose="02020603050405020304" pitchFamily="18" charset="0"/>
          </a:endParaRPr>
        </a:p>
      </dgm:t>
    </dgm:pt>
    <dgm:pt modelId="{8AC86712-6759-4DA3-BCDE-221D4FEA17DF}">
      <dgm:prSet phldrT="[Текст]" custT="1"/>
      <dgm:spPr/>
      <dgm:t>
        <a:bodyPr/>
        <a:lstStyle/>
        <a:p>
          <a:r>
            <a:rPr lang="en-US" sz="2800" dirty="0">
              <a:solidFill>
                <a:schemeClr val="tx1"/>
              </a:solidFill>
              <a:latin typeface="Times New Roman" panose="02020603050405020304" pitchFamily="18" charset="0"/>
              <a:cs typeface="Times New Roman" panose="02020603050405020304" pitchFamily="18" charset="0"/>
            </a:rPr>
            <a:t>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bosqichda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vaqtni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tartibni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nazorat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qilish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muhim</a:t>
          </a:r>
          <a:endParaRPr lang="ru-RU" sz="2800" dirty="0">
            <a:solidFill>
              <a:schemeClr val="tx1"/>
            </a:solidFill>
          </a:endParaRPr>
        </a:p>
      </dgm:t>
    </dgm:pt>
    <dgm:pt modelId="{CF7CA4B4-EE06-4AA8-8B5D-4B6F4E7D9BDE}" type="parTrans" cxnId="{4C3717C4-81D0-4853-AA66-982A5A3B2F7B}">
      <dgm:prSet/>
      <dgm:spPr/>
      <dgm:t>
        <a:bodyPr/>
        <a:lstStyle/>
        <a:p>
          <a:endParaRPr lang="ru-RU"/>
        </a:p>
      </dgm:t>
    </dgm:pt>
    <dgm:pt modelId="{E834077F-2853-4370-B90C-A960718DE802}" type="sibTrans" cxnId="{4C3717C4-81D0-4853-AA66-982A5A3B2F7B}">
      <dgm:prSet/>
      <dgm:spPr/>
      <dgm:t>
        <a:bodyPr/>
        <a:lstStyle/>
        <a:p>
          <a:r>
            <a:rPr lang="en-US" b="1" dirty="0" err="1">
              <a:latin typeface="Times New Roman" panose="02020603050405020304" pitchFamily="18" charset="0"/>
              <a:cs typeface="Times New Roman" panose="02020603050405020304" pitchFamily="18" charset="0"/>
            </a:rPr>
            <a:t>Topshiriq</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tartibini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saqlash</a:t>
          </a:r>
          <a:endParaRPr lang="ru-RU" b="1" dirty="0">
            <a:latin typeface="Times New Roman" panose="02020603050405020304" pitchFamily="18" charset="0"/>
            <a:cs typeface="Times New Roman" panose="02020603050405020304" pitchFamily="18" charset="0"/>
          </a:endParaRPr>
        </a:p>
      </dgm:t>
    </dgm:pt>
    <dgm:pt modelId="{F0F8F01A-ADF4-4FA2-8335-9CC88075BCA7}">
      <dgm:prSet phldrT="[Текст]" custT="1"/>
      <dgm:spPr/>
      <dgm:t>
        <a:bodyPr/>
        <a:lstStyle/>
        <a:p>
          <a:r>
            <a:rPr lang="en-US" sz="2400" b="0" dirty="0" err="1">
              <a:solidFill>
                <a:schemeClr val="tx1"/>
              </a:solidFill>
              <a:latin typeface="Times New Roman" panose="02020603050405020304" pitchFamily="18" charset="0"/>
              <a:cs typeface="Times New Roman" panose="02020603050405020304" pitchFamily="18" charset="0"/>
            </a:rPr>
            <a:t>Muhokama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davomida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barcha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a'zolar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o‘z</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fikrlarini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bildirishi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qarorlar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umumiy</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kelishuv</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asosida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qabul</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qilinishi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kerak</a:t>
          </a:r>
          <a:endParaRPr lang="ru-RU" sz="2400" b="0" dirty="0">
            <a:solidFill>
              <a:schemeClr val="tx1"/>
            </a:solidFill>
          </a:endParaRPr>
        </a:p>
      </dgm:t>
    </dgm:pt>
    <dgm:pt modelId="{794C2A79-CCBF-490E-AE42-3C7455CA24C2}" type="parTrans" cxnId="{3ADDFFE6-D436-413D-A753-64EDE16EC769}">
      <dgm:prSet/>
      <dgm:spPr/>
      <dgm:t>
        <a:bodyPr/>
        <a:lstStyle/>
        <a:p>
          <a:endParaRPr lang="ru-RU"/>
        </a:p>
      </dgm:t>
    </dgm:pt>
    <dgm:pt modelId="{07E2D147-CA98-4AA8-944B-DCE33C0F1151}" type="sibTrans" cxnId="{3ADDFFE6-D436-413D-A753-64EDE16EC769}">
      <dgm:prSet/>
      <dgm:spPr/>
      <dgm:t>
        <a:bodyPr/>
        <a:lstStyle/>
        <a:p>
          <a:r>
            <a:rPr lang="en-US" b="1" dirty="0" err="1">
              <a:latin typeface="Times New Roman" panose="02020603050405020304" pitchFamily="18" charset="0"/>
              <a:cs typeface="Times New Roman" panose="02020603050405020304" pitchFamily="18" charset="0"/>
            </a:rPr>
            <a:t>Birgalikda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qaror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qabul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a:t>
          </a:r>
          <a:endParaRPr lang="ru-RU" b="1" dirty="0">
            <a:latin typeface="Times New Roman" panose="02020603050405020304" pitchFamily="18" charset="0"/>
            <a:cs typeface="Times New Roman" panose="02020603050405020304" pitchFamily="18" charset="0"/>
          </a:endParaRPr>
        </a:p>
      </dgm:t>
    </dgm:pt>
    <dgm:pt modelId="{0A505238-3B1B-4353-A6DA-BB2903ADCACF}" type="pres">
      <dgm:prSet presAssocID="{0BC6A67E-1786-45D8-9202-9569A0EB40C6}" presName="hierChild1" presStyleCnt="0">
        <dgm:presLayoutVars>
          <dgm:orgChart val="1"/>
          <dgm:chPref val="1"/>
          <dgm:dir/>
          <dgm:animOne val="branch"/>
          <dgm:animLvl val="lvl"/>
          <dgm:resizeHandles/>
        </dgm:presLayoutVars>
      </dgm:prSet>
      <dgm:spPr/>
      <dgm:t>
        <a:bodyPr/>
        <a:lstStyle/>
        <a:p>
          <a:endParaRPr lang="ru-RU"/>
        </a:p>
      </dgm:t>
    </dgm:pt>
    <dgm:pt modelId="{72BF8768-0D69-4508-A84F-34F8BC42C00F}" type="pres">
      <dgm:prSet presAssocID="{2D216623-EA4C-47CA-BBF2-313E3E8BC9C9}" presName="hierRoot1" presStyleCnt="0">
        <dgm:presLayoutVars>
          <dgm:hierBranch val="init"/>
        </dgm:presLayoutVars>
      </dgm:prSet>
      <dgm:spPr/>
    </dgm:pt>
    <dgm:pt modelId="{9E65CEAB-987F-45CB-8FDF-06C339EA120E}" type="pres">
      <dgm:prSet presAssocID="{2D216623-EA4C-47CA-BBF2-313E3E8BC9C9}" presName="rootComposite1" presStyleCnt="0"/>
      <dgm:spPr/>
    </dgm:pt>
    <dgm:pt modelId="{034199BC-0E0A-4279-BB7B-672DAFFAD0BD}" type="pres">
      <dgm:prSet presAssocID="{2D216623-EA4C-47CA-BBF2-313E3E8BC9C9}" presName="rootText1" presStyleLbl="node0" presStyleIdx="0" presStyleCnt="1" custScaleX="108039">
        <dgm:presLayoutVars>
          <dgm:chMax/>
          <dgm:chPref val="3"/>
        </dgm:presLayoutVars>
      </dgm:prSet>
      <dgm:spPr/>
      <dgm:t>
        <a:bodyPr/>
        <a:lstStyle/>
        <a:p>
          <a:endParaRPr lang="ru-RU"/>
        </a:p>
      </dgm:t>
    </dgm:pt>
    <dgm:pt modelId="{23C4421F-ACC8-417B-9310-A2087403B594}" type="pres">
      <dgm:prSet presAssocID="{2D216623-EA4C-47CA-BBF2-313E3E8BC9C9}" presName="titleText1" presStyleLbl="fgAcc0" presStyleIdx="0" presStyleCnt="1" custScaleX="112418" custLinFactNeighborX="9423" custLinFactNeighborY="23224">
        <dgm:presLayoutVars>
          <dgm:chMax val="0"/>
          <dgm:chPref val="0"/>
        </dgm:presLayoutVars>
      </dgm:prSet>
      <dgm:spPr/>
      <dgm:t>
        <a:bodyPr/>
        <a:lstStyle/>
        <a:p>
          <a:endParaRPr lang="ru-RU"/>
        </a:p>
      </dgm:t>
    </dgm:pt>
    <dgm:pt modelId="{E528B8BF-6D14-4CD1-BDFA-80088100F476}" type="pres">
      <dgm:prSet presAssocID="{2D216623-EA4C-47CA-BBF2-313E3E8BC9C9}" presName="rootConnector1" presStyleLbl="node1" presStyleIdx="0" presStyleCnt="3"/>
      <dgm:spPr/>
      <dgm:t>
        <a:bodyPr/>
        <a:lstStyle/>
        <a:p>
          <a:endParaRPr lang="ru-RU"/>
        </a:p>
      </dgm:t>
    </dgm:pt>
    <dgm:pt modelId="{3B2D5BAF-0B75-4CE5-B975-E5489F75B2CB}" type="pres">
      <dgm:prSet presAssocID="{2D216623-EA4C-47CA-BBF2-313E3E8BC9C9}" presName="hierChild2" presStyleCnt="0"/>
      <dgm:spPr/>
    </dgm:pt>
    <dgm:pt modelId="{6AD6077F-C040-4F76-A725-56703B81D935}" type="pres">
      <dgm:prSet presAssocID="{D9050E28-8BEB-4876-BB19-701C3A512159}" presName="Name37" presStyleLbl="parChTrans1D2" presStyleIdx="0" presStyleCnt="4"/>
      <dgm:spPr/>
      <dgm:t>
        <a:bodyPr/>
        <a:lstStyle/>
        <a:p>
          <a:endParaRPr lang="ru-RU"/>
        </a:p>
      </dgm:t>
    </dgm:pt>
    <dgm:pt modelId="{DD5E40CF-BC79-4E18-8F53-06A55088245C}" type="pres">
      <dgm:prSet presAssocID="{5EF5A7B3-9D7C-492D-A982-360FD05BC4B6}" presName="hierRoot2" presStyleCnt="0">
        <dgm:presLayoutVars>
          <dgm:hierBranch val="init"/>
        </dgm:presLayoutVars>
      </dgm:prSet>
      <dgm:spPr/>
    </dgm:pt>
    <dgm:pt modelId="{289D3CDE-8F84-46C0-9076-F13FAFB124D6}" type="pres">
      <dgm:prSet presAssocID="{5EF5A7B3-9D7C-492D-A982-360FD05BC4B6}" presName="rootComposite" presStyleCnt="0"/>
      <dgm:spPr/>
    </dgm:pt>
    <dgm:pt modelId="{B27FA4BA-2E28-4BBB-84B5-5A6918F04187}" type="pres">
      <dgm:prSet presAssocID="{5EF5A7B3-9D7C-492D-A982-360FD05BC4B6}" presName="rootText" presStyleLbl="node1" presStyleIdx="0" presStyleCnt="3" custScaleX="114153">
        <dgm:presLayoutVars>
          <dgm:chMax/>
          <dgm:chPref val="3"/>
        </dgm:presLayoutVars>
      </dgm:prSet>
      <dgm:spPr/>
      <dgm:t>
        <a:bodyPr/>
        <a:lstStyle/>
        <a:p>
          <a:endParaRPr lang="ru-RU"/>
        </a:p>
      </dgm:t>
    </dgm:pt>
    <dgm:pt modelId="{2B05CD49-F131-4019-8A17-7C538660378A}" type="pres">
      <dgm:prSet presAssocID="{5EF5A7B3-9D7C-492D-A982-360FD05BC4B6}" presName="titleText2" presStyleLbl="fgAcc1" presStyleIdx="0" presStyleCnt="3" custScaleX="130186" custLinFactNeighborX="-1198" custLinFactNeighborY="13862">
        <dgm:presLayoutVars>
          <dgm:chMax val="0"/>
          <dgm:chPref val="0"/>
        </dgm:presLayoutVars>
      </dgm:prSet>
      <dgm:spPr/>
      <dgm:t>
        <a:bodyPr/>
        <a:lstStyle/>
        <a:p>
          <a:endParaRPr lang="ru-RU"/>
        </a:p>
      </dgm:t>
    </dgm:pt>
    <dgm:pt modelId="{70DC08A5-C12C-4394-A919-17F4D4517AB6}" type="pres">
      <dgm:prSet presAssocID="{5EF5A7B3-9D7C-492D-A982-360FD05BC4B6}" presName="rootConnector" presStyleLbl="node2" presStyleIdx="0" presStyleCnt="0"/>
      <dgm:spPr/>
      <dgm:t>
        <a:bodyPr/>
        <a:lstStyle/>
        <a:p>
          <a:endParaRPr lang="ru-RU"/>
        </a:p>
      </dgm:t>
    </dgm:pt>
    <dgm:pt modelId="{68B123CA-1C0A-4EBA-8820-BA5B244FAAE8}" type="pres">
      <dgm:prSet presAssocID="{5EF5A7B3-9D7C-492D-A982-360FD05BC4B6}" presName="hierChild4" presStyleCnt="0"/>
      <dgm:spPr/>
    </dgm:pt>
    <dgm:pt modelId="{D318BD6A-6709-43E0-AF86-C3FDDBA03FB1}" type="pres">
      <dgm:prSet presAssocID="{5EF5A7B3-9D7C-492D-A982-360FD05BC4B6}" presName="hierChild5" presStyleCnt="0"/>
      <dgm:spPr/>
    </dgm:pt>
    <dgm:pt modelId="{6152EE5D-EE6C-4CA0-A48B-8A47999E52D5}" type="pres">
      <dgm:prSet presAssocID="{CF7CA4B4-EE06-4AA8-8B5D-4B6F4E7D9BDE}" presName="Name37" presStyleLbl="parChTrans1D2" presStyleIdx="1" presStyleCnt="4"/>
      <dgm:spPr/>
      <dgm:t>
        <a:bodyPr/>
        <a:lstStyle/>
        <a:p>
          <a:endParaRPr lang="ru-RU"/>
        </a:p>
      </dgm:t>
    </dgm:pt>
    <dgm:pt modelId="{B2D87287-24FC-4AE4-B067-5E20E5D8D6C6}" type="pres">
      <dgm:prSet presAssocID="{8AC86712-6759-4DA3-BCDE-221D4FEA17DF}" presName="hierRoot2" presStyleCnt="0">
        <dgm:presLayoutVars>
          <dgm:hierBranch val="init"/>
        </dgm:presLayoutVars>
      </dgm:prSet>
      <dgm:spPr/>
    </dgm:pt>
    <dgm:pt modelId="{1E284858-8F9C-4FAE-93DD-16F1C6B6692B}" type="pres">
      <dgm:prSet presAssocID="{8AC86712-6759-4DA3-BCDE-221D4FEA17DF}" presName="rootComposite" presStyleCnt="0"/>
      <dgm:spPr/>
    </dgm:pt>
    <dgm:pt modelId="{2C3F390D-7042-4A50-B58D-A21045606B88}" type="pres">
      <dgm:prSet presAssocID="{8AC86712-6759-4DA3-BCDE-221D4FEA17DF}" presName="rootText" presStyleLbl="node1" presStyleIdx="1" presStyleCnt="3">
        <dgm:presLayoutVars>
          <dgm:chMax/>
          <dgm:chPref val="3"/>
        </dgm:presLayoutVars>
      </dgm:prSet>
      <dgm:spPr/>
      <dgm:t>
        <a:bodyPr/>
        <a:lstStyle/>
        <a:p>
          <a:endParaRPr lang="ru-RU"/>
        </a:p>
      </dgm:t>
    </dgm:pt>
    <dgm:pt modelId="{CD6799C5-3E57-4C68-97AD-710973448D77}" type="pres">
      <dgm:prSet presAssocID="{8AC86712-6759-4DA3-BCDE-221D4FEA17DF}" presName="titleText2" presStyleLbl="fgAcc1" presStyleIdx="1" presStyleCnt="3">
        <dgm:presLayoutVars>
          <dgm:chMax val="0"/>
          <dgm:chPref val="0"/>
        </dgm:presLayoutVars>
      </dgm:prSet>
      <dgm:spPr/>
      <dgm:t>
        <a:bodyPr/>
        <a:lstStyle/>
        <a:p>
          <a:endParaRPr lang="ru-RU"/>
        </a:p>
      </dgm:t>
    </dgm:pt>
    <dgm:pt modelId="{B00DBC48-E9B4-444F-A8D5-4B64285F7E7A}" type="pres">
      <dgm:prSet presAssocID="{8AC86712-6759-4DA3-BCDE-221D4FEA17DF}" presName="rootConnector" presStyleLbl="node2" presStyleIdx="0" presStyleCnt="0"/>
      <dgm:spPr/>
      <dgm:t>
        <a:bodyPr/>
        <a:lstStyle/>
        <a:p>
          <a:endParaRPr lang="ru-RU"/>
        </a:p>
      </dgm:t>
    </dgm:pt>
    <dgm:pt modelId="{B6DC1CA0-C78C-4F17-8B0B-C6769DECDB24}" type="pres">
      <dgm:prSet presAssocID="{8AC86712-6759-4DA3-BCDE-221D4FEA17DF}" presName="hierChild4" presStyleCnt="0"/>
      <dgm:spPr/>
    </dgm:pt>
    <dgm:pt modelId="{E2CC9907-1B6E-46F6-B665-FC282E31AD38}" type="pres">
      <dgm:prSet presAssocID="{8AC86712-6759-4DA3-BCDE-221D4FEA17DF}" presName="hierChild5" presStyleCnt="0"/>
      <dgm:spPr/>
    </dgm:pt>
    <dgm:pt modelId="{564A5CE1-FD2E-415A-A902-3A2C5E3FBA48}" type="pres">
      <dgm:prSet presAssocID="{794C2A79-CCBF-490E-AE42-3C7455CA24C2}" presName="Name37" presStyleLbl="parChTrans1D2" presStyleIdx="2" presStyleCnt="4"/>
      <dgm:spPr/>
      <dgm:t>
        <a:bodyPr/>
        <a:lstStyle/>
        <a:p>
          <a:endParaRPr lang="ru-RU"/>
        </a:p>
      </dgm:t>
    </dgm:pt>
    <dgm:pt modelId="{2E13409C-E3E9-4198-BDB8-E96A697E9708}" type="pres">
      <dgm:prSet presAssocID="{F0F8F01A-ADF4-4FA2-8335-9CC88075BCA7}" presName="hierRoot2" presStyleCnt="0">
        <dgm:presLayoutVars>
          <dgm:hierBranch val="init"/>
        </dgm:presLayoutVars>
      </dgm:prSet>
      <dgm:spPr/>
    </dgm:pt>
    <dgm:pt modelId="{69C7AF5F-645C-4B28-A960-0560D1F97947}" type="pres">
      <dgm:prSet presAssocID="{F0F8F01A-ADF4-4FA2-8335-9CC88075BCA7}" presName="rootComposite" presStyleCnt="0"/>
      <dgm:spPr/>
    </dgm:pt>
    <dgm:pt modelId="{99564BEB-795F-43A3-BD46-CA8B79F4F9EE}" type="pres">
      <dgm:prSet presAssocID="{F0F8F01A-ADF4-4FA2-8335-9CC88075BCA7}" presName="rootText" presStyleLbl="node1" presStyleIdx="2" presStyleCnt="3">
        <dgm:presLayoutVars>
          <dgm:chMax/>
          <dgm:chPref val="3"/>
        </dgm:presLayoutVars>
      </dgm:prSet>
      <dgm:spPr/>
      <dgm:t>
        <a:bodyPr/>
        <a:lstStyle/>
        <a:p>
          <a:endParaRPr lang="ru-RU"/>
        </a:p>
      </dgm:t>
    </dgm:pt>
    <dgm:pt modelId="{64EC1108-98E6-4CCF-8F71-766B0DAC689D}" type="pres">
      <dgm:prSet presAssocID="{F0F8F01A-ADF4-4FA2-8335-9CC88075BCA7}" presName="titleText2" presStyleLbl="fgAcc1" presStyleIdx="2" presStyleCnt="3" custScaleX="120249" custLinFactNeighborX="-19" custLinFactNeighborY="47638">
        <dgm:presLayoutVars>
          <dgm:chMax val="0"/>
          <dgm:chPref val="0"/>
        </dgm:presLayoutVars>
      </dgm:prSet>
      <dgm:spPr/>
      <dgm:t>
        <a:bodyPr/>
        <a:lstStyle/>
        <a:p>
          <a:endParaRPr lang="ru-RU"/>
        </a:p>
      </dgm:t>
    </dgm:pt>
    <dgm:pt modelId="{79EC06C5-0328-4923-A741-B33C9CE58E94}" type="pres">
      <dgm:prSet presAssocID="{F0F8F01A-ADF4-4FA2-8335-9CC88075BCA7}" presName="rootConnector" presStyleLbl="node2" presStyleIdx="0" presStyleCnt="0"/>
      <dgm:spPr/>
      <dgm:t>
        <a:bodyPr/>
        <a:lstStyle/>
        <a:p>
          <a:endParaRPr lang="ru-RU"/>
        </a:p>
      </dgm:t>
    </dgm:pt>
    <dgm:pt modelId="{C74B313E-C348-489E-8FA1-CEE9EB617A4E}" type="pres">
      <dgm:prSet presAssocID="{F0F8F01A-ADF4-4FA2-8335-9CC88075BCA7}" presName="hierChild4" presStyleCnt="0"/>
      <dgm:spPr/>
    </dgm:pt>
    <dgm:pt modelId="{F8FF6191-97D1-4803-A1BF-B609F2CA419C}" type="pres">
      <dgm:prSet presAssocID="{F0F8F01A-ADF4-4FA2-8335-9CC88075BCA7}" presName="hierChild5" presStyleCnt="0"/>
      <dgm:spPr/>
    </dgm:pt>
    <dgm:pt modelId="{B7B91013-233C-438F-BAFA-7BA72F61AA44}" type="pres">
      <dgm:prSet presAssocID="{2D216623-EA4C-47CA-BBF2-313E3E8BC9C9}" presName="hierChild3" presStyleCnt="0"/>
      <dgm:spPr/>
    </dgm:pt>
    <dgm:pt modelId="{35B9A795-4800-4D3B-8D1F-BD3E4AD4E8AF}" type="pres">
      <dgm:prSet presAssocID="{CE334C3E-0428-4133-8106-ADC1DB078E87}" presName="Name96" presStyleLbl="parChTrans1D2" presStyleIdx="3" presStyleCnt="4"/>
      <dgm:spPr/>
      <dgm:t>
        <a:bodyPr/>
        <a:lstStyle/>
        <a:p>
          <a:endParaRPr lang="ru-RU"/>
        </a:p>
      </dgm:t>
    </dgm:pt>
    <dgm:pt modelId="{7A26CA23-B412-41E6-B884-2C8D0E7B16FB}" type="pres">
      <dgm:prSet presAssocID="{118B8E36-38D2-4156-83C1-22C79F41D2F1}" presName="hierRoot3" presStyleCnt="0">
        <dgm:presLayoutVars>
          <dgm:hierBranch val="init"/>
        </dgm:presLayoutVars>
      </dgm:prSet>
      <dgm:spPr/>
    </dgm:pt>
    <dgm:pt modelId="{E6F98168-7D37-4EC3-96F0-88D80CBA4ECE}" type="pres">
      <dgm:prSet presAssocID="{118B8E36-38D2-4156-83C1-22C79F41D2F1}" presName="rootComposite3" presStyleCnt="0"/>
      <dgm:spPr/>
    </dgm:pt>
    <dgm:pt modelId="{1315BBBF-584D-45AB-98D3-0272DAAAEC25}" type="pres">
      <dgm:prSet presAssocID="{118B8E36-38D2-4156-83C1-22C79F41D2F1}" presName="rootText3" presStyleLbl="asst1" presStyleIdx="0" presStyleCnt="1">
        <dgm:presLayoutVars>
          <dgm:chPref val="3"/>
        </dgm:presLayoutVars>
      </dgm:prSet>
      <dgm:spPr/>
      <dgm:t>
        <a:bodyPr/>
        <a:lstStyle/>
        <a:p>
          <a:endParaRPr lang="ru-RU"/>
        </a:p>
      </dgm:t>
    </dgm:pt>
    <dgm:pt modelId="{5AD1FBDC-C297-4980-AA6A-7776EDE7C0F0}" type="pres">
      <dgm:prSet presAssocID="{118B8E36-38D2-4156-83C1-22C79F41D2F1}" presName="titleText3" presStyleLbl="fgAcc2" presStyleIdx="0" presStyleCnt="1" custScaleX="123698">
        <dgm:presLayoutVars>
          <dgm:chMax val="0"/>
          <dgm:chPref val="0"/>
        </dgm:presLayoutVars>
      </dgm:prSet>
      <dgm:spPr/>
      <dgm:t>
        <a:bodyPr/>
        <a:lstStyle/>
        <a:p>
          <a:endParaRPr lang="ru-RU"/>
        </a:p>
      </dgm:t>
    </dgm:pt>
    <dgm:pt modelId="{2304D28A-F71E-4172-BF71-4F9C7F801489}" type="pres">
      <dgm:prSet presAssocID="{118B8E36-38D2-4156-83C1-22C79F41D2F1}" presName="rootConnector3" presStyleLbl="asst1" presStyleIdx="0" presStyleCnt="1"/>
      <dgm:spPr/>
      <dgm:t>
        <a:bodyPr/>
        <a:lstStyle/>
        <a:p>
          <a:endParaRPr lang="ru-RU"/>
        </a:p>
      </dgm:t>
    </dgm:pt>
    <dgm:pt modelId="{6FA18164-C6D0-4D81-B91C-37E31C5D23B6}" type="pres">
      <dgm:prSet presAssocID="{118B8E36-38D2-4156-83C1-22C79F41D2F1}" presName="hierChild6" presStyleCnt="0"/>
      <dgm:spPr/>
    </dgm:pt>
    <dgm:pt modelId="{EC45D850-92DF-4FAC-A349-28BEB1E65CF7}" type="pres">
      <dgm:prSet presAssocID="{118B8E36-38D2-4156-83C1-22C79F41D2F1}" presName="hierChild7" presStyleCnt="0"/>
      <dgm:spPr/>
    </dgm:pt>
  </dgm:ptLst>
  <dgm:cxnLst>
    <dgm:cxn modelId="{AEEDD03E-CB25-4DFE-85D8-B81E711AF4CC}" type="presOf" srcId="{F0F8F01A-ADF4-4FA2-8335-9CC88075BCA7}" destId="{99564BEB-795F-43A3-BD46-CA8B79F4F9EE}" srcOrd="0" destOrd="0" presId="urn:microsoft.com/office/officeart/2008/layout/NameandTitleOrganizationalChart"/>
    <dgm:cxn modelId="{72B0B3DB-1239-4F84-A027-CE841753C034}" type="presOf" srcId="{C72E28F9-4285-4A73-BF03-BD9625C82995}" destId="{5AD1FBDC-C297-4980-AA6A-7776EDE7C0F0}" srcOrd="0" destOrd="0" presId="urn:microsoft.com/office/officeart/2008/layout/NameandTitleOrganizationalChart"/>
    <dgm:cxn modelId="{4C3717C4-81D0-4853-AA66-982A5A3B2F7B}" srcId="{2D216623-EA4C-47CA-BBF2-313E3E8BC9C9}" destId="{8AC86712-6759-4DA3-BCDE-221D4FEA17DF}" srcOrd="2" destOrd="0" parTransId="{CF7CA4B4-EE06-4AA8-8B5D-4B6F4E7D9BDE}" sibTransId="{E834077F-2853-4370-B90C-A960718DE802}"/>
    <dgm:cxn modelId="{7557D925-9EC3-48E8-B442-2557F37FB001}" type="presOf" srcId="{D9050E28-8BEB-4876-BB19-701C3A512159}" destId="{6AD6077F-C040-4F76-A725-56703B81D935}" srcOrd="0" destOrd="0" presId="urn:microsoft.com/office/officeart/2008/layout/NameandTitleOrganizationalChart"/>
    <dgm:cxn modelId="{0300D842-4A94-474A-AE84-E6E3AEE54018}" type="presOf" srcId="{5EF5A7B3-9D7C-492D-A982-360FD05BC4B6}" destId="{B27FA4BA-2E28-4BBB-84B5-5A6918F04187}" srcOrd="0" destOrd="0" presId="urn:microsoft.com/office/officeart/2008/layout/NameandTitleOrganizationalChart"/>
    <dgm:cxn modelId="{7540C266-0621-4FB0-B442-CCDE020DBC0E}" type="presOf" srcId="{118B8E36-38D2-4156-83C1-22C79F41D2F1}" destId="{2304D28A-F71E-4172-BF71-4F9C7F801489}" srcOrd="1" destOrd="0" presId="urn:microsoft.com/office/officeart/2008/layout/NameandTitleOrganizationalChart"/>
    <dgm:cxn modelId="{F3356678-14F9-451D-BB85-0BBE93F74031}" type="presOf" srcId="{D57CF003-F245-48A3-BA8B-6FD6B79C7C6D}" destId="{23C4421F-ACC8-417B-9310-A2087403B594}" srcOrd="0" destOrd="0" presId="urn:microsoft.com/office/officeart/2008/layout/NameandTitleOrganizationalChart"/>
    <dgm:cxn modelId="{3026BE5F-372B-4D78-8C3A-F9F12FE97354}" type="presOf" srcId="{118B8E36-38D2-4156-83C1-22C79F41D2F1}" destId="{1315BBBF-584D-45AB-98D3-0272DAAAEC25}" srcOrd="0" destOrd="0" presId="urn:microsoft.com/office/officeart/2008/layout/NameandTitleOrganizationalChart"/>
    <dgm:cxn modelId="{025794EB-D565-47E2-B315-856E2DD70999}" type="presOf" srcId="{794C2A79-CCBF-490E-AE42-3C7455CA24C2}" destId="{564A5CE1-FD2E-415A-A902-3A2C5E3FBA48}" srcOrd="0" destOrd="0" presId="urn:microsoft.com/office/officeart/2008/layout/NameandTitleOrganizationalChart"/>
    <dgm:cxn modelId="{6904BEA2-D743-4357-8572-8B2EEA3D309B}" type="presOf" srcId="{2D216623-EA4C-47CA-BBF2-313E3E8BC9C9}" destId="{034199BC-0E0A-4279-BB7B-672DAFFAD0BD}" srcOrd="0" destOrd="0" presId="urn:microsoft.com/office/officeart/2008/layout/NameandTitleOrganizationalChart"/>
    <dgm:cxn modelId="{3ADDFFE6-D436-413D-A753-64EDE16EC769}" srcId="{2D216623-EA4C-47CA-BBF2-313E3E8BC9C9}" destId="{F0F8F01A-ADF4-4FA2-8335-9CC88075BCA7}" srcOrd="3" destOrd="0" parTransId="{794C2A79-CCBF-490E-AE42-3C7455CA24C2}" sibTransId="{07E2D147-CA98-4AA8-944B-DCE33C0F1151}"/>
    <dgm:cxn modelId="{F48868ED-0F0F-42DC-9415-AC73FF924F9D}" type="presOf" srcId="{F0F8F01A-ADF4-4FA2-8335-9CC88075BCA7}" destId="{79EC06C5-0328-4923-A741-B33C9CE58E94}" srcOrd="1" destOrd="0" presId="urn:microsoft.com/office/officeart/2008/layout/NameandTitleOrganizationalChart"/>
    <dgm:cxn modelId="{44BB8C57-62A9-4810-AE7C-4FAA82E718DB}" type="presOf" srcId="{CE334C3E-0428-4133-8106-ADC1DB078E87}" destId="{35B9A795-4800-4D3B-8D1F-BD3E4AD4E8AF}" srcOrd="0" destOrd="0" presId="urn:microsoft.com/office/officeart/2008/layout/NameandTitleOrganizationalChart"/>
    <dgm:cxn modelId="{5E5915E4-5277-4B1C-A5C2-B4DBF02DC38C}" srcId="{2D216623-EA4C-47CA-BBF2-313E3E8BC9C9}" destId="{5EF5A7B3-9D7C-492D-A982-360FD05BC4B6}" srcOrd="1" destOrd="0" parTransId="{D9050E28-8BEB-4876-BB19-701C3A512159}" sibTransId="{04EB02C3-AD50-430E-8252-52339397BEA9}"/>
    <dgm:cxn modelId="{29595F7A-F6E7-4FAD-BF2C-1884B60DA949}" type="presOf" srcId="{8AC86712-6759-4DA3-BCDE-221D4FEA17DF}" destId="{B00DBC48-E9B4-444F-A8D5-4B64285F7E7A}" srcOrd="1" destOrd="0" presId="urn:microsoft.com/office/officeart/2008/layout/NameandTitleOrganizationalChart"/>
    <dgm:cxn modelId="{E0BD917D-E7E7-423E-8346-A8876CF145B5}" type="presOf" srcId="{2D216623-EA4C-47CA-BBF2-313E3E8BC9C9}" destId="{E528B8BF-6D14-4CD1-BDFA-80088100F476}" srcOrd="1" destOrd="0" presId="urn:microsoft.com/office/officeart/2008/layout/NameandTitleOrganizationalChart"/>
    <dgm:cxn modelId="{C80B8D1F-9F63-4E66-9F60-A585B905E16A}" type="presOf" srcId="{0BC6A67E-1786-45D8-9202-9569A0EB40C6}" destId="{0A505238-3B1B-4353-A6DA-BB2903ADCACF}" srcOrd="0" destOrd="0" presId="urn:microsoft.com/office/officeart/2008/layout/NameandTitleOrganizationalChart"/>
    <dgm:cxn modelId="{8FE19BB4-6809-456A-A3F9-FF3AC5A62715}" type="presOf" srcId="{8AC86712-6759-4DA3-BCDE-221D4FEA17DF}" destId="{2C3F390D-7042-4A50-B58D-A21045606B88}" srcOrd="0" destOrd="0" presId="urn:microsoft.com/office/officeart/2008/layout/NameandTitleOrganizationalChart"/>
    <dgm:cxn modelId="{C169E4BC-DD81-4C87-8E74-31B9CDFAC6AD}" type="presOf" srcId="{CF7CA4B4-EE06-4AA8-8B5D-4B6F4E7D9BDE}" destId="{6152EE5D-EE6C-4CA0-A48B-8A47999E52D5}" srcOrd="0" destOrd="0" presId="urn:microsoft.com/office/officeart/2008/layout/NameandTitleOrganizationalChart"/>
    <dgm:cxn modelId="{C087807D-1D45-4E61-8F4B-E54961A5E1A8}" srcId="{0BC6A67E-1786-45D8-9202-9569A0EB40C6}" destId="{2D216623-EA4C-47CA-BBF2-313E3E8BC9C9}" srcOrd="0" destOrd="0" parTransId="{413A6650-A71F-45A8-A85E-D05203000ED9}" sibTransId="{D57CF003-F245-48A3-BA8B-6FD6B79C7C6D}"/>
    <dgm:cxn modelId="{232082E0-ADBA-4F84-9D3E-D93CE58176A5}" srcId="{2D216623-EA4C-47CA-BBF2-313E3E8BC9C9}" destId="{118B8E36-38D2-4156-83C1-22C79F41D2F1}" srcOrd="0" destOrd="0" parTransId="{CE334C3E-0428-4133-8106-ADC1DB078E87}" sibTransId="{C72E28F9-4285-4A73-BF03-BD9625C82995}"/>
    <dgm:cxn modelId="{5C95BBDF-64D0-4858-BFF7-3D6E13BF47FF}" type="presOf" srcId="{07E2D147-CA98-4AA8-944B-DCE33C0F1151}" destId="{64EC1108-98E6-4CCF-8F71-766B0DAC689D}" srcOrd="0" destOrd="0" presId="urn:microsoft.com/office/officeart/2008/layout/NameandTitleOrganizationalChart"/>
    <dgm:cxn modelId="{23238C93-11A2-48E7-ADF3-C404E1C0F614}" type="presOf" srcId="{E834077F-2853-4370-B90C-A960718DE802}" destId="{CD6799C5-3E57-4C68-97AD-710973448D77}" srcOrd="0" destOrd="0" presId="urn:microsoft.com/office/officeart/2008/layout/NameandTitleOrganizationalChart"/>
    <dgm:cxn modelId="{B41911FD-8019-41C7-9202-0209D2BF8323}" type="presOf" srcId="{5EF5A7B3-9D7C-492D-A982-360FD05BC4B6}" destId="{70DC08A5-C12C-4394-A919-17F4D4517AB6}" srcOrd="1" destOrd="0" presId="urn:microsoft.com/office/officeart/2008/layout/NameandTitleOrganizationalChart"/>
    <dgm:cxn modelId="{DE3017BD-2431-42CA-A143-441C93D0F291}" type="presOf" srcId="{04EB02C3-AD50-430E-8252-52339397BEA9}" destId="{2B05CD49-F131-4019-8A17-7C538660378A}" srcOrd="0" destOrd="0" presId="urn:microsoft.com/office/officeart/2008/layout/NameandTitleOrganizationalChart"/>
    <dgm:cxn modelId="{57AA059D-D982-4C15-BBC9-5D273CF10DEC}" type="presParOf" srcId="{0A505238-3B1B-4353-A6DA-BB2903ADCACF}" destId="{72BF8768-0D69-4508-A84F-34F8BC42C00F}" srcOrd="0" destOrd="0" presId="urn:microsoft.com/office/officeart/2008/layout/NameandTitleOrganizationalChart"/>
    <dgm:cxn modelId="{A29FB20F-C334-4F40-9AB2-82DCD97EA382}" type="presParOf" srcId="{72BF8768-0D69-4508-A84F-34F8BC42C00F}" destId="{9E65CEAB-987F-45CB-8FDF-06C339EA120E}" srcOrd="0" destOrd="0" presId="urn:microsoft.com/office/officeart/2008/layout/NameandTitleOrganizationalChart"/>
    <dgm:cxn modelId="{7E5AA6C7-3C24-4440-B045-281F13EE6FFF}" type="presParOf" srcId="{9E65CEAB-987F-45CB-8FDF-06C339EA120E}" destId="{034199BC-0E0A-4279-BB7B-672DAFFAD0BD}" srcOrd="0" destOrd="0" presId="urn:microsoft.com/office/officeart/2008/layout/NameandTitleOrganizationalChart"/>
    <dgm:cxn modelId="{98AE1131-5D17-47BA-ACD5-DC10D8DEABC9}" type="presParOf" srcId="{9E65CEAB-987F-45CB-8FDF-06C339EA120E}" destId="{23C4421F-ACC8-417B-9310-A2087403B594}" srcOrd="1" destOrd="0" presId="urn:microsoft.com/office/officeart/2008/layout/NameandTitleOrganizationalChart"/>
    <dgm:cxn modelId="{E97DDD30-1C94-4134-9C2A-3687F57E95F5}" type="presParOf" srcId="{9E65CEAB-987F-45CB-8FDF-06C339EA120E}" destId="{E528B8BF-6D14-4CD1-BDFA-80088100F476}" srcOrd="2" destOrd="0" presId="urn:microsoft.com/office/officeart/2008/layout/NameandTitleOrganizationalChart"/>
    <dgm:cxn modelId="{58A3C6FC-B70C-440B-B923-C1A59FF53649}" type="presParOf" srcId="{72BF8768-0D69-4508-A84F-34F8BC42C00F}" destId="{3B2D5BAF-0B75-4CE5-B975-E5489F75B2CB}" srcOrd="1" destOrd="0" presId="urn:microsoft.com/office/officeart/2008/layout/NameandTitleOrganizationalChart"/>
    <dgm:cxn modelId="{33E0C73C-E0B5-436D-8AA7-C2058E3685D0}" type="presParOf" srcId="{3B2D5BAF-0B75-4CE5-B975-E5489F75B2CB}" destId="{6AD6077F-C040-4F76-A725-56703B81D935}" srcOrd="0" destOrd="0" presId="urn:microsoft.com/office/officeart/2008/layout/NameandTitleOrganizationalChart"/>
    <dgm:cxn modelId="{84B78319-3C1A-4A74-801C-38A727FD48F9}" type="presParOf" srcId="{3B2D5BAF-0B75-4CE5-B975-E5489F75B2CB}" destId="{DD5E40CF-BC79-4E18-8F53-06A55088245C}" srcOrd="1" destOrd="0" presId="urn:microsoft.com/office/officeart/2008/layout/NameandTitleOrganizationalChart"/>
    <dgm:cxn modelId="{7154D0AD-6537-4D72-8404-5F245E89ED9B}" type="presParOf" srcId="{DD5E40CF-BC79-4E18-8F53-06A55088245C}" destId="{289D3CDE-8F84-46C0-9076-F13FAFB124D6}" srcOrd="0" destOrd="0" presId="urn:microsoft.com/office/officeart/2008/layout/NameandTitleOrganizationalChart"/>
    <dgm:cxn modelId="{21E16DB8-0FCB-47DA-BF9F-EBCACCE9E54F}" type="presParOf" srcId="{289D3CDE-8F84-46C0-9076-F13FAFB124D6}" destId="{B27FA4BA-2E28-4BBB-84B5-5A6918F04187}" srcOrd="0" destOrd="0" presId="urn:microsoft.com/office/officeart/2008/layout/NameandTitleOrganizationalChart"/>
    <dgm:cxn modelId="{0F6B4A6B-8577-4C5B-BBF1-996708C41048}" type="presParOf" srcId="{289D3CDE-8F84-46C0-9076-F13FAFB124D6}" destId="{2B05CD49-F131-4019-8A17-7C538660378A}" srcOrd="1" destOrd="0" presId="urn:microsoft.com/office/officeart/2008/layout/NameandTitleOrganizationalChart"/>
    <dgm:cxn modelId="{2E23BE7D-A435-413D-9E80-53B95BCE3B9C}" type="presParOf" srcId="{289D3CDE-8F84-46C0-9076-F13FAFB124D6}" destId="{70DC08A5-C12C-4394-A919-17F4D4517AB6}" srcOrd="2" destOrd="0" presId="urn:microsoft.com/office/officeart/2008/layout/NameandTitleOrganizationalChart"/>
    <dgm:cxn modelId="{E7E42966-651E-4C37-A787-35A8247DA48F}" type="presParOf" srcId="{DD5E40CF-BC79-4E18-8F53-06A55088245C}" destId="{68B123CA-1C0A-4EBA-8820-BA5B244FAAE8}" srcOrd="1" destOrd="0" presId="urn:microsoft.com/office/officeart/2008/layout/NameandTitleOrganizationalChart"/>
    <dgm:cxn modelId="{584DE861-52B8-432E-923B-713BD7670CD9}" type="presParOf" srcId="{DD5E40CF-BC79-4E18-8F53-06A55088245C}" destId="{D318BD6A-6709-43E0-AF86-C3FDDBA03FB1}" srcOrd="2" destOrd="0" presId="urn:microsoft.com/office/officeart/2008/layout/NameandTitleOrganizationalChart"/>
    <dgm:cxn modelId="{54746786-F1C6-43D5-8B1C-2544561BFC3D}" type="presParOf" srcId="{3B2D5BAF-0B75-4CE5-B975-E5489F75B2CB}" destId="{6152EE5D-EE6C-4CA0-A48B-8A47999E52D5}" srcOrd="2" destOrd="0" presId="urn:microsoft.com/office/officeart/2008/layout/NameandTitleOrganizationalChart"/>
    <dgm:cxn modelId="{56F91E7F-EF93-47E7-8550-D5AD0401A917}" type="presParOf" srcId="{3B2D5BAF-0B75-4CE5-B975-E5489F75B2CB}" destId="{B2D87287-24FC-4AE4-B067-5E20E5D8D6C6}" srcOrd="3" destOrd="0" presId="urn:microsoft.com/office/officeart/2008/layout/NameandTitleOrganizationalChart"/>
    <dgm:cxn modelId="{62F1CAD0-9240-4B8A-82D8-8F336989CFF8}" type="presParOf" srcId="{B2D87287-24FC-4AE4-B067-5E20E5D8D6C6}" destId="{1E284858-8F9C-4FAE-93DD-16F1C6B6692B}" srcOrd="0" destOrd="0" presId="urn:microsoft.com/office/officeart/2008/layout/NameandTitleOrganizationalChart"/>
    <dgm:cxn modelId="{42857429-93DF-48B2-B02F-15D3F5A9A628}" type="presParOf" srcId="{1E284858-8F9C-4FAE-93DD-16F1C6B6692B}" destId="{2C3F390D-7042-4A50-B58D-A21045606B88}" srcOrd="0" destOrd="0" presId="urn:microsoft.com/office/officeart/2008/layout/NameandTitleOrganizationalChart"/>
    <dgm:cxn modelId="{9AB36713-5452-43B2-AD95-59321392C47B}" type="presParOf" srcId="{1E284858-8F9C-4FAE-93DD-16F1C6B6692B}" destId="{CD6799C5-3E57-4C68-97AD-710973448D77}" srcOrd="1" destOrd="0" presId="urn:microsoft.com/office/officeart/2008/layout/NameandTitleOrganizationalChart"/>
    <dgm:cxn modelId="{A97BF00B-F42A-4C3F-A52F-01987B019058}" type="presParOf" srcId="{1E284858-8F9C-4FAE-93DD-16F1C6B6692B}" destId="{B00DBC48-E9B4-444F-A8D5-4B64285F7E7A}" srcOrd="2" destOrd="0" presId="urn:microsoft.com/office/officeart/2008/layout/NameandTitleOrganizationalChart"/>
    <dgm:cxn modelId="{096B6B6C-3936-4EBC-A529-F2C2246314C8}" type="presParOf" srcId="{B2D87287-24FC-4AE4-B067-5E20E5D8D6C6}" destId="{B6DC1CA0-C78C-4F17-8B0B-C6769DECDB24}" srcOrd="1" destOrd="0" presId="urn:microsoft.com/office/officeart/2008/layout/NameandTitleOrganizationalChart"/>
    <dgm:cxn modelId="{4A6C2FE8-287C-4DBF-843D-438D89617B2B}" type="presParOf" srcId="{B2D87287-24FC-4AE4-B067-5E20E5D8D6C6}" destId="{E2CC9907-1B6E-46F6-B665-FC282E31AD38}" srcOrd="2" destOrd="0" presId="urn:microsoft.com/office/officeart/2008/layout/NameandTitleOrganizationalChart"/>
    <dgm:cxn modelId="{AAA22848-22FE-4789-B857-BD7FA2370C68}" type="presParOf" srcId="{3B2D5BAF-0B75-4CE5-B975-E5489F75B2CB}" destId="{564A5CE1-FD2E-415A-A902-3A2C5E3FBA48}" srcOrd="4" destOrd="0" presId="urn:microsoft.com/office/officeart/2008/layout/NameandTitleOrganizationalChart"/>
    <dgm:cxn modelId="{C01DA4C1-7AA9-4C9A-9066-2ADD10F2F538}" type="presParOf" srcId="{3B2D5BAF-0B75-4CE5-B975-E5489F75B2CB}" destId="{2E13409C-E3E9-4198-BDB8-E96A697E9708}" srcOrd="5" destOrd="0" presId="urn:microsoft.com/office/officeart/2008/layout/NameandTitleOrganizationalChart"/>
    <dgm:cxn modelId="{2DBBE156-4BCD-4CDD-98B6-11641935FE3B}" type="presParOf" srcId="{2E13409C-E3E9-4198-BDB8-E96A697E9708}" destId="{69C7AF5F-645C-4B28-A960-0560D1F97947}" srcOrd="0" destOrd="0" presId="urn:microsoft.com/office/officeart/2008/layout/NameandTitleOrganizationalChart"/>
    <dgm:cxn modelId="{EB873EFD-544D-4178-8CE2-D2B9FC9D144F}" type="presParOf" srcId="{69C7AF5F-645C-4B28-A960-0560D1F97947}" destId="{99564BEB-795F-43A3-BD46-CA8B79F4F9EE}" srcOrd="0" destOrd="0" presId="urn:microsoft.com/office/officeart/2008/layout/NameandTitleOrganizationalChart"/>
    <dgm:cxn modelId="{AC11B0BE-365C-4316-BB56-EEC0DD4C67D0}" type="presParOf" srcId="{69C7AF5F-645C-4B28-A960-0560D1F97947}" destId="{64EC1108-98E6-4CCF-8F71-766B0DAC689D}" srcOrd="1" destOrd="0" presId="urn:microsoft.com/office/officeart/2008/layout/NameandTitleOrganizationalChart"/>
    <dgm:cxn modelId="{84AD0701-E9DD-4878-B8DA-A0172694A463}" type="presParOf" srcId="{69C7AF5F-645C-4B28-A960-0560D1F97947}" destId="{79EC06C5-0328-4923-A741-B33C9CE58E94}" srcOrd="2" destOrd="0" presId="urn:microsoft.com/office/officeart/2008/layout/NameandTitleOrganizationalChart"/>
    <dgm:cxn modelId="{38822B2D-949F-40BA-A9C2-1C311D83732E}" type="presParOf" srcId="{2E13409C-E3E9-4198-BDB8-E96A697E9708}" destId="{C74B313E-C348-489E-8FA1-CEE9EB617A4E}" srcOrd="1" destOrd="0" presId="urn:microsoft.com/office/officeart/2008/layout/NameandTitleOrganizationalChart"/>
    <dgm:cxn modelId="{6C41FF35-81AF-407D-B990-FBBB41080565}" type="presParOf" srcId="{2E13409C-E3E9-4198-BDB8-E96A697E9708}" destId="{F8FF6191-97D1-4803-A1BF-B609F2CA419C}" srcOrd="2" destOrd="0" presId="urn:microsoft.com/office/officeart/2008/layout/NameandTitleOrganizationalChart"/>
    <dgm:cxn modelId="{B7054CBF-67EA-4CFD-9087-D327ED44AA4F}" type="presParOf" srcId="{72BF8768-0D69-4508-A84F-34F8BC42C00F}" destId="{B7B91013-233C-438F-BAFA-7BA72F61AA44}" srcOrd="2" destOrd="0" presId="urn:microsoft.com/office/officeart/2008/layout/NameandTitleOrganizationalChart"/>
    <dgm:cxn modelId="{543C49F1-4549-4278-8AF3-223C8E951DD9}" type="presParOf" srcId="{B7B91013-233C-438F-BAFA-7BA72F61AA44}" destId="{35B9A795-4800-4D3B-8D1F-BD3E4AD4E8AF}" srcOrd="0" destOrd="0" presId="urn:microsoft.com/office/officeart/2008/layout/NameandTitleOrganizationalChart"/>
    <dgm:cxn modelId="{5FCA8A52-3581-4E28-9427-A80D84BCE4D6}" type="presParOf" srcId="{B7B91013-233C-438F-BAFA-7BA72F61AA44}" destId="{7A26CA23-B412-41E6-B884-2C8D0E7B16FB}" srcOrd="1" destOrd="0" presId="urn:microsoft.com/office/officeart/2008/layout/NameandTitleOrganizationalChart"/>
    <dgm:cxn modelId="{44CA982A-5E24-4B44-BFE9-86EF813B0B8B}" type="presParOf" srcId="{7A26CA23-B412-41E6-B884-2C8D0E7B16FB}" destId="{E6F98168-7D37-4EC3-96F0-88D80CBA4ECE}" srcOrd="0" destOrd="0" presId="urn:microsoft.com/office/officeart/2008/layout/NameandTitleOrganizationalChart"/>
    <dgm:cxn modelId="{5F6E05E0-E64E-48CD-92A4-53E34E38D547}" type="presParOf" srcId="{E6F98168-7D37-4EC3-96F0-88D80CBA4ECE}" destId="{1315BBBF-584D-45AB-98D3-0272DAAAEC25}" srcOrd="0" destOrd="0" presId="urn:microsoft.com/office/officeart/2008/layout/NameandTitleOrganizationalChart"/>
    <dgm:cxn modelId="{26331051-7694-4A6A-A07A-7470E8FC14A8}" type="presParOf" srcId="{E6F98168-7D37-4EC3-96F0-88D80CBA4ECE}" destId="{5AD1FBDC-C297-4980-AA6A-7776EDE7C0F0}" srcOrd="1" destOrd="0" presId="urn:microsoft.com/office/officeart/2008/layout/NameandTitleOrganizationalChart"/>
    <dgm:cxn modelId="{152C113D-517C-4C8D-BB0B-CFDBDDEC005A}" type="presParOf" srcId="{E6F98168-7D37-4EC3-96F0-88D80CBA4ECE}" destId="{2304D28A-F71E-4172-BF71-4F9C7F801489}" srcOrd="2" destOrd="0" presId="urn:microsoft.com/office/officeart/2008/layout/NameandTitleOrganizationalChart"/>
    <dgm:cxn modelId="{D4E53D41-3923-4D94-B98D-F99E6F9C37D7}" type="presParOf" srcId="{7A26CA23-B412-41E6-B884-2C8D0E7B16FB}" destId="{6FA18164-C6D0-4D81-B91C-37E31C5D23B6}" srcOrd="1" destOrd="0" presId="urn:microsoft.com/office/officeart/2008/layout/NameandTitleOrganizationalChart"/>
    <dgm:cxn modelId="{976B9570-3753-477B-808E-40EF774340CA}" type="presParOf" srcId="{7A26CA23-B412-41E6-B884-2C8D0E7B16FB}" destId="{EC45D850-92DF-4FAC-A349-28BEB1E65CF7}" srcOrd="2" destOrd="0" presId="urn:microsoft.com/office/officeart/2008/layout/NameandTitleOrganizationalChar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C97468-372C-4163-993F-0FF3F4D0AADA}">
      <dsp:nvSpPr>
        <dsp:cNvPr id="0" name=""/>
        <dsp:cNvSpPr/>
      </dsp:nvSpPr>
      <dsp:spPr>
        <a:xfrm>
          <a:off x="2411" y="2249929"/>
          <a:ext cx="5141490" cy="3084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US" sz="6000" kern="1200" dirty="0" err="1">
              <a:solidFill>
                <a:schemeClr val="tx1"/>
              </a:solidFill>
              <a:latin typeface="Times New Roman" panose="02020603050405020304" pitchFamily="18" charset="0"/>
              <a:cs typeface="Times New Roman" panose="02020603050405020304" pitchFamily="18" charset="0"/>
            </a:rPr>
            <a:t>Tanqidiy</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fikrlash</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ko‘nikmalari</a:t>
          </a:r>
          <a:endParaRPr lang="ru-RU" sz="6000" kern="1200" dirty="0">
            <a:solidFill>
              <a:schemeClr val="tx1"/>
            </a:solidFill>
          </a:endParaRPr>
        </a:p>
      </dsp:txBody>
      <dsp:txXfrm>
        <a:off x="92764" y="2340282"/>
        <a:ext cx="4960784" cy="2904188"/>
      </dsp:txXfrm>
    </dsp:sp>
    <dsp:sp modelId="{2E799309-0A01-4501-BA49-128BBBBB4465}">
      <dsp:nvSpPr>
        <dsp:cNvPr id="0" name=""/>
        <dsp:cNvSpPr/>
      </dsp:nvSpPr>
      <dsp:spPr>
        <a:xfrm>
          <a:off x="5658050" y="3154832"/>
          <a:ext cx="1089995" cy="12750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133600">
            <a:lnSpc>
              <a:spcPct val="90000"/>
            </a:lnSpc>
            <a:spcBef>
              <a:spcPct val="0"/>
            </a:spcBef>
            <a:spcAft>
              <a:spcPct val="35000"/>
            </a:spcAft>
          </a:pPr>
          <a:endParaRPr lang="ru-RU" sz="4800" kern="1200"/>
        </a:p>
      </dsp:txBody>
      <dsp:txXfrm>
        <a:off x="5658050" y="3409850"/>
        <a:ext cx="762997" cy="765053"/>
      </dsp:txXfrm>
    </dsp:sp>
    <dsp:sp modelId="{2DC7DF9A-773F-413E-A007-7AE3AF8902DC}">
      <dsp:nvSpPr>
        <dsp:cNvPr id="0" name=""/>
        <dsp:cNvSpPr/>
      </dsp:nvSpPr>
      <dsp:spPr>
        <a:xfrm>
          <a:off x="7200497" y="2249929"/>
          <a:ext cx="5141490" cy="3084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US" sz="6000" kern="1200" dirty="0" err="1">
              <a:solidFill>
                <a:schemeClr val="tx1"/>
              </a:solidFill>
              <a:latin typeface="Times New Roman" panose="02020603050405020304" pitchFamily="18" charset="0"/>
              <a:cs typeface="Times New Roman" panose="02020603050405020304" pitchFamily="18" charset="0"/>
            </a:rPr>
            <a:t>Ijodiy</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fikrlash</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ko‘nikmalari</a:t>
          </a:r>
          <a:endParaRPr lang="ru-RU" sz="6000" kern="1200" dirty="0">
            <a:solidFill>
              <a:schemeClr val="tx1"/>
            </a:solidFill>
          </a:endParaRPr>
        </a:p>
      </dsp:txBody>
      <dsp:txXfrm>
        <a:off x="7290850" y="2340282"/>
        <a:ext cx="4960784" cy="29041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B7B549-8A9F-4BCF-9383-A6976CA75A81}">
      <dsp:nvSpPr>
        <dsp:cNvPr id="0" name=""/>
        <dsp:cNvSpPr/>
      </dsp:nvSpPr>
      <dsp:spPr>
        <a:xfrm>
          <a:off x="0" y="1600217"/>
          <a:ext cx="3907313" cy="4688775"/>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85166" rIns="240030" bIns="0" numCol="1" spcCol="1270" anchor="t" anchorCtr="0">
          <a:noAutofit/>
        </a:bodyPr>
        <a:lstStyle/>
        <a:p>
          <a:pPr lvl="0" algn="r" defTabSz="2400300">
            <a:lnSpc>
              <a:spcPct val="90000"/>
            </a:lnSpc>
            <a:spcBef>
              <a:spcPct val="0"/>
            </a:spcBef>
            <a:spcAft>
              <a:spcPct val="35000"/>
            </a:spcAft>
          </a:pPr>
          <a:r>
            <a:rPr lang="en-US" sz="5400" kern="1200" dirty="0">
              <a:latin typeface="Times New Roman" panose="02020603050405020304" pitchFamily="18" charset="0"/>
              <a:cs typeface="Times New Roman" panose="02020603050405020304" pitchFamily="18" charset="0"/>
            </a:rPr>
            <a:t>1</a:t>
          </a:r>
          <a:endParaRPr lang="ru-RU" sz="5400" kern="1200" dirty="0">
            <a:latin typeface="Times New Roman" panose="02020603050405020304" pitchFamily="18" charset="0"/>
            <a:cs typeface="Times New Roman" panose="02020603050405020304" pitchFamily="18" charset="0"/>
          </a:endParaRPr>
        </a:p>
      </dsp:txBody>
      <dsp:txXfrm rot="16200000">
        <a:off x="-1531666" y="3131884"/>
        <a:ext cx="3844796" cy="781462"/>
      </dsp:txXfrm>
    </dsp:sp>
    <dsp:sp modelId="{29E17B93-B720-40F8-882A-017CB81ADCCC}">
      <dsp:nvSpPr>
        <dsp:cNvPr id="0" name=""/>
        <dsp:cNvSpPr/>
      </dsp:nvSpPr>
      <dsp:spPr>
        <a:xfrm>
          <a:off x="781462" y="1600217"/>
          <a:ext cx="2910948" cy="468877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64592" rIns="0" bIns="0" numCol="1" spcCol="1270" anchor="t" anchorCtr="0">
          <a:noAutofit/>
        </a:bodyPr>
        <a:lstStyle/>
        <a:p>
          <a:pPr lvl="0" algn="l" defTabSz="2133600">
            <a:lnSpc>
              <a:spcPct val="90000"/>
            </a:lnSpc>
            <a:spcBef>
              <a:spcPct val="0"/>
            </a:spcBef>
            <a:spcAft>
              <a:spcPct val="35000"/>
            </a:spcAft>
          </a:pPr>
          <a:r>
            <a:rPr lang="en-US" sz="4800" kern="1200" dirty="0" err="1">
              <a:solidFill>
                <a:schemeClr val="bg1"/>
              </a:solidFill>
              <a:latin typeface="Times New Roman" panose="02020603050405020304" pitchFamily="18" charset="0"/>
              <a:cs typeface="Times New Roman" panose="02020603050405020304" pitchFamily="18" charset="0"/>
            </a:rPr>
            <a:t>Masalalarni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bir</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necha</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usulda</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yechish</a:t>
          </a:r>
          <a:r>
            <a:rPr lang="en-US" sz="4800" kern="1200" dirty="0">
              <a:solidFill>
                <a:schemeClr val="bg1"/>
              </a:solidFill>
              <a:latin typeface="Times New Roman" panose="02020603050405020304" pitchFamily="18" charset="0"/>
              <a:cs typeface="Times New Roman" panose="02020603050405020304" pitchFamily="18" charset="0"/>
            </a:rPr>
            <a:t>.</a:t>
          </a:r>
          <a:endParaRPr lang="ru-RU" sz="4800" kern="1200" dirty="0">
            <a:solidFill>
              <a:schemeClr val="bg1"/>
            </a:solidFill>
          </a:endParaRPr>
        </a:p>
      </dsp:txBody>
      <dsp:txXfrm>
        <a:off x="781462" y="1600217"/>
        <a:ext cx="2910948" cy="4688775"/>
      </dsp:txXfrm>
    </dsp:sp>
    <dsp:sp modelId="{9CBE860B-4BF4-46D1-A855-ABDD4F0A43B8}">
      <dsp:nvSpPr>
        <dsp:cNvPr id="0" name=""/>
        <dsp:cNvSpPr/>
      </dsp:nvSpPr>
      <dsp:spPr>
        <a:xfrm>
          <a:off x="4044976" y="1654701"/>
          <a:ext cx="3907313" cy="4688775"/>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85166" rIns="240030" bIns="0" numCol="1" spcCol="1270" anchor="t" anchorCtr="0">
          <a:noAutofit/>
        </a:bodyPr>
        <a:lstStyle/>
        <a:p>
          <a:pPr lvl="0" algn="r" defTabSz="2400300">
            <a:lnSpc>
              <a:spcPct val="90000"/>
            </a:lnSpc>
            <a:spcBef>
              <a:spcPct val="0"/>
            </a:spcBef>
            <a:spcAft>
              <a:spcPct val="35000"/>
            </a:spcAft>
          </a:pPr>
          <a:r>
            <a:rPr lang="en-US" sz="5400" kern="1200" dirty="0">
              <a:latin typeface="Times New Roman" panose="02020603050405020304" pitchFamily="18" charset="0"/>
              <a:cs typeface="Times New Roman" panose="02020603050405020304" pitchFamily="18" charset="0"/>
            </a:rPr>
            <a:t>2</a:t>
          </a:r>
          <a:endParaRPr lang="ru-RU" sz="5400" kern="1200" dirty="0">
            <a:latin typeface="Times New Roman" panose="02020603050405020304" pitchFamily="18" charset="0"/>
            <a:cs typeface="Times New Roman" panose="02020603050405020304" pitchFamily="18" charset="0"/>
          </a:endParaRPr>
        </a:p>
      </dsp:txBody>
      <dsp:txXfrm rot="16200000">
        <a:off x="2513310" y="3186367"/>
        <a:ext cx="3844796" cy="781462"/>
      </dsp:txXfrm>
    </dsp:sp>
    <dsp:sp modelId="{87AB24EA-3D5F-471C-AD62-0BD627E81494}">
      <dsp:nvSpPr>
        <dsp:cNvPr id="0" name=""/>
        <dsp:cNvSpPr/>
      </dsp:nvSpPr>
      <dsp:spPr>
        <a:xfrm rot="5400000">
          <a:off x="3720067" y="5380188"/>
          <a:ext cx="688891" cy="586096"/>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A30951F-8C81-49D0-BE6D-509C24BC336E}">
      <dsp:nvSpPr>
        <dsp:cNvPr id="0" name=""/>
        <dsp:cNvSpPr/>
      </dsp:nvSpPr>
      <dsp:spPr>
        <a:xfrm>
          <a:off x="4826439" y="1654701"/>
          <a:ext cx="2910948" cy="468877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64592" rIns="0" bIns="0" numCol="1" spcCol="1270" anchor="t" anchorCtr="0">
          <a:noAutofit/>
        </a:bodyPr>
        <a:lstStyle/>
        <a:p>
          <a:pPr lvl="0" algn="l" defTabSz="2133600">
            <a:lnSpc>
              <a:spcPct val="90000"/>
            </a:lnSpc>
            <a:spcBef>
              <a:spcPct val="0"/>
            </a:spcBef>
            <a:spcAft>
              <a:spcPct val="35000"/>
            </a:spcAft>
          </a:pPr>
          <a:r>
            <a:rPr lang="en-US" sz="4800" kern="1200" dirty="0" err="1">
              <a:solidFill>
                <a:schemeClr val="bg1"/>
              </a:solidFill>
              <a:latin typeface="Times New Roman" panose="02020603050405020304" pitchFamily="18" charset="0"/>
              <a:cs typeface="Times New Roman" panose="02020603050405020304" pitchFamily="18" charset="0"/>
            </a:rPr>
            <a:t>Xatolarni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tahlil</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qilish</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va</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to‘g‘ri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qaror</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qabul</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qilish</a:t>
          </a:r>
          <a:r>
            <a:rPr lang="en-US" sz="4800" kern="1200" dirty="0">
              <a:solidFill>
                <a:schemeClr val="bg1"/>
              </a:solidFill>
              <a:latin typeface="Times New Roman" panose="02020603050405020304" pitchFamily="18" charset="0"/>
              <a:cs typeface="Times New Roman" panose="02020603050405020304" pitchFamily="18" charset="0"/>
            </a:rPr>
            <a:t>.</a:t>
          </a:r>
          <a:endParaRPr lang="ru-RU" sz="4800" kern="1200" dirty="0">
            <a:solidFill>
              <a:schemeClr val="bg1"/>
            </a:solidFill>
          </a:endParaRPr>
        </a:p>
      </dsp:txBody>
      <dsp:txXfrm>
        <a:off x="4826439" y="1654701"/>
        <a:ext cx="2910948" cy="4688775"/>
      </dsp:txXfrm>
    </dsp:sp>
    <dsp:sp modelId="{E7F5CDB8-65AE-4ED4-90D9-5336F492534C}">
      <dsp:nvSpPr>
        <dsp:cNvPr id="0" name=""/>
        <dsp:cNvSpPr/>
      </dsp:nvSpPr>
      <dsp:spPr>
        <a:xfrm>
          <a:off x="8089045" y="1654701"/>
          <a:ext cx="3907313" cy="4688775"/>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85166" rIns="240030" bIns="0" numCol="1" spcCol="1270" anchor="t" anchorCtr="0">
          <a:noAutofit/>
        </a:bodyPr>
        <a:lstStyle/>
        <a:p>
          <a:pPr lvl="0" algn="r" defTabSz="2400300">
            <a:lnSpc>
              <a:spcPct val="90000"/>
            </a:lnSpc>
            <a:spcBef>
              <a:spcPct val="0"/>
            </a:spcBef>
            <a:spcAft>
              <a:spcPct val="35000"/>
            </a:spcAft>
          </a:pPr>
          <a:r>
            <a:rPr lang="en-US" sz="5400" kern="1200" dirty="0">
              <a:latin typeface="Times New Roman" panose="02020603050405020304" pitchFamily="18" charset="0"/>
              <a:cs typeface="Times New Roman" panose="02020603050405020304" pitchFamily="18" charset="0"/>
            </a:rPr>
            <a:t>3</a:t>
          </a:r>
          <a:endParaRPr lang="ru-RU" sz="5400" kern="1200" dirty="0">
            <a:latin typeface="Times New Roman" panose="02020603050405020304" pitchFamily="18" charset="0"/>
            <a:cs typeface="Times New Roman" panose="02020603050405020304" pitchFamily="18" charset="0"/>
          </a:endParaRPr>
        </a:p>
      </dsp:txBody>
      <dsp:txXfrm rot="16200000">
        <a:off x="6557379" y="3186367"/>
        <a:ext cx="3844796" cy="781462"/>
      </dsp:txXfrm>
    </dsp:sp>
    <dsp:sp modelId="{DDEE5AC1-85CB-4C20-A04B-C293E1FE8CAE}">
      <dsp:nvSpPr>
        <dsp:cNvPr id="0" name=""/>
        <dsp:cNvSpPr/>
      </dsp:nvSpPr>
      <dsp:spPr>
        <a:xfrm rot="5400000">
          <a:off x="7764136" y="5380188"/>
          <a:ext cx="688891" cy="586096"/>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593899-BD4E-48CA-AF36-5F682B1DF294}">
      <dsp:nvSpPr>
        <dsp:cNvPr id="0" name=""/>
        <dsp:cNvSpPr/>
      </dsp:nvSpPr>
      <dsp:spPr>
        <a:xfrm>
          <a:off x="8870508" y="1654701"/>
          <a:ext cx="2910948" cy="468877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64592" rIns="0" bIns="0" numCol="1" spcCol="1270" anchor="t" anchorCtr="0">
          <a:noAutofit/>
        </a:bodyPr>
        <a:lstStyle/>
        <a:p>
          <a:pPr lvl="0" algn="l" defTabSz="2133600">
            <a:lnSpc>
              <a:spcPct val="90000"/>
            </a:lnSpc>
            <a:spcBef>
              <a:spcPct val="0"/>
            </a:spcBef>
            <a:spcAft>
              <a:spcPct val="35000"/>
            </a:spcAft>
          </a:pPr>
          <a:r>
            <a:rPr lang="en-US" sz="4800" kern="1200" dirty="0" err="1">
              <a:solidFill>
                <a:schemeClr val="bg1"/>
              </a:solidFill>
              <a:latin typeface="Times New Roman" panose="02020603050405020304" pitchFamily="18" charset="0"/>
              <a:cs typeface="Times New Roman" panose="02020603050405020304" pitchFamily="18" charset="0"/>
            </a:rPr>
            <a:t>Berilgan</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holatni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tahlil</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qilib</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dalillar</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keltirish</a:t>
          </a:r>
          <a:r>
            <a:rPr lang="en-US" sz="4800" kern="1200" dirty="0">
              <a:solidFill>
                <a:schemeClr val="bg1"/>
              </a:solidFill>
              <a:latin typeface="Times New Roman" panose="02020603050405020304" pitchFamily="18" charset="0"/>
              <a:cs typeface="Times New Roman" panose="02020603050405020304" pitchFamily="18" charset="0"/>
            </a:rPr>
            <a:t>.</a:t>
          </a:r>
          <a:endParaRPr lang="ru-RU" sz="4800" kern="1200" dirty="0">
            <a:solidFill>
              <a:schemeClr val="bg1"/>
            </a:solidFill>
          </a:endParaRPr>
        </a:p>
      </dsp:txBody>
      <dsp:txXfrm>
        <a:off x="8870508" y="1654701"/>
        <a:ext cx="2910948" cy="46887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A501BD-AF19-46B0-81F7-8F0E6E68251E}">
      <dsp:nvSpPr>
        <dsp:cNvPr id="0" name=""/>
        <dsp:cNvSpPr/>
      </dsp:nvSpPr>
      <dsp:spPr>
        <a:xfrm>
          <a:off x="0" y="0"/>
          <a:ext cx="12241530" cy="33912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uz-Latn-UZ" sz="3600" b="1" kern="1200" dirty="0">
              <a:latin typeface="Times New Roman" panose="02020603050405020304" pitchFamily="18" charset="0"/>
              <a:cs typeface="Times New Roman" panose="02020603050405020304" pitchFamily="18" charset="0"/>
            </a:rPr>
            <a:t>1-</a:t>
          </a:r>
          <a:r>
            <a:rPr lang="en-US" sz="3600" b="1" kern="1200" dirty="0" err="1">
              <a:latin typeface="Times New Roman" panose="02020603050405020304" pitchFamily="18" charset="0"/>
              <a:cs typeface="Times New Roman" panose="02020603050405020304" pitchFamily="18" charset="0"/>
            </a:rPr>
            <a:t>usul</a:t>
          </a:r>
          <a:r>
            <a:rPr lang="en-US" sz="3600" b="1" kern="1200" dirty="0">
              <a:latin typeface="Times New Roman" panose="02020603050405020304" pitchFamily="18" charset="0"/>
              <a:cs typeface="Times New Roman" panose="02020603050405020304" pitchFamily="18" charset="0"/>
            </a:rPr>
            <a:t>: </a:t>
          </a:r>
          <a:r>
            <a:rPr lang="en-US" sz="3600" kern="1200" dirty="0">
              <a:latin typeface="Times New Roman" panose="02020603050405020304" pitchFamily="18" charset="0"/>
              <a:cs typeface="Times New Roman" panose="02020603050405020304" pitchFamily="18" charset="0"/>
            </a:rPr>
            <a:t>15 </a:t>
          </a:r>
          <a:r>
            <a:rPr lang="en-US" sz="3600" kern="1200" dirty="0" err="1">
              <a:latin typeface="Times New Roman" panose="02020603050405020304" pitchFamily="18" charset="0"/>
              <a:cs typeface="Times New Roman" panose="02020603050405020304" pitchFamily="18" charset="0"/>
            </a:rPr>
            <a:t>ni</a:t>
          </a:r>
          <a:r>
            <a:rPr lang="en-US" sz="3600" kern="1200" dirty="0">
              <a:latin typeface="Times New Roman" panose="02020603050405020304" pitchFamily="18" charset="0"/>
              <a:cs typeface="Times New Roman" panose="02020603050405020304" pitchFamily="18" charset="0"/>
            </a:rPr>
            <a:t> 4 </a:t>
          </a:r>
          <a:r>
            <a:rPr lang="en-US" sz="3600" kern="1200" dirty="0" err="1">
              <a:latin typeface="Times New Roman" panose="02020603050405020304" pitchFamily="18" charset="0"/>
              <a:cs typeface="Times New Roman" panose="02020603050405020304" pitchFamily="18" charset="0"/>
            </a:rPr>
            <a:t>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bo'lish</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chunki</a:t>
          </a:r>
          <a:r>
            <a:rPr lang="en-US" sz="3600" kern="1200" dirty="0">
              <a:latin typeface="Times New Roman" panose="02020603050405020304" pitchFamily="18" charset="0"/>
              <a:cs typeface="Times New Roman" panose="02020603050405020304" pitchFamily="18" charset="0"/>
            </a:rPr>
            <a:t> u </a:t>
          </a:r>
          <a:r>
            <a:rPr lang="en-US" sz="3600" kern="1200" dirty="0" err="1">
              <a:latin typeface="Times New Roman" panose="02020603050405020304" pitchFamily="18" charset="0"/>
              <a:cs typeface="Times New Roman" panose="02020603050405020304" pitchFamily="18" charset="0"/>
            </a:rPr>
            <a:t>o'zini</a:t>
          </a:r>
          <a:r>
            <a:rPr lang="en-US" sz="3600" kern="1200" dirty="0">
              <a:latin typeface="Times New Roman" panose="02020603050405020304" pitchFamily="18" charset="0"/>
              <a:cs typeface="Times New Roman" panose="02020603050405020304" pitchFamily="18" charset="0"/>
            </a:rPr>
            <a:t> ham </a:t>
          </a:r>
          <a:r>
            <a:rPr lang="en-US" sz="3600" kern="1200" dirty="0" err="1">
              <a:latin typeface="Times New Roman" panose="02020603050405020304" pitchFamily="18" charset="0"/>
              <a:cs typeface="Times New Roman" panose="02020603050405020304" pitchFamily="18" charset="0"/>
            </a:rPr>
            <a:t>hisoblaydi</a:t>
          </a:r>
          <a:r>
            <a:rPr lang="en-US" sz="3600" kern="1200" dirty="0">
              <a:latin typeface="Times New Roman" panose="02020603050405020304" pitchFamily="18" charset="0"/>
              <a:cs typeface="Times New Roman" panose="02020603050405020304" pitchFamily="18" charset="0"/>
            </a:rPr>
            <a:t>) — 15 ÷ 4 = 3.75, </a:t>
          </a:r>
          <a:r>
            <a:rPr lang="en-US" sz="3600" kern="1200" dirty="0" err="1">
              <a:latin typeface="Times New Roman" panose="02020603050405020304" pitchFamily="18" charset="0"/>
              <a:cs typeface="Times New Roman" panose="02020603050405020304" pitchFamily="18" charset="0"/>
            </a:rPr>
            <a:t>demak</a:t>
          </a:r>
          <a:r>
            <a:rPr lang="en-US" sz="3600" kern="1200" dirty="0">
              <a:latin typeface="Times New Roman" panose="02020603050405020304" pitchFamily="18" charset="0"/>
              <a:cs typeface="Times New Roman" panose="02020603050405020304" pitchFamily="18" charset="0"/>
            </a:rPr>
            <a:t> har </a:t>
          </a:r>
          <a:r>
            <a:rPr lang="en-US" sz="3600" kern="1200" dirty="0" err="1">
              <a:latin typeface="Times New Roman" panose="02020603050405020304" pitchFamily="18" charset="0"/>
              <a:cs typeface="Times New Roman" panose="02020603050405020304" pitchFamily="18" charset="0"/>
            </a:rPr>
            <a:t>bir</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do'stiga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taxminan</a:t>
          </a:r>
          <a:r>
            <a:rPr lang="en-US" sz="3600" kern="1200" dirty="0">
              <a:latin typeface="Times New Roman" panose="02020603050405020304" pitchFamily="18" charset="0"/>
              <a:cs typeface="Times New Roman" panose="02020603050405020304" pitchFamily="18" charset="0"/>
            </a:rPr>
            <a:t> 3.75 </a:t>
          </a:r>
          <a:r>
            <a:rPr lang="en-US" sz="3600" kern="1200" dirty="0" err="1">
              <a:latin typeface="Times New Roman" panose="02020603050405020304" pitchFamily="18" charset="0"/>
              <a:cs typeface="Times New Roman" panose="02020603050405020304" pitchFamily="18" charset="0"/>
            </a:rPr>
            <a:t>olma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berish</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mumkin</a:t>
          </a:r>
          <a:r>
            <a:rPr lang="en-US" sz="3600" kern="1200" dirty="0">
              <a:latin typeface="Times New Roman" panose="02020603050405020304" pitchFamily="18" charset="0"/>
              <a:cs typeface="Times New Roman" panose="02020603050405020304" pitchFamily="18" charset="0"/>
            </a:rPr>
            <a:t> (ammo </a:t>
          </a:r>
          <a:r>
            <a:rPr lang="en-US" sz="3600" kern="1200" dirty="0" err="1">
              <a:latin typeface="Times New Roman" panose="02020603050405020304" pitchFamily="18" charset="0"/>
              <a:cs typeface="Times New Roman" panose="02020603050405020304" pitchFamily="18" charset="0"/>
            </a:rPr>
            <a:t>bu</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haqiqiy</a:t>
          </a:r>
          <a:r>
            <a:rPr lang="en-US" sz="3600" kern="1200" dirty="0">
              <a:latin typeface="Times New Roman" panose="02020603050405020304" pitchFamily="18" charset="0"/>
              <a:cs typeface="Times New Roman" panose="02020603050405020304" pitchFamily="18" charset="0"/>
            </a:rPr>
            <a:t> son </a:t>
          </a:r>
          <a:r>
            <a:rPr lang="en-US" sz="3600" kern="1200" dirty="0" err="1">
              <a:latin typeface="Times New Roman" panose="02020603050405020304" pitchFamily="18" charset="0"/>
              <a:cs typeface="Times New Roman" panose="02020603050405020304" pitchFamily="18" charset="0"/>
            </a:rPr>
            <a:t>bo'lishi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mumkin</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emas</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shuning</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uchun</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bu</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noaniqlikni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ko'rsatadi</a:t>
          </a:r>
          <a:r>
            <a:rPr lang="en-US" sz="3600" kern="1200" dirty="0">
              <a:latin typeface="Times New Roman" panose="02020603050405020304" pitchFamily="18" charset="0"/>
              <a:cs typeface="Times New Roman" panose="02020603050405020304" pitchFamily="18" charset="0"/>
            </a:rPr>
            <a:t>).</a:t>
          </a:r>
          <a:endParaRPr lang="ru-RU" sz="3600" kern="1200" dirty="0"/>
        </a:p>
      </dsp:txBody>
      <dsp:txXfrm>
        <a:off x="99325" y="99325"/>
        <a:ext cx="8736447" cy="3192562"/>
      </dsp:txXfrm>
    </dsp:sp>
    <dsp:sp modelId="{7D8DD2FC-4A47-4CC1-96AD-ACD879F09569}">
      <dsp:nvSpPr>
        <dsp:cNvPr id="0" name=""/>
        <dsp:cNvSpPr/>
      </dsp:nvSpPr>
      <dsp:spPr>
        <a:xfrm>
          <a:off x="2160269" y="4144815"/>
          <a:ext cx="12241530" cy="33912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uz-Latn-UZ" sz="3600" b="1" kern="1200" dirty="0">
              <a:latin typeface="Times New Roman" panose="02020603050405020304" pitchFamily="18" charset="0"/>
              <a:cs typeface="Times New Roman" panose="02020603050405020304" pitchFamily="18" charset="0"/>
            </a:rPr>
            <a:t>2-</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usul</a:t>
          </a:r>
          <a:r>
            <a:rPr lang="en-US" sz="3600" b="1" kern="1200" dirty="0">
              <a:latin typeface="Times New Roman" panose="02020603050405020304" pitchFamily="18" charset="0"/>
              <a:cs typeface="Times New Roman" panose="02020603050405020304" pitchFamily="18" charset="0"/>
            </a:rPr>
            <a:t>: </a:t>
          </a:r>
          <a:r>
            <a:rPr lang="en-US" sz="3600" kern="1200" dirty="0">
              <a:latin typeface="Times New Roman" panose="02020603050405020304" pitchFamily="18" charset="0"/>
              <a:cs typeface="Times New Roman" panose="02020603050405020304" pitchFamily="18" charset="0"/>
            </a:rPr>
            <a:t>15 </a:t>
          </a:r>
          <a:r>
            <a:rPr lang="en-US" sz="3600" kern="1200" dirty="0" err="1">
              <a:latin typeface="Times New Roman" panose="02020603050405020304" pitchFamily="18" charset="0"/>
              <a:cs typeface="Times New Roman" panose="02020603050405020304" pitchFamily="18" charset="0"/>
            </a:rPr>
            <a:t>olmani</a:t>
          </a:r>
          <a:r>
            <a:rPr lang="en-US" sz="3600" kern="1200" dirty="0">
              <a:latin typeface="Times New Roman" panose="02020603050405020304" pitchFamily="18" charset="0"/>
              <a:cs typeface="Times New Roman" panose="02020603050405020304" pitchFamily="18" charset="0"/>
            </a:rPr>
            <a:t> 3 </a:t>
          </a:r>
          <a:r>
            <a:rPr lang="en-US" sz="3600" kern="1200" dirty="0" err="1">
              <a:latin typeface="Times New Roman" panose="02020603050405020304" pitchFamily="18" charset="0"/>
              <a:cs typeface="Times New Roman" panose="02020603050405020304" pitchFamily="18" charset="0"/>
            </a:rPr>
            <a:t>qismga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bo</a:t>
          </a:r>
          <a:r>
            <a:rPr lang="uz-Latn-UZ" sz="3600" kern="1200" dirty="0">
              <a:latin typeface="Times New Roman" panose="02020603050405020304" pitchFamily="18" charset="0"/>
              <a:cs typeface="Times New Roman" panose="02020603050405020304" pitchFamily="18" charset="0"/>
            </a:rPr>
            <a:t>‘</a:t>
          </a:r>
          <a:r>
            <a:rPr lang="en-US" sz="3600" kern="1200" dirty="0">
              <a:latin typeface="Times New Roman" panose="02020603050405020304" pitchFamily="18" charset="0"/>
              <a:cs typeface="Times New Roman" panose="02020603050405020304" pitchFamily="18" charset="0"/>
            </a:rPr>
            <a:t>lib, har </a:t>
          </a:r>
          <a:r>
            <a:rPr lang="en-US" sz="3600" kern="1200" dirty="0" err="1">
              <a:latin typeface="Times New Roman" panose="02020603050405020304" pitchFamily="18" charset="0"/>
              <a:cs typeface="Times New Roman" panose="02020603050405020304" pitchFamily="18" charset="0"/>
            </a:rPr>
            <a:t>bir</a:t>
          </a:r>
          <a:r>
            <a:rPr lang="en-US" sz="3600" kern="1200" dirty="0">
              <a:latin typeface="Times New Roman" panose="02020603050405020304" pitchFamily="18" charset="0"/>
              <a:cs typeface="Times New Roman" panose="02020603050405020304" pitchFamily="18" charset="0"/>
            </a:rPr>
            <a:t> do</a:t>
          </a:r>
          <a:r>
            <a:rPr lang="uz-Latn-UZ" sz="3600" kern="1200" dirty="0">
              <a:latin typeface="Times New Roman" panose="02020603050405020304" pitchFamily="18" charset="0"/>
              <a:cs typeface="Times New Roman" panose="02020603050405020304" pitchFamily="18" charset="0"/>
            </a:rPr>
            <a:t>‘</a:t>
          </a:r>
          <a:r>
            <a:rPr lang="en-US" sz="3600" kern="1200" dirty="0" err="1">
              <a:latin typeface="Times New Roman" panose="02020603050405020304" pitchFamily="18" charset="0"/>
              <a:cs typeface="Times New Roman" panose="02020603050405020304" pitchFamily="18" charset="0"/>
            </a:rPr>
            <a:t>stiga</a:t>
          </a:r>
          <a:r>
            <a:rPr lang="en-US" sz="3600" kern="1200" dirty="0">
              <a:latin typeface="Times New Roman" panose="02020603050405020304" pitchFamily="18" charset="0"/>
              <a:cs typeface="Times New Roman" panose="02020603050405020304" pitchFamily="18" charset="0"/>
            </a:rPr>
            <a:t> 5 </a:t>
          </a:r>
          <a:r>
            <a:rPr lang="en-US" sz="3600" kern="1200" dirty="0" err="1">
              <a:latin typeface="Times New Roman" panose="02020603050405020304" pitchFamily="18" charset="0"/>
              <a:cs typeface="Times New Roman" panose="02020603050405020304" pitchFamily="18" charset="0"/>
            </a:rPr>
            <a:t>tadan</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berish</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Keyin</a:t>
          </a:r>
          <a:r>
            <a:rPr lang="en-US" sz="3600" kern="1200" dirty="0">
              <a:latin typeface="Times New Roman" panose="02020603050405020304" pitchFamily="18" charset="0"/>
              <a:cs typeface="Times New Roman" panose="02020603050405020304" pitchFamily="18" charset="0"/>
            </a:rPr>
            <a:t> o</a:t>
          </a:r>
          <a:r>
            <a:rPr lang="uz-Latn-UZ" sz="3600" kern="1200" dirty="0">
              <a:latin typeface="Times New Roman" panose="02020603050405020304" pitchFamily="18" charset="0"/>
              <a:cs typeface="Times New Roman" panose="02020603050405020304" pitchFamily="18" charset="0"/>
            </a:rPr>
            <a:t>‘</a:t>
          </a:r>
          <a:r>
            <a:rPr lang="en-US" sz="3600" kern="1200" dirty="0" err="1">
              <a:latin typeface="Times New Roman" panose="02020603050405020304" pitchFamily="18" charset="0"/>
              <a:cs typeface="Times New Roman" panose="02020603050405020304" pitchFamily="18" charset="0"/>
            </a:rPr>
            <a:t>ziga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qancha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olma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qoladi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bu</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usul</a:t>
          </a:r>
          <a:r>
            <a:rPr lang="en-US" sz="3600" kern="1200" dirty="0">
              <a:latin typeface="Times New Roman" panose="02020603050405020304" pitchFamily="18" charset="0"/>
              <a:cs typeface="Times New Roman" panose="02020603050405020304" pitchFamily="18" charset="0"/>
            </a:rPr>
            <a:t> real </a:t>
          </a:r>
          <a:r>
            <a:rPr lang="en-US" sz="3600" kern="1200" dirty="0" err="1">
              <a:latin typeface="Times New Roman" panose="02020603050405020304" pitchFamily="18" charset="0"/>
              <a:cs typeface="Times New Roman" panose="02020603050405020304" pitchFamily="18" charset="0"/>
            </a:rPr>
            <a:t>holatda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yaxshi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ishlashi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mumkin</a:t>
          </a:r>
          <a:r>
            <a:rPr lang="en-US" sz="3600" kern="1200" dirty="0">
              <a:latin typeface="Times New Roman" panose="02020603050405020304" pitchFamily="18" charset="0"/>
              <a:cs typeface="Times New Roman" panose="02020603050405020304" pitchFamily="18" charset="0"/>
            </a:rPr>
            <a:t>.</a:t>
          </a:r>
          <a:endParaRPr lang="ru-RU" sz="3600" kern="1200" dirty="0"/>
        </a:p>
      </dsp:txBody>
      <dsp:txXfrm>
        <a:off x="2259594" y="4244140"/>
        <a:ext cx="7678321" cy="3192562"/>
      </dsp:txXfrm>
    </dsp:sp>
    <dsp:sp modelId="{780C3AA6-E9C0-48DA-8746-5711038C2401}">
      <dsp:nvSpPr>
        <dsp:cNvPr id="0" name=""/>
        <dsp:cNvSpPr/>
      </dsp:nvSpPr>
      <dsp:spPr>
        <a:xfrm>
          <a:off x="10037241" y="2665869"/>
          <a:ext cx="2204288" cy="2204288"/>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10533206" y="2665869"/>
        <a:ext cx="1212358" cy="16587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45579-9D51-4CC0-8EDF-B6BCAF872DF1}">
      <dsp:nvSpPr>
        <dsp:cNvPr id="0" name=""/>
        <dsp:cNvSpPr/>
      </dsp:nvSpPr>
      <dsp:spPr>
        <a:xfrm rot="16200000">
          <a:off x="1145" y="414822"/>
          <a:ext cx="6522243" cy="652224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lvl="0" algn="ctr" defTabSz="1511300">
            <a:lnSpc>
              <a:spcPct val="90000"/>
            </a:lnSpc>
            <a:spcBef>
              <a:spcPct val="0"/>
            </a:spcBef>
            <a:spcAft>
              <a:spcPct val="35000"/>
            </a:spcAft>
          </a:pPr>
          <a:r>
            <a:rPr lang="en-US" sz="3400" b="1" kern="1200" dirty="0" err="1">
              <a:solidFill>
                <a:schemeClr val="tx1"/>
              </a:solidFill>
              <a:latin typeface="Times New Roman" panose="02020603050405020304" pitchFamily="18" charset="0"/>
              <a:cs typeface="Times New Roman" panose="02020603050405020304" pitchFamily="18" charset="0"/>
            </a:rPr>
            <a:t>Xato</a:t>
          </a:r>
          <a:r>
            <a:rPr lang="en-US" sz="3400" b="1" kern="1200" dirty="0">
              <a:solidFill>
                <a:schemeClr val="tx1"/>
              </a:solidFill>
              <a:latin typeface="Times New Roman" panose="02020603050405020304" pitchFamily="18" charset="0"/>
              <a:cs typeface="Times New Roman" panose="02020603050405020304" pitchFamily="18" charset="0"/>
            </a:rPr>
            <a:t>: </a:t>
          </a:r>
          <a:r>
            <a:rPr lang="en-US" sz="3400" kern="1200" dirty="0">
              <a:solidFill>
                <a:schemeClr val="tx1"/>
              </a:solidFill>
              <a:latin typeface="Times New Roman" panose="02020603050405020304" pitchFamily="18" charset="0"/>
              <a:cs typeface="Times New Roman" panose="02020603050405020304" pitchFamily="18" charset="0"/>
            </a:rPr>
            <a:t>Agar 100 so</a:t>
          </a:r>
          <a:r>
            <a:rPr lang="uz-Latn-UZ" sz="3400" kern="1200" dirty="0">
              <a:solidFill>
                <a:schemeClr val="tx1"/>
              </a:solidFill>
              <a:latin typeface="Times New Roman" panose="02020603050405020304" pitchFamily="18" charset="0"/>
              <a:cs typeface="Times New Roman" panose="02020603050405020304" pitchFamily="18" charset="0"/>
            </a:rPr>
            <a:t>‘</a:t>
          </a:r>
          <a:r>
            <a:rPr lang="en-US" sz="3400" kern="1200" dirty="0" err="1">
              <a:solidFill>
                <a:schemeClr val="tx1"/>
              </a:solidFill>
              <a:latin typeface="Times New Roman" panose="02020603050405020304" pitchFamily="18" charset="0"/>
              <a:cs typeface="Times New Roman" panose="02020603050405020304" pitchFamily="18" charset="0"/>
            </a:rPr>
            <a:t>mni</a:t>
          </a:r>
          <a:r>
            <a:rPr lang="en-US" sz="3400" kern="1200" dirty="0">
              <a:solidFill>
                <a:schemeClr val="tx1"/>
              </a:solidFill>
              <a:latin typeface="Times New Roman" panose="02020603050405020304" pitchFamily="18" charset="0"/>
              <a:cs typeface="Times New Roman" panose="02020603050405020304" pitchFamily="18" charset="0"/>
            </a:rPr>
            <a:t> 4 </a:t>
          </a:r>
          <a:r>
            <a:rPr lang="en-US" sz="3400" kern="1200" dirty="0" err="1">
              <a:solidFill>
                <a:schemeClr val="tx1"/>
              </a:solidFill>
              <a:latin typeface="Times New Roman" panose="02020603050405020304" pitchFamily="18" charset="0"/>
              <a:cs typeface="Times New Roman" panose="02020603050405020304" pitchFamily="18" charset="0"/>
            </a:rPr>
            <a:t>ga</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bo</a:t>
          </a:r>
          <a:r>
            <a:rPr lang="uz-Latn-UZ" sz="3400" kern="1200" dirty="0">
              <a:solidFill>
                <a:schemeClr val="tx1"/>
              </a:solidFill>
              <a:latin typeface="Times New Roman" panose="02020603050405020304" pitchFamily="18" charset="0"/>
              <a:cs typeface="Times New Roman" panose="02020603050405020304" pitchFamily="18" charset="0"/>
            </a:rPr>
            <a:t>‘</a:t>
          </a:r>
          <a:r>
            <a:rPr lang="en-US" sz="3400" kern="1200" dirty="0" err="1">
              <a:solidFill>
                <a:schemeClr val="tx1"/>
              </a:solidFill>
              <a:latin typeface="Times New Roman" panose="02020603050405020304" pitchFamily="18" charset="0"/>
              <a:cs typeface="Times New Roman" panose="02020603050405020304" pitchFamily="18" charset="0"/>
            </a:rPr>
            <a:t>lsa</a:t>
          </a:r>
          <a:r>
            <a:rPr lang="en-US" sz="3400" kern="1200" dirty="0">
              <a:solidFill>
                <a:schemeClr val="tx1"/>
              </a:solidFill>
              <a:latin typeface="Times New Roman" panose="02020603050405020304" pitchFamily="18" charset="0"/>
              <a:cs typeface="Times New Roman" panose="02020603050405020304" pitchFamily="18" charset="0"/>
            </a:rPr>
            <a:t>, 25 so</a:t>
          </a:r>
          <a:r>
            <a:rPr lang="uz-Latn-UZ" sz="3400" kern="1200" dirty="0">
              <a:solidFill>
                <a:schemeClr val="tx1"/>
              </a:solidFill>
              <a:latin typeface="Times New Roman" panose="02020603050405020304" pitchFamily="18" charset="0"/>
              <a:cs typeface="Times New Roman" panose="02020603050405020304" pitchFamily="18" charset="0"/>
            </a:rPr>
            <a:t>‘</a:t>
          </a:r>
          <a:r>
            <a:rPr lang="en-US" sz="3400" kern="1200" dirty="0">
              <a:solidFill>
                <a:schemeClr val="tx1"/>
              </a:solidFill>
              <a:latin typeface="Times New Roman" panose="02020603050405020304" pitchFamily="18" charset="0"/>
              <a:cs typeface="Times New Roman" panose="02020603050405020304" pitchFamily="18" charset="0"/>
            </a:rPr>
            <a:t>m deb </a:t>
          </a:r>
          <a:r>
            <a:rPr lang="en-US" sz="3400" kern="1200" dirty="0" err="1">
              <a:solidFill>
                <a:schemeClr val="tx1"/>
              </a:solidFill>
              <a:latin typeface="Times New Roman" panose="02020603050405020304" pitchFamily="18" charset="0"/>
              <a:cs typeface="Times New Roman" panose="02020603050405020304" pitchFamily="18" charset="0"/>
            </a:rPr>
            <a:t>hisoblash</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mumkin</a:t>
          </a:r>
          <a:r>
            <a:rPr lang="en-US" sz="3400" kern="1200" dirty="0">
              <a:solidFill>
                <a:schemeClr val="tx1"/>
              </a:solidFill>
              <a:latin typeface="Times New Roman" panose="02020603050405020304" pitchFamily="18" charset="0"/>
              <a:cs typeface="Times New Roman" panose="02020603050405020304" pitchFamily="18" charset="0"/>
            </a:rPr>
            <a:t>, ammo </a:t>
          </a:r>
          <a:r>
            <a:rPr lang="en-US" sz="3400" kern="1200" dirty="0" err="1">
              <a:solidFill>
                <a:schemeClr val="tx1"/>
              </a:solidFill>
              <a:latin typeface="Times New Roman" panose="02020603050405020304" pitchFamily="18" charset="0"/>
              <a:cs typeface="Times New Roman" panose="02020603050405020304" pitchFamily="18" charset="0"/>
            </a:rPr>
            <a:t>bu</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faqat</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bitta</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olma</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uchun</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narx</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emas</a:t>
          </a:r>
          <a:r>
            <a:rPr lang="en-US" sz="3400" kern="1200" dirty="0">
              <a:solidFill>
                <a:schemeClr val="tx1"/>
              </a:solidFill>
              <a:latin typeface="Times New Roman" panose="02020603050405020304" pitchFamily="18" charset="0"/>
              <a:cs typeface="Times New Roman" panose="02020603050405020304" pitchFamily="18" charset="0"/>
            </a:rPr>
            <a:t>.</a:t>
          </a:r>
          <a:endParaRPr lang="ru-RU" sz="3400" kern="1200" dirty="0">
            <a:solidFill>
              <a:schemeClr val="tx1"/>
            </a:solidFill>
          </a:endParaRPr>
        </a:p>
      </dsp:txBody>
      <dsp:txXfrm rot="5400000">
        <a:off x="1146" y="2045382"/>
        <a:ext cx="5380850" cy="3261121"/>
      </dsp:txXfrm>
    </dsp:sp>
    <dsp:sp modelId="{2A2BA5DF-04FA-4DD3-9120-EFAC186565D9}">
      <dsp:nvSpPr>
        <dsp:cNvPr id="0" name=""/>
        <dsp:cNvSpPr/>
      </dsp:nvSpPr>
      <dsp:spPr>
        <a:xfrm rot="5400000">
          <a:off x="6887810" y="414822"/>
          <a:ext cx="6522243" cy="652224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lvl="0" algn="ctr" defTabSz="1511300">
            <a:lnSpc>
              <a:spcPct val="90000"/>
            </a:lnSpc>
            <a:spcBef>
              <a:spcPct val="0"/>
            </a:spcBef>
            <a:spcAft>
              <a:spcPct val="35000"/>
            </a:spcAft>
          </a:pPr>
          <a:r>
            <a:rPr lang="en-US" sz="3400" b="1" kern="1200" dirty="0">
              <a:solidFill>
                <a:schemeClr val="tx1"/>
              </a:solidFill>
              <a:latin typeface="Times New Roman" panose="02020603050405020304" pitchFamily="18" charset="0"/>
              <a:cs typeface="Times New Roman" panose="02020603050405020304" pitchFamily="18" charset="0"/>
            </a:rPr>
            <a:t>To</a:t>
          </a:r>
          <a:r>
            <a:rPr lang="uz-Latn-UZ" sz="3400" b="1" kern="1200" dirty="0">
              <a:solidFill>
                <a:schemeClr val="tx1"/>
              </a:solidFill>
              <a:latin typeface="Times New Roman" panose="02020603050405020304" pitchFamily="18" charset="0"/>
              <a:cs typeface="Times New Roman" panose="02020603050405020304" pitchFamily="18" charset="0"/>
            </a:rPr>
            <a:t>‘</a:t>
          </a:r>
          <a:r>
            <a:rPr lang="en-US" sz="3400" b="1" kern="1200" dirty="0">
              <a:solidFill>
                <a:schemeClr val="tx1"/>
              </a:solidFill>
              <a:latin typeface="Times New Roman" panose="02020603050405020304" pitchFamily="18" charset="0"/>
              <a:cs typeface="Times New Roman" panose="02020603050405020304" pitchFamily="18" charset="0"/>
            </a:rPr>
            <a:t>g</a:t>
          </a:r>
          <a:r>
            <a:rPr lang="uz-Latn-UZ" sz="3400" b="1" kern="1200" dirty="0">
              <a:solidFill>
                <a:schemeClr val="tx1"/>
              </a:solidFill>
              <a:latin typeface="Times New Roman" panose="02020603050405020304" pitchFamily="18" charset="0"/>
              <a:cs typeface="Times New Roman" panose="02020603050405020304" pitchFamily="18" charset="0"/>
            </a:rPr>
            <a:t>‘</a:t>
          </a:r>
          <a:r>
            <a:rPr lang="en-US" sz="3400" b="1" kern="1200" dirty="0" err="1">
              <a:solidFill>
                <a:schemeClr val="tx1"/>
              </a:solidFill>
              <a:latin typeface="Times New Roman" panose="02020603050405020304" pitchFamily="18" charset="0"/>
              <a:cs typeface="Times New Roman" panose="02020603050405020304" pitchFamily="18" charset="0"/>
            </a:rPr>
            <a:t>ri</a:t>
          </a:r>
          <a:r>
            <a:rPr lang="en-US" sz="3400" b="1" kern="1200" dirty="0">
              <a:solidFill>
                <a:schemeClr val="tx1"/>
              </a:solidFill>
              <a:latin typeface="Times New Roman" panose="02020603050405020304" pitchFamily="18" charset="0"/>
              <a:cs typeface="Times New Roman" panose="02020603050405020304" pitchFamily="18" charset="0"/>
            </a:rPr>
            <a:t> </a:t>
          </a:r>
          <a:r>
            <a:rPr lang="en-US" sz="3400" b="1" kern="1200" dirty="0" err="1">
              <a:solidFill>
                <a:schemeClr val="tx1"/>
              </a:solidFill>
              <a:latin typeface="Times New Roman" panose="02020603050405020304" pitchFamily="18" charset="0"/>
              <a:cs typeface="Times New Roman" panose="02020603050405020304" pitchFamily="18" charset="0"/>
            </a:rPr>
            <a:t>qaror</a:t>
          </a:r>
          <a:r>
            <a:rPr lang="en-US" sz="3400" b="1" kern="1200" dirty="0">
              <a:solidFill>
                <a:schemeClr val="tx1"/>
              </a:solidFill>
              <a:latin typeface="Times New Roman" panose="02020603050405020304" pitchFamily="18" charset="0"/>
              <a:cs typeface="Times New Roman" panose="02020603050405020304" pitchFamily="18" charset="0"/>
            </a:rPr>
            <a:t>: </a:t>
          </a:r>
          <a:r>
            <a:rPr lang="en-US" sz="3400" b="0" kern="1200" dirty="0">
              <a:solidFill>
                <a:schemeClr val="tx1"/>
              </a:solidFill>
              <a:latin typeface="Times New Roman" panose="02020603050405020304" pitchFamily="18" charset="0"/>
              <a:cs typeface="Times New Roman" panose="02020603050405020304" pitchFamily="18" charset="0"/>
            </a:rPr>
            <a:t>100 so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mni</a:t>
          </a:r>
          <a:r>
            <a:rPr lang="en-US" sz="3400" b="0" kern="1200" dirty="0">
              <a:solidFill>
                <a:schemeClr val="tx1"/>
              </a:solidFill>
              <a:latin typeface="Times New Roman" panose="02020603050405020304" pitchFamily="18" charset="0"/>
              <a:cs typeface="Times New Roman" panose="02020603050405020304" pitchFamily="18" charset="0"/>
            </a:rPr>
            <a:t> 4 </a:t>
          </a:r>
          <a:r>
            <a:rPr lang="en-US" sz="3400" b="0" kern="1200" dirty="0" err="1">
              <a:solidFill>
                <a:schemeClr val="tx1"/>
              </a:solidFill>
              <a:latin typeface="Times New Roman" panose="02020603050405020304" pitchFamily="18" charset="0"/>
              <a:cs typeface="Times New Roman" panose="02020603050405020304" pitchFamily="18" charset="0"/>
            </a:rPr>
            <a:t>ga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bo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lsa</a:t>
          </a:r>
          <a:r>
            <a:rPr lang="en-US" sz="3400" b="0" kern="1200" dirty="0">
              <a:solidFill>
                <a:schemeClr val="tx1"/>
              </a:solidFill>
              <a:latin typeface="Times New Roman" panose="02020603050405020304" pitchFamily="18" charset="0"/>
              <a:cs typeface="Times New Roman" panose="02020603050405020304" pitchFamily="18" charset="0"/>
            </a:rPr>
            <a:t>, 1 </a:t>
          </a:r>
          <a:r>
            <a:rPr lang="en-US" sz="3400" b="0" kern="1200" dirty="0" err="1">
              <a:solidFill>
                <a:schemeClr val="tx1"/>
              </a:solidFill>
              <a:latin typeface="Times New Roman" panose="02020603050405020304" pitchFamily="18" charset="0"/>
              <a:cs typeface="Times New Roman" panose="02020603050405020304" pitchFamily="18" charset="0"/>
            </a:rPr>
            <a:t>olmaning</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narxi</a:t>
          </a:r>
          <a:r>
            <a:rPr lang="en-US" sz="3400" b="0" kern="1200" dirty="0">
              <a:solidFill>
                <a:schemeClr val="tx1"/>
              </a:solidFill>
              <a:latin typeface="Times New Roman" panose="02020603050405020304" pitchFamily="18" charset="0"/>
              <a:cs typeface="Times New Roman" panose="02020603050405020304" pitchFamily="18" charset="0"/>
            </a:rPr>
            <a:t> 25 so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mni</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tashkil</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etadi</a:t>
          </a:r>
          <a:r>
            <a:rPr lang="en-US" sz="3400" b="0" kern="1200" dirty="0">
              <a:solidFill>
                <a:schemeClr val="tx1"/>
              </a:solidFill>
              <a:latin typeface="Times New Roman" panose="02020603050405020304" pitchFamily="18" charset="0"/>
              <a:cs typeface="Times New Roman" panose="02020603050405020304" pitchFamily="18" charset="0"/>
            </a:rPr>
            <a:t>. Bu </a:t>
          </a:r>
          <a:r>
            <a:rPr lang="en-US" sz="3400" b="0" kern="1200" dirty="0" err="1">
              <a:solidFill>
                <a:schemeClr val="tx1"/>
              </a:solidFill>
              <a:latin typeface="Times New Roman" panose="02020603050405020304" pitchFamily="18" charset="0"/>
              <a:cs typeface="Times New Roman" panose="02020603050405020304" pitchFamily="18" charset="0"/>
            </a:rPr>
            <a:t>hisobda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olma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narxi</a:t>
          </a:r>
          <a:r>
            <a:rPr lang="en-US" sz="3400" b="0" kern="1200" dirty="0">
              <a:solidFill>
                <a:schemeClr val="tx1"/>
              </a:solidFill>
              <a:latin typeface="Times New Roman" panose="02020603050405020304" pitchFamily="18" charset="0"/>
              <a:cs typeface="Times New Roman" panose="02020603050405020304" pitchFamily="18" charset="0"/>
            </a:rPr>
            <a:t> to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a:solidFill>
                <a:schemeClr val="tx1"/>
              </a:solidFill>
              <a:latin typeface="Times New Roman" panose="02020603050405020304" pitchFamily="18" charset="0"/>
              <a:cs typeface="Times New Roman" panose="02020603050405020304" pitchFamily="18" charset="0"/>
            </a:rPr>
            <a:t>g</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ri</a:t>
          </a:r>
          <a:r>
            <a:rPr lang="en-US" sz="3400" b="0" kern="1200" dirty="0">
              <a:solidFill>
                <a:schemeClr val="tx1"/>
              </a:solidFill>
              <a:latin typeface="Times New Roman" panose="02020603050405020304" pitchFamily="18" charset="0"/>
              <a:cs typeface="Times New Roman" panose="02020603050405020304" pitchFamily="18" charset="0"/>
            </a:rPr>
            <a:t> 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lchanadi</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va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qaror</a:t>
          </a:r>
          <a:r>
            <a:rPr lang="en-US" sz="3400" b="0" kern="1200" dirty="0">
              <a:solidFill>
                <a:schemeClr val="tx1"/>
              </a:solidFill>
              <a:latin typeface="Times New Roman" panose="02020603050405020304" pitchFamily="18" charset="0"/>
              <a:cs typeface="Times New Roman" panose="02020603050405020304" pitchFamily="18" charset="0"/>
            </a:rPr>
            <a:t> to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a:solidFill>
                <a:schemeClr val="tx1"/>
              </a:solidFill>
              <a:latin typeface="Times New Roman" panose="02020603050405020304" pitchFamily="18" charset="0"/>
              <a:cs typeface="Times New Roman" panose="02020603050405020304" pitchFamily="18" charset="0"/>
            </a:rPr>
            <a:t>g</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ri</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chiqariladi</a:t>
          </a:r>
          <a:r>
            <a:rPr lang="en-US" sz="3400" b="0" kern="1200" dirty="0">
              <a:solidFill>
                <a:schemeClr val="tx1"/>
              </a:solidFill>
              <a:latin typeface="Times New Roman" panose="02020603050405020304" pitchFamily="18" charset="0"/>
              <a:cs typeface="Times New Roman" panose="02020603050405020304" pitchFamily="18" charset="0"/>
            </a:rPr>
            <a:t>.</a:t>
          </a:r>
          <a:endParaRPr lang="ru-RU" sz="3400" b="0" kern="1200" dirty="0">
            <a:solidFill>
              <a:schemeClr val="tx1"/>
            </a:solidFill>
          </a:endParaRPr>
        </a:p>
      </dsp:txBody>
      <dsp:txXfrm rot="-5400000">
        <a:off x="8029204" y="2045383"/>
        <a:ext cx="5380850" cy="326112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A0CCF8-0D98-489B-BE1D-56D5DE95E235}">
      <dsp:nvSpPr>
        <dsp:cNvPr id="0" name=""/>
        <dsp:cNvSpPr/>
      </dsp:nvSpPr>
      <dsp:spPr>
        <a:xfrm>
          <a:off x="899795" y="0"/>
          <a:ext cx="10197676" cy="799817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534CD4-0672-4CDB-81EE-4E4D9FECF40F}">
      <dsp:nvSpPr>
        <dsp:cNvPr id="0" name=""/>
        <dsp:cNvSpPr/>
      </dsp:nvSpPr>
      <dsp:spPr>
        <a:xfrm>
          <a:off x="252042" y="2399453"/>
          <a:ext cx="5600286" cy="31992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u="none" kern="1200" dirty="0" err="1">
              <a:solidFill>
                <a:schemeClr val="bg1"/>
              </a:solidFill>
              <a:latin typeface="Times New Roman" panose="02020603050405020304" pitchFamily="18" charset="0"/>
              <a:cs typeface="Times New Roman" panose="02020603050405020304" pitchFamily="18" charset="0"/>
            </a:rPr>
            <a:t>Tahlil</a:t>
          </a:r>
          <a:r>
            <a:rPr lang="en-US" sz="2800" b="1" u="none" kern="1200" dirty="0">
              <a:solidFill>
                <a:schemeClr val="bg1"/>
              </a:solidFill>
              <a:latin typeface="Times New Roman" panose="02020603050405020304" pitchFamily="18" charset="0"/>
              <a:cs typeface="Times New Roman" panose="02020603050405020304" pitchFamily="18" charset="0"/>
            </a:rPr>
            <a:t>: </a:t>
          </a:r>
          <a:r>
            <a:rPr lang="en-US" sz="2800" kern="1200" dirty="0">
              <a:solidFill>
                <a:schemeClr val="bg1"/>
              </a:solidFill>
              <a:latin typeface="Times New Roman" panose="02020603050405020304" pitchFamily="18" charset="0"/>
              <a:cs typeface="Times New Roman" panose="02020603050405020304" pitchFamily="18" charset="0"/>
            </a:rPr>
            <a:t>Bu </a:t>
          </a:r>
          <a:r>
            <a:rPr lang="en-US" sz="2800" kern="1200" dirty="0" err="1">
              <a:solidFill>
                <a:schemeClr val="bg1"/>
              </a:solidFill>
              <a:latin typeface="Times New Roman" panose="02020603050405020304" pitchFamily="18" charset="0"/>
              <a:cs typeface="Times New Roman" panose="02020603050405020304" pitchFamily="18" charset="0"/>
            </a:rPr>
            <a:t>holatni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tahlil</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qilishda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shundan</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kelib</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chiqish</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mumkin</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yomg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ir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ayotganda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odamlar</a:t>
          </a:r>
          <a:r>
            <a:rPr lang="en-US" sz="2800" kern="1200" dirty="0">
              <a:solidFill>
                <a:schemeClr val="bg1"/>
              </a:solidFill>
              <a:latin typeface="Times New Roman" panose="02020603050405020304" pitchFamily="18" charset="0"/>
              <a:cs typeface="Times New Roman" panose="02020603050405020304" pitchFamily="18" charset="0"/>
            </a:rPr>
            <a:t> o</a:t>
          </a:r>
          <a:r>
            <a:rPr lang="uz-Latn-UZ" sz="2800" kern="1200" dirty="0">
              <a:solidFill>
                <a:schemeClr val="bg1"/>
              </a:solidFill>
              <a:latin typeface="Times New Roman" panose="02020603050405020304" pitchFamily="18" charset="0"/>
              <a:cs typeface="Times New Roman" panose="02020603050405020304" pitchFamily="18" charset="0"/>
            </a:rPr>
            <a:t>‘z</a:t>
          </a:r>
          <a:r>
            <a:rPr lang="en-US" sz="2800" kern="1200" dirty="0" err="1">
              <a:solidFill>
                <a:schemeClr val="bg1"/>
              </a:solidFill>
              <a:latin typeface="Times New Roman" panose="02020603050405020304" pitchFamily="18" charset="0"/>
              <a:cs typeface="Times New Roman" panose="02020603050405020304" pitchFamily="18" charset="0"/>
            </a:rPr>
            <a:t>larini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namlanishdan</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saqlashga</a:t>
          </a:r>
          <a:r>
            <a:rPr lang="en-US" sz="2800" kern="1200" dirty="0">
              <a:solidFill>
                <a:schemeClr val="bg1"/>
              </a:solidFill>
              <a:latin typeface="Times New Roman" panose="02020603050405020304" pitchFamily="18" charset="0"/>
              <a:cs typeface="Times New Roman" panose="02020603050405020304" pitchFamily="18" charset="0"/>
            </a:rPr>
            <a:t> harakat </a:t>
          </a:r>
          <a:r>
            <a:rPr lang="en-US" sz="2800" kern="1200" dirty="0" err="1">
              <a:solidFill>
                <a:schemeClr val="bg1"/>
              </a:solidFill>
              <a:latin typeface="Times New Roman" panose="02020603050405020304" pitchFamily="18" charset="0"/>
              <a:cs typeface="Times New Roman" panose="02020603050405020304" pitchFamily="18" charset="0"/>
            </a:rPr>
            <a:t>qiladilar</a:t>
          </a:r>
          <a:r>
            <a:rPr lang="en-US" sz="2800" kern="1200" dirty="0">
              <a:solidFill>
                <a:schemeClr val="bg1"/>
              </a:solidFill>
              <a:latin typeface="Times New Roman" panose="02020603050405020304" pitchFamily="18" charset="0"/>
              <a:cs typeface="Times New Roman" panose="02020603050405020304" pitchFamily="18" charset="0"/>
            </a:rPr>
            <a:t>.</a:t>
          </a:r>
          <a:endParaRPr lang="ru-RU" sz="2800" kern="1200" dirty="0">
            <a:solidFill>
              <a:schemeClr val="bg1"/>
            </a:solidFill>
          </a:endParaRPr>
        </a:p>
      </dsp:txBody>
      <dsp:txXfrm>
        <a:off x="408218" y="2555629"/>
        <a:ext cx="5287934" cy="2886919"/>
      </dsp:txXfrm>
    </dsp:sp>
    <dsp:sp modelId="{BBD7C8EC-C8FA-4F27-85EC-8B0045E45F8F}">
      <dsp:nvSpPr>
        <dsp:cNvPr id="0" name=""/>
        <dsp:cNvSpPr/>
      </dsp:nvSpPr>
      <dsp:spPr>
        <a:xfrm>
          <a:off x="6144938" y="2399453"/>
          <a:ext cx="5600286" cy="31992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u="none" kern="1200" dirty="0" err="1">
              <a:solidFill>
                <a:schemeClr val="bg1"/>
              </a:solidFill>
              <a:latin typeface="Times New Roman" panose="02020603050405020304" pitchFamily="18" charset="0"/>
              <a:cs typeface="Times New Roman" panose="02020603050405020304" pitchFamily="18" charset="0"/>
            </a:rPr>
            <a:t>Dalillar</a:t>
          </a:r>
          <a:r>
            <a:rPr lang="en-US" sz="2800" b="1" u="none" kern="1200" dirty="0">
              <a:solidFill>
                <a:schemeClr val="bg1"/>
              </a:solidFill>
              <a:latin typeface="Times New Roman" panose="02020603050405020304" pitchFamily="18" charset="0"/>
              <a:cs typeface="Times New Roman" panose="02020603050405020304" pitchFamily="18" charset="0"/>
            </a:rPr>
            <a:t>:</a:t>
          </a:r>
          <a:r>
            <a:rPr lang="en-US" sz="2800" u="sng"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Yomg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irda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shlyapa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yoki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yomg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ir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paltosi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kiyish</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odamning</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namlanishini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oldini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olishga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yordam</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beradi</a:t>
          </a:r>
          <a:r>
            <a:rPr lang="en-US" sz="2800" kern="1200" dirty="0">
              <a:solidFill>
                <a:schemeClr val="bg1"/>
              </a:solidFill>
              <a:latin typeface="Times New Roman" panose="02020603050405020304" pitchFamily="18" charset="0"/>
              <a:cs typeface="Times New Roman" panose="02020603050405020304" pitchFamily="18" charset="0"/>
            </a:rPr>
            <a:t>. Ko</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plab</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tadqiqotlar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va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kundalik</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tajribalar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shuni</a:t>
          </a:r>
          <a:r>
            <a:rPr lang="en-US" sz="2800" kern="1200" dirty="0">
              <a:solidFill>
                <a:schemeClr val="bg1"/>
              </a:solidFill>
              <a:latin typeface="Times New Roman" panose="02020603050405020304" pitchFamily="18" charset="0"/>
              <a:cs typeface="Times New Roman" panose="02020603050405020304" pitchFamily="18" charset="0"/>
            </a:rPr>
            <a:t> ko</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rsatadiki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bu</a:t>
          </a:r>
          <a:r>
            <a:rPr lang="en-US" sz="2800" kern="1200" dirty="0">
              <a:solidFill>
                <a:schemeClr val="bg1"/>
              </a:solidFill>
              <a:latin typeface="Times New Roman" panose="02020603050405020304" pitchFamily="18" charset="0"/>
              <a:cs typeface="Times New Roman" panose="02020603050405020304" pitchFamily="18" charset="0"/>
            </a:rPr>
            <a:t> harakat </a:t>
          </a:r>
          <a:r>
            <a:rPr lang="en-US" sz="2800" kern="1200" dirty="0" err="1">
              <a:solidFill>
                <a:schemeClr val="bg1"/>
              </a:solidFill>
              <a:latin typeface="Times New Roman" panose="02020603050405020304" pitchFamily="18" charset="0"/>
              <a:cs typeface="Times New Roman" panose="02020603050405020304" pitchFamily="18" charset="0"/>
            </a:rPr>
            <a:t>odamni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quruq</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saqlashga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yordam</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beradi</a:t>
          </a:r>
          <a:r>
            <a:rPr lang="en-US" sz="2800" kern="1200" dirty="0">
              <a:solidFill>
                <a:schemeClr val="bg1"/>
              </a:solidFill>
              <a:latin typeface="Times New Roman" panose="02020603050405020304" pitchFamily="18" charset="0"/>
              <a:cs typeface="Times New Roman" panose="02020603050405020304" pitchFamily="18" charset="0"/>
            </a:rPr>
            <a:t>.</a:t>
          </a:r>
          <a:endParaRPr lang="ru-RU" sz="2800" kern="1200" dirty="0">
            <a:solidFill>
              <a:schemeClr val="bg1"/>
            </a:solidFill>
          </a:endParaRPr>
        </a:p>
      </dsp:txBody>
      <dsp:txXfrm>
        <a:off x="6301114" y="2555629"/>
        <a:ext cx="5287934" cy="28869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362543-4F65-458D-B3C0-849D707F4DB3}">
      <dsp:nvSpPr>
        <dsp:cNvPr id="0" name=""/>
        <dsp:cNvSpPr/>
      </dsp:nvSpPr>
      <dsp:spPr>
        <a:xfrm>
          <a:off x="5558" y="2915033"/>
          <a:ext cx="4860800" cy="1944320"/>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96012" rIns="48006" bIns="96012" numCol="1" spcCol="1270" anchor="ctr" anchorCtr="0">
          <a:noAutofit/>
        </a:bodyPr>
        <a:lstStyle/>
        <a:p>
          <a:pPr lvl="0" algn="ctr" defTabSz="1600200">
            <a:lnSpc>
              <a:spcPct val="90000"/>
            </a:lnSpc>
            <a:spcBef>
              <a:spcPct val="0"/>
            </a:spcBef>
            <a:spcAft>
              <a:spcPct val="35000"/>
            </a:spcAft>
          </a:pPr>
          <a:r>
            <a:rPr lang="en-US" sz="3600" kern="1200" dirty="0" err="1">
              <a:solidFill>
                <a:schemeClr val="bg1"/>
              </a:solidFill>
              <a:latin typeface="Times New Roman" panose="02020603050405020304" pitchFamily="18" charset="0"/>
              <a:cs typeface="Times New Roman" panose="02020603050405020304" pitchFamily="18" charset="0"/>
            </a:rPr>
            <a:t>Nostandart</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yechimlarni</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topish</a:t>
          </a:r>
          <a:r>
            <a:rPr lang="en-US" sz="3600" kern="1200" dirty="0">
              <a:solidFill>
                <a:schemeClr val="bg1"/>
              </a:solidFill>
              <a:latin typeface="Times New Roman" panose="02020603050405020304" pitchFamily="18" charset="0"/>
              <a:cs typeface="Times New Roman" panose="02020603050405020304" pitchFamily="18" charset="0"/>
            </a:rPr>
            <a:t>.</a:t>
          </a:r>
          <a:endParaRPr lang="ru-RU" sz="3600" kern="1200" dirty="0">
            <a:solidFill>
              <a:schemeClr val="bg1"/>
            </a:solidFill>
          </a:endParaRPr>
        </a:p>
      </dsp:txBody>
      <dsp:txXfrm>
        <a:off x="5558" y="2915033"/>
        <a:ext cx="4374720" cy="1944320"/>
      </dsp:txXfrm>
    </dsp:sp>
    <dsp:sp modelId="{40303837-A672-4C74-A3CB-E22F98CEF08E}">
      <dsp:nvSpPr>
        <dsp:cNvPr id="0" name=""/>
        <dsp:cNvSpPr/>
      </dsp:nvSpPr>
      <dsp:spPr>
        <a:xfrm>
          <a:off x="3886198" y="2895610"/>
          <a:ext cx="4860800" cy="194432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18" tIns="96012" rIns="48006" bIns="96012" numCol="1" spcCol="1270" anchor="ctr" anchorCtr="0">
          <a:noAutofit/>
        </a:bodyPr>
        <a:lstStyle/>
        <a:p>
          <a:pPr lvl="0" algn="ctr" defTabSz="1600200">
            <a:lnSpc>
              <a:spcPct val="90000"/>
            </a:lnSpc>
            <a:spcBef>
              <a:spcPct val="0"/>
            </a:spcBef>
            <a:spcAft>
              <a:spcPct val="35000"/>
            </a:spcAft>
          </a:pPr>
          <a:r>
            <a:rPr lang="en-US" sz="3600" kern="1200" dirty="0" err="1">
              <a:solidFill>
                <a:schemeClr val="bg1"/>
              </a:solidFill>
              <a:latin typeface="Times New Roman" panose="02020603050405020304" pitchFamily="18" charset="0"/>
              <a:cs typeface="Times New Roman" panose="02020603050405020304" pitchFamily="18" charset="0"/>
            </a:rPr>
            <a:t>O‘z</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taxminlarini</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ilgari</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surish</a:t>
          </a:r>
          <a:r>
            <a:rPr lang="en-US" sz="3600" kern="1200" dirty="0">
              <a:solidFill>
                <a:schemeClr val="bg1"/>
              </a:solidFill>
              <a:latin typeface="Times New Roman" panose="02020603050405020304" pitchFamily="18" charset="0"/>
              <a:cs typeface="Times New Roman" panose="02020603050405020304" pitchFamily="18" charset="0"/>
            </a:rPr>
            <a:t>.</a:t>
          </a:r>
          <a:endParaRPr lang="ru-RU" sz="3600" kern="1200" dirty="0">
            <a:solidFill>
              <a:schemeClr val="bg1"/>
            </a:solidFill>
          </a:endParaRPr>
        </a:p>
      </dsp:txBody>
      <dsp:txXfrm>
        <a:off x="4858358" y="2895610"/>
        <a:ext cx="2916480" cy="1944320"/>
      </dsp:txXfrm>
    </dsp:sp>
    <dsp:sp modelId="{09A2F487-7898-4FC8-99A4-46DE7BAF56FC}">
      <dsp:nvSpPr>
        <dsp:cNvPr id="0" name=""/>
        <dsp:cNvSpPr/>
      </dsp:nvSpPr>
      <dsp:spPr>
        <a:xfrm>
          <a:off x="7772399" y="2895610"/>
          <a:ext cx="4860800" cy="194432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14" tIns="72009" rIns="36005" bIns="72009" numCol="1" spcCol="1270" anchor="ctr" anchorCtr="0">
          <a:noAutofit/>
        </a:bodyPr>
        <a:lstStyle/>
        <a:p>
          <a:pPr lvl="0" algn="ctr" defTabSz="1200150">
            <a:lnSpc>
              <a:spcPct val="90000"/>
            </a:lnSpc>
            <a:spcBef>
              <a:spcPct val="0"/>
            </a:spcBef>
            <a:spcAft>
              <a:spcPct val="35000"/>
            </a:spcAft>
          </a:pPr>
          <a:r>
            <a:rPr lang="en-US" sz="2700" kern="1200" dirty="0" err="1">
              <a:solidFill>
                <a:schemeClr val="bg1"/>
              </a:solidFill>
              <a:latin typeface="Times New Roman" panose="02020603050405020304" pitchFamily="18" charset="0"/>
              <a:cs typeface="Times New Roman" panose="02020603050405020304" pitchFamily="18" charset="0"/>
            </a:rPr>
            <a:t>Masalani</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vizual</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tarzda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ko‘rsatish</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va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qo‘shimcha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savollarga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javob</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berish</a:t>
          </a:r>
          <a:r>
            <a:rPr lang="en-US" sz="2700" kern="1200" dirty="0">
              <a:solidFill>
                <a:schemeClr val="bg1"/>
              </a:solidFill>
              <a:latin typeface="Times New Roman" panose="02020603050405020304" pitchFamily="18" charset="0"/>
              <a:cs typeface="Times New Roman" panose="02020603050405020304" pitchFamily="18" charset="0"/>
            </a:rPr>
            <a:t>.</a:t>
          </a:r>
          <a:endParaRPr lang="ru-RU" sz="2700" kern="1200" dirty="0">
            <a:solidFill>
              <a:schemeClr val="bg1"/>
            </a:solidFill>
          </a:endParaRPr>
        </a:p>
      </dsp:txBody>
      <dsp:txXfrm>
        <a:off x="8744559" y="2895610"/>
        <a:ext cx="2916480" cy="19443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E6E65F-A226-41DE-BF05-44603D2A3F65}">
      <dsp:nvSpPr>
        <dsp:cNvPr id="0" name=""/>
        <dsp:cNvSpPr/>
      </dsp:nvSpPr>
      <dsp:spPr>
        <a:xfrm>
          <a:off x="0" y="694686"/>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latin typeface="Times New Roman" panose="02020603050405020304" pitchFamily="18" charset="0"/>
              <a:cs typeface="Times New Roman" panose="02020603050405020304" pitchFamily="18" charset="0"/>
            </a:rPr>
            <a:t>Guruh</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tashkil</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etish</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qoidalari</a:t>
          </a:r>
          <a:endParaRPr lang="ru-RU" sz="5400" kern="1200" dirty="0"/>
        </a:p>
      </dsp:txBody>
      <dsp:txXfrm>
        <a:off x="0" y="694686"/>
        <a:ext cx="4325396" cy="2595238"/>
      </dsp:txXfrm>
    </dsp:sp>
    <dsp:sp modelId="{E0609D0B-DA9F-405D-A2BD-26BAAE16A672}">
      <dsp:nvSpPr>
        <dsp:cNvPr id="0" name=""/>
        <dsp:cNvSpPr/>
      </dsp:nvSpPr>
      <dsp:spPr>
        <a:xfrm>
          <a:off x="4757936" y="694686"/>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solidFill>
                <a:schemeClr val="bg1"/>
              </a:solidFill>
              <a:latin typeface="Times New Roman" panose="02020603050405020304" pitchFamily="18" charset="0"/>
              <a:cs typeface="Times New Roman" panose="02020603050405020304" pitchFamily="18" charset="0"/>
            </a:rPr>
            <a:t>Rollarni</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taqsimlash</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qoidalari</a:t>
          </a:r>
          <a:endParaRPr lang="ru-RU" sz="5400" kern="1200" dirty="0">
            <a:solidFill>
              <a:schemeClr val="bg1"/>
            </a:solidFill>
          </a:endParaRPr>
        </a:p>
      </dsp:txBody>
      <dsp:txXfrm>
        <a:off x="4757936" y="694686"/>
        <a:ext cx="4325396" cy="2595238"/>
      </dsp:txXfrm>
    </dsp:sp>
    <dsp:sp modelId="{BA0F3040-9A48-4FBD-88E9-F4781332DCDD}">
      <dsp:nvSpPr>
        <dsp:cNvPr id="0" name=""/>
        <dsp:cNvSpPr/>
      </dsp:nvSpPr>
      <dsp:spPr>
        <a:xfrm>
          <a:off x="9515873" y="694686"/>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solidFill>
                <a:schemeClr val="bg1"/>
              </a:solidFill>
              <a:latin typeface="Times New Roman" panose="02020603050405020304" pitchFamily="18" charset="0"/>
              <a:cs typeface="Times New Roman" panose="02020603050405020304" pitchFamily="18" charset="0"/>
            </a:rPr>
            <a:t>Ish</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qoidalari</a:t>
          </a:r>
          <a:endParaRPr lang="ru-RU" sz="5400" kern="1200" dirty="0">
            <a:solidFill>
              <a:schemeClr val="bg1"/>
            </a:solidFill>
          </a:endParaRPr>
        </a:p>
      </dsp:txBody>
      <dsp:txXfrm>
        <a:off x="9515873" y="694686"/>
        <a:ext cx="4325396" cy="2595238"/>
      </dsp:txXfrm>
    </dsp:sp>
    <dsp:sp modelId="{ED33A5DF-E115-4558-815C-C2AA8FE58D35}">
      <dsp:nvSpPr>
        <dsp:cNvPr id="0" name=""/>
        <dsp:cNvSpPr/>
      </dsp:nvSpPr>
      <dsp:spPr>
        <a:xfrm>
          <a:off x="2378968" y="3722463"/>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latin typeface="Times New Roman" panose="02020603050405020304" pitchFamily="18" charset="0"/>
              <a:cs typeface="Times New Roman" panose="02020603050405020304" pitchFamily="18" charset="0"/>
            </a:rPr>
            <a:t>Guruh</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faoliyatini</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baholash</a:t>
          </a:r>
          <a:endParaRPr lang="ru-RU" sz="5400" kern="1200" dirty="0"/>
        </a:p>
      </dsp:txBody>
      <dsp:txXfrm>
        <a:off x="2378968" y="3722463"/>
        <a:ext cx="4325396" cy="2595238"/>
      </dsp:txXfrm>
    </dsp:sp>
    <dsp:sp modelId="{D053B953-96CE-4CD8-AE45-9F8F6AF0D86A}">
      <dsp:nvSpPr>
        <dsp:cNvPr id="0" name=""/>
        <dsp:cNvSpPr/>
      </dsp:nvSpPr>
      <dsp:spPr>
        <a:xfrm>
          <a:off x="7136904" y="3722463"/>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solidFill>
                <a:schemeClr val="bg1"/>
              </a:solidFill>
              <a:latin typeface="Times New Roman" panose="02020603050405020304" pitchFamily="18" charset="0"/>
              <a:cs typeface="Times New Roman" panose="02020603050405020304" pitchFamily="18" charset="0"/>
            </a:rPr>
            <a:t>Guruh</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uchun</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misol</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topshiriq</a:t>
          </a:r>
          <a:endParaRPr lang="ru-RU" sz="5400" kern="1200" dirty="0">
            <a:solidFill>
              <a:schemeClr val="bg1"/>
            </a:solidFill>
          </a:endParaRPr>
        </a:p>
      </dsp:txBody>
      <dsp:txXfrm>
        <a:off x="7136904" y="3722463"/>
        <a:ext cx="4325396" cy="25952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51C532-4A02-44FB-BB0D-0FE8ADD9EA24}">
      <dsp:nvSpPr>
        <dsp:cNvPr id="0" name=""/>
        <dsp:cNvSpPr/>
      </dsp:nvSpPr>
      <dsp:spPr>
        <a:xfrm>
          <a:off x="-8613580" y="-1316381"/>
          <a:ext cx="10254751" cy="10254751"/>
        </a:xfrm>
        <a:prstGeom prst="blockArc">
          <a:avLst>
            <a:gd name="adj1" fmla="val 18900000"/>
            <a:gd name="adj2" fmla="val 2700000"/>
            <a:gd name="adj3" fmla="val 211"/>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AD002A-3598-45F6-8F18-6099B83C8351}">
      <dsp:nvSpPr>
        <dsp:cNvPr id="0" name=""/>
        <dsp:cNvSpPr/>
      </dsp:nvSpPr>
      <dsp:spPr>
        <a:xfrm>
          <a:off x="1057931" y="762198"/>
          <a:ext cx="13619684" cy="152439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991" tIns="68580" rIns="68580" bIns="68580" numCol="1" spcCol="1270" anchor="ctr" anchorCtr="0">
          <a:noAutofit/>
        </a:bodyPr>
        <a:lstStyle/>
        <a:p>
          <a:pPr lvl="0" algn="l" defTabSz="1200150">
            <a:lnSpc>
              <a:spcPct val="90000"/>
            </a:lnSpc>
            <a:spcBef>
              <a:spcPct val="0"/>
            </a:spcBef>
            <a:spcAft>
              <a:spcPct val="35000"/>
            </a:spcAft>
          </a:pPr>
          <a:r>
            <a:rPr lang="en-US" sz="2700" kern="1200" dirty="0">
              <a:latin typeface="Times New Roman" panose="02020603050405020304" pitchFamily="18" charset="0"/>
              <a:cs typeface="Times New Roman" panose="02020603050405020304" pitchFamily="18" charset="0"/>
            </a:rPr>
            <a:t>1. </a:t>
          </a:r>
          <a:r>
            <a:rPr lang="en-US" sz="2700" b="1" kern="1200" dirty="0" err="1">
              <a:latin typeface="Times New Roman" panose="02020603050405020304" pitchFamily="18" charset="0"/>
              <a:cs typeface="Times New Roman" panose="02020603050405020304" pitchFamily="18" charset="0"/>
            </a:rPr>
            <a:t>Guruh</a:t>
          </a:r>
          <a:r>
            <a:rPr lang="en-US" sz="2700" b="1" kern="1200" dirty="0">
              <a:latin typeface="Times New Roman" panose="02020603050405020304" pitchFamily="18" charset="0"/>
              <a:cs typeface="Times New Roman" panose="02020603050405020304" pitchFamily="18" charset="0"/>
            </a:rPr>
            <a:t> </a:t>
          </a:r>
          <a:r>
            <a:rPr lang="en-US" sz="2700" b="1" kern="1200" dirty="0" err="1">
              <a:latin typeface="Times New Roman" panose="02020603050405020304" pitchFamily="18" charset="0"/>
              <a:cs typeface="Times New Roman" panose="02020603050405020304" pitchFamily="18" charset="0"/>
            </a:rPr>
            <a:t>hajmi</a:t>
          </a:r>
          <a:r>
            <a:rPr lang="en-US" sz="2700" b="1" kern="1200" dirty="0">
              <a:latin typeface="Times New Roman" panose="02020603050405020304" pitchFamily="18" charset="0"/>
              <a:cs typeface="Times New Roman" panose="02020603050405020304" pitchFamily="18" charset="0"/>
            </a:rPr>
            <a:t>: </a:t>
          </a:r>
          <a:r>
            <a:rPr lang="en-US" sz="2700" kern="1200" dirty="0">
              <a:latin typeface="Times New Roman" panose="02020603050405020304" pitchFamily="18" charset="0"/>
              <a:cs typeface="Times New Roman" panose="02020603050405020304" pitchFamily="18" charset="0"/>
            </a:rPr>
            <a:t>Har </a:t>
          </a:r>
          <a:r>
            <a:rPr lang="en-US" sz="2700" kern="1200" dirty="0" err="1">
              <a:latin typeface="Times New Roman" panose="02020603050405020304" pitchFamily="18" charset="0"/>
              <a:cs typeface="Times New Roman" panose="02020603050405020304" pitchFamily="18" charset="0"/>
            </a:rPr>
            <a:t>bir</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guruhda</a:t>
          </a:r>
          <a:r>
            <a:rPr lang="en-US" sz="2700" kern="1200" dirty="0">
              <a:latin typeface="Times New Roman" panose="02020603050405020304" pitchFamily="18" charset="0"/>
              <a:cs typeface="Times New Roman" panose="02020603050405020304" pitchFamily="18" charset="0"/>
            </a:rPr>
            <a:t> 3-5 </a:t>
          </a:r>
          <a:r>
            <a:rPr lang="en-US" sz="2700" kern="1200" dirty="0" err="1">
              <a:latin typeface="Times New Roman" panose="02020603050405020304" pitchFamily="18" charset="0"/>
              <a:cs typeface="Times New Roman" panose="02020603050405020304" pitchFamily="18" charset="0"/>
            </a:rPr>
            <a:t>nafar</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o‘quvchi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bo‘lishi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kerak</a:t>
          </a:r>
          <a:r>
            <a:rPr lang="uz-Latn-UZ" sz="2700" kern="1200" dirty="0">
              <a:latin typeface="Times New Roman" panose="02020603050405020304" pitchFamily="18" charset="0"/>
              <a:cs typeface="Times New Roman" panose="02020603050405020304" pitchFamily="18" charset="0"/>
            </a:rPr>
            <a:t>.</a:t>
          </a:r>
          <a:endParaRPr lang="en-US" sz="2700" kern="1200" dirty="0">
            <a:latin typeface="Times New Roman" panose="02020603050405020304" pitchFamily="18" charset="0"/>
            <a:cs typeface="Times New Roman" panose="02020603050405020304" pitchFamily="18" charset="0"/>
          </a:endParaRPr>
        </a:p>
        <a:p>
          <a:pPr lvl="0" algn="l" defTabSz="1200150">
            <a:lnSpc>
              <a:spcPct val="90000"/>
            </a:lnSpc>
            <a:spcBef>
              <a:spcPct val="0"/>
            </a:spcBef>
            <a:spcAft>
              <a:spcPct val="35000"/>
            </a:spcAft>
          </a:pPr>
          <a:r>
            <a:rPr lang="en-US" sz="2700" kern="1200" dirty="0">
              <a:latin typeface="Times New Roman" panose="02020603050405020304" pitchFamily="18" charset="0"/>
              <a:cs typeface="Times New Roman" panose="02020603050405020304" pitchFamily="18" charset="0"/>
            </a:rPr>
            <a:t>Juda </a:t>
          </a:r>
          <a:r>
            <a:rPr lang="en-US" sz="2700" kern="1200" dirty="0" err="1">
              <a:latin typeface="Times New Roman" panose="02020603050405020304" pitchFamily="18" charset="0"/>
              <a:cs typeface="Times New Roman" panose="02020603050405020304" pitchFamily="18" charset="0"/>
            </a:rPr>
            <a:t>katta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guruhda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muhokamalar</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boshqaruvdan</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chiqib</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ketishi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mumkin</a:t>
          </a:r>
          <a:r>
            <a:rPr lang="en-US" sz="2700" kern="1200" dirty="0">
              <a:latin typeface="Times New Roman" panose="02020603050405020304" pitchFamily="18" charset="0"/>
              <a:cs typeface="Times New Roman" panose="02020603050405020304" pitchFamily="18" charset="0"/>
            </a:rPr>
            <a:t>.</a:t>
          </a:r>
        </a:p>
        <a:p>
          <a:pPr lvl="0" algn="l" defTabSz="1200150">
            <a:lnSpc>
              <a:spcPct val="90000"/>
            </a:lnSpc>
            <a:spcBef>
              <a:spcPct val="0"/>
            </a:spcBef>
            <a:spcAft>
              <a:spcPct val="35000"/>
            </a:spcAft>
          </a:pPr>
          <a:r>
            <a:rPr lang="en-US" sz="2700" kern="1200" dirty="0">
              <a:latin typeface="Times New Roman" panose="02020603050405020304" pitchFamily="18" charset="0"/>
              <a:cs typeface="Times New Roman" panose="02020603050405020304" pitchFamily="18" charset="0"/>
            </a:rPr>
            <a:t>Juda </a:t>
          </a:r>
          <a:r>
            <a:rPr lang="en-US" sz="2700" kern="1200" dirty="0" err="1">
              <a:latin typeface="Times New Roman" panose="02020603050405020304" pitchFamily="18" charset="0"/>
              <a:cs typeface="Times New Roman" panose="02020603050405020304" pitchFamily="18" charset="0"/>
            </a:rPr>
            <a:t>kichik</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guruhda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esa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turli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fikrlarni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eshitish</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qiyin</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bo‘ladi</a:t>
          </a:r>
          <a:r>
            <a:rPr lang="en-US" sz="2700" kern="1200" dirty="0">
              <a:latin typeface="Times New Roman" panose="02020603050405020304" pitchFamily="18" charset="0"/>
              <a:cs typeface="Times New Roman" panose="02020603050405020304" pitchFamily="18" charset="0"/>
            </a:rPr>
            <a:t>.</a:t>
          </a:r>
          <a:endParaRPr lang="ru-RU" sz="2700" kern="1200" dirty="0"/>
        </a:p>
      </dsp:txBody>
      <dsp:txXfrm>
        <a:off x="1057931" y="762198"/>
        <a:ext cx="13619684" cy="1524397"/>
      </dsp:txXfrm>
    </dsp:sp>
    <dsp:sp modelId="{30AE2D33-5C4F-4E14-AD32-16FA9B455FE9}">
      <dsp:nvSpPr>
        <dsp:cNvPr id="0" name=""/>
        <dsp:cNvSpPr/>
      </dsp:nvSpPr>
      <dsp:spPr>
        <a:xfrm>
          <a:off x="105183" y="571649"/>
          <a:ext cx="1905497" cy="190549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7689270F-4EAE-4AA4-9395-9501697D72C4}">
      <dsp:nvSpPr>
        <dsp:cNvPr id="0" name=""/>
        <dsp:cNvSpPr/>
      </dsp:nvSpPr>
      <dsp:spPr>
        <a:xfrm>
          <a:off x="1612050" y="3048795"/>
          <a:ext cx="13065566" cy="152439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991" tIns="71120" rIns="71120" bIns="71120" numCol="1" spcCol="1270" anchor="ctr" anchorCtr="0">
          <a:noAutofit/>
        </a:bodyPr>
        <a:lstStyle/>
        <a:p>
          <a:pPr lvl="0" algn="l" defTabSz="124460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2. </a:t>
          </a:r>
          <a:r>
            <a:rPr lang="en-US" sz="2800" b="1" kern="1200" dirty="0" err="1">
              <a:latin typeface="Times New Roman" panose="02020603050405020304" pitchFamily="18" charset="0"/>
              <a:cs typeface="Times New Roman" panose="02020603050405020304" pitchFamily="18" charset="0"/>
            </a:rPr>
            <a:t>Bilim</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darajasining</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xilma-xilligi</a:t>
          </a:r>
          <a:r>
            <a:rPr lang="en-US" sz="2800" b="1" kern="1200" dirty="0">
              <a:latin typeface="Times New Roman" panose="02020603050405020304" pitchFamily="18" charset="0"/>
              <a:cs typeface="Times New Roman" panose="02020603050405020304" pitchFamily="18" charset="0"/>
            </a:rPr>
            <a:t>:</a:t>
          </a:r>
          <a:endParaRPr lang="uz-Latn-UZ" sz="2800" b="1" kern="1200" dirty="0">
            <a:latin typeface="Times New Roman" panose="02020603050405020304" pitchFamily="18" charset="0"/>
            <a:cs typeface="Times New Roman" panose="02020603050405020304" pitchFamily="18" charset="0"/>
          </a:endParaRPr>
        </a:p>
        <a:p>
          <a:pPr lvl="0" algn="l" defTabSz="1244600">
            <a:lnSpc>
              <a:spcPct val="90000"/>
            </a:lnSpc>
            <a:spcBef>
              <a:spcPct val="0"/>
            </a:spcBef>
            <a:spcAft>
              <a:spcPct val="35000"/>
            </a:spcAft>
          </a:pPr>
          <a:r>
            <a:rPr lang="en-US" sz="2800" kern="1200" dirty="0" err="1">
              <a:latin typeface="Times New Roman" panose="02020603050405020304" pitchFamily="18" charset="0"/>
              <a:cs typeface="Times New Roman" panose="02020603050405020304" pitchFamily="18" charset="0"/>
            </a:rPr>
            <a:t>Guruhda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bilim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darajasi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qiziqishlari</a:t>
          </a:r>
          <a:r>
            <a:rPr lang="en-US" sz="2800" kern="1200" dirty="0">
              <a:latin typeface="Times New Roman" panose="02020603050405020304" pitchFamily="18" charset="0"/>
              <a:cs typeface="Times New Roman" panose="02020603050405020304" pitchFamily="18" charset="0"/>
            </a:rPr>
            <a:t> har </a:t>
          </a:r>
          <a:r>
            <a:rPr lang="en-US" sz="2800" kern="1200" dirty="0" err="1">
              <a:latin typeface="Times New Roman" panose="02020603050405020304" pitchFamily="18" charset="0"/>
              <a:cs typeface="Times New Roman" panose="02020603050405020304" pitchFamily="18" charset="0"/>
            </a:rPr>
            <a:t>xil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bo‘lgan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o‘quvchilar</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bo‘lishi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lozim</a:t>
          </a:r>
          <a:r>
            <a:rPr lang="en-US" sz="2800" kern="1200" dirty="0">
              <a:latin typeface="Times New Roman" panose="02020603050405020304" pitchFamily="18" charset="0"/>
              <a:cs typeface="Times New Roman" panose="02020603050405020304" pitchFamily="18" charset="0"/>
            </a:rPr>
            <a:t>.</a:t>
          </a:r>
        </a:p>
        <a:p>
          <a:pPr lvl="0" algn="l" defTabSz="124460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Bu </a:t>
          </a:r>
          <a:r>
            <a:rPr lang="en-US" sz="2800" kern="1200" dirty="0" err="1">
              <a:latin typeface="Times New Roman" panose="02020603050405020304" pitchFamily="18" charset="0"/>
              <a:cs typeface="Times New Roman" panose="02020603050405020304" pitchFamily="18" charset="0"/>
            </a:rPr>
            <a:t>murakkab</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muammolarni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turli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nuqtai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nazardan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yechishga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yordam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beradi</a:t>
          </a:r>
          <a:r>
            <a:rPr lang="en-US" sz="2800" kern="1200" dirty="0">
              <a:latin typeface="Times New Roman" panose="02020603050405020304" pitchFamily="18" charset="0"/>
              <a:cs typeface="Times New Roman" panose="02020603050405020304" pitchFamily="18" charset="0"/>
            </a:rPr>
            <a:t>.</a:t>
          </a:r>
          <a:endParaRPr lang="ru-RU" sz="2800" kern="1200" dirty="0"/>
        </a:p>
      </dsp:txBody>
      <dsp:txXfrm>
        <a:off x="1612050" y="3048795"/>
        <a:ext cx="13065566" cy="1524397"/>
      </dsp:txXfrm>
    </dsp:sp>
    <dsp:sp modelId="{639BD5C0-1E9B-47B1-BCA6-E661EDAFA379}">
      <dsp:nvSpPr>
        <dsp:cNvPr id="0" name=""/>
        <dsp:cNvSpPr/>
      </dsp:nvSpPr>
      <dsp:spPr>
        <a:xfrm>
          <a:off x="659301" y="2858245"/>
          <a:ext cx="1905497" cy="190549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F55C89E4-BAE7-4BC2-8A5E-A71DA778D25D}">
      <dsp:nvSpPr>
        <dsp:cNvPr id="0" name=""/>
        <dsp:cNvSpPr/>
      </dsp:nvSpPr>
      <dsp:spPr>
        <a:xfrm>
          <a:off x="1057931" y="5335391"/>
          <a:ext cx="13619684" cy="152439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991" tIns="81280" rIns="81280" bIns="81280" numCol="1" spcCol="1270" anchor="ctr" anchorCtr="0">
          <a:noAutofit/>
        </a:bodyPr>
        <a:lstStyle/>
        <a:p>
          <a:pPr lvl="0" algn="l" defTabSz="1422400">
            <a:lnSpc>
              <a:spcPct val="90000"/>
            </a:lnSpc>
            <a:spcBef>
              <a:spcPct val="0"/>
            </a:spcBef>
            <a:spcAft>
              <a:spcPct val="35000"/>
            </a:spcAft>
          </a:pPr>
          <a:r>
            <a:rPr lang="en-US" sz="3200" kern="1200">
              <a:latin typeface="Times New Roman" panose="02020603050405020304" pitchFamily="18" charset="0"/>
              <a:cs typeface="Times New Roman" panose="02020603050405020304" pitchFamily="18" charset="0"/>
            </a:rPr>
            <a:t>3. </a:t>
          </a:r>
          <a:r>
            <a:rPr lang="en-US" sz="3200" b="1" kern="1200">
              <a:latin typeface="Times New Roman" panose="02020603050405020304" pitchFamily="18" charset="0"/>
              <a:cs typeface="Times New Roman" panose="02020603050405020304" pitchFamily="18" charset="0"/>
            </a:rPr>
            <a:t>Yetakchining tanlanishi: </a:t>
          </a:r>
          <a:r>
            <a:rPr lang="en-US" sz="3200" kern="1200">
              <a:latin typeface="Times New Roman" panose="02020603050405020304" pitchFamily="18" charset="0"/>
              <a:cs typeface="Times New Roman" panose="02020603050405020304" pitchFamily="18" charset="0"/>
            </a:rPr>
            <a:t>Guruh o‘z ichidan yetakchi yoki koordinatordan iborat bo‘lishi mumkin. Bu odam muhokama tartibini saqlashga yordam beradi.</a:t>
          </a:r>
          <a:endParaRPr lang="ru-RU" sz="3200" kern="1200" dirty="0"/>
        </a:p>
      </dsp:txBody>
      <dsp:txXfrm>
        <a:off x="1057931" y="5335391"/>
        <a:ext cx="13619684" cy="1524397"/>
      </dsp:txXfrm>
    </dsp:sp>
    <dsp:sp modelId="{1D7AFEA6-D139-4EC6-BC57-D39A518856E8}">
      <dsp:nvSpPr>
        <dsp:cNvPr id="0" name=""/>
        <dsp:cNvSpPr/>
      </dsp:nvSpPr>
      <dsp:spPr>
        <a:xfrm>
          <a:off x="105183" y="5144841"/>
          <a:ext cx="1905497" cy="190549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42A561-0969-43EE-9C10-FF1E3A17CCB1}">
      <dsp:nvSpPr>
        <dsp:cNvPr id="0" name=""/>
        <dsp:cNvSpPr/>
      </dsp:nvSpPr>
      <dsp:spPr>
        <a:xfrm>
          <a:off x="0" y="928490"/>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a:latin typeface="Times New Roman" panose="02020603050405020304" pitchFamily="18" charset="0"/>
              <a:cs typeface="Times New Roman" panose="02020603050405020304" pitchFamily="18" charset="0"/>
            </a:rPr>
            <a:t>Muhokamachi:</a:t>
          </a:r>
          <a:r>
            <a:rPr lang="en-US" sz="3000" kern="1200">
              <a:latin typeface="Times New Roman" panose="02020603050405020304" pitchFamily="18" charset="0"/>
              <a:cs typeface="Times New Roman" panose="02020603050405020304" pitchFamily="18" charset="0"/>
            </a:rPr>
            <a:t> Masalani tahlil qiladi, savollarga javob beradi va o‘z yechimlarini taklif qiladi.</a:t>
          </a:r>
          <a:endParaRPr lang="ru-RU" sz="3000" kern="1200" dirty="0"/>
        </a:p>
      </dsp:txBody>
      <dsp:txXfrm>
        <a:off x="0" y="928490"/>
        <a:ext cx="4024312" cy="2414587"/>
      </dsp:txXfrm>
    </dsp:sp>
    <dsp:sp modelId="{C2E33D5D-B38C-40A6-9DCE-3BF60E7D066A}">
      <dsp:nvSpPr>
        <dsp:cNvPr id="0" name=""/>
        <dsp:cNvSpPr/>
      </dsp:nvSpPr>
      <dsp:spPr>
        <a:xfrm>
          <a:off x="4426744" y="928490"/>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Yozuvchi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Guruhning</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fikrlari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hisob-kitoblarini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yozib</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boradi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xulosalarni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yozma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ravishda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ifodalaydi</a:t>
          </a:r>
          <a:r>
            <a:rPr lang="en-US" sz="3000" kern="1200" dirty="0">
              <a:latin typeface="Times New Roman" panose="02020603050405020304" pitchFamily="18" charset="0"/>
              <a:cs typeface="Times New Roman" panose="02020603050405020304" pitchFamily="18" charset="0"/>
            </a:rPr>
            <a:t>.</a:t>
          </a:r>
          <a:endParaRPr lang="ru-RU" sz="3000" kern="1200" dirty="0"/>
        </a:p>
      </dsp:txBody>
      <dsp:txXfrm>
        <a:off x="4426744" y="928490"/>
        <a:ext cx="4024312" cy="2414587"/>
      </dsp:txXfrm>
    </dsp:sp>
    <dsp:sp modelId="{A26576CB-6E97-4855-A65A-B3C5EB1EE018}">
      <dsp:nvSpPr>
        <dsp:cNvPr id="0" name=""/>
        <dsp:cNvSpPr/>
      </dsp:nvSpPr>
      <dsp:spPr>
        <a:xfrm>
          <a:off x="8853488" y="928490"/>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Vaqt</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b="1" kern="1200" dirty="0" err="1">
              <a:solidFill>
                <a:schemeClr val="tx1"/>
              </a:solidFill>
              <a:latin typeface="Times New Roman" panose="02020603050405020304" pitchFamily="18" charset="0"/>
              <a:cs typeface="Times New Roman" panose="02020603050405020304" pitchFamily="18" charset="0"/>
            </a:rPr>
            <a:t>nazoratchisi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Vaqtni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kuzatib</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boradi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topshiriqning</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o‘z</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vaqtida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bajarilishini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ta'minlaydi</a:t>
          </a:r>
          <a:endParaRPr lang="ru-RU" sz="3000" kern="1200" dirty="0"/>
        </a:p>
      </dsp:txBody>
      <dsp:txXfrm>
        <a:off x="8853488" y="928490"/>
        <a:ext cx="4024312" cy="2414587"/>
      </dsp:txXfrm>
    </dsp:sp>
    <dsp:sp modelId="{67B579AB-ACD4-4A21-A5E9-3E773DC16AFB}">
      <dsp:nvSpPr>
        <dsp:cNvPr id="0" name=""/>
        <dsp:cNvSpPr/>
      </dsp:nvSpPr>
      <dsp:spPr>
        <a:xfrm>
          <a:off x="2213372" y="3745509"/>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Ma’lumot</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b="1" kern="1200" dirty="0" err="1">
              <a:solidFill>
                <a:schemeClr val="tx1"/>
              </a:solidFill>
              <a:latin typeface="Times New Roman" panose="02020603050405020304" pitchFamily="18" charset="0"/>
              <a:cs typeface="Times New Roman" panose="02020603050405020304" pitchFamily="18" charset="0"/>
            </a:rPr>
            <a:t>yig‘uvchi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b="1" kern="1200" dirty="0" err="1">
              <a:solidFill>
                <a:schemeClr val="tx1"/>
              </a:solidFill>
              <a:latin typeface="Times New Roman" panose="02020603050405020304" pitchFamily="18" charset="0"/>
              <a:cs typeface="Times New Roman" panose="02020603050405020304" pitchFamily="18" charset="0"/>
            </a:rPr>
            <a:t>ixtiyoriy</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Zarurat</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bo‘lsa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qo‘shimcha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ma'lumotlar</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yoki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resurslarni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izlab</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topadi</a:t>
          </a:r>
          <a:endParaRPr lang="ru-RU" sz="3000" kern="1200" dirty="0"/>
        </a:p>
      </dsp:txBody>
      <dsp:txXfrm>
        <a:off x="2213372" y="3745509"/>
        <a:ext cx="4024312" cy="2414587"/>
      </dsp:txXfrm>
    </dsp:sp>
    <dsp:sp modelId="{28477402-85E3-46AF-B123-AEF77114B63D}">
      <dsp:nvSpPr>
        <dsp:cNvPr id="0" name=""/>
        <dsp:cNvSpPr/>
      </dsp:nvSpPr>
      <dsp:spPr>
        <a:xfrm>
          <a:off x="6640116" y="3745509"/>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Taqdimotchi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Guruh</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nomidan</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umumiy</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xulosalarni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sinfga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taqdim</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qiladi</a:t>
          </a:r>
          <a:r>
            <a:rPr lang="en-US" sz="3000" kern="1200" dirty="0">
              <a:latin typeface="Times New Roman" panose="02020603050405020304" pitchFamily="18" charset="0"/>
              <a:cs typeface="Times New Roman" panose="02020603050405020304" pitchFamily="18" charset="0"/>
            </a:rPr>
            <a:t>.</a:t>
          </a:r>
          <a:endParaRPr lang="ru-RU" sz="3000" kern="1200" dirty="0"/>
        </a:p>
      </dsp:txBody>
      <dsp:txXfrm>
        <a:off x="6640116" y="3745509"/>
        <a:ext cx="4024312" cy="241458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9A795-4800-4D3B-8D1F-BD3E4AD4E8AF}">
      <dsp:nvSpPr>
        <dsp:cNvPr id="0" name=""/>
        <dsp:cNvSpPr/>
      </dsp:nvSpPr>
      <dsp:spPr>
        <a:xfrm>
          <a:off x="6527842" y="1876950"/>
          <a:ext cx="975042" cy="2018112"/>
        </a:xfrm>
        <a:custGeom>
          <a:avLst/>
          <a:gdLst/>
          <a:ahLst/>
          <a:cxnLst/>
          <a:rect l="0" t="0" r="0" b="0"/>
          <a:pathLst>
            <a:path>
              <a:moveTo>
                <a:pt x="975042" y="0"/>
              </a:moveTo>
              <a:lnTo>
                <a:pt x="975042" y="2018112"/>
              </a:lnTo>
              <a:lnTo>
                <a:pt x="0" y="2018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4A5CE1-FD2E-415A-A902-3A2C5E3FBA48}">
      <dsp:nvSpPr>
        <dsp:cNvPr id="0" name=""/>
        <dsp:cNvSpPr/>
      </dsp:nvSpPr>
      <dsp:spPr>
        <a:xfrm>
          <a:off x="7502884" y="1876950"/>
          <a:ext cx="5089182" cy="4036224"/>
        </a:xfrm>
        <a:custGeom>
          <a:avLst/>
          <a:gdLst/>
          <a:ahLst/>
          <a:cxnLst/>
          <a:rect l="0" t="0" r="0" b="0"/>
          <a:pathLst>
            <a:path>
              <a:moveTo>
                <a:pt x="0" y="0"/>
              </a:moveTo>
              <a:lnTo>
                <a:pt x="0" y="3599313"/>
              </a:lnTo>
              <a:lnTo>
                <a:pt x="5089182" y="3599313"/>
              </a:lnTo>
              <a:lnTo>
                <a:pt x="5089182" y="4036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52EE5D-EE6C-4CA0-A48B-8A47999E52D5}">
      <dsp:nvSpPr>
        <dsp:cNvPr id="0" name=""/>
        <dsp:cNvSpPr/>
      </dsp:nvSpPr>
      <dsp:spPr>
        <a:xfrm>
          <a:off x="7502884" y="1876950"/>
          <a:ext cx="237185" cy="4036224"/>
        </a:xfrm>
        <a:custGeom>
          <a:avLst/>
          <a:gdLst/>
          <a:ahLst/>
          <a:cxnLst/>
          <a:rect l="0" t="0" r="0" b="0"/>
          <a:pathLst>
            <a:path>
              <a:moveTo>
                <a:pt x="0" y="0"/>
              </a:moveTo>
              <a:lnTo>
                <a:pt x="0" y="3599313"/>
              </a:lnTo>
              <a:lnTo>
                <a:pt x="237185" y="3599313"/>
              </a:lnTo>
              <a:lnTo>
                <a:pt x="237185" y="4036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D6077F-C040-4F76-A725-56703B81D935}">
      <dsp:nvSpPr>
        <dsp:cNvPr id="0" name=""/>
        <dsp:cNvSpPr/>
      </dsp:nvSpPr>
      <dsp:spPr>
        <a:xfrm>
          <a:off x="2396815" y="1876950"/>
          <a:ext cx="5106069" cy="4036224"/>
        </a:xfrm>
        <a:custGeom>
          <a:avLst/>
          <a:gdLst/>
          <a:ahLst/>
          <a:cxnLst/>
          <a:rect l="0" t="0" r="0" b="0"/>
          <a:pathLst>
            <a:path>
              <a:moveTo>
                <a:pt x="5106069" y="0"/>
              </a:moveTo>
              <a:lnTo>
                <a:pt x="5106069" y="3599313"/>
              </a:lnTo>
              <a:lnTo>
                <a:pt x="0" y="3599313"/>
              </a:lnTo>
              <a:lnTo>
                <a:pt x="0" y="4036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4199BC-0E0A-4279-BB7B-672DAFFAD0BD}">
      <dsp:nvSpPr>
        <dsp:cNvPr id="0" name=""/>
        <dsp:cNvSpPr/>
      </dsp:nvSpPr>
      <dsp:spPr>
        <a:xfrm>
          <a:off x="5549257" y="4474"/>
          <a:ext cx="3907255"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264227" numCol="1" spcCol="1270" anchor="ctr" anchorCtr="0">
          <a:noAutofit/>
        </a:bodyPr>
        <a:lstStyle/>
        <a:p>
          <a:pPr lvl="0" algn="ctr" defTabSz="1244600">
            <a:lnSpc>
              <a:spcPct val="90000"/>
            </a:lnSpc>
            <a:spcBef>
              <a:spcPct val="0"/>
            </a:spcBef>
            <a:spcAft>
              <a:spcPct val="35000"/>
            </a:spcAft>
          </a:pPr>
          <a:r>
            <a:rPr lang="en-US" sz="2800" b="0" kern="1200" dirty="0" err="1">
              <a:latin typeface="Times New Roman" panose="02020603050405020304" pitchFamily="18" charset="0"/>
              <a:cs typeface="Times New Roman" panose="02020603050405020304" pitchFamily="18" charset="0"/>
            </a:rPr>
            <a:t>Hurmat</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bilan</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muomala</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qilish</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asosiy</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qoida</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hisoblanadi</a:t>
          </a:r>
          <a:endParaRPr lang="ru-RU" sz="2800" b="0" kern="1200" dirty="0"/>
        </a:p>
      </dsp:txBody>
      <dsp:txXfrm>
        <a:off x="5549257" y="4474"/>
        <a:ext cx="3907255" cy="1872475"/>
      </dsp:txXfrm>
    </dsp:sp>
    <dsp:sp modelId="{23C4421F-ACC8-417B-9310-A2087403B594}">
      <dsp:nvSpPr>
        <dsp:cNvPr id="0" name=""/>
        <dsp:cNvSpPr/>
      </dsp:nvSpPr>
      <dsp:spPr>
        <a:xfrm>
          <a:off x="6522539" y="1605799"/>
          <a:ext cx="3659060"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900" tIns="22225" rIns="88900" bIns="22225" numCol="1" spcCol="1270" anchor="ctr" anchorCtr="0">
          <a:noAutofit/>
        </a:bodyPr>
        <a:lstStyle/>
        <a:p>
          <a:pPr lvl="0" algn="r" defTabSz="1555750">
            <a:lnSpc>
              <a:spcPct val="90000"/>
            </a:lnSpc>
            <a:spcBef>
              <a:spcPct val="0"/>
            </a:spcBef>
            <a:spcAft>
              <a:spcPct val="35000"/>
            </a:spcAft>
          </a:pPr>
          <a:r>
            <a:rPr lang="en-US" sz="3500" b="1" kern="1200" dirty="0">
              <a:latin typeface="Times New Roman" panose="02020603050405020304" pitchFamily="18" charset="0"/>
              <a:cs typeface="Times New Roman" panose="02020603050405020304" pitchFamily="18" charset="0"/>
            </a:rPr>
            <a:t>Bir-</a:t>
          </a:r>
          <a:r>
            <a:rPr lang="en-US" sz="3500" b="1" kern="1200" dirty="0" err="1">
              <a:latin typeface="Times New Roman" panose="02020603050405020304" pitchFamily="18" charset="0"/>
              <a:cs typeface="Times New Roman" panose="02020603050405020304" pitchFamily="18" charset="0"/>
            </a:rPr>
            <a:t>birini</a:t>
          </a:r>
          <a:r>
            <a:rPr lang="en-US" sz="3500" b="1" kern="1200" dirty="0">
              <a:latin typeface="Times New Roman" panose="02020603050405020304" pitchFamily="18" charset="0"/>
              <a:cs typeface="Times New Roman" panose="02020603050405020304" pitchFamily="18" charset="0"/>
            </a:rPr>
            <a:t> </a:t>
          </a:r>
          <a:r>
            <a:rPr lang="en-US" sz="3500" b="1" kern="1200" dirty="0" err="1">
              <a:latin typeface="Times New Roman" panose="02020603050405020304" pitchFamily="18" charset="0"/>
              <a:cs typeface="Times New Roman" panose="02020603050405020304" pitchFamily="18" charset="0"/>
            </a:rPr>
            <a:t>tinglash</a:t>
          </a:r>
          <a:endParaRPr lang="ru-RU" sz="3500" b="1" kern="1200" dirty="0">
            <a:latin typeface="Times New Roman" panose="02020603050405020304" pitchFamily="18" charset="0"/>
            <a:cs typeface="Times New Roman" panose="02020603050405020304" pitchFamily="18" charset="0"/>
          </a:endParaRPr>
        </a:p>
      </dsp:txBody>
      <dsp:txXfrm>
        <a:off x="6522539" y="1605799"/>
        <a:ext cx="3659060" cy="624158"/>
      </dsp:txXfrm>
    </dsp:sp>
    <dsp:sp modelId="{B27FA4BA-2E28-4BBB-84B5-5A6918F04187}">
      <dsp:nvSpPr>
        <dsp:cNvPr id="0" name=""/>
        <dsp:cNvSpPr/>
      </dsp:nvSpPr>
      <dsp:spPr>
        <a:xfrm>
          <a:off x="332630" y="5913174"/>
          <a:ext cx="4128369"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264227" numCol="1" spcCol="1270" anchor="ctr" anchorCtr="0">
          <a:noAutofit/>
        </a:bodyPr>
        <a:lstStyle/>
        <a:p>
          <a:pPr lvl="0" algn="ctr" defTabSz="1066800">
            <a:lnSpc>
              <a:spcPct val="90000"/>
            </a:lnSpc>
            <a:spcBef>
              <a:spcPct val="0"/>
            </a:spcBef>
            <a:spcAft>
              <a:spcPct val="35000"/>
            </a:spcAft>
          </a:pPr>
          <a:r>
            <a:rPr lang="en-US" sz="2400" b="0" kern="1200" dirty="0">
              <a:solidFill>
                <a:schemeClr val="tx1"/>
              </a:solidFill>
              <a:latin typeface="Times New Roman" panose="02020603050405020304" pitchFamily="18" charset="0"/>
              <a:cs typeface="Times New Roman" panose="02020603050405020304" pitchFamily="18" charset="0"/>
            </a:rPr>
            <a:t>Har </a:t>
          </a:r>
          <a:r>
            <a:rPr lang="en-US" sz="2400" b="0" kern="1200" dirty="0" err="1">
              <a:solidFill>
                <a:schemeClr val="tx1"/>
              </a:solidFill>
              <a:latin typeface="Times New Roman" panose="02020603050405020304" pitchFamily="18" charset="0"/>
              <a:cs typeface="Times New Roman" panose="02020603050405020304" pitchFamily="18" charset="0"/>
            </a:rPr>
            <a:t>bir</a:t>
          </a:r>
          <a:r>
            <a:rPr lang="en-US" sz="2400" b="0" kern="1200" dirty="0">
              <a:solidFill>
                <a:schemeClr val="tx1"/>
              </a:solidFill>
              <a:latin typeface="Times New Roman" panose="02020603050405020304" pitchFamily="18" charset="0"/>
              <a:cs typeface="Times New Roman" panose="02020603050405020304" pitchFamily="18" charset="0"/>
            </a:rPr>
            <a:t> masala </a:t>
          </a:r>
          <a:r>
            <a:rPr lang="en-US" sz="2400" b="0" kern="1200" dirty="0" err="1">
              <a:solidFill>
                <a:schemeClr val="tx1"/>
              </a:solidFill>
              <a:latin typeface="Times New Roman" panose="02020603050405020304" pitchFamily="18" charset="0"/>
              <a:cs typeface="Times New Roman" panose="02020603050405020304" pitchFamily="18" charset="0"/>
            </a:rPr>
            <a:t>yechimida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yangi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g‘oyalar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va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yondashuvlar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taklif</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qilinishi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rag‘batlantiriladi</a:t>
          </a:r>
          <a:endParaRPr lang="ru-RU" sz="2400" b="0" kern="1200" dirty="0">
            <a:solidFill>
              <a:schemeClr val="tx1"/>
            </a:solidFill>
          </a:endParaRPr>
        </a:p>
      </dsp:txBody>
      <dsp:txXfrm>
        <a:off x="332630" y="5913174"/>
        <a:ext cx="4128369" cy="1872475"/>
      </dsp:txXfrm>
    </dsp:sp>
    <dsp:sp modelId="{2B05CD49-F131-4019-8A17-7C538660378A}">
      <dsp:nvSpPr>
        <dsp:cNvPr id="0" name=""/>
        <dsp:cNvSpPr/>
      </dsp:nvSpPr>
      <dsp:spPr>
        <a:xfrm>
          <a:off x="781607" y="7374019"/>
          <a:ext cx="4237386"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0960" tIns="15240" rIns="60960" bIns="15240" numCol="1" spcCol="1270" anchor="ctr" anchorCtr="0">
          <a:noAutofit/>
        </a:bodyPr>
        <a:lstStyle/>
        <a:p>
          <a:pPr lvl="0" algn="r" defTabSz="1066800">
            <a:lnSpc>
              <a:spcPct val="90000"/>
            </a:lnSpc>
            <a:spcBef>
              <a:spcPct val="0"/>
            </a:spcBef>
            <a:spcAft>
              <a:spcPct val="35000"/>
            </a:spcAft>
          </a:pPr>
          <a:r>
            <a:rPr lang="en-US" sz="2400" b="1" kern="1200" dirty="0" err="1">
              <a:latin typeface="Times New Roman" panose="02020603050405020304" pitchFamily="18" charset="0"/>
              <a:cs typeface="Times New Roman" panose="02020603050405020304" pitchFamily="18" charset="0"/>
            </a:rPr>
            <a:t>Masalalarga</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ijodiy</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yondashish</a:t>
          </a:r>
          <a:endParaRPr lang="ru-RU" sz="2400" b="1" kern="1200" dirty="0">
            <a:latin typeface="Times New Roman" panose="02020603050405020304" pitchFamily="18" charset="0"/>
            <a:cs typeface="Times New Roman" panose="02020603050405020304" pitchFamily="18" charset="0"/>
          </a:endParaRPr>
        </a:p>
      </dsp:txBody>
      <dsp:txXfrm>
        <a:off x="781607" y="7374019"/>
        <a:ext cx="4237386" cy="624158"/>
      </dsp:txXfrm>
    </dsp:sp>
    <dsp:sp modelId="{2C3F390D-7042-4A50-B58D-A21045606B88}">
      <dsp:nvSpPr>
        <dsp:cNvPr id="0" name=""/>
        <dsp:cNvSpPr/>
      </dsp:nvSpPr>
      <dsp:spPr>
        <a:xfrm>
          <a:off x="5931808" y="5913174"/>
          <a:ext cx="3616523"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264227" numCol="1" spcCol="1270" anchor="ctr" anchorCtr="0">
          <a:noAutofit/>
        </a:bodyPr>
        <a:lstStyle/>
        <a:p>
          <a:pPr lvl="0" algn="ctr" defTabSz="1244600">
            <a:lnSpc>
              <a:spcPct val="90000"/>
            </a:lnSpc>
            <a:spcBef>
              <a:spcPct val="0"/>
            </a:spcBef>
            <a:spcAft>
              <a:spcPct val="35000"/>
            </a:spcAft>
          </a:pPr>
          <a:r>
            <a:rPr lang="en-US" sz="2800" kern="1200" dirty="0">
              <a:solidFill>
                <a:schemeClr val="tx1"/>
              </a:solidFill>
              <a:latin typeface="Times New Roman" panose="02020603050405020304" pitchFamily="18" charset="0"/>
              <a:cs typeface="Times New Roman" panose="02020603050405020304" pitchFamily="18" charset="0"/>
            </a:rPr>
            <a:t>Har </a:t>
          </a:r>
          <a:r>
            <a:rPr lang="en-US" sz="2800" kern="1200" dirty="0" err="1">
              <a:solidFill>
                <a:schemeClr val="tx1"/>
              </a:solidFill>
              <a:latin typeface="Times New Roman" panose="02020603050405020304" pitchFamily="18" charset="0"/>
              <a:cs typeface="Times New Roman" panose="02020603050405020304" pitchFamily="18" charset="0"/>
            </a:rPr>
            <a:t>bir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bosqichda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vaqtni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tartibni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nazorat</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qilish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muhim</a:t>
          </a:r>
          <a:endParaRPr lang="ru-RU" sz="2800" kern="1200" dirty="0">
            <a:solidFill>
              <a:schemeClr val="tx1"/>
            </a:solidFill>
          </a:endParaRPr>
        </a:p>
      </dsp:txBody>
      <dsp:txXfrm>
        <a:off x="5931808" y="5913174"/>
        <a:ext cx="3616523" cy="1872475"/>
      </dsp:txXfrm>
    </dsp:sp>
    <dsp:sp modelId="{CD6799C5-3E57-4C68-97AD-710973448D77}">
      <dsp:nvSpPr>
        <dsp:cNvPr id="0" name=""/>
        <dsp:cNvSpPr/>
      </dsp:nvSpPr>
      <dsp:spPr>
        <a:xfrm>
          <a:off x="6655113" y="7369544"/>
          <a:ext cx="3254870"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5880" tIns="13970" rIns="55880" bIns="13970" numCol="1" spcCol="1270" anchor="ctr" anchorCtr="0">
          <a:noAutofit/>
        </a:bodyPr>
        <a:lstStyle/>
        <a:p>
          <a:pPr lvl="0" algn="r" defTabSz="977900">
            <a:lnSpc>
              <a:spcPct val="90000"/>
            </a:lnSpc>
            <a:spcBef>
              <a:spcPct val="0"/>
            </a:spcBef>
            <a:spcAft>
              <a:spcPct val="35000"/>
            </a:spcAft>
          </a:pPr>
          <a:r>
            <a:rPr lang="en-US" sz="2200" b="1" kern="1200" dirty="0" err="1">
              <a:latin typeface="Times New Roman" panose="02020603050405020304" pitchFamily="18" charset="0"/>
              <a:cs typeface="Times New Roman" panose="02020603050405020304" pitchFamily="18" charset="0"/>
            </a:rPr>
            <a:t>Topshiriq</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tartibini</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saqlash</a:t>
          </a:r>
          <a:endParaRPr lang="ru-RU" sz="2200" b="1" kern="1200" dirty="0">
            <a:latin typeface="Times New Roman" panose="02020603050405020304" pitchFamily="18" charset="0"/>
            <a:cs typeface="Times New Roman" panose="02020603050405020304" pitchFamily="18" charset="0"/>
          </a:endParaRPr>
        </a:p>
      </dsp:txBody>
      <dsp:txXfrm>
        <a:off x="6655113" y="7369544"/>
        <a:ext cx="3254870" cy="624158"/>
      </dsp:txXfrm>
    </dsp:sp>
    <dsp:sp modelId="{99564BEB-795F-43A3-BD46-CA8B79F4F9EE}">
      <dsp:nvSpPr>
        <dsp:cNvPr id="0" name=""/>
        <dsp:cNvSpPr/>
      </dsp:nvSpPr>
      <dsp:spPr>
        <a:xfrm>
          <a:off x="10783805" y="5913174"/>
          <a:ext cx="3616523"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264227" numCol="1" spcCol="1270" anchor="ctr" anchorCtr="0">
          <a:noAutofit/>
        </a:bodyPr>
        <a:lstStyle/>
        <a:p>
          <a:pPr lvl="0" algn="ctr" defTabSz="1066800">
            <a:lnSpc>
              <a:spcPct val="90000"/>
            </a:lnSpc>
            <a:spcBef>
              <a:spcPct val="0"/>
            </a:spcBef>
            <a:spcAft>
              <a:spcPct val="35000"/>
            </a:spcAft>
          </a:pPr>
          <a:r>
            <a:rPr lang="en-US" sz="2400" b="0" kern="1200" dirty="0" err="1">
              <a:solidFill>
                <a:schemeClr val="tx1"/>
              </a:solidFill>
              <a:latin typeface="Times New Roman" panose="02020603050405020304" pitchFamily="18" charset="0"/>
              <a:cs typeface="Times New Roman" panose="02020603050405020304" pitchFamily="18" charset="0"/>
            </a:rPr>
            <a:t>Muhokama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davomida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barcha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a'zolar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o‘z</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fikrlarini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bildirishi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va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qarorlar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umumiy</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kelishuv</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asosida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qabul</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qilinishi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kerak</a:t>
          </a:r>
          <a:endParaRPr lang="ru-RU" sz="2400" b="0" kern="1200" dirty="0">
            <a:solidFill>
              <a:schemeClr val="tx1"/>
            </a:solidFill>
          </a:endParaRPr>
        </a:p>
      </dsp:txBody>
      <dsp:txXfrm>
        <a:off x="10783805" y="5913174"/>
        <a:ext cx="3616523" cy="1872475"/>
      </dsp:txXfrm>
    </dsp:sp>
    <dsp:sp modelId="{64EC1108-98E6-4CCF-8F71-766B0DAC689D}">
      <dsp:nvSpPr>
        <dsp:cNvPr id="0" name=""/>
        <dsp:cNvSpPr/>
      </dsp:nvSpPr>
      <dsp:spPr>
        <a:xfrm>
          <a:off x="11176952" y="7374019"/>
          <a:ext cx="3913949"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r>
            <a:rPr lang="en-US" sz="2300" b="1" kern="1200" dirty="0" err="1">
              <a:latin typeface="Times New Roman" panose="02020603050405020304" pitchFamily="18" charset="0"/>
              <a:cs typeface="Times New Roman" panose="02020603050405020304" pitchFamily="18" charset="0"/>
            </a:rPr>
            <a:t>Birgalikda</a:t>
          </a:r>
          <a:r>
            <a:rPr lang="en-US" sz="2300" b="1" kern="1200" dirty="0">
              <a:latin typeface="Times New Roman" panose="02020603050405020304" pitchFamily="18" charset="0"/>
              <a:cs typeface="Times New Roman" panose="02020603050405020304" pitchFamily="18" charset="0"/>
            </a:rPr>
            <a:t> </a:t>
          </a:r>
          <a:r>
            <a:rPr lang="en-US" sz="2300" b="1" kern="1200" dirty="0" err="1">
              <a:latin typeface="Times New Roman" panose="02020603050405020304" pitchFamily="18" charset="0"/>
              <a:cs typeface="Times New Roman" panose="02020603050405020304" pitchFamily="18" charset="0"/>
            </a:rPr>
            <a:t>qaror</a:t>
          </a:r>
          <a:r>
            <a:rPr lang="en-US" sz="2300" b="1" kern="1200" dirty="0">
              <a:latin typeface="Times New Roman" panose="02020603050405020304" pitchFamily="18" charset="0"/>
              <a:cs typeface="Times New Roman" panose="02020603050405020304" pitchFamily="18" charset="0"/>
            </a:rPr>
            <a:t> </a:t>
          </a:r>
          <a:r>
            <a:rPr lang="en-US" sz="2300" b="1" kern="1200" dirty="0" err="1">
              <a:latin typeface="Times New Roman" panose="02020603050405020304" pitchFamily="18" charset="0"/>
              <a:cs typeface="Times New Roman" panose="02020603050405020304" pitchFamily="18" charset="0"/>
            </a:rPr>
            <a:t>qabul</a:t>
          </a:r>
          <a:r>
            <a:rPr lang="en-US" sz="2300" b="1" kern="1200" dirty="0">
              <a:latin typeface="Times New Roman" panose="02020603050405020304" pitchFamily="18" charset="0"/>
              <a:cs typeface="Times New Roman" panose="02020603050405020304" pitchFamily="18" charset="0"/>
            </a:rPr>
            <a:t> </a:t>
          </a:r>
          <a:r>
            <a:rPr lang="en-US" sz="2300" b="1" kern="1200" dirty="0" err="1">
              <a:latin typeface="Times New Roman" panose="02020603050405020304" pitchFamily="18" charset="0"/>
              <a:cs typeface="Times New Roman" panose="02020603050405020304" pitchFamily="18" charset="0"/>
            </a:rPr>
            <a:t>qilish</a:t>
          </a:r>
          <a:endParaRPr lang="ru-RU" sz="2300" b="1" kern="1200" dirty="0">
            <a:latin typeface="Times New Roman" panose="02020603050405020304" pitchFamily="18" charset="0"/>
            <a:cs typeface="Times New Roman" panose="02020603050405020304" pitchFamily="18" charset="0"/>
          </a:endParaRPr>
        </a:p>
      </dsp:txBody>
      <dsp:txXfrm>
        <a:off x="11176952" y="7374019"/>
        <a:ext cx="3913949" cy="624158"/>
      </dsp:txXfrm>
    </dsp:sp>
    <dsp:sp modelId="{1315BBBF-584D-45AB-98D3-0272DAAAEC25}">
      <dsp:nvSpPr>
        <dsp:cNvPr id="0" name=""/>
        <dsp:cNvSpPr/>
      </dsp:nvSpPr>
      <dsp:spPr>
        <a:xfrm>
          <a:off x="2911319" y="2958824"/>
          <a:ext cx="3616523"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264227" numCol="1" spcCol="1270" anchor="ctr" anchorCtr="0">
          <a:noAutofit/>
        </a:bodyPr>
        <a:lstStyle/>
        <a:p>
          <a:pPr lvl="0" algn="ctr" defTabSz="1244600">
            <a:lnSpc>
              <a:spcPct val="90000"/>
            </a:lnSpc>
            <a:spcBef>
              <a:spcPct val="0"/>
            </a:spcBef>
            <a:spcAft>
              <a:spcPct val="35000"/>
            </a:spcAft>
          </a:pPr>
          <a:r>
            <a:rPr lang="en-US" sz="2800" kern="1200" dirty="0" err="1">
              <a:latin typeface="Times New Roman" panose="02020603050405020304" pitchFamily="18" charset="0"/>
              <a:cs typeface="Times New Roman" panose="02020603050405020304" pitchFamily="18" charset="0"/>
            </a:rPr>
            <a:t>Hech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kim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boshqalardan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ustun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bo‘lmasligi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kerak</a:t>
          </a:r>
          <a:endParaRPr lang="ru-RU" sz="2800" kern="1200" dirty="0"/>
        </a:p>
      </dsp:txBody>
      <dsp:txXfrm>
        <a:off x="2911319" y="2958824"/>
        <a:ext cx="3616523" cy="1872475"/>
      </dsp:txXfrm>
    </dsp:sp>
    <dsp:sp modelId="{5AD1FBDC-C297-4980-AA6A-7776EDE7C0F0}">
      <dsp:nvSpPr>
        <dsp:cNvPr id="0" name=""/>
        <dsp:cNvSpPr/>
      </dsp:nvSpPr>
      <dsp:spPr>
        <a:xfrm>
          <a:off x="3248954" y="4415194"/>
          <a:ext cx="4026210"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5880" tIns="13970" rIns="55880" bIns="13970" numCol="1" spcCol="1270" anchor="ctr" anchorCtr="0">
          <a:noAutofit/>
        </a:bodyPr>
        <a:lstStyle/>
        <a:p>
          <a:pPr lvl="0" algn="r" defTabSz="977900">
            <a:lnSpc>
              <a:spcPct val="90000"/>
            </a:lnSpc>
            <a:spcBef>
              <a:spcPct val="0"/>
            </a:spcBef>
            <a:spcAft>
              <a:spcPct val="35000"/>
            </a:spcAft>
          </a:pPr>
          <a:r>
            <a:rPr lang="en-US" sz="2200" b="1" kern="1200" dirty="0" err="1">
              <a:latin typeface="Times New Roman" panose="02020603050405020304" pitchFamily="18" charset="0"/>
              <a:cs typeface="Times New Roman" panose="02020603050405020304" pitchFamily="18" charset="0"/>
            </a:rPr>
            <a:t>O’quvchilarning</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teng</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huquqligi</a:t>
          </a:r>
          <a:endParaRPr lang="ru-RU" sz="2200" b="1" kern="1200" dirty="0">
            <a:latin typeface="Times New Roman" panose="02020603050405020304" pitchFamily="18" charset="0"/>
            <a:cs typeface="Times New Roman" panose="02020603050405020304" pitchFamily="18" charset="0"/>
          </a:endParaRPr>
        </a:p>
      </dsp:txBody>
      <dsp:txXfrm>
        <a:off x="3248954" y="4415194"/>
        <a:ext cx="4026210" cy="624158"/>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пт 09.10.26</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extLst>
      <p:ext uri="{BB962C8B-B14F-4D97-AF65-F5344CB8AC3E}">
        <p14:creationId xmlns:p14="http://schemas.microsoft.com/office/powerpoint/2010/main" val="4889196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iming>
    <p:tnLst>
      <p:par>
        <p:cTn id="1" dur="indefinite" restart="never" nodeType="tmRoot"/>
      </p:par>
    </p:tnLst>
  </p:timing>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fif"/></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3.png"/></Relationships>
</file>

<file path=ppt/slides/_rels/slide1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svg"/><Relationship Id="rId7" Type="http://schemas.openxmlformats.org/officeDocument/2006/relationships/diagramColors" Target="../diagrams/colors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0.jfif"/></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svg"/><Relationship Id="rId7" Type="http://schemas.openxmlformats.org/officeDocument/2006/relationships/diagramColors" Target="../diagrams/colors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svg"/><Relationship Id="rId7" Type="http://schemas.openxmlformats.org/officeDocument/2006/relationships/diagramColors" Target="../diagrams/colors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3.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svg"/><Relationship Id="rId7" Type="http://schemas.openxmlformats.org/officeDocument/2006/relationships/diagramColors" Target="../diagrams/colors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svg"/><Relationship Id="rId7" Type="http://schemas.openxmlformats.org/officeDocument/2006/relationships/diagramColors" Target="../diagrams/colors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3.jfif"/></Relationships>
</file>

<file path=ppt/slides/_rels/slide2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svg"/><Relationship Id="rId7" Type="http://schemas.openxmlformats.org/officeDocument/2006/relationships/diagramColors" Target="../diagrams/colors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5.jfif"/></Relationships>
</file>

<file path=ppt/slides/_rels/slide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svg"/><Relationship Id="rId7" Type="http://schemas.openxmlformats.org/officeDocument/2006/relationships/diagramColors" Target="../diagrams/colors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33.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svg"/><Relationship Id="rId7" Type="http://schemas.openxmlformats.org/officeDocument/2006/relationships/diagramColors" Target="../diagrams/colors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34.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svg"/><Relationship Id="rId7" Type="http://schemas.openxmlformats.org/officeDocument/2006/relationships/diagramColors" Target="../diagrams/colors9.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35.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2.svg"/><Relationship Id="rId7" Type="http://schemas.openxmlformats.org/officeDocument/2006/relationships/diagramColors" Target="../diagrams/colors10.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svg"/><Relationship Id="rId7" Type="http://schemas.openxmlformats.org/officeDocument/2006/relationships/image" Target="../media/image37.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3.png"/><Relationship Id="rId9" Type="http://schemas.openxmlformats.org/officeDocument/2006/relationships/image" Target="../media/image39.svg"/></Relationships>
</file>

<file path=ppt/slides/_rels/slide4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2.svg"/><Relationship Id="rId7" Type="http://schemas.openxmlformats.org/officeDocument/2006/relationships/image" Target="../media/image42.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6.png"/><Relationship Id="rId9" Type="http://schemas.openxmlformats.org/officeDocument/2006/relationships/image" Target="../media/image44.svg"/></Relationships>
</file>

<file path=ppt/slides/_rels/slide4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46.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i.pinimg.com/736x/42/e5/89/42e5896a55c7f116328818138036442c.jpg">
            <a:extLst>
              <a:ext uri="{FF2B5EF4-FFF2-40B4-BE49-F238E27FC236}">
                <a16:creationId xmlns:a16="http://schemas.microsoft.com/office/drawing/2014/main" id="{CEA8F7B2-F298-46D0-A8EE-3998DB191B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4675"/>
            <a:ext cx="17995900" cy="3876675"/>
          </a:xfrm>
          <a:prstGeom prst="rect">
            <a:avLst/>
          </a:prstGeom>
          <a:noFill/>
          <a:extLst>
            <a:ext uri="{909E8E84-426E-40DD-AFC4-6F175D3DCCD1}">
              <a14:hiddenFill xmlns:a14="http://schemas.microsoft.com/office/drawing/2010/main">
                <a:solidFill>
                  <a:srgbClr val="FFFFFF"/>
                </a:solidFill>
              </a14:hiddenFill>
            </a:ext>
          </a:extLst>
        </p:spPr>
      </p:pic>
      <p:sp>
        <p:nvSpPr>
          <p:cNvPr id="9" name="Заголовок 1">
            <a:extLst>
              <a:ext uri="{FF2B5EF4-FFF2-40B4-BE49-F238E27FC236}">
                <a16:creationId xmlns:a16="http://schemas.microsoft.com/office/drawing/2014/main" id="{C0CA555D-77B9-488A-82CA-0C610C6F3F40}"/>
              </a:ext>
            </a:extLst>
          </p:cNvPr>
          <p:cNvSpPr txBox="1">
            <a:spLocks/>
          </p:cNvSpPr>
          <p:nvPr/>
        </p:nvSpPr>
        <p:spPr>
          <a:xfrm>
            <a:off x="1454150" y="1666875"/>
            <a:ext cx="14478000" cy="4267202"/>
          </a:xfrm>
          <a:prstGeom prst="rect">
            <a:avLst/>
          </a:prstGeom>
        </p:spPr>
        <p:txBody>
          <a:bodyPr vert="horz" lIns="91440" tIns="45720" rIns="91440" bIns="45720" rtlCol="0" anchor="ctr">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endParaRPr lang="ru-RU" sz="4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15949" y="2331117"/>
            <a:ext cx="16764000" cy="5693866"/>
          </a:xfrm>
          <a:prstGeom prst="rect">
            <a:avLst/>
          </a:prstGeom>
        </p:spPr>
        <p:txBody>
          <a:bodyPr wrap="square">
            <a:spAutoFit/>
          </a:bodyPr>
          <a:lstStyle/>
          <a:p>
            <a:pPr algn="ctr"/>
            <a:r>
              <a:rPr lang="uz-Cyrl-UZ" sz="4800" b="1" dirty="0">
                <a:latin typeface="Times New Roman" panose="02020603050405020304" pitchFamily="18" charset="0"/>
                <a:cs typeface="Times New Roman" panose="02020603050405020304" pitchFamily="18" charset="0"/>
              </a:rPr>
              <a:t>ANDIJON VILOYAT</a:t>
            </a:r>
            <a:r>
              <a:rPr lang="uz-Latn-UZ" sz="4800" b="1" dirty="0">
                <a:latin typeface="Times New Roman" panose="02020603050405020304" pitchFamily="18" charset="0"/>
                <a:cs typeface="Times New Roman" panose="02020603050405020304" pitchFamily="18" charset="0"/>
              </a:rPr>
              <a:t>I PEDAGOG</a:t>
            </a:r>
            <a:r>
              <a:rPr lang="en-US" sz="4800" b="1" dirty="0">
                <a:latin typeface="Times New Roman" panose="02020603050405020304" pitchFamily="18" charset="0"/>
                <a:cs typeface="Times New Roman" panose="02020603050405020304" pitchFamily="18" charset="0"/>
              </a:rPr>
              <a:t>IK MAHORAT</a:t>
            </a:r>
            <a:r>
              <a:rPr lang="uz-Cyrl-UZ" sz="4800" b="1" dirty="0">
                <a:latin typeface="Times New Roman" panose="02020603050405020304" pitchFamily="18" charset="0"/>
                <a:cs typeface="Times New Roman" panose="02020603050405020304" pitchFamily="18" charset="0"/>
              </a:rPr>
              <a:t> MARKAZI</a:t>
            </a:r>
            <a:endParaRPr lang="ru-RU" sz="4800" b="1" dirty="0">
              <a:latin typeface="Times New Roman" panose="02020603050405020304" pitchFamily="18" charset="0"/>
              <a:cs typeface="Times New Roman" panose="02020603050405020304" pitchFamily="18" charset="0"/>
            </a:endParaRPr>
          </a:p>
          <a:p>
            <a:pPr algn="ctr"/>
            <a:r>
              <a:rPr lang="ru-RU" sz="4800" b="1" dirty="0">
                <a:latin typeface="Times New Roman" panose="02020603050405020304" pitchFamily="18" charset="0"/>
                <a:cs typeface="Times New Roman" panose="02020603050405020304" pitchFamily="18" charset="0"/>
              </a:rPr>
              <a:t> </a:t>
            </a:r>
            <a:endParaRPr lang="ru-RU" sz="4800" dirty="0">
              <a:latin typeface="Times New Roman" panose="02020603050405020304" pitchFamily="18" charset="0"/>
              <a:cs typeface="Times New Roman" panose="02020603050405020304" pitchFamily="18" charset="0"/>
            </a:endParaRPr>
          </a:p>
          <a:p>
            <a:pPr algn="ctr"/>
            <a:r>
              <a:rPr lang="en-US" sz="4800" b="1" dirty="0">
                <a:latin typeface="Times New Roman" panose="02020603050405020304" pitchFamily="18" charset="0"/>
                <a:cs typeface="Times New Roman" panose="02020603050405020304" pitchFamily="18" charset="0"/>
              </a:rPr>
              <a:t>MAKTABGACHA, BOSHLANG‘ICH VA MAXSUS TA’LIM METODIKALARI KAFEDRASI</a:t>
            </a:r>
          </a:p>
          <a:p>
            <a:pPr algn="ctr"/>
            <a:r>
              <a:rPr lang="en-US" sz="4800" b="1" dirty="0">
                <a:solidFill>
                  <a:srgbClr val="002060"/>
                </a:solidFill>
                <a:latin typeface="Times New Roman" panose="02020603050405020304" pitchFamily="18" charset="0"/>
                <a:cs typeface="Times New Roman" panose="02020603050405020304" pitchFamily="18" charset="0"/>
              </a:rPr>
              <a:t>Karimova Nargiza </a:t>
            </a:r>
            <a:r>
              <a:rPr lang="en-US" sz="4800" b="1" dirty="0" err="1">
                <a:solidFill>
                  <a:srgbClr val="002060"/>
                </a:solidFill>
                <a:latin typeface="Times New Roman" panose="02020603050405020304" pitchFamily="18" charset="0"/>
                <a:cs typeface="Times New Roman" panose="02020603050405020304" pitchFamily="18" charset="0"/>
              </a:rPr>
              <a:t>Raximovna</a:t>
            </a:r>
            <a:endParaRPr lang="en-US" sz="4800" b="1" dirty="0">
              <a:solidFill>
                <a:srgbClr val="002060"/>
              </a:solidFill>
              <a:latin typeface="Times New Roman" panose="02020603050405020304" pitchFamily="18" charset="0"/>
              <a:cs typeface="Times New Roman" panose="02020603050405020304" pitchFamily="18" charset="0"/>
            </a:endParaRPr>
          </a:p>
          <a:p>
            <a:pPr algn="ctr"/>
            <a:r>
              <a:rPr lang="en-US" sz="4800" b="1" dirty="0">
                <a:solidFill>
                  <a:srgbClr val="7030A0"/>
                </a:solidFill>
                <a:latin typeface="Times New Roman" panose="02020603050405020304" pitchFamily="18" charset="0"/>
                <a:cs typeface="Times New Roman" panose="02020603050405020304" pitchFamily="18" charset="0"/>
              </a:rPr>
              <a:t>MBMTM </a:t>
            </a:r>
            <a:r>
              <a:rPr lang="en-US" sz="4800" b="1" dirty="0" err="1">
                <a:solidFill>
                  <a:srgbClr val="7030A0"/>
                </a:solidFill>
                <a:latin typeface="Times New Roman" panose="02020603050405020304" pitchFamily="18" charset="0"/>
                <a:cs typeface="Times New Roman" panose="02020603050405020304" pitchFamily="18" charset="0"/>
              </a:rPr>
              <a:t>kafedra</a:t>
            </a:r>
            <a:r>
              <a:rPr lang="en-US" sz="4800" b="1"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mudiri</a:t>
            </a:r>
            <a:r>
              <a:rPr lang="en-US" sz="4800"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Pedagogika</a:t>
            </a:r>
            <a:r>
              <a:rPr lang="en-US" sz="4800" b="1"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fanlari</a:t>
            </a:r>
            <a:r>
              <a:rPr lang="en-US" sz="4800" b="1"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bo’yicha</a:t>
            </a:r>
            <a:r>
              <a:rPr lang="en-US" sz="4800"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falsafa</a:t>
            </a:r>
            <a:r>
              <a:rPr lang="en-US" sz="4800" b="1"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doktori</a:t>
            </a:r>
            <a:r>
              <a:rPr lang="en-US" sz="4800" b="1" dirty="0">
                <a:solidFill>
                  <a:srgbClr val="7030A0"/>
                </a:solidFill>
                <a:latin typeface="Times New Roman" panose="02020603050405020304" pitchFamily="18" charset="0"/>
                <a:cs typeface="Times New Roman" panose="02020603050405020304" pitchFamily="18" charset="0"/>
              </a:rPr>
              <a:t> (PhD)</a:t>
            </a:r>
            <a:endParaRPr lang="ru-RU" sz="4800" b="1" dirty="0">
              <a:solidFill>
                <a:srgbClr val="7030A0"/>
              </a:solidFill>
              <a:latin typeface="Times New Roman" panose="02020603050405020304" pitchFamily="18" charset="0"/>
              <a:cs typeface="Times New Roman" panose="02020603050405020304" pitchFamily="18" charset="0"/>
            </a:endParaRPr>
          </a:p>
          <a:p>
            <a:pPr algn="ctr"/>
            <a:endParaRPr lang="en-US" sz="2800" b="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57653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a:extLst>
              <a:ext uri="{FF2B5EF4-FFF2-40B4-BE49-F238E27FC236}">
                <a16:creationId xmlns:a16="http://schemas.microsoft.com/office/drawing/2014/main" id="{C0CA555D-77B9-488A-82CA-0C610C6F3F40}"/>
              </a:ext>
            </a:extLst>
          </p:cNvPr>
          <p:cNvSpPr txBox="1">
            <a:spLocks/>
          </p:cNvSpPr>
          <p:nvPr/>
        </p:nvSpPr>
        <p:spPr>
          <a:xfrm>
            <a:off x="1454150" y="1971675"/>
            <a:ext cx="14782800" cy="4953000"/>
          </a:xfrm>
          <a:prstGeom prst="rect">
            <a:avLst/>
          </a:prstGeom>
        </p:spPr>
        <p:txBody>
          <a:bodyPr vert="horz" lIns="91440" tIns="45720" rIns="91440" bIns="45720" rtlCol="0" anchor="ctr">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endParaRPr lang="ru-RU" sz="4800" dirty="0">
              <a:latin typeface="Times New Roman" panose="02020603050405020304" pitchFamily="18" charset="0"/>
              <a:cs typeface="Times New Roman" panose="02020603050405020304" pitchFamily="18" charset="0"/>
            </a:endParaRPr>
          </a:p>
        </p:txBody>
      </p:sp>
      <p:sp>
        <p:nvSpPr>
          <p:cNvPr id="2" name="Скругленный прямоугольник 1"/>
          <p:cNvSpPr/>
          <p:nvPr/>
        </p:nvSpPr>
        <p:spPr>
          <a:xfrm>
            <a:off x="387350" y="219075"/>
            <a:ext cx="17145000" cy="998220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solidFill>
                <a:latin typeface="Times New Roman" panose="02020603050405020304" pitchFamily="18" charset="0"/>
                <a:ea typeface="Times New Roman" panose="02020603050405020304" pitchFamily="18" charset="0"/>
              </a:rPr>
              <a:t>3.4.1 MATEMATIKA DARSLARIDA ALGEBRAIK VA GEOMETRIK MATERIALLAR USTIDA ISHLASH</a:t>
            </a:r>
          </a:p>
          <a:p>
            <a:pPr algn="ctr"/>
            <a:r>
              <a:rPr lang="en-US" sz="4800" b="1" dirty="0" smtClean="0">
                <a:solidFill>
                  <a:schemeClr val="tx1"/>
                </a:solidFill>
                <a:latin typeface="Times New Roman" panose="02020603050405020304" pitchFamily="18" charset="0"/>
                <a:ea typeface="Times New Roman" panose="02020603050405020304" pitchFamily="18" charset="0"/>
              </a:rPr>
              <a:t>(2SOAT NAZARIY)</a:t>
            </a:r>
            <a:endParaRPr lang="en-US" sz="4800" b="1" dirty="0" smtClean="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643645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9" name="Прямоугольник: скругленные углы 8">
            <a:extLst>
              <a:ext uri="{FF2B5EF4-FFF2-40B4-BE49-F238E27FC236}">
                <a16:creationId xmlns:a16="http://schemas.microsoft.com/office/drawing/2014/main" id="{F4F7D3E3-725B-499D-95D1-6C47FD157824}"/>
              </a:ext>
            </a:extLst>
          </p:cNvPr>
          <p:cNvSpPr/>
          <p:nvPr/>
        </p:nvSpPr>
        <p:spPr>
          <a:xfrm>
            <a:off x="1073150" y="2352675"/>
            <a:ext cx="6477000" cy="3048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10" name="Прямоугольник 9">
            <a:extLst>
              <a:ext uri="{FF2B5EF4-FFF2-40B4-BE49-F238E27FC236}">
                <a16:creationId xmlns:a16="http://schemas.microsoft.com/office/drawing/2014/main" id="{AD821484-99D8-4650-92FC-B4334C26442A}"/>
              </a:ext>
            </a:extLst>
          </p:cNvPr>
          <p:cNvSpPr/>
          <p:nvPr/>
        </p:nvSpPr>
        <p:spPr>
          <a:xfrm>
            <a:off x="1983397" y="3075712"/>
            <a:ext cx="4783490" cy="1754326"/>
          </a:xfrm>
          <a:prstGeom prst="rect">
            <a:avLst/>
          </a:prstGeom>
        </p:spPr>
        <p:txBody>
          <a:bodyPr wrap="square">
            <a:spAutoFit/>
          </a:bodyPr>
          <a:lstStyle/>
          <a:p>
            <a:pPr algn="ctr"/>
            <a:r>
              <a:rPr lang="en-US" sz="3600" dirty="0" err="1">
                <a:solidFill>
                  <a:schemeClr val="accent1"/>
                </a:solidFill>
                <a:latin typeface="Times New Roman" panose="02020603050405020304" pitchFamily="18" charset="0"/>
                <a:cs typeface="Times New Roman" panose="02020603050405020304" pitchFamily="18" charset="0"/>
              </a:rPr>
              <a:t>Matematika</a:t>
            </a:r>
            <a:r>
              <a:rPr lang="en-US" sz="3600" dirty="0">
                <a:solidFill>
                  <a:schemeClr val="accent1"/>
                </a:solidFill>
                <a:latin typeface="Times New Roman" panose="02020603050405020304" pitchFamily="18" charset="0"/>
                <a:cs typeface="Times New Roman" panose="02020603050405020304" pitchFamily="18" charset="0"/>
              </a:rPr>
              <a:t> - </a:t>
            </a:r>
            <a:r>
              <a:rPr lang="en-US" sz="3600" dirty="0" err="1">
                <a:solidFill>
                  <a:schemeClr val="accent1"/>
                </a:solidFill>
                <a:latin typeface="Times New Roman" panose="02020603050405020304" pitchFamily="18" charset="0"/>
                <a:cs typeface="Times New Roman" panose="02020603050405020304" pitchFamily="18" charset="0"/>
              </a:rPr>
              <a:t>barcha</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fanlar</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eshigi</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va</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kalitidir</a:t>
            </a:r>
            <a:r>
              <a:rPr lang="en-US" sz="3600" dirty="0">
                <a:solidFill>
                  <a:schemeClr val="accent1"/>
                </a:solidFill>
                <a:latin typeface="Times New Roman" panose="02020603050405020304" pitchFamily="18" charset="0"/>
                <a:cs typeface="Times New Roman" panose="02020603050405020304" pitchFamily="18" charset="0"/>
              </a:rPr>
              <a:t>.</a:t>
            </a:r>
            <a:endParaRPr lang="uz-Latn-UZ" sz="3600" dirty="0">
              <a:solidFill>
                <a:schemeClr val="accent1"/>
              </a:solidFill>
              <a:latin typeface="Times New Roman" panose="02020603050405020304" pitchFamily="18" charset="0"/>
              <a:cs typeface="Times New Roman" panose="02020603050405020304" pitchFamily="18" charset="0"/>
            </a:endParaRPr>
          </a:p>
          <a:p>
            <a:pPr algn="ctr"/>
            <a:r>
              <a:rPr lang="en-US" sz="3600" dirty="0" err="1">
                <a:solidFill>
                  <a:schemeClr val="accent1"/>
                </a:solidFill>
                <a:latin typeface="Times New Roman" panose="02020603050405020304" pitchFamily="18" charset="0"/>
                <a:cs typeface="Times New Roman" panose="02020603050405020304" pitchFamily="18" charset="0"/>
              </a:rPr>
              <a:t>Frensis</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Bekon</a:t>
            </a:r>
            <a:endParaRPr lang="en-US" sz="3600" dirty="0">
              <a:solidFill>
                <a:schemeClr val="accent1"/>
              </a:solidFill>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C3CE31CD-84AA-4C88-AC8F-42521FC4E8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98350" y="1895475"/>
            <a:ext cx="3814153" cy="3694094"/>
          </a:xfrm>
          <a:prstGeom prst="rect">
            <a:avLst/>
          </a:prstGeom>
        </p:spPr>
      </p:pic>
      <p:pic>
        <p:nvPicPr>
          <p:cNvPr id="12" name="Picture 6" descr="Albert Eynshteyn haqidagi qiziqarli ma'lumotlar | Odam.uz - Odamlar uchun  veb-sayti">
            <a:extLst>
              <a:ext uri="{FF2B5EF4-FFF2-40B4-BE49-F238E27FC236}">
                <a16:creationId xmlns:a16="http://schemas.microsoft.com/office/drawing/2014/main" id="{1917CC56-1129-4D81-BEB4-20597E68212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8711" t="-16326" r="-13125" b="19273"/>
          <a:stretch/>
        </p:blipFill>
        <p:spPr bwMode="auto">
          <a:xfrm>
            <a:off x="1983396" y="5857875"/>
            <a:ext cx="5566753" cy="4209438"/>
          </a:xfrm>
          <a:prstGeom prst="rect">
            <a:avLst/>
          </a:prstGeom>
          <a:noFill/>
          <a:extLst>
            <a:ext uri="{909E8E84-426E-40DD-AFC4-6F175D3DCCD1}">
              <a14:hiddenFill xmlns:a14="http://schemas.microsoft.com/office/drawing/2010/main">
                <a:solidFill>
                  <a:srgbClr val="FFFFFF"/>
                </a:solidFill>
              </a14:hiddenFill>
            </a:ext>
          </a:extLst>
        </p:spPr>
      </p:pic>
      <p:sp>
        <p:nvSpPr>
          <p:cNvPr id="13" name="Прямоугольник: скругленные углы 12">
            <a:extLst>
              <a:ext uri="{FF2B5EF4-FFF2-40B4-BE49-F238E27FC236}">
                <a16:creationId xmlns:a16="http://schemas.microsoft.com/office/drawing/2014/main" id="{1FD92570-4CFE-4E96-B8C0-B9A6EDB3591C}"/>
              </a:ext>
            </a:extLst>
          </p:cNvPr>
          <p:cNvSpPr/>
          <p:nvPr/>
        </p:nvSpPr>
        <p:spPr>
          <a:xfrm>
            <a:off x="10064750" y="6924675"/>
            <a:ext cx="6400800" cy="314263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id="{FED9CD30-856C-489C-82BF-6A4FF7471A41}"/>
              </a:ext>
            </a:extLst>
          </p:cNvPr>
          <p:cNvSpPr/>
          <p:nvPr/>
        </p:nvSpPr>
        <p:spPr>
          <a:xfrm>
            <a:off x="10494777" y="7218721"/>
            <a:ext cx="5818373" cy="2554545"/>
          </a:xfrm>
          <a:prstGeom prst="rect">
            <a:avLst/>
          </a:prstGeom>
        </p:spPr>
        <p:txBody>
          <a:bodyPr wrap="square">
            <a:spAutoFit/>
          </a:bodyPr>
          <a:lstStyle/>
          <a:p>
            <a:pPr algn="ctr"/>
            <a:r>
              <a:rPr lang="uz-Latn-UZ" sz="3200" dirty="0">
                <a:solidFill>
                  <a:srgbClr val="0070C0"/>
                </a:solidFill>
                <a:latin typeface="Times New Roman" panose="02020603050405020304" pitchFamily="18" charset="0"/>
                <a:cs typeface="Times New Roman" panose="02020603050405020304" pitchFamily="18" charset="0"/>
              </a:rPr>
              <a:t>“</a:t>
            </a:r>
            <a:r>
              <a:rPr lang="en-US" sz="3200" dirty="0" err="1">
                <a:solidFill>
                  <a:srgbClr val="0070C0"/>
                </a:solidFill>
                <a:latin typeface="Times New Roman" panose="02020603050405020304" pitchFamily="18" charset="0"/>
                <a:cs typeface="Times New Roman" panose="02020603050405020304" pitchFamily="18" charset="0"/>
              </a:rPr>
              <a:t>Zamonaviy</a:t>
            </a:r>
            <a:r>
              <a:rPr lang="en-US" sz="3200" dirty="0">
                <a:solidFill>
                  <a:srgbClr val="0070C0"/>
                </a:solidFill>
                <a:latin typeface="Times New Roman" panose="02020603050405020304" pitchFamily="18" charset="0"/>
                <a:cs typeface="Times New Roman" panose="02020603050405020304" pitchFamily="18" charset="0"/>
              </a:rPr>
              <a:t> ta</a:t>
            </a:r>
            <a:r>
              <a:rPr lang="uz-Latn-UZ" sz="3200" dirty="0">
                <a:solidFill>
                  <a:srgbClr val="0070C0"/>
                </a:solidFill>
                <a:latin typeface="Times New Roman" panose="02020603050405020304" pitchFamily="18" charset="0"/>
                <a:cs typeface="Times New Roman" panose="02020603050405020304" pitchFamily="18" charset="0"/>
              </a:rPr>
              <a:t>’</a:t>
            </a:r>
            <a:r>
              <a:rPr lang="en-US" sz="3200" dirty="0">
                <a:solidFill>
                  <a:srgbClr val="0070C0"/>
                </a:solidFill>
                <a:latin typeface="Times New Roman" panose="02020603050405020304" pitchFamily="18" charset="0"/>
                <a:cs typeface="Times New Roman" panose="02020603050405020304" pitchFamily="18" charset="0"/>
              </a:rPr>
              <a:t>limning </a:t>
            </a:r>
            <a:r>
              <a:rPr lang="en-US" sz="3200" dirty="0" err="1">
                <a:solidFill>
                  <a:srgbClr val="0070C0"/>
                </a:solidFill>
                <a:latin typeface="Times New Roman" panose="02020603050405020304" pitchFamily="18" charset="0"/>
                <a:cs typeface="Times New Roman" panose="02020603050405020304" pitchFamily="18" charset="0"/>
              </a:rPr>
              <a:t>maqsadi</a:t>
            </a:r>
            <a:r>
              <a:rPr lang="en-US" sz="3200" dirty="0">
                <a:solidFill>
                  <a:srgbClr val="0070C0"/>
                </a:solidFill>
                <a:latin typeface="Times New Roman" panose="02020603050405020304" pitchFamily="18" charset="0"/>
                <a:cs typeface="Times New Roman" panose="02020603050405020304" pitchFamily="18" charset="0"/>
              </a:rPr>
              <a:t> – ma</a:t>
            </a:r>
            <a:r>
              <a:rPr lang="uz-Latn-UZ" sz="3200" dirty="0">
                <a:solidFill>
                  <a:srgbClr val="0070C0"/>
                </a:solidFill>
                <a:latin typeface="Times New Roman" panose="02020603050405020304" pitchFamily="18" charset="0"/>
                <a:cs typeface="Times New Roman" panose="02020603050405020304" pitchFamily="18" charset="0"/>
              </a:rPr>
              <a:t>’</a:t>
            </a:r>
            <a:r>
              <a:rPr lang="en-US" sz="3200" dirty="0" err="1">
                <a:solidFill>
                  <a:srgbClr val="0070C0"/>
                </a:solidFill>
                <a:latin typeface="Times New Roman" panose="02020603050405020304" pitchFamily="18" charset="0"/>
                <a:cs typeface="Times New Roman" panose="02020603050405020304" pitchFamily="18" charset="0"/>
              </a:rPr>
              <a:t>lumotni</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yodlash</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emas</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balki</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uni</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tahlil</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qilib</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amalda</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qo‘llashdir</a:t>
            </a:r>
            <a:r>
              <a:rPr lang="uz-Latn-UZ" sz="3200" dirty="0">
                <a:solidFill>
                  <a:srgbClr val="0070C0"/>
                </a:solidFill>
                <a:latin typeface="Times New Roman" panose="02020603050405020304" pitchFamily="18" charset="0"/>
                <a:cs typeface="Times New Roman" panose="02020603050405020304" pitchFamily="18" charset="0"/>
              </a:rPr>
              <a:t>”</a:t>
            </a:r>
            <a:r>
              <a:rPr lang="en-US" sz="3200" dirty="0">
                <a:solidFill>
                  <a:srgbClr val="0070C0"/>
                </a:solidFill>
                <a:latin typeface="Times New Roman" panose="02020603050405020304" pitchFamily="18" charset="0"/>
                <a:cs typeface="Times New Roman" panose="02020603050405020304" pitchFamily="18" charset="0"/>
              </a:rPr>
              <a:t>  </a:t>
            </a:r>
            <a:endParaRPr lang="uz-Latn-UZ" sz="3200" dirty="0">
              <a:solidFill>
                <a:srgbClr val="0070C0"/>
              </a:solidFill>
              <a:latin typeface="Times New Roman" panose="02020603050405020304" pitchFamily="18" charset="0"/>
              <a:cs typeface="Times New Roman" panose="02020603050405020304" pitchFamily="18" charset="0"/>
            </a:endParaRPr>
          </a:p>
          <a:p>
            <a:pPr algn="ctr"/>
            <a:r>
              <a:rPr lang="en-US" sz="3200" dirty="0">
                <a:solidFill>
                  <a:srgbClr val="0070C0"/>
                </a:solidFill>
                <a:latin typeface="Times New Roman" panose="02020603050405020304" pitchFamily="18" charset="0"/>
                <a:cs typeface="Times New Roman" panose="02020603050405020304" pitchFamily="18" charset="0"/>
              </a:rPr>
              <a:t>Albert </a:t>
            </a:r>
            <a:r>
              <a:rPr lang="en-US" sz="3200" dirty="0" err="1">
                <a:solidFill>
                  <a:srgbClr val="0070C0"/>
                </a:solidFill>
                <a:latin typeface="Times New Roman" panose="02020603050405020304" pitchFamily="18" charset="0"/>
                <a:cs typeface="Times New Roman" panose="02020603050405020304" pitchFamily="18" charset="0"/>
              </a:rPr>
              <a:t>Eynshteyn</a:t>
            </a:r>
            <a:endParaRPr lang="en-US"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60933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24" name="Picture 2" descr="https://i.pinimg.com/736x/72/53/96/725396da98af5bf6086305643d5242a8.jpg">
            <a:extLst>
              <a:ext uri="{FF2B5EF4-FFF2-40B4-BE49-F238E27FC236}">
                <a16:creationId xmlns:a16="http://schemas.microsoft.com/office/drawing/2014/main" id="{B2A9B6E1-533D-471F-A352-0B8AFBAE778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353" t="6181" r="2873" b="28656"/>
          <a:stretch/>
        </p:blipFill>
        <p:spPr bwMode="auto">
          <a:xfrm>
            <a:off x="-114300" y="3983651"/>
            <a:ext cx="17995899" cy="6845877"/>
          </a:xfrm>
          <a:prstGeom prst="rect">
            <a:avLst/>
          </a:prstGeom>
          <a:noFill/>
          <a:extLst>
            <a:ext uri="{909E8E84-426E-40DD-AFC4-6F175D3DCCD1}">
              <a14:hiddenFill xmlns:a14="http://schemas.microsoft.com/office/drawing/2010/main">
                <a:solidFill>
                  <a:srgbClr val="FFFFFF"/>
                </a:solidFill>
              </a14:hiddenFill>
            </a:ext>
          </a:extLst>
        </p:spPr>
      </p:pic>
      <p:sp>
        <p:nvSpPr>
          <p:cNvPr id="25" name="Прямоугольник 24">
            <a:extLst>
              <a:ext uri="{FF2B5EF4-FFF2-40B4-BE49-F238E27FC236}">
                <a16:creationId xmlns:a16="http://schemas.microsoft.com/office/drawing/2014/main" id="{95BB3E1F-93D3-4C75-B0DA-A35642AD1961}"/>
              </a:ext>
            </a:extLst>
          </p:cNvPr>
          <p:cNvSpPr/>
          <p:nvPr/>
        </p:nvSpPr>
        <p:spPr>
          <a:xfrm>
            <a:off x="13798550" y="6848475"/>
            <a:ext cx="3733800" cy="2554545"/>
          </a:xfrm>
          <a:prstGeom prst="rect">
            <a:avLst/>
          </a:prstGeom>
        </p:spPr>
        <p:txBody>
          <a:bodyPr wrap="square">
            <a:spAutoFit/>
          </a:bodyPr>
          <a:lstStyle/>
          <a:p>
            <a:pPr algn="ctr"/>
            <a:r>
              <a:rPr lang="en-US" sz="3200" dirty="0" err="1">
                <a:latin typeface="Times New Roman" panose="02020603050405020304" pitchFamily="18" charset="0"/>
                <a:cs typeface="Times New Roman" panose="02020603050405020304" pitchFamily="18" charset="0"/>
              </a:rPr>
              <a:t>Mantiqiy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topshiriqlarni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kichik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guruhlarda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bajarish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orqali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o‘quvchilarning</a:t>
            </a:r>
            <a:endParaRPr lang="ru-RU" sz="3200" dirty="0">
              <a:latin typeface="Times New Roman" panose="02020603050405020304" pitchFamily="18" charset="0"/>
              <a:cs typeface="Times New Roman" panose="02020603050405020304" pitchFamily="18" charset="0"/>
            </a:endParaRPr>
          </a:p>
        </p:txBody>
      </p:sp>
      <p:sp>
        <p:nvSpPr>
          <p:cNvPr id="26" name="Прямоугольник 25">
            <a:extLst>
              <a:ext uri="{FF2B5EF4-FFF2-40B4-BE49-F238E27FC236}">
                <a16:creationId xmlns:a16="http://schemas.microsoft.com/office/drawing/2014/main" id="{25FD9E99-15AF-4CE0-AB79-0AA2F3D457B2}"/>
              </a:ext>
            </a:extLst>
          </p:cNvPr>
          <p:cNvSpPr/>
          <p:nvPr/>
        </p:nvSpPr>
        <p:spPr>
          <a:xfrm>
            <a:off x="2520950" y="4506870"/>
            <a:ext cx="3528392" cy="1077218"/>
          </a:xfrm>
          <a:prstGeom prst="rect">
            <a:avLst/>
          </a:prstGeom>
        </p:spPr>
        <p:txBody>
          <a:bodyPr wrap="square">
            <a:spAutoFit/>
          </a:bodyPr>
          <a:lstStyle/>
          <a:p>
            <a:pPr algn="ctr"/>
            <a:r>
              <a:rPr lang="en-US" sz="3200" dirty="0" err="1">
                <a:latin typeface="Times New Roman" panose="02020603050405020304" pitchFamily="18" charset="0"/>
                <a:cs typeface="Times New Roman" panose="02020603050405020304" pitchFamily="18" charset="0"/>
              </a:rPr>
              <a:t>matematikaga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qiziqishini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oshirish</a:t>
            </a:r>
            <a:endParaRPr lang="ru-RU" sz="3200" dirty="0">
              <a:latin typeface="Times New Roman" panose="02020603050405020304" pitchFamily="18" charset="0"/>
              <a:cs typeface="Times New Roman" panose="02020603050405020304" pitchFamily="18" charset="0"/>
            </a:endParaRPr>
          </a:p>
        </p:txBody>
      </p:sp>
      <p:sp>
        <p:nvSpPr>
          <p:cNvPr id="27" name="Прямоугольник 26">
            <a:extLst>
              <a:ext uri="{FF2B5EF4-FFF2-40B4-BE49-F238E27FC236}">
                <a16:creationId xmlns:a16="http://schemas.microsoft.com/office/drawing/2014/main" id="{D53E55C3-E700-4045-95F0-0E0C03533D79}"/>
              </a:ext>
            </a:extLst>
          </p:cNvPr>
          <p:cNvSpPr/>
          <p:nvPr/>
        </p:nvSpPr>
        <p:spPr>
          <a:xfrm>
            <a:off x="879475" y="6621760"/>
            <a:ext cx="6019800" cy="1569660"/>
          </a:xfrm>
          <a:prstGeom prst="rect">
            <a:avLst/>
          </a:prstGeom>
        </p:spPr>
        <p:txBody>
          <a:bodyPr wrap="square">
            <a:spAutoFit/>
          </a:bodyPr>
          <a:lstStyle/>
          <a:p>
            <a:pPr algn="ctr"/>
            <a:r>
              <a:rPr lang="en-US" sz="3200" dirty="0" err="1">
                <a:latin typeface="Times New Roman" panose="02020603050405020304" pitchFamily="18" charset="0"/>
                <a:cs typeface="Times New Roman" panose="02020603050405020304" pitchFamily="18" charset="0"/>
              </a:rPr>
              <a:t>tanqidiy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kritik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ijodiy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kreativ</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fikrlash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ko‘nikmalarini</a:t>
            </a:r>
            <a:r>
              <a:rPr lang="en-US" sz="3200" dirty="0">
                <a:latin typeface="Times New Roman" panose="02020603050405020304" pitchFamily="18" charset="0"/>
                <a:cs typeface="Times New Roman" panose="02020603050405020304" pitchFamily="18" charset="0"/>
              </a:rPr>
              <a:t> </a:t>
            </a:r>
            <a:endParaRPr lang="uz-Latn-UZ" sz="3200" dirty="0">
              <a:latin typeface="Times New Roman" panose="02020603050405020304" pitchFamily="18" charset="0"/>
              <a:cs typeface="Times New Roman" panose="02020603050405020304" pitchFamily="18" charset="0"/>
            </a:endParaRPr>
          </a:p>
          <a:p>
            <a:pPr algn="ctr"/>
            <a:r>
              <a:rPr lang="en-US" sz="3200" dirty="0" err="1">
                <a:latin typeface="Times New Roman" panose="02020603050405020304" pitchFamily="18" charset="0"/>
                <a:cs typeface="Times New Roman" panose="02020603050405020304" pitchFamily="18" charset="0"/>
              </a:rPr>
              <a:t>rivojlantirish</a:t>
            </a:r>
            <a:endParaRPr lang="ru-RU" sz="3200" dirty="0">
              <a:latin typeface="Times New Roman" panose="02020603050405020304" pitchFamily="18" charset="0"/>
              <a:cs typeface="Times New Roman" panose="02020603050405020304" pitchFamily="18" charset="0"/>
            </a:endParaRPr>
          </a:p>
        </p:txBody>
      </p:sp>
      <p:sp>
        <p:nvSpPr>
          <p:cNvPr id="28" name="Прямоугольник 27">
            <a:extLst>
              <a:ext uri="{FF2B5EF4-FFF2-40B4-BE49-F238E27FC236}">
                <a16:creationId xmlns:a16="http://schemas.microsoft.com/office/drawing/2014/main" id="{2B5EB785-1DCE-40CD-ABB8-7B773950F154}"/>
              </a:ext>
            </a:extLst>
          </p:cNvPr>
          <p:cNvSpPr/>
          <p:nvPr/>
        </p:nvSpPr>
        <p:spPr>
          <a:xfrm>
            <a:off x="963868" y="8963098"/>
            <a:ext cx="5935118" cy="1569660"/>
          </a:xfrm>
          <a:prstGeom prst="rect">
            <a:avLst/>
          </a:prstGeom>
        </p:spPr>
        <p:txBody>
          <a:bodyPr wrap="square">
            <a:spAutoFit/>
          </a:bodyPr>
          <a:lstStyle/>
          <a:p>
            <a:pPr algn="ctr"/>
            <a:r>
              <a:rPr lang="en-US" sz="3200" dirty="0" err="1">
                <a:latin typeface="Times New Roman" panose="02020603050405020304" pitchFamily="18" charset="0"/>
                <a:cs typeface="Times New Roman" panose="02020603050405020304" pitchFamily="18" charset="0"/>
              </a:rPr>
              <a:t>guruhda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ishlash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orqali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o‘zaro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hamkorlik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malakasini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shakllantirish</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29" name="TextBox 28">
            <a:extLst>
              <a:ext uri="{FF2B5EF4-FFF2-40B4-BE49-F238E27FC236}">
                <a16:creationId xmlns:a16="http://schemas.microsoft.com/office/drawing/2014/main" id="{8F4C50E4-C50F-4236-85BC-BE99201D9AD6}"/>
              </a:ext>
            </a:extLst>
          </p:cNvPr>
          <p:cNvSpPr txBox="1"/>
          <p:nvPr/>
        </p:nvSpPr>
        <p:spPr>
          <a:xfrm>
            <a:off x="2520950" y="1727931"/>
            <a:ext cx="12725400" cy="1446550"/>
          </a:xfrm>
          <a:prstGeom prst="rect">
            <a:avLst/>
          </a:prstGeom>
          <a:noFill/>
        </p:spPr>
        <p:txBody>
          <a:bodyPr wrap="square" rtlCol="0">
            <a:spAutoFit/>
          </a:bodyPr>
          <a:lstStyle/>
          <a:p>
            <a:pPr algn="ctr"/>
            <a:r>
              <a:rPr lang="en-US" sz="4400" dirty="0" err="1">
                <a:latin typeface="Times New Roman" panose="02020603050405020304" pitchFamily="18" charset="0"/>
                <a:cs typeface="Times New Roman" panose="02020603050405020304" pitchFamily="18" charset="0"/>
              </a:rPr>
              <a:t>Matematika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darslarida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mantiqiy</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topshiriqlarni</a:t>
            </a:r>
            <a:r>
              <a:rPr lang="en-US" sz="4400" dirty="0">
                <a:latin typeface="Times New Roman" panose="02020603050405020304" pitchFamily="18" charset="0"/>
                <a:cs typeface="Times New Roman" panose="02020603050405020304" pitchFamily="18" charset="0"/>
              </a:rPr>
              <a:t> </a:t>
            </a:r>
            <a:endParaRPr lang="uz-Latn-UZ" sz="4400" dirty="0">
              <a:latin typeface="Times New Roman" panose="02020603050405020304" pitchFamily="18" charset="0"/>
              <a:cs typeface="Times New Roman" panose="02020603050405020304" pitchFamily="18" charset="0"/>
            </a:endParaRPr>
          </a:p>
          <a:p>
            <a:pPr algn="ctr"/>
            <a:r>
              <a:rPr lang="uz-Latn-UZ" sz="4400" b="1" dirty="0">
                <a:latin typeface="Times New Roman" panose="02020603050405020304" pitchFamily="18" charset="0"/>
                <a:cs typeface="Times New Roman" panose="02020603050405020304" pitchFamily="18" charset="0"/>
              </a:rPr>
              <a:t>M A Q S A D I</a:t>
            </a:r>
            <a:endParaRPr lang="ru-RU"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94253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18" name="Picture 2" descr="https://i.pinimg.com/736x/67/3f/78/673f78d60d2ad47e7349388f86c4df3b.jpg">
            <a:extLst>
              <a:ext uri="{FF2B5EF4-FFF2-40B4-BE49-F238E27FC236}">
                <a16:creationId xmlns:a16="http://schemas.microsoft.com/office/drawing/2014/main" id="{364A6055-7C25-4157-9910-F3ECBF0819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1063" y="2467230"/>
            <a:ext cx="15697200" cy="8334120"/>
          </a:xfrm>
          <a:prstGeom prst="rect">
            <a:avLst/>
          </a:prstGeom>
          <a:noFill/>
          <a:extLst>
            <a:ext uri="{909E8E84-426E-40DD-AFC4-6F175D3DCCD1}">
              <a14:hiddenFill xmlns:a14="http://schemas.microsoft.com/office/drawing/2010/main">
                <a:solidFill>
                  <a:srgbClr val="FFFFFF"/>
                </a:solidFill>
              </a14:hiddenFill>
            </a:ext>
          </a:extLst>
        </p:spPr>
      </p:pic>
      <p:sp>
        <p:nvSpPr>
          <p:cNvPr id="19" name="Прямоугольник 18">
            <a:extLst>
              <a:ext uri="{FF2B5EF4-FFF2-40B4-BE49-F238E27FC236}">
                <a16:creationId xmlns:a16="http://schemas.microsoft.com/office/drawing/2014/main" id="{1BD39F07-A60D-4577-8B8B-01EDAEE5568C}"/>
              </a:ext>
            </a:extLst>
          </p:cNvPr>
          <p:cNvSpPr/>
          <p:nvPr/>
        </p:nvSpPr>
        <p:spPr>
          <a:xfrm>
            <a:off x="4578350" y="3952875"/>
            <a:ext cx="1752600" cy="954107"/>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Mantiqiy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fikrlash</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0" name="Прямоугольник 19">
            <a:extLst>
              <a:ext uri="{FF2B5EF4-FFF2-40B4-BE49-F238E27FC236}">
                <a16:creationId xmlns:a16="http://schemas.microsoft.com/office/drawing/2014/main" id="{EB01AE67-BB99-435E-9A3B-1963D1AC9D3A}"/>
              </a:ext>
            </a:extLst>
          </p:cNvPr>
          <p:cNvSpPr/>
          <p:nvPr/>
        </p:nvSpPr>
        <p:spPr>
          <a:xfrm>
            <a:off x="5809929" y="6157236"/>
            <a:ext cx="1913916" cy="954107"/>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Tanqidiy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fikrlash</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
        <p:nvSpPr>
          <p:cNvPr id="21" name="Прямоугольник 20">
            <a:extLst>
              <a:ext uri="{FF2B5EF4-FFF2-40B4-BE49-F238E27FC236}">
                <a16:creationId xmlns:a16="http://schemas.microsoft.com/office/drawing/2014/main" id="{781696FF-6CC0-40FE-9234-9E461F3D5166}"/>
              </a:ext>
            </a:extLst>
          </p:cNvPr>
          <p:cNvSpPr/>
          <p:nvPr/>
        </p:nvSpPr>
        <p:spPr>
          <a:xfrm>
            <a:off x="7293264" y="8216497"/>
            <a:ext cx="1676399" cy="954107"/>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Jamoaviy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ishlash</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
        <p:nvSpPr>
          <p:cNvPr id="22" name="Прямоугольник 21">
            <a:extLst>
              <a:ext uri="{FF2B5EF4-FFF2-40B4-BE49-F238E27FC236}">
                <a16:creationId xmlns:a16="http://schemas.microsoft.com/office/drawing/2014/main" id="{EFC24252-F969-4480-86AC-5FF634BECD27}"/>
              </a:ext>
            </a:extLst>
          </p:cNvPr>
          <p:cNvSpPr/>
          <p:nvPr/>
        </p:nvSpPr>
        <p:spPr>
          <a:xfrm>
            <a:off x="8312150" y="3491680"/>
            <a:ext cx="3886200" cy="1384995"/>
          </a:xfrm>
          <a:prstGeom prst="rect">
            <a:avLst/>
          </a:prstGeom>
        </p:spPr>
        <p:txBody>
          <a:bodyPr wrap="square">
            <a:spAutoFit/>
          </a:bodyPr>
          <a:lstStyle/>
          <a:p>
            <a:r>
              <a:rPr lang="en-US" sz="2800" b="1" dirty="0" err="1">
                <a:latin typeface="Times New Roman" panose="02020603050405020304" pitchFamily="18" charset="0"/>
                <a:cs typeface="Times New Roman" panose="02020603050405020304" pitchFamily="18" charset="0"/>
              </a:rPr>
              <a:t>Murakkab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masalalarni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tahlil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ularga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ijodiy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yechim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topish</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3" name="Прямоугольник 22">
            <a:extLst>
              <a:ext uri="{FF2B5EF4-FFF2-40B4-BE49-F238E27FC236}">
                <a16:creationId xmlns:a16="http://schemas.microsoft.com/office/drawing/2014/main" id="{6644D3A8-40A2-4F60-85EB-7BFCA363C9F4}"/>
              </a:ext>
            </a:extLst>
          </p:cNvPr>
          <p:cNvSpPr/>
          <p:nvPr/>
        </p:nvSpPr>
        <p:spPr>
          <a:xfrm>
            <a:off x="9683750" y="5725437"/>
            <a:ext cx="3689709" cy="1384995"/>
          </a:xfrm>
          <a:prstGeom prst="rect">
            <a:avLst/>
          </a:prstGeom>
        </p:spPr>
        <p:txBody>
          <a:bodyPr wrap="square">
            <a:spAutoFit/>
          </a:bodyPr>
          <a:lstStyle/>
          <a:p>
            <a:r>
              <a:rPr lang="en-US" sz="2800" b="1" dirty="0" err="1">
                <a:latin typeface="Times New Roman" panose="02020603050405020304" pitchFamily="18" charset="0"/>
                <a:cs typeface="Times New Roman" panose="02020603050405020304" pitchFamily="18" charset="0"/>
              </a:rPr>
              <a:t>Muammoni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usullar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bilan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hal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asoslash</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4" name="Прямоугольник 23">
            <a:extLst>
              <a:ext uri="{FF2B5EF4-FFF2-40B4-BE49-F238E27FC236}">
                <a16:creationId xmlns:a16="http://schemas.microsoft.com/office/drawing/2014/main" id="{B878302B-C051-4909-9BA8-E4DDA773B318}"/>
              </a:ext>
            </a:extLst>
          </p:cNvPr>
          <p:cNvSpPr/>
          <p:nvPr/>
        </p:nvSpPr>
        <p:spPr>
          <a:xfrm>
            <a:off x="10799110" y="7724054"/>
            <a:ext cx="3962400" cy="2246769"/>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Guruh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bilan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samarali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muloqot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o‘z</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ochiq</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ifodalash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birgalikda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qaror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qabul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a:t>
            </a:r>
          </a:p>
        </p:txBody>
      </p:sp>
      <p:sp>
        <p:nvSpPr>
          <p:cNvPr id="25" name="TextBox 24">
            <a:extLst>
              <a:ext uri="{FF2B5EF4-FFF2-40B4-BE49-F238E27FC236}">
                <a16:creationId xmlns:a16="http://schemas.microsoft.com/office/drawing/2014/main" id="{8E358ADB-8194-4CAB-B67A-69847AFDB808}"/>
              </a:ext>
            </a:extLst>
          </p:cNvPr>
          <p:cNvSpPr txBox="1"/>
          <p:nvPr/>
        </p:nvSpPr>
        <p:spPr>
          <a:xfrm>
            <a:off x="4578350" y="1379182"/>
            <a:ext cx="9982200" cy="1323439"/>
          </a:xfrm>
          <a:prstGeom prst="rect">
            <a:avLst/>
          </a:prstGeom>
          <a:noFill/>
        </p:spPr>
        <p:txBody>
          <a:bodyPr wrap="square" rtlCol="0">
            <a:spAutoFit/>
          </a:bodyPr>
          <a:lstStyle/>
          <a:p>
            <a:pPr algn="ctr"/>
            <a:r>
              <a:rPr lang="en-US" sz="4000" dirty="0" err="1">
                <a:latin typeface="Times New Roman" panose="02020603050405020304" pitchFamily="18" charset="0"/>
                <a:cs typeface="Times New Roman" panose="02020603050405020304" pitchFamily="18" charset="0"/>
              </a:rPr>
              <a:t>Matematika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darslarida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mantiqiy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topshiriqlarni</a:t>
            </a:r>
            <a:r>
              <a:rPr lang="en-US" sz="4000" dirty="0">
                <a:latin typeface="Times New Roman" panose="02020603050405020304" pitchFamily="18" charset="0"/>
                <a:cs typeface="Times New Roman" panose="02020603050405020304" pitchFamily="18" charset="0"/>
              </a:rPr>
              <a:t> </a:t>
            </a:r>
            <a:r>
              <a:rPr lang="uz-Latn-UZ" sz="4000" b="1" dirty="0">
                <a:latin typeface="Times New Roman" panose="02020603050405020304" pitchFamily="18" charset="0"/>
                <a:cs typeface="Times New Roman" panose="02020603050405020304" pitchFamily="18" charset="0"/>
              </a:rPr>
              <a:t>V A Z I F A S I</a:t>
            </a:r>
            <a:endParaRPr lang="ru-RU"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90265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7" name="Picture 4" descr="https://i.pinimg.com/736x/92/48/61/924861946b44bee88176b57d2f437e6e.jpg">
            <a:extLst>
              <a:ext uri="{FF2B5EF4-FFF2-40B4-BE49-F238E27FC236}">
                <a16:creationId xmlns:a16="http://schemas.microsoft.com/office/drawing/2014/main" id="{AD6E23BE-FC1C-472F-A8A7-D1C0456E77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00675"/>
            <a:ext cx="17995898" cy="5384223"/>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6732DBD7-8EDC-4DD1-8EBD-D4FB56656960}"/>
              </a:ext>
            </a:extLst>
          </p:cNvPr>
          <p:cNvSpPr/>
          <p:nvPr/>
        </p:nvSpPr>
        <p:spPr>
          <a:xfrm>
            <a:off x="6559550" y="5411932"/>
            <a:ext cx="3727302" cy="769441"/>
          </a:xfrm>
          <a:prstGeom prst="rect">
            <a:avLst/>
          </a:prstGeom>
        </p:spPr>
        <p:txBody>
          <a:bodyPr wrap="none">
            <a:spAutoFit/>
          </a:bodyPr>
          <a:lstStyle/>
          <a:p>
            <a:r>
              <a:rPr lang="en-US" sz="4400" dirty="0" err="1">
                <a:latin typeface="Times New Roman" panose="02020603050405020304" pitchFamily="18" charset="0"/>
                <a:cs typeface="Times New Roman" panose="02020603050405020304" pitchFamily="18" charset="0"/>
              </a:rPr>
              <a:t>Modellashtirish</a:t>
            </a:r>
            <a:endParaRPr lang="ru-RU" sz="4400"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A9B87578-2593-4FA2-A4B2-93DE07235F44}"/>
              </a:ext>
            </a:extLst>
          </p:cNvPr>
          <p:cNvSpPr/>
          <p:nvPr/>
        </p:nvSpPr>
        <p:spPr>
          <a:xfrm>
            <a:off x="3740150" y="6467475"/>
            <a:ext cx="3503871" cy="769441"/>
          </a:xfrm>
          <a:prstGeom prst="rect">
            <a:avLst/>
          </a:prstGeom>
        </p:spPr>
        <p:txBody>
          <a:bodyPr wrap="square">
            <a:spAutoFit/>
          </a:bodyPr>
          <a:lstStyle/>
          <a:p>
            <a:r>
              <a:rPr lang="en-US" sz="4400" dirty="0">
                <a:solidFill>
                  <a:srgbClr val="002060"/>
                </a:solidFill>
                <a:latin typeface="Times New Roman" panose="02020603050405020304" pitchFamily="18" charset="0"/>
                <a:cs typeface="Times New Roman" panose="02020603050405020304" pitchFamily="18" charset="0"/>
              </a:rPr>
              <a:t>Dialog </a:t>
            </a:r>
            <a:r>
              <a:rPr lang="en-US" sz="4400" dirty="0" err="1">
                <a:solidFill>
                  <a:srgbClr val="002060"/>
                </a:solidFill>
                <a:latin typeface="Times New Roman" panose="02020603050405020304" pitchFamily="18" charset="0"/>
                <a:cs typeface="Times New Roman" panose="02020603050405020304" pitchFamily="18" charset="0"/>
              </a:rPr>
              <a:t>usuli</a:t>
            </a:r>
            <a:r>
              <a:rPr lang="en-US" sz="4400" dirty="0">
                <a:solidFill>
                  <a:srgbClr val="002060"/>
                </a:solidFill>
                <a:latin typeface="Times New Roman" panose="02020603050405020304" pitchFamily="18" charset="0"/>
                <a:cs typeface="Times New Roman" panose="02020603050405020304" pitchFamily="18" charset="0"/>
              </a:rPr>
              <a:t> </a:t>
            </a:r>
            <a:endParaRPr lang="ru-RU" sz="4400" dirty="0">
              <a:solidFill>
                <a:srgbClr val="002060"/>
              </a:solidFill>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0198807D-2655-48EF-9D6C-A9001370042A}"/>
              </a:ext>
            </a:extLst>
          </p:cNvPr>
          <p:cNvSpPr/>
          <p:nvPr/>
        </p:nvSpPr>
        <p:spPr>
          <a:xfrm>
            <a:off x="9912350" y="8287309"/>
            <a:ext cx="5057795" cy="769441"/>
          </a:xfrm>
          <a:prstGeom prst="rect">
            <a:avLst/>
          </a:prstGeom>
        </p:spPr>
        <p:txBody>
          <a:bodyPr wrap="none">
            <a:spAutoFit/>
          </a:bodyPr>
          <a:lstStyle/>
          <a:p>
            <a:r>
              <a:rPr lang="en-US" sz="4400" dirty="0" err="1">
                <a:latin typeface="Times New Roman" panose="02020603050405020304" pitchFamily="18" charset="0"/>
                <a:cs typeface="Times New Roman" panose="02020603050405020304" pitchFamily="18" charset="0"/>
              </a:rPr>
              <a:t>O‘yin</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texnologiyalari</a:t>
            </a:r>
            <a:endParaRPr lang="ru-RU" sz="4400"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495FDCFC-A140-4ABF-B3E6-90EF6596CAB9}"/>
              </a:ext>
            </a:extLst>
          </p:cNvPr>
          <p:cNvSpPr/>
          <p:nvPr/>
        </p:nvSpPr>
        <p:spPr>
          <a:xfrm>
            <a:off x="6576495" y="9212938"/>
            <a:ext cx="4842908" cy="707886"/>
          </a:xfrm>
          <a:prstGeom prst="rect">
            <a:avLst/>
          </a:prstGeom>
        </p:spPr>
        <p:txBody>
          <a:bodyPr wrap="square">
            <a:spAutoFit/>
          </a:bodyPr>
          <a:lstStyle/>
          <a:p>
            <a:r>
              <a:rPr lang="en-US" sz="4000" dirty="0" err="1">
                <a:latin typeface="Times New Roman" panose="02020603050405020304" pitchFamily="18" charset="0"/>
                <a:cs typeface="Times New Roman" panose="02020603050405020304" pitchFamily="18" charset="0"/>
              </a:rPr>
              <a:t>Muammoli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ta'lim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usuli</a:t>
            </a:r>
            <a:endParaRPr lang="ru-RU" sz="4000" dirty="0">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id="{0A084C0F-FA13-4EF1-A197-626FD32D696B}"/>
              </a:ext>
            </a:extLst>
          </p:cNvPr>
          <p:cNvSpPr/>
          <p:nvPr/>
        </p:nvSpPr>
        <p:spPr>
          <a:xfrm>
            <a:off x="798085" y="1441707"/>
            <a:ext cx="11522930" cy="707886"/>
          </a:xfrm>
          <a:prstGeom prst="rect">
            <a:avLst/>
          </a:prstGeom>
        </p:spPr>
        <p:txBody>
          <a:bodyPr wrap="square">
            <a:spAutoFit/>
          </a:bodyPr>
          <a:lstStyle/>
          <a:p>
            <a:r>
              <a:rPr lang="en-US" sz="4000" dirty="0" err="1">
                <a:latin typeface="Times New Roman" panose="02020603050405020304" pitchFamily="18" charset="0"/>
                <a:cs typeface="Times New Roman" panose="02020603050405020304" pitchFamily="18" charset="0"/>
              </a:rPr>
              <a:t>Mantiqiy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fikrlashni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rivojlantirish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usullari</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89F982F4-5A25-4CCE-951C-1FF11A02A4A7}"/>
              </a:ext>
            </a:extLst>
          </p:cNvPr>
          <p:cNvSpPr/>
          <p:nvPr/>
        </p:nvSpPr>
        <p:spPr>
          <a:xfrm>
            <a:off x="790580" y="2815227"/>
            <a:ext cx="15598770" cy="1387225"/>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13" name="Прямоугольник 12">
            <a:extLst>
              <a:ext uri="{FF2B5EF4-FFF2-40B4-BE49-F238E27FC236}">
                <a16:creationId xmlns:a16="http://schemas.microsoft.com/office/drawing/2014/main" id="{A242C694-874C-49D5-B811-C3C827E32DB6}"/>
              </a:ext>
            </a:extLst>
          </p:cNvPr>
          <p:cNvSpPr/>
          <p:nvPr/>
        </p:nvSpPr>
        <p:spPr>
          <a:xfrm>
            <a:off x="1073150" y="2880140"/>
            <a:ext cx="15011400" cy="1077218"/>
          </a:xfrm>
          <a:prstGeom prst="rect">
            <a:avLst/>
          </a:prstGeom>
        </p:spPr>
        <p:txBody>
          <a:bodyPr wrap="square">
            <a:spAutoFit/>
          </a:bodyPr>
          <a:lstStyle/>
          <a:p>
            <a:r>
              <a:rPr lang="uz-Latn-UZ" sz="20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Mantiqiy</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fikrlash</a:t>
            </a:r>
            <a:r>
              <a:rPr lang="en-US" sz="3200" dirty="0">
                <a:solidFill>
                  <a:srgbClr val="002060"/>
                </a:solidFill>
                <a:latin typeface="Times New Roman" panose="02020603050405020304" pitchFamily="18" charset="0"/>
                <a:cs typeface="Times New Roman" panose="02020603050405020304" pitchFamily="18" charset="0"/>
              </a:rPr>
              <a:t> – </a:t>
            </a:r>
            <a:r>
              <a:rPr lang="en-US" sz="3200" dirty="0" err="1">
                <a:solidFill>
                  <a:srgbClr val="002060"/>
                </a:solidFill>
                <a:latin typeface="Times New Roman" panose="02020603050405020304" pitchFamily="18" charset="0"/>
                <a:cs typeface="Times New Roman" panose="02020603050405020304" pitchFamily="18" charset="0"/>
              </a:rPr>
              <a:t>matematikani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to‘g‘ri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tushunishning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asosidir</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O‘quvchilarning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bu</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qobiliyatlarini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rivojlantirish</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uchun</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quyidagi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usullar</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qo‘llaniladi</a:t>
            </a:r>
            <a:r>
              <a:rPr lang="en-US" sz="3200" dirty="0">
                <a:solidFill>
                  <a:srgbClr val="002060"/>
                </a:solidFill>
                <a:latin typeface="Times New Roman" panose="02020603050405020304" pitchFamily="18" charset="0"/>
                <a:cs typeface="Times New Roman" panose="02020603050405020304" pitchFamily="18" charset="0"/>
              </a:rPr>
              <a:t>:</a:t>
            </a:r>
            <a:endParaRPr lang="ru-RU"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68866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9" name="Picture 2" descr="https://i.pinimg.com/736x/09/64/29/09642986b15cf00f347eef55535da716.jpg">
            <a:extLst>
              <a:ext uri="{FF2B5EF4-FFF2-40B4-BE49-F238E27FC236}">
                <a16:creationId xmlns:a16="http://schemas.microsoft.com/office/drawing/2014/main" id="{56FB70EF-B433-4E88-9F25-1561121C309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343" t="11887" r="16207" b="12963"/>
          <a:stretch/>
        </p:blipFill>
        <p:spPr bwMode="auto">
          <a:xfrm>
            <a:off x="0" y="4257674"/>
            <a:ext cx="17995900" cy="6520295"/>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a:extLst>
              <a:ext uri="{FF2B5EF4-FFF2-40B4-BE49-F238E27FC236}">
                <a16:creationId xmlns:a16="http://schemas.microsoft.com/office/drawing/2014/main" id="{146E28CD-9BE3-4C87-B6C1-89BE9DD079A0}"/>
              </a:ext>
            </a:extLst>
          </p:cNvPr>
          <p:cNvSpPr/>
          <p:nvPr/>
        </p:nvSpPr>
        <p:spPr>
          <a:xfrm>
            <a:off x="3968750" y="6619875"/>
            <a:ext cx="10439400" cy="2308324"/>
          </a:xfrm>
          <a:prstGeom prst="rect">
            <a:avLst/>
          </a:prstGeom>
        </p:spPr>
        <p:txBody>
          <a:bodyPr wrap="square">
            <a:spAutoFit/>
          </a:bodyPr>
          <a:lstStyle/>
          <a:p>
            <a:r>
              <a:rPr lang="uz-Latn-UZ" sz="3200" dirty="0">
                <a:solidFill>
                  <a:srgbClr val="002060"/>
                </a:solidFill>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Mu</a:t>
            </a:r>
            <a:r>
              <a:rPr lang="en-US" sz="2800" dirty="0">
                <a:latin typeface="Times New Roman" panose="02020603050405020304" pitchFamily="18" charset="0"/>
                <a:cs typeface="Times New Roman" panose="02020603050405020304" pitchFamily="18" charset="0"/>
              </a:rPr>
              <a:t>a</a:t>
            </a:r>
            <a:r>
              <a:rPr lang="uz-Latn-UZ" sz="2800" dirty="0">
                <a:latin typeface="Times New Roman" panose="02020603050405020304" pitchFamily="18" charset="0"/>
                <a:cs typeface="Times New Roman" panose="02020603050405020304" pitchFamily="18" charset="0"/>
              </a:rPr>
              <a:t>mm</a:t>
            </a:r>
            <a:r>
              <a:rPr lang="en-US" sz="2800" dirty="0">
                <a:latin typeface="Times New Roman" panose="02020603050405020304" pitchFamily="18" charset="0"/>
                <a:cs typeface="Times New Roman" panose="02020603050405020304" pitchFamily="18" charset="0"/>
              </a:rPr>
              <a:t>o</a:t>
            </a:r>
            <a:r>
              <a:rPr lang="uz-Latn-UZ" sz="2800" dirty="0">
                <a:latin typeface="Times New Roman" panose="02020603050405020304" pitchFamily="18" charset="0"/>
                <a:cs typeface="Times New Roman" panose="02020603050405020304" pitchFamily="18" charset="0"/>
              </a:rPr>
              <a:t>li taʼlim usuli— bu 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quvchilarga mustaqil fikrlash va tahlil qilishni 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rgatishga qaratilgan taʼlim usulidir. Ushbu usulda 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quvchilarga qiyin va mantiqiy topshiriqlar, masalalar taqdim etiladi. Ushbu topshiriqlar ularni faqat nagʼmoydorlik bilan hal qilishga, balki muammolarni kontseptual va mazmunan to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g</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ri tushunishga qaratilgan.</a:t>
            </a:r>
            <a:endParaRPr lang="ru-RU" sz="3200"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44127968-9BA5-4295-9483-6805E24D0C8E}"/>
              </a:ext>
            </a:extLst>
          </p:cNvPr>
          <p:cNvSpPr/>
          <p:nvPr/>
        </p:nvSpPr>
        <p:spPr>
          <a:xfrm>
            <a:off x="1713344" y="1664888"/>
            <a:ext cx="13563600" cy="1323439"/>
          </a:xfrm>
          <a:prstGeom prst="rect">
            <a:avLst/>
          </a:prstGeom>
        </p:spPr>
        <p:txBody>
          <a:bodyPr wrap="square">
            <a:spAutoFit/>
          </a:bodyPr>
          <a:lstStyle/>
          <a:p>
            <a:r>
              <a:rPr lang="en-US" sz="4000" dirty="0" err="1">
                <a:solidFill>
                  <a:schemeClr val="accent1"/>
                </a:solidFill>
                <a:latin typeface="Times New Roman" panose="02020603050405020304" pitchFamily="18" charset="0"/>
                <a:cs typeface="Times New Roman" panose="02020603050405020304" pitchFamily="18" charset="0"/>
              </a:rPr>
              <a:t>Muammoli</a:t>
            </a:r>
            <a:r>
              <a:rPr lang="en-US" sz="4000" dirty="0">
                <a:solidFill>
                  <a:schemeClr val="accent1"/>
                </a:solidFill>
                <a:latin typeface="Times New Roman" panose="02020603050405020304" pitchFamily="18" charset="0"/>
                <a:cs typeface="Times New Roman" panose="02020603050405020304" pitchFamily="18" charset="0"/>
              </a:rPr>
              <a:t> ta</a:t>
            </a:r>
            <a:r>
              <a:rPr lang="uz-Latn-UZ" sz="4000" dirty="0">
                <a:solidFill>
                  <a:schemeClr val="accent1"/>
                </a:solidFill>
                <a:latin typeface="Times New Roman" panose="02020603050405020304" pitchFamily="18" charset="0"/>
                <a:cs typeface="Times New Roman" panose="02020603050405020304" pitchFamily="18" charset="0"/>
              </a:rPr>
              <a:t>’</a:t>
            </a:r>
            <a:r>
              <a:rPr lang="en-US" sz="4000" dirty="0" err="1">
                <a:solidFill>
                  <a:schemeClr val="accent1"/>
                </a:solidFill>
                <a:latin typeface="Times New Roman" panose="02020603050405020304" pitchFamily="18" charset="0"/>
                <a:cs typeface="Times New Roman" panose="02020603050405020304" pitchFamily="18" charset="0"/>
              </a:rPr>
              <a:t>lim</a:t>
            </a:r>
            <a:r>
              <a:rPr lang="en-US" sz="4000" dirty="0">
                <a:solidFill>
                  <a:schemeClr val="accent1"/>
                </a:solidFill>
                <a:latin typeface="Times New Roman" panose="02020603050405020304" pitchFamily="18" charset="0"/>
                <a:cs typeface="Times New Roman" panose="02020603050405020304" pitchFamily="18" charset="0"/>
              </a:rPr>
              <a:t> </a:t>
            </a:r>
            <a:r>
              <a:rPr lang="en-US" sz="4000" dirty="0" err="1">
                <a:solidFill>
                  <a:schemeClr val="accent1"/>
                </a:solidFill>
                <a:latin typeface="Times New Roman" panose="02020603050405020304" pitchFamily="18" charset="0"/>
                <a:cs typeface="Times New Roman" panose="02020603050405020304" pitchFamily="18" charset="0"/>
              </a:rPr>
              <a:t>usuli</a:t>
            </a:r>
            <a:r>
              <a:rPr lang="en-US" sz="4000" dirty="0">
                <a:solidFill>
                  <a:schemeClr val="accent1"/>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O‘quvchilarga</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nostandart</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masalalar</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va</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mantiqiy</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topshiriqlar</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berish</a:t>
            </a:r>
            <a:r>
              <a:rPr lang="en-US" sz="4000" dirty="0">
                <a:solidFill>
                  <a:srgbClr val="0070C0"/>
                </a:solidFill>
                <a:latin typeface="Times New Roman" panose="02020603050405020304" pitchFamily="18" charset="0"/>
                <a:cs typeface="Times New Roman" panose="02020603050405020304" pitchFamily="18" charset="0"/>
              </a:rPr>
              <a:t>.</a:t>
            </a:r>
            <a:endParaRPr lang="ru-RU" sz="40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31954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Прямоугольник 6">
            <a:extLst>
              <a:ext uri="{FF2B5EF4-FFF2-40B4-BE49-F238E27FC236}">
                <a16:creationId xmlns:a16="http://schemas.microsoft.com/office/drawing/2014/main" id="{088A9EE4-F4CC-4912-8E8F-04C7AC13BC55}"/>
              </a:ext>
            </a:extLst>
          </p:cNvPr>
          <p:cNvSpPr/>
          <p:nvPr/>
        </p:nvSpPr>
        <p:spPr>
          <a:xfrm>
            <a:off x="428998" y="1622325"/>
            <a:ext cx="17566902" cy="1754326"/>
          </a:xfrm>
          <a:prstGeom prst="rect">
            <a:avLst/>
          </a:prstGeom>
        </p:spPr>
        <p:txBody>
          <a:bodyPr wrap="square">
            <a:spAutoFit/>
          </a:bodyPr>
          <a:lstStyle/>
          <a:p>
            <a:pPr algn="just"/>
            <a:r>
              <a:rPr lang="uz-Latn-UZ" sz="24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Maʼlumotlar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topshiriqlarni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birgalikda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jarayonida</a:t>
            </a:r>
            <a:r>
              <a:rPr lang="en-US" sz="3600" dirty="0">
                <a:latin typeface="Times New Roman" panose="02020603050405020304" pitchFamily="18" charset="0"/>
                <a:cs typeface="Times New Roman" panose="02020603050405020304" pitchFamily="18" charset="0"/>
              </a:rPr>
              <a:t> 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quvchilar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qarorlar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qabul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muammoga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yechim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llarini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rishadi</a:t>
            </a:r>
            <a:r>
              <a:rPr lang="en-US" sz="3600" dirty="0">
                <a:latin typeface="Times New Roman" panose="02020603050405020304" pitchFamily="18" charset="0"/>
                <a:cs typeface="Times New Roman" panose="02020603050405020304" pitchFamily="18" charset="0"/>
              </a:rPr>
              <a:t>.</a:t>
            </a:r>
            <a:endParaRPr lang="uz-Latn-UZ" sz="3600" dirty="0">
              <a:latin typeface="Times New Roman" panose="02020603050405020304" pitchFamily="18" charset="0"/>
              <a:cs typeface="Times New Roman" panose="02020603050405020304" pitchFamily="18" charset="0"/>
            </a:endParaRPr>
          </a:p>
          <a:p>
            <a:pPr algn="just"/>
            <a:r>
              <a:rPr lang="uz-Latn-UZ" sz="3600" dirty="0">
                <a:latin typeface="Times New Roman" panose="02020603050405020304" pitchFamily="18" charset="0"/>
                <a:cs typeface="Times New Roman" panose="02020603050405020304" pitchFamily="18" charset="0"/>
              </a:rPr>
              <a:t>Sizlarga savol beraman va topishga harakat qilamiz</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9EF831E5-BD0C-4C3C-BB1A-4A2F00928AB6}"/>
              </a:ext>
            </a:extLst>
          </p:cNvPr>
          <p:cNvSpPr/>
          <p:nvPr/>
        </p:nvSpPr>
        <p:spPr>
          <a:xfrm>
            <a:off x="5530848" y="3786723"/>
            <a:ext cx="6934200" cy="1143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4400" b="1" dirty="0">
                <a:solidFill>
                  <a:schemeClr val="tx1"/>
                </a:solidFill>
                <a:latin typeface="Times New Roman" panose="02020603050405020304" pitchFamily="18" charset="0"/>
                <a:cs typeface="Times New Roman" panose="02020603050405020304" pitchFamily="18" charset="0"/>
              </a:rPr>
              <a:t>SAVOL </a:t>
            </a:r>
            <a:r>
              <a:rPr lang="kk-KZ" sz="4400" b="1" dirty="0">
                <a:solidFill>
                  <a:schemeClr val="tx1"/>
                </a:solidFill>
                <a:latin typeface="Times New Roman" panose="02020603050405020304" pitchFamily="18" charset="0"/>
                <a:cs typeface="Times New Roman" panose="02020603050405020304" pitchFamily="18" charset="0"/>
              </a:rPr>
              <a:t>№1</a:t>
            </a:r>
            <a:endParaRPr lang="ru-RU" sz="4400" b="1" dirty="0">
              <a:solidFill>
                <a:schemeClr val="tx1"/>
              </a:solidFill>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DA38EB78-830A-4790-836E-79AF70537A5E}"/>
              </a:ext>
            </a:extLst>
          </p:cNvPr>
          <p:cNvSpPr/>
          <p:nvPr/>
        </p:nvSpPr>
        <p:spPr>
          <a:xfrm>
            <a:off x="650650" y="5500956"/>
            <a:ext cx="16694597" cy="1323439"/>
          </a:xfrm>
          <a:prstGeom prst="rect">
            <a:avLst/>
          </a:prstGeom>
        </p:spPr>
        <p:txBody>
          <a:bodyPr wrap="square">
            <a:spAutoFit/>
          </a:bodyPr>
          <a:lstStyle/>
          <a:p>
            <a:r>
              <a:rPr lang="uz-Latn-UZ" sz="4000" dirty="0">
                <a:latin typeface="Times New Roman" panose="02020603050405020304" pitchFamily="18" charset="0"/>
                <a:cs typeface="Times New Roman" panose="02020603050405020304" pitchFamily="18" charset="0"/>
              </a:rPr>
              <a:t>1.</a:t>
            </a:r>
            <a:r>
              <a:rPr lang="en-US" sz="40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Ayting-chi,</a:t>
            </a:r>
            <a:r>
              <a:rPr lang="en-US" sz="40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agar i</a:t>
            </a:r>
            <a:r>
              <a:rPr lang="en-US" sz="4000" dirty="0" err="1">
                <a:latin typeface="Times New Roman" panose="02020603050405020304" pitchFamily="18" charset="0"/>
                <a:cs typeface="Times New Roman" panose="02020603050405020304" pitchFamily="18" charset="0"/>
              </a:rPr>
              <a:t>kki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tun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yaqinlashgan</a:t>
            </a:r>
            <a:r>
              <a:rPr lang="uz-Latn-UZ" sz="4000" dirty="0">
                <a:latin typeface="Times New Roman" panose="02020603050405020304" pitchFamily="18" charset="0"/>
                <a:cs typeface="Times New Roman" panose="02020603050405020304" pitchFamily="18" charset="0"/>
              </a:rPr>
              <a:t> bo‘lsa,</a:t>
            </a:r>
            <a:r>
              <a:rPr lang="en-US" sz="40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ularning</a:t>
            </a:r>
            <a:r>
              <a:rPr lang="en-US" sz="4000" dirty="0">
                <a:latin typeface="Times New Roman" panose="02020603050405020304" pitchFamily="18" charset="0"/>
                <a:cs typeface="Times New Roman" panose="02020603050405020304" pitchFamily="18" charset="0"/>
              </a:rPr>
              <a:t> o</a:t>
            </a:r>
            <a:r>
              <a:rPr lang="uz-Latn-UZ" sz="4000" dirty="0">
                <a:latin typeface="Times New Roman" panose="02020603050405020304" pitchFamily="18" charset="0"/>
                <a:cs typeface="Times New Roman" panose="02020603050405020304" pitchFamily="18" charset="0"/>
              </a:rPr>
              <a:t>‘</a:t>
            </a:r>
            <a:r>
              <a:rPr lang="en-US" sz="4000" dirty="0" err="1">
                <a:latin typeface="Times New Roman" panose="02020603050405020304" pitchFamily="18" charset="0"/>
                <a:cs typeface="Times New Roman" panose="02020603050405020304" pitchFamily="18" charset="0"/>
              </a:rPr>
              <a:t>rtasida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qancha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vaqt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bor</a:t>
            </a:r>
            <a:r>
              <a:rPr lang="en-US" sz="4000" dirty="0">
                <a:latin typeface="Times New Roman" panose="02020603050405020304" pitchFamily="18" charset="0"/>
                <a:cs typeface="Times New Roman" panose="02020603050405020304" pitchFamily="18" charset="0"/>
              </a:rPr>
              <a:t>?</a:t>
            </a:r>
          </a:p>
        </p:txBody>
      </p:sp>
      <p:pic>
        <p:nvPicPr>
          <p:cNvPr id="11" name="Picture 2" descr="https://i.pinimg.com/736x/78/8e/52/788e521a30c09600884742e6e53b4dde.jpg">
            <a:extLst>
              <a:ext uri="{FF2B5EF4-FFF2-40B4-BE49-F238E27FC236}">
                <a16:creationId xmlns:a16="http://schemas.microsoft.com/office/drawing/2014/main" id="{7D7A774B-937C-41C9-898A-9B6B67FC522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652" r="14255"/>
          <a:stretch/>
        </p:blipFill>
        <p:spPr bwMode="auto">
          <a:xfrm>
            <a:off x="13265150" y="6391275"/>
            <a:ext cx="3341777" cy="417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67945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7" name="Picture 2" descr="https://i.pinimg.com/736x/78/8e/52/788e521a30c09600884742e6e53b4dde.jpg">
            <a:extLst>
              <a:ext uri="{FF2B5EF4-FFF2-40B4-BE49-F238E27FC236}">
                <a16:creationId xmlns:a16="http://schemas.microsoft.com/office/drawing/2014/main" id="{7DE0C943-4783-4E77-A8B8-94560BB521B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652" r="14255"/>
          <a:stretch/>
        </p:blipFill>
        <p:spPr bwMode="auto">
          <a:xfrm>
            <a:off x="11025123" y="1664888"/>
            <a:ext cx="6970777" cy="914771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id="{4641C523-13C4-4B36-B76C-F0332262B619}"/>
              </a:ext>
            </a:extLst>
          </p:cNvPr>
          <p:cNvSpPr/>
          <p:nvPr/>
        </p:nvSpPr>
        <p:spPr>
          <a:xfrm>
            <a:off x="539750" y="1634072"/>
            <a:ext cx="8001000" cy="8567203"/>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Bir </a:t>
            </a:r>
            <a:r>
              <a:rPr lang="en-US" sz="4400" dirty="0" err="1">
                <a:solidFill>
                  <a:schemeClr val="tx1"/>
                </a:solidFill>
                <a:latin typeface="Times New Roman" panose="02020603050405020304" pitchFamily="18" charset="0"/>
                <a:cs typeface="Times New Roman" panose="02020603050405020304" pitchFamily="18" charset="0"/>
              </a:rPr>
              <a:t>kecha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bilan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boshqasi</a:t>
            </a:r>
            <a:r>
              <a:rPr lang="en-US" sz="4400" dirty="0">
                <a:solidFill>
                  <a:schemeClr val="tx1"/>
                </a:solidFill>
                <a:latin typeface="Times New Roman" panose="02020603050405020304" pitchFamily="18" charset="0"/>
                <a:cs typeface="Times New Roman" panose="02020603050405020304" pitchFamily="18" charset="0"/>
              </a:rPr>
              <a:t> 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rtasida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vaqt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intervali</a:t>
            </a:r>
            <a:r>
              <a:rPr lang="en-US" sz="4400" dirty="0">
                <a:solidFill>
                  <a:schemeClr val="tx1"/>
                </a:solidFill>
                <a:latin typeface="Times New Roman" panose="02020603050405020304" pitchFamily="18" charset="0"/>
                <a:cs typeface="Times New Roman" panose="02020603050405020304" pitchFamily="18" charset="0"/>
              </a:rPr>
              <a:t> 24 </a:t>
            </a:r>
            <a:r>
              <a:rPr lang="en-US" sz="4400" dirty="0" err="1">
                <a:solidFill>
                  <a:schemeClr val="tx1"/>
                </a:solidFill>
                <a:latin typeface="Times New Roman" panose="02020603050405020304" pitchFamily="18" charset="0"/>
                <a:cs typeface="Times New Roman" panose="02020603050405020304" pitchFamily="18" charset="0"/>
              </a:rPr>
              <a:t>soatni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tashkil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etadi</a:t>
            </a:r>
            <a:r>
              <a:rPr lang="en-US" sz="4400" dirty="0">
                <a:solidFill>
                  <a:schemeClr val="tx1"/>
                </a:solidFill>
                <a:latin typeface="Times New Roman" panose="02020603050405020304" pitchFamily="18" charset="0"/>
                <a:cs typeface="Times New Roman" panose="02020603050405020304" pitchFamily="18" charset="0"/>
              </a:rPr>
              <a:t>.</a:t>
            </a:r>
          </a:p>
          <a:p>
            <a:r>
              <a:rPr lang="en-US" sz="4400" dirty="0" err="1">
                <a:solidFill>
                  <a:schemeClr val="tx1"/>
                </a:solidFill>
                <a:latin typeface="Times New Roman" panose="02020603050405020304" pitchFamily="18" charset="0"/>
                <a:cs typeface="Times New Roman" panose="02020603050405020304" pitchFamily="18" charset="0"/>
              </a:rPr>
              <a:t>Biroq</a:t>
            </a:r>
            <a:r>
              <a:rPr lang="en-US" sz="4400" dirty="0">
                <a:solidFill>
                  <a:schemeClr val="tx1"/>
                </a:solidFill>
                <a:latin typeface="Times New Roman" panose="02020603050405020304" pitchFamily="18" charset="0"/>
                <a:cs typeface="Times New Roman" panose="02020603050405020304" pitchFamily="18" charset="0"/>
              </a:rPr>
              <a:t>, agar </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tun </a:t>
            </a:r>
            <a:r>
              <a:rPr lang="en-US" sz="4400" dirty="0" err="1">
                <a:solidFill>
                  <a:schemeClr val="tx1"/>
                </a:solidFill>
                <a:latin typeface="Times New Roman" panose="02020603050405020304" pitchFamily="18" charset="0"/>
                <a:cs typeface="Times New Roman" panose="02020603050405020304" pitchFamily="18" charset="0"/>
              </a:rPr>
              <a:t>yaqinlashmoqda</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degan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ibora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faqat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ikki</a:t>
            </a:r>
            <a:r>
              <a:rPr lang="en-US" sz="4400" dirty="0">
                <a:solidFill>
                  <a:schemeClr val="tx1"/>
                </a:solidFill>
                <a:latin typeface="Times New Roman" panose="02020603050405020304" pitchFamily="18" charset="0"/>
                <a:cs typeface="Times New Roman" panose="02020603050405020304" pitchFamily="18" charset="0"/>
              </a:rPr>
              <a:t> tun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xil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kunda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sodir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layotgan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vaziyatni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nazarda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tutsa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ular</a:t>
            </a:r>
            <a:r>
              <a:rPr lang="en-US" sz="4400" dirty="0">
                <a:solidFill>
                  <a:schemeClr val="tx1"/>
                </a:solidFill>
                <a:latin typeface="Times New Roman" panose="02020603050405020304" pitchFamily="18" charset="0"/>
                <a:cs typeface="Times New Roman" panose="02020603050405020304" pitchFamily="18" charset="0"/>
              </a:rPr>
              <a:t> 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rtasida</a:t>
            </a:r>
            <a:r>
              <a:rPr lang="en-US" sz="4400" dirty="0">
                <a:solidFill>
                  <a:schemeClr val="tx1"/>
                </a:solidFill>
                <a:latin typeface="Times New Roman" panose="02020603050405020304" pitchFamily="18" charset="0"/>
                <a:cs typeface="Times New Roman" panose="02020603050405020304" pitchFamily="18" charset="0"/>
              </a:rPr>
              <a:t> </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tun </a:t>
            </a:r>
            <a:r>
              <a:rPr lang="en-US" sz="4400" dirty="0" err="1">
                <a:solidFill>
                  <a:schemeClr val="tx1"/>
                </a:solidFill>
                <a:latin typeface="Times New Roman" panose="02020603050405020304" pitchFamily="18" charset="0"/>
                <a:cs typeface="Times New Roman" panose="02020603050405020304" pitchFamily="18" charset="0"/>
              </a:rPr>
              <a:t>kirishi</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tun </a:t>
            </a:r>
            <a:r>
              <a:rPr lang="en-US" sz="4400" dirty="0" err="1">
                <a:solidFill>
                  <a:schemeClr val="tx1"/>
                </a:solidFill>
                <a:latin typeface="Times New Roman" panose="02020603050405020304" pitchFamily="18" charset="0"/>
                <a:cs typeface="Times New Roman" panose="02020603050405020304" pitchFamily="18" charset="0"/>
              </a:rPr>
              <a:t>chiqishi</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kabi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vaqt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intervallari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mavjud</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lishi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mumkin</a:t>
            </a:r>
            <a:r>
              <a:rPr lang="en-US" sz="4400" dirty="0">
                <a:solidFill>
                  <a:schemeClr val="tx1"/>
                </a:solidFill>
                <a:latin typeface="Times New Roman" panose="02020603050405020304" pitchFamily="18" charset="0"/>
                <a:cs typeface="Times New Roman" panose="02020603050405020304" pitchFamily="18" charset="0"/>
              </a:rPr>
              <a:t>.</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25969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8" name="Picture 2" descr="https://i.pinimg.com/736x/f6/7f/cf/f67fcf5cf29e889915b9d7dd71dc4cd1.jpg">
            <a:extLst>
              <a:ext uri="{FF2B5EF4-FFF2-40B4-BE49-F238E27FC236}">
                <a16:creationId xmlns:a16="http://schemas.microsoft.com/office/drawing/2014/main" id="{FBF8B649-4ABB-48A6-8CED-79FFB84234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32" y="6467475"/>
            <a:ext cx="18010332" cy="4333875"/>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скругленные углы 8">
            <a:extLst>
              <a:ext uri="{FF2B5EF4-FFF2-40B4-BE49-F238E27FC236}">
                <a16:creationId xmlns:a16="http://schemas.microsoft.com/office/drawing/2014/main" id="{8B364CB5-69A6-44AF-9D4E-29620671F396}"/>
              </a:ext>
            </a:extLst>
          </p:cNvPr>
          <p:cNvSpPr/>
          <p:nvPr/>
        </p:nvSpPr>
        <p:spPr>
          <a:xfrm>
            <a:off x="844550" y="2886075"/>
            <a:ext cx="16611600" cy="28956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dirty="0" err="1">
                <a:solidFill>
                  <a:schemeClr val="tx1"/>
                </a:solidFill>
                <a:latin typeface="Times New Roman" panose="02020603050405020304" pitchFamily="18" charset="0"/>
                <a:cs typeface="Times New Roman" panose="02020603050405020304" pitchFamily="18" charset="0"/>
              </a:rPr>
              <a:t>Stol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ustida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uchta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kvadrat</a:t>
            </a:r>
            <a:r>
              <a:rPr lang="en-US" sz="3600" dirty="0">
                <a:solidFill>
                  <a:schemeClr val="tx1"/>
                </a:solidFill>
                <a:latin typeface="Times New Roman" panose="02020603050405020304" pitchFamily="18" charset="0"/>
                <a:cs typeface="Times New Roman" panose="02020603050405020304" pitchFamily="18" charset="0"/>
              </a:rPr>
              <a:t> bor. </a:t>
            </a:r>
            <a:r>
              <a:rPr lang="en-US" sz="3600" dirty="0" err="1">
                <a:solidFill>
                  <a:schemeClr val="tx1"/>
                </a:solidFill>
                <a:latin typeface="Times New Roman" panose="02020603050405020304" pitchFamily="18" charset="0"/>
                <a:cs typeface="Times New Roman" panose="02020603050405020304" pitchFamily="18" charset="0"/>
              </a:rPr>
              <a:t>Ulardan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birining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tomonlari</a:t>
            </a:r>
            <a:r>
              <a:rPr lang="en-US" sz="3600" dirty="0">
                <a:solidFill>
                  <a:schemeClr val="tx1"/>
                </a:solidFill>
                <a:latin typeface="Times New Roman" panose="02020603050405020304" pitchFamily="18" charset="0"/>
                <a:cs typeface="Times New Roman" panose="02020603050405020304" pitchFamily="18" charset="0"/>
              </a:rPr>
              <a:t> 4 </a:t>
            </a:r>
            <a:r>
              <a:rPr lang="en-US" sz="3600" dirty="0" err="1">
                <a:solidFill>
                  <a:schemeClr val="tx1"/>
                </a:solidFill>
                <a:latin typeface="Times New Roman" panose="02020603050405020304" pitchFamily="18" charset="0"/>
                <a:cs typeface="Times New Roman" panose="02020603050405020304" pitchFamily="18" charset="0"/>
              </a:rPr>
              <a:t>sm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ikkinchisining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tomonlari</a:t>
            </a:r>
            <a:r>
              <a:rPr lang="en-US" sz="3600" dirty="0">
                <a:solidFill>
                  <a:schemeClr val="tx1"/>
                </a:solidFill>
                <a:latin typeface="Times New Roman" panose="02020603050405020304" pitchFamily="18" charset="0"/>
                <a:cs typeface="Times New Roman" panose="02020603050405020304" pitchFamily="18" charset="0"/>
              </a:rPr>
              <a:t> 6 </a:t>
            </a:r>
            <a:r>
              <a:rPr lang="en-US" sz="3600" dirty="0" err="1">
                <a:solidFill>
                  <a:schemeClr val="tx1"/>
                </a:solidFill>
                <a:latin typeface="Times New Roman" panose="02020603050405020304" pitchFamily="18" charset="0"/>
                <a:cs typeface="Times New Roman" panose="02020603050405020304" pitchFamily="18" charset="0"/>
              </a:rPr>
              <a:t>sm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uchinchisining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tomonlari</a:t>
            </a:r>
            <a:r>
              <a:rPr lang="en-US" sz="3600" dirty="0">
                <a:solidFill>
                  <a:schemeClr val="tx1"/>
                </a:solidFill>
                <a:latin typeface="Times New Roman" panose="02020603050405020304" pitchFamily="18" charset="0"/>
                <a:cs typeface="Times New Roman" panose="02020603050405020304" pitchFamily="18" charset="0"/>
              </a:rPr>
              <a:t> 8 sm. </a:t>
            </a:r>
            <a:r>
              <a:rPr lang="en-US" sz="3600" dirty="0" err="1">
                <a:solidFill>
                  <a:schemeClr val="tx1"/>
                </a:solidFill>
                <a:latin typeface="Times New Roman" panose="02020603050405020304" pitchFamily="18" charset="0"/>
                <a:cs typeface="Times New Roman" panose="02020603050405020304" pitchFamily="18" charset="0"/>
              </a:rPr>
              <a:t>Kvadratlarning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barchasini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joyga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qo‘yib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ustma-ust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birlashtirsa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ko‘rinib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turgan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yuzaning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maydoni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qancha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bo‘ladi</a:t>
            </a:r>
            <a:r>
              <a:rPr lang="en-US" sz="3600" dirty="0">
                <a:solidFill>
                  <a:schemeClr val="tx1"/>
                </a:solidFill>
                <a:latin typeface="Times New Roman" panose="02020603050405020304" pitchFamily="18" charset="0"/>
                <a:cs typeface="Times New Roman" panose="02020603050405020304" pitchFamily="18" charset="0"/>
              </a:rPr>
              <a:t>?</a:t>
            </a:r>
          </a:p>
        </p:txBody>
      </p:sp>
      <p:sp>
        <p:nvSpPr>
          <p:cNvPr id="10" name="TextBox 9">
            <a:extLst>
              <a:ext uri="{FF2B5EF4-FFF2-40B4-BE49-F238E27FC236}">
                <a16:creationId xmlns:a16="http://schemas.microsoft.com/office/drawing/2014/main" id="{52710D02-5ADF-4306-BA5C-67DFB8B17A24}"/>
              </a:ext>
            </a:extLst>
          </p:cNvPr>
          <p:cNvSpPr txBox="1"/>
          <p:nvPr/>
        </p:nvSpPr>
        <p:spPr>
          <a:xfrm>
            <a:off x="5721350" y="1791385"/>
            <a:ext cx="5832648" cy="769441"/>
          </a:xfrm>
          <a:prstGeom prst="rect">
            <a:avLst/>
          </a:prstGeom>
          <a:noFill/>
        </p:spPr>
        <p:txBody>
          <a:bodyPr wrap="square" rtlCol="0">
            <a:spAutoFit/>
          </a:bodyPr>
          <a:lstStyle/>
          <a:p>
            <a:pPr algn="ctr"/>
            <a:r>
              <a:rPr lang="uz-Latn-UZ" sz="4400" b="1" dirty="0">
                <a:latin typeface="Times New Roman" panose="02020603050405020304" pitchFamily="18" charset="0"/>
                <a:cs typeface="Times New Roman" panose="02020603050405020304" pitchFamily="18" charset="0"/>
              </a:rPr>
              <a:t>SAVOL</a:t>
            </a:r>
            <a:r>
              <a:rPr lang="kk-KZ" sz="4400" b="1" dirty="0">
                <a:latin typeface="Times New Roman" panose="02020603050405020304" pitchFamily="18" charset="0"/>
                <a:cs typeface="Times New Roman" panose="02020603050405020304" pitchFamily="18" charset="0"/>
              </a:rPr>
              <a:t> №2</a:t>
            </a:r>
            <a:endParaRPr lang="ru-RU"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1551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8" name="Picture 4" descr="https://i.pinimg.com/736x/18/04/32/180432d4d1aacf016d086996cf835913.jpg">
            <a:extLst>
              <a:ext uri="{FF2B5EF4-FFF2-40B4-BE49-F238E27FC236}">
                <a16:creationId xmlns:a16="http://schemas.microsoft.com/office/drawing/2014/main" id="{FE62A62E-F3DB-42EA-826F-8B1E2E66B20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180" t="1545" r="9912" b="42253"/>
          <a:stretch/>
        </p:blipFill>
        <p:spPr bwMode="auto">
          <a:xfrm>
            <a:off x="539750" y="1895475"/>
            <a:ext cx="4648200" cy="4512818"/>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скругленные углы 8">
            <a:extLst>
              <a:ext uri="{FF2B5EF4-FFF2-40B4-BE49-F238E27FC236}">
                <a16:creationId xmlns:a16="http://schemas.microsoft.com/office/drawing/2014/main" id="{E1767857-D0C1-4FD0-8ED7-5E6DA03369AD}"/>
              </a:ext>
            </a:extLst>
          </p:cNvPr>
          <p:cNvSpPr/>
          <p:nvPr/>
        </p:nvSpPr>
        <p:spPr>
          <a:xfrm>
            <a:off x="9226550" y="1851314"/>
            <a:ext cx="5486400" cy="5149561"/>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4000"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Javob</a:t>
            </a:r>
            <a:r>
              <a:rPr lang="en-US" sz="4000" b="1" dirty="0">
                <a:solidFill>
                  <a:srgbClr val="FF0000"/>
                </a:solidFill>
                <a:latin typeface="Times New Roman" panose="02020603050405020304" pitchFamily="18" charset="0"/>
                <a:cs typeface="Times New Roman" panose="02020603050405020304" pitchFamily="18" charset="0"/>
              </a:rPr>
              <a:t>:</a:t>
            </a:r>
            <a:r>
              <a:rPr lang="en-US" sz="4000" dirty="0">
                <a:latin typeface="Times New Roman" panose="02020603050405020304" pitchFamily="18" charset="0"/>
                <a:cs typeface="Times New Roman" panose="02020603050405020304" pitchFamily="18" charset="0"/>
              </a:rPr>
              <a:t> </a:t>
            </a:r>
            <a:r>
              <a:rPr lang="en-US" sz="4000" dirty="0">
                <a:solidFill>
                  <a:schemeClr val="tx1"/>
                </a:solidFill>
                <a:latin typeface="Times New Roman" panose="02020603050405020304" pitchFamily="18" charset="0"/>
                <a:cs typeface="Times New Roman" panose="02020603050405020304" pitchFamily="18" charset="0"/>
              </a:rPr>
              <a:t>8 x 8 = 64 sm² </a:t>
            </a:r>
            <a:r>
              <a:rPr lang="en-US" sz="4000" dirty="0" err="1">
                <a:solidFill>
                  <a:schemeClr val="tx1"/>
                </a:solidFill>
                <a:latin typeface="Times New Roman" panose="02020603050405020304" pitchFamily="18" charset="0"/>
                <a:cs typeface="Times New Roman" panose="02020603050405020304" pitchFamily="18" charset="0"/>
              </a:rPr>
              <a:t>faqat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katta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kvadratning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maydoni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ko‘rinib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turadi</a:t>
            </a:r>
            <a:endParaRPr lang="ru-RU" sz="4000" dirty="0">
              <a:solidFill>
                <a:schemeClr val="tx1"/>
              </a:solidFill>
            </a:endParaRPr>
          </a:p>
        </p:txBody>
      </p:sp>
      <p:pic>
        <p:nvPicPr>
          <p:cNvPr id="10" name="Picture 2" descr="https://i.pinimg.com/736x/43/8b/03/438b03bb9a3c82fc58baaee7c245d91e.jpg">
            <a:extLst>
              <a:ext uri="{FF2B5EF4-FFF2-40B4-BE49-F238E27FC236}">
                <a16:creationId xmlns:a16="http://schemas.microsoft.com/office/drawing/2014/main" id="{BD894171-92DB-44C3-8227-6D1C31287E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7551" y="7915275"/>
            <a:ext cx="13335000" cy="2876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7488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7" name="Picture 2" descr="https://i.pinimg.com/736x/2e/d1/5b/2ed15b1f73a18d3fb189834790a67605.jpg">
            <a:extLst>
              <a:ext uri="{FF2B5EF4-FFF2-40B4-BE49-F238E27FC236}">
                <a16:creationId xmlns:a16="http://schemas.microsoft.com/office/drawing/2014/main" id="{550116FF-E629-4DD4-8AEE-0F473FBAD7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8550" y="3698537"/>
            <a:ext cx="14173200" cy="7102813"/>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0B834273-0812-4D73-9C0E-5E5DE0AEDF68}"/>
              </a:ext>
            </a:extLst>
          </p:cNvPr>
          <p:cNvSpPr/>
          <p:nvPr/>
        </p:nvSpPr>
        <p:spPr>
          <a:xfrm>
            <a:off x="6794019" y="7915275"/>
            <a:ext cx="8833331" cy="1938992"/>
          </a:xfrm>
          <a:prstGeom prst="rect">
            <a:avLst/>
          </a:prstGeom>
        </p:spPr>
        <p:txBody>
          <a:bodyPr wrap="square">
            <a:spAutoFit/>
          </a:bodyPr>
          <a:lstStyle/>
          <a:p>
            <a:r>
              <a:rPr lang="kk-KZ" sz="4000" dirty="0">
                <a:solidFill>
                  <a:srgbClr val="C00000"/>
                </a:solidFill>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Agar </a:t>
            </a:r>
            <a:r>
              <a:rPr lang="en-US" sz="4000" dirty="0" err="1">
                <a:latin typeface="Times New Roman" panose="02020603050405020304" pitchFamily="18" charset="0"/>
                <a:cs typeface="Times New Roman" panose="02020603050405020304" pitchFamily="18" charset="0"/>
              </a:rPr>
              <a:t>soat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millari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faqat</a:t>
            </a:r>
            <a:r>
              <a:rPr lang="en-US" sz="4000" dirty="0">
                <a:latin typeface="Times New Roman" panose="02020603050405020304" pitchFamily="18" charset="0"/>
                <a:cs typeface="Times New Roman" panose="02020603050405020304" pitchFamily="18" charset="0"/>
              </a:rPr>
              <a:t> </a:t>
            </a:r>
            <a:r>
              <a:rPr lang="en-US" sz="4000" dirty="0" smtClean="0">
                <a:latin typeface="Times New Roman" panose="02020603050405020304" pitchFamily="18" charset="0"/>
                <a:cs typeface="Times New Roman" panose="02020603050405020304" pitchFamily="18" charset="0"/>
              </a:rPr>
              <a:t>1</a:t>
            </a:r>
            <a:r>
              <a:rPr lang="ru-RU" sz="4000" smtClean="0">
                <a:latin typeface="Times New Roman" panose="02020603050405020304" pitchFamily="18" charset="0"/>
                <a:cs typeface="Times New Roman" panose="02020603050405020304" pitchFamily="18" charset="0"/>
              </a:rPr>
              <a:t>5</a:t>
            </a:r>
            <a:r>
              <a:rPr lang="en-US" sz="4000" smtClean="0">
                <a:latin typeface="Times New Roman" panose="02020603050405020304" pitchFamily="18" charset="0"/>
                <a:cs typeface="Times New Roman" panose="02020603050405020304" pitchFamily="18" charset="0"/>
              </a:rPr>
              <a:t>:</a:t>
            </a:r>
            <a:r>
              <a:rPr lang="ru-RU" sz="4000" dirty="0" smtClean="0">
                <a:latin typeface="Times New Roman" panose="02020603050405020304" pitchFamily="18" charset="0"/>
                <a:cs typeface="Times New Roman" panose="02020603050405020304" pitchFamily="18" charset="0"/>
              </a:rPr>
              <a:t>00</a:t>
            </a:r>
            <a:r>
              <a:rPr lang="en-US" sz="4000" dirty="0" smtClean="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da </a:t>
            </a:r>
            <a:r>
              <a:rPr lang="en-US" sz="4000" dirty="0" err="1">
                <a:latin typeface="Times New Roman" panose="02020603050405020304" pitchFamily="18" charset="0"/>
                <a:cs typeface="Times New Roman" panose="02020603050405020304" pitchFamily="18" charset="0"/>
              </a:rPr>
              <a:t>to‘g‘ri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burchak</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hosil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qilsa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boshqa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qaysi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vaqtda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xuddi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shunday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burchak</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hosil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qiladi</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DAA5B545-D6C9-4A5C-AB5B-A1F76F086175}"/>
              </a:ext>
            </a:extLst>
          </p:cNvPr>
          <p:cNvSpPr/>
          <p:nvPr/>
        </p:nvSpPr>
        <p:spPr>
          <a:xfrm>
            <a:off x="3968750" y="2047875"/>
            <a:ext cx="8915400" cy="1428754"/>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5400" b="1" dirty="0">
                <a:solidFill>
                  <a:srgbClr val="C00000"/>
                </a:solidFill>
                <a:latin typeface="Times New Roman" panose="02020603050405020304" pitchFamily="18" charset="0"/>
                <a:cs typeface="Times New Roman" panose="02020603050405020304" pitchFamily="18" charset="0"/>
              </a:rPr>
              <a:t>SAVOL</a:t>
            </a:r>
            <a:r>
              <a:rPr lang="kk-KZ" sz="5400" b="1" dirty="0">
                <a:solidFill>
                  <a:srgbClr val="C00000"/>
                </a:solidFill>
                <a:latin typeface="Times New Roman" panose="02020603050405020304" pitchFamily="18" charset="0"/>
                <a:cs typeface="Times New Roman" panose="02020603050405020304" pitchFamily="18" charset="0"/>
              </a:rPr>
              <a:t>  №3</a:t>
            </a:r>
            <a:endParaRPr lang="ru-RU" sz="54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00078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7" name="Picture 2" descr="Изображение пина-истории">
            <a:extLst>
              <a:ext uri="{FF2B5EF4-FFF2-40B4-BE49-F238E27FC236}">
                <a16:creationId xmlns:a16="http://schemas.microsoft.com/office/drawing/2014/main" id="{5D7A88A9-DD56-472B-B2A2-F3F9D32EB9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7950" y="5009950"/>
            <a:ext cx="5791398" cy="5791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s://i.pinimg.com/736x/06/5b/3d/065b3ddc543b052187859a92deb2beb5.jpg">
            <a:extLst>
              <a:ext uri="{FF2B5EF4-FFF2-40B4-BE49-F238E27FC236}">
                <a16:creationId xmlns:a16="http://schemas.microsoft.com/office/drawing/2014/main" id="{BE99A770-2602-42B9-A21D-2934ADBF31A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7344"/>
          <a:stretch/>
        </p:blipFill>
        <p:spPr bwMode="auto">
          <a:xfrm>
            <a:off x="9683750" y="5004516"/>
            <a:ext cx="5791398" cy="5796834"/>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id="{F33DF087-3CAB-4F9F-95C5-AF7C4A9586CA}"/>
              </a:ext>
            </a:extLst>
          </p:cNvPr>
          <p:cNvSpPr/>
          <p:nvPr/>
        </p:nvSpPr>
        <p:spPr>
          <a:xfrm>
            <a:off x="2139950" y="2121476"/>
            <a:ext cx="13716000" cy="16002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9:00 (</a:t>
            </a:r>
            <a:r>
              <a:rPr lang="en-US" sz="4400" dirty="0" err="1">
                <a:solidFill>
                  <a:schemeClr val="tx1"/>
                </a:solidFill>
                <a:latin typeface="Times New Roman" panose="02020603050405020304" pitchFamily="18" charset="0"/>
                <a:cs typeface="Times New Roman" panose="02020603050405020304" pitchFamily="18" charset="0"/>
              </a:rPr>
              <a:t>millar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yana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to‘g‘ri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burchak</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hosil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qiladi</a:t>
            </a:r>
            <a:r>
              <a:rPr lang="en-US" sz="4400" dirty="0">
                <a:solidFill>
                  <a:schemeClr val="tx1"/>
                </a:solidFill>
                <a:latin typeface="Times New Roman" panose="02020603050405020304" pitchFamily="18" charset="0"/>
                <a:cs typeface="Times New Roman" panose="02020603050405020304" pitchFamily="18" charset="0"/>
              </a:rPr>
              <a:t>).</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0762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8" name="Picture 2" descr="https://i.pinimg.com/736x/28/43/9f/28439f0bc6d12aca9ab154428a42b27c.jpg">
            <a:extLst>
              <a:ext uri="{FF2B5EF4-FFF2-40B4-BE49-F238E27FC236}">
                <a16:creationId xmlns:a16="http://schemas.microsoft.com/office/drawing/2014/main" id="{923AF170-6CFA-49D2-B2AE-4933613202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93550" y="2428875"/>
            <a:ext cx="4710581" cy="7503580"/>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скругленные углы 8">
            <a:extLst>
              <a:ext uri="{FF2B5EF4-FFF2-40B4-BE49-F238E27FC236}">
                <a16:creationId xmlns:a16="http://schemas.microsoft.com/office/drawing/2014/main" id="{4E0A0932-78EA-4E85-B036-6F2A4928685E}"/>
              </a:ext>
            </a:extLst>
          </p:cNvPr>
          <p:cNvSpPr/>
          <p:nvPr/>
        </p:nvSpPr>
        <p:spPr>
          <a:xfrm>
            <a:off x="3816350" y="1819275"/>
            <a:ext cx="6705600" cy="1143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4000" b="1" dirty="0">
                <a:solidFill>
                  <a:srgbClr val="C00000"/>
                </a:solidFill>
                <a:latin typeface="Times New Roman" panose="02020603050405020304" pitchFamily="18" charset="0"/>
                <a:cs typeface="Times New Roman" panose="02020603050405020304" pitchFamily="18" charset="0"/>
              </a:rPr>
              <a:t>SAVOL</a:t>
            </a:r>
            <a:r>
              <a:rPr lang="kk-KZ" sz="4000" b="1" dirty="0">
                <a:solidFill>
                  <a:srgbClr val="C00000"/>
                </a:solidFill>
                <a:latin typeface="Times New Roman" panose="02020603050405020304" pitchFamily="18" charset="0"/>
                <a:cs typeface="Times New Roman" panose="02020603050405020304" pitchFamily="18" charset="0"/>
              </a:rPr>
              <a:t> №</a:t>
            </a:r>
            <a:r>
              <a:rPr lang="uz-Latn-UZ" sz="4000" b="1" dirty="0">
                <a:solidFill>
                  <a:srgbClr val="C00000"/>
                </a:solidFill>
                <a:latin typeface="Times New Roman" panose="02020603050405020304" pitchFamily="18" charset="0"/>
                <a:cs typeface="Times New Roman" panose="02020603050405020304" pitchFamily="18" charset="0"/>
              </a:rPr>
              <a:t>4</a:t>
            </a:r>
            <a:endParaRPr lang="ru-RU" sz="4000" b="1" dirty="0">
              <a:solidFill>
                <a:srgbClr val="C00000"/>
              </a:solidFill>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24B33AAD-B042-4376-B7C4-47DB8255232D}"/>
              </a:ext>
            </a:extLst>
          </p:cNvPr>
          <p:cNvSpPr/>
          <p:nvPr/>
        </p:nvSpPr>
        <p:spPr>
          <a:xfrm>
            <a:off x="1051273" y="3724275"/>
            <a:ext cx="8327677" cy="2677656"/>
          </a:xfrm>
          <a:prstGeom prst="rect">
            <a:avLst/>
          </a:prstGeom>
        </p:spPr>
        <p:txBody>
          <a:bodyPr wrap="square">
            <a:spAutoFit/>
          </a:bodyPr>
          <a:lstStyle/>
          <a:p>
            <a:r>
              <a:rPr lang="en-US" sz="4400" dirty="0" err="1">
                <a:latin typeface="Times New Roman" panose="02020603050405020304" pitchFamily="18" charset="0"/>
                <a:cs typeface="Times New Roman" panose="02020603050405020304" pitchFamily="18" charset="0"/>
              </a:rPr>
              <a:t>Quyidagi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sonlar</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qatorida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mantiqiy</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bog‘liqlikni</a:t>
            </a:r>
            <a:r>
              <a:rPr lang="en-US" sz="4400" dirty="0">
                <a:latin typeface="Times New Roman" panose="02020603050405020304" pitchFamily="18" charset="0"/>
                <a:cs typeface="Times New Roman" panose="02020603050405020304" pitchFamily="18" charset="0"/>
              </a:rPr>
              <a:t> toping </a:t>
            </a:r>
            <a:r>
              <a:rPr lang="en-US" sz="4400" dirty="0" err="1">
                <a:latin typeface="Times New Roman" panose="02020603050405020304" pitchFamily="18" charset="0"/>
                <a:cs typeface="Times New Roman" panose="02020603050405020304" pitchFamily="18" charset="0"/>
              </a:rPr>
              <a:t>va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keyingi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sonni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ayting</a:t>
            </a:r>
            <a:r>
              <a:rPr lang="en-US" sz="4400" dirty="0">
                <a:latin typeface="Times New Roman" panose="02020603050405020304" pitchFamily="18" charset="0"/>
                <a:cs typeface="Times New Roman" panose="02020603050405020304" pitchFamily="18" charset="0"/>
              </a:rPr>
              <a:t>:</a:t>
            </a:r>
            <a:r>
              <a:rPr lang="en-US" sz="3600" dirty="0">
                <a:solidFill>
                  <a:srgbClr val="002060"/>
                </a:solidFill>
                <a:latin typeface="Times New Roman" panose="02020603050405020304" pitchFamily="18" charset="0"/>
                <a:cs typeface="Times New Roman" panose="02020603050405020304" pitchFamily="18" charset="0"/>
              </a:rPr>
              <a:t/>
            </a:r>
            <a:br>
              <a:rPr lang="en-US" sz="3600" dirty="0">
                <a:solidFill>
                  <a:srgbClr val="002060"/>
                </a:solidFill>
                <a:latin typeface="Times New Roman" panose="02020603050405020304" pitchFamily="18" charset="0"/>
                <a:cs typeface="Times New Roman" panose="02020603050405020304" pitchFamily="18" charset="0"/>
              </a:rPr>
            </a:br>
            <a:endParaRPr lang="ru-RU" sz="3600" dirty="0">
              <a:solidFill>
                <a:srgbClr val="002060"/>
              </a:solidFill>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id="{919CDAB6-0589-498B-878C-0EA2DE2FE017}"/>
              </a:ext>
            </a:extLst>
          </p:cNvPr>
          <p:cNvSpPr/>
          <p:nvPr/>
        </p:nvSpPr>
        <p:spPr>
          <a:xfrm>
            <a:off x="1562676" y="8102410"/>
            <a:ext cx="6438901" cy="1323439"/>
          </a:xfrm>
          <a:prstGeom prst="rect">
            <a:avLst/>
          </a:prstGeom>
        </p:spPr>
        <p:txBody>
          <a:bodyPr wrap="square">
            <a:spAutoFit/>
          </a:bodyPr>
          <a:lstStyle/>
          <a:p>
            <a:r>
              <a:rPr lang="en-US"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6, 12, 20, ?</a:t>
            </a:r>
            <a:endParaRPr lang="ru-RU"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26062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8" name="Picture 2" descr="https://i.pinimg.com/736x/09/c2/40/09c240b1d396842dcd205a829ba29f56.jpg">
            <a:extLst>
              <a:ext uri="{FF2B5EF4-FFF2-40B4-BE49-F238E27FC236}">
                <a16:creationId xmlns:a16="http://schemas.microsoft.com/office/drawing/2014/main" id="{5521C66D-7BF9-4E42-B49A-16ACD33FE0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2306" y="1634072"/>
            <a:ext cx="4738786" cy="859359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id="{63D9F5F4-F91E-435F-9E84-AEE2E3EBF832}"/>
              </a:ext>
            </a:extLst>
          </p:cNvPr>
          <p:cNvSpPr/>
          <p:nvPr/>
        </p:nvSpPr>
        <p:spPr>
          <a:xfrm>
            <a:off x="8235950" y="2428875"/>
            <a:ext cx="8077200" cy="66294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30.</a:t>
            </a:r>
            <a:r>
              <a:rPr lang="en-US" sz="4400" dirty="0">
                <a:latin typeface="Times New Roman" panose="02020603050405020304" pitchFamily="18" charset="0"/>
                <a:cs typeface="Times New Roman" panose="02020603050405020304" pitchFamily="18" charset="0"/>
              </a:rPr>
              <a:t/>
            </a:r>
            <a:br>
              <a:rPr lang="en-US" sz="4400" dirty="0">
                <a:latin typeface="Times New Roman" panose="02020603050405020304" pitchFamily="18" charset="0"/>
                <a:cs typeface="Times New Roman" panose="02020603050405020304" pitchFamily="18" charset="0"/>
              </a:rPr>
            </a:br>
            <a:r>
              <a:rPr lang="en-US" sz="4400" b="1" dirty="0" err="1">
                <a:solidFill>
                  <a:schemeClr val="tx1"/>
                </a:solidFill>
                <a:latin typeface="Times New Roman" panose="02020603050405020304" pitchFamily="18" charset="0"/>
                <a:cs typeface="Times New Roman" panose="02020603050405020304" pitchFamily="18" charset="0"/>
              </a:rPr>
              <a:t>Izoh</a:t>
            </a:r>
            <a:r>
              <a:rPr lang="en-US" sz="4400" b="1"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Har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sonni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o‘z</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tartib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raqamiga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ko‘paytirib</a:t>
            </a:r>
            <a:r>
              <a:rPr lang="en-US" sz="4400" dirty="0">
                <a:solidFill>
                  <a:schemeClr val="tx1"/>
                </a:solidFill>
                <a:latin typeface="Times New Roman" panose="02020603050405020304" pitchFamily="18" charset="0"/>
                <a:cs typeface="Times New Roman" panose="02020603050405020304" pitchFamily="18" charset="0"/>
              </a:rPr>
              <a:t>, 2 </a:t>
            </a:r>
            <a:r>
              <a:rPr lang="en-US" sz="4400" dirty="0" err="1">
                <a:solidFill>
                  <a:schemeClr val="tx1"/>
                </a:solidFill>
                <a:latin typeface="Times New Roman" panose="02020603050405020304" pitchFamily="18" charset="0"/>
                <a:cs typeface="Times New Roman" panose="02020603050405020304" pitchFamily="18" charset="0"/>
              </a:rPr>
              <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qo‘shib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boryapmiz</a:t>
            </a:r>
            <a:r>
              <a:rPr lang="en-US" sz="4400" dirty="0">
                <a:solidFill>
                  <a:schemeClr val="tx1"/>
                </a:solidFill>
                <a:latin typeface="Times New Roman" panose="02020603050405020304" pitchFamily="18" charset="0"/>
                <a:cs typeface="Times New Roman" panose="02020603050405020304" pitchFamily="18" charset="0"/>
              </a:rPr>
              <a:t>: n(n+1)+2n(n+1) + 2n(n+1)+2.</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10346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7" name="Picture 2" descr="https://i.pinimg.com/736x/86/99/3a/86993a68e695fad3ec546709c1004cf1.jpg">
            <a:extLst>
              <a:ext uri="{FF2B5EF4-FFF2-40B4-BE49-F238E27FC236}">
                <a16:creationId xmlns:a16="http://schemas.microsoft.com/office/drawing/2014/main" id="{279EBDD2-3F59-43E7-981A-293B818D1F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253" y="1955078"/>
            <a:ext cx="4455392" cy="85919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id="{EE326266-3B8E-405F-9301-7F089DF86E17}"/>
              </a:ext>
            </a:extLst>
          </p:cNvPr>
          <p:cNvSpPr/>
          <p:nvPr/>
        </p:nvSpPr>
        <p:spPr>
          <a:xfrm>
            <a:off x="7016750" y="1915101"/>
            <a:ext cx="6096000" cy="123579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4400" b="1" dirty="0">
                <a:solidFill>
                  <a:srgbClr val="C00000"/>
                </a:solidFill>
                <a:latin typeface="Times New Roman" panose="02020603050405020304" pitchFamily="18" charset="0"/>
                <a:cs typeface="Times New Roman" panose="02020603050405020304" pitchFamily="18" charset="0"/>
              </a:rPr>
              <a:t>SAVOL</a:t>
            </a:r>
            <a:r>
              <a:rPr lang="kk-KZ" sz="4400" b="1" dirty="0">
                <a:solidFill>
                  <a:srgbClr val="C00000"/>
                </a:solidFill>
                <a:latin typeface="Times New Roman" panose="02020603050405020304" pitchFamily="18" charset="0"/>
                <a:cs typeface="Times New Roman" panose="02020603050405020304" pitchFamily="18" charset="0"/>
              </a:rPr>
              <a:t> №</a:t>
            </a:r>
            <a:r>
              <a:rPr lang="uz-Latn-UZ" sz="4400" b="1" dirty="0">
                <a:solidFill>
                  <a:srgbClr val="C00000"/>
                </a:solidFill>
                <a:latin typeface="Times New Roman" panose="02020603050405020304" pitchFamily="18" charset="0"/>
                <a:cs typeface="Times New Roman" panose="02020603050405020304" pitchFamily="18" charset="0"/>
              </a:rPr>
              <a:t>5</a:t>
            </a:r>
            <a:endParaRPr lang="ru-RU" sz="4400" b="1" dirty="0">
              <a:solidFill>
                <a:srgbClr val="C00000"/>
              </a:solidFill>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535244B6-4DA5-4842-8695-AC5B5ADAB3C1}"/>
              </a:ext>
            </a:extLst>
          </p:cNvPr>
          <p:cNvSpPr/>
          <p:nvPr/>
        </p:nvSpPr>
        <p:spPr>
          <a:xfrm>
            <a:off x="7169150" y="4475519"/>
            <a:ext cx="5943600" cy="4410730"/>
          </a:xfrm>
          <a:prstGeom prst="rect">
            <a:avLst/>
          </a:prstGeom>
        </p:spPr>
        <p:txBody>
          <a:bodyPr wrap="square">
            <a:spAutoFit/>
          </a:bodyPr>
          <a:lstStyle/>
          <a:p>
            <a:r>
              <a:rPr lang="uz-Latn-UZ" sz="32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hovuzni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birinchi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quvur</a:t>
            </a:r>
            <a:r>
              <a:rPr lang="en-US" sz="4000" dirty="0">
                <a:latin typeface="Times New Roman" panose="02020603050405020304" pitchFamily="18" charset="0"/>
                <a:cs typeface="Times New Roman" panose="02020603050405020304" pitchFamily="18" charset="0"/>
              </a:rPr>
              <a:t> 2 </a:t>
            </a:r>
            <a:r>
              <a:rPr lang="en-US" sz="4000" dirty="0" err="1">
                <a:latin typeface="Times New Roman" panose="02020603050405020304" pitchFamily="18" charset="0"/>
                <a:cs typeface="Times New Roman" panose="02020603050405020304" pitchFamily="18" charset="0"/>
              </a:rPr>
              <a:t>soatda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ikkinchi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quvur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esa</a:t>
            </a:r>
            <a:r>
              <a:rPr lang="en-US" sz="4000" dirty="0">
                <a:latin typeface="Times New Roman" panose="02020603050405020304" pitchFamily="18" charset="0"/>
                <a:cs typeface="Times New Roman" panose="02020603050405020304" pitchFamily="18" charset="0"/>
              </a:rPr>
              <a:t> 3 </a:t>
            </a:r>
            <a:r>
              <a:rPr lang="en-US" sz="4000" dirty="0" err="1">
                <a:latin typeface="Times New Roman" panose="02020603050405020304" pitchFamily="18" charset="0"/>
                <a:cs typeface="Times New Roman" panose="02020603050405020304" pitchFamily="18" charset="0"/>
              </a:rPr>
              <a:t>soatda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to‘ldiradi</a:t>
            </a:r>
            <a:r>
              <a:rPr lang="en-US" sz="4000" dirty="0">
                <a:latin typeface="Times New Roman" panose="02020603050405020304" pitchFamily="18" charset="0"/>
                <a:cs typeface="Times New Roman" panose="02020603050405020304" pitchFamily="18" charset="0"/>
              </a:rPr>
              <a:t>. Agar </a:t>
            </a:r>
            <a:r>
              <a:rPr lang="en-US" sz="4000" dirty="0" err="1">
                <a:latin typeface="Times New Roman" panose="02020603050405020304" pitchFamily="18" charset="0"/>
                <a:cs typeface="Times New Roman" panose="02020603050405020304" pitchFamily="18" charset="0"/>
              </a:rPr>
              <a:t>ikkalasi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birgalikda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ishlatilsa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hovuzni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qancha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vaqtda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to‘ldiradi</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55899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mc:AlternateContent xmlns:mc="http://schemas.openxmlformats.org/markup-compatibility/2006" xmlns:a14="http://schemas.microsoft.com/office/drawing/2010/main">
        <mc:Choice Requires="a14">
          <p:sp>
            <p:nvSpPr>
              <p:cNvPr id="8" name="Прямоугольник: скругленные углы 7">
                <a:extLst>
                  <a:ext uri="{FF2B5EF4-FFF2-40B4-BE49-F238E27FC236}">
                    <a16:creationId xmlns:a16="http://schemas.microsoft.com/office/drawing/2014/main" id="{2893AE47-4889-4F35-8A79-B228CD325119}"/>
                  </a:ext>
                </a:extLst>
              </p:cNvPr>
              <p:cNvSpPr/>
              <p:nvPr/>
            </p:nvSpPr>
            <p:spPr>
              <a:xfrm>
                <a:off x="8997949" y="3419475"/>
                <a:ext cx="5638800" cy="57912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1.2 </a:t>
                </a:r>
                <a:r>
                  <a:rPr lang="en-US" sz="4400" dirty="0" err="1">
                    <a:solidFill>
                      <a:schemeClr val="tx1"/>
                    </a:solidFill>
                    <a:latin typeface="Times New Roman" panose="02020603050405020304" pitchFamily="18" charset="0"/>
                    <a:cs typeface="Times New Roman" panose="02020603050405020304" pitchFamily="18" charset="0"/>
                  </a:rPr>
                  <a:t>soat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yoki</a:t>
                </a:r>
                <a:r>
                  <a:rPr lang="en-US" sz="4400" dirty="0">
                    <a:solidFill>
                      <a:schemeClr val="tx1"/>
                    </a:solidFill>
                    <a:latin typeface="Times New Roman" panose="02020603050405020304" pitchFamily="18" charset="0"/>
                    <a:cs typeface="Times New Roman" panose="02020603050405020304" pitchFamily="18" charset="0"/>
                  </a:rPr>
                  <a:t> 1 </a:t>
                </a:r>
                <a:r>
                  <a:rPr lang="en-US" sz="4400" dirty="0" err="1">
                    <a:solidFill>
                      <a:schemeClr val="tx1"/>
                    </a:solidFill>
                    <a:latin typeface="Times New Roman" panose="02020603050405020304" pitchFamily="18" charset="0"/>
                    <a:cs typeface="Times New Roman" panose="02020603050405020304" pitchFamily="18" charset="0"/>
                  </a:rPr>
                  <a:t>soat</a:t>
                </a:r>
                <a:r>
                  <a:rPr lang="en-US" sz="4400" dirty="0">
                    <a:solidFill>
                      <a:schemeClr val="tx1"/>
                    </a:solidFill>
                    <a:latin typeface="Times New Roman" panose="02020603050405020304" pitchFamily="18" charset="0"/>
                    <a:cs typeface="Times New Roman" panose="02020603050405020304" pitchFamily="18" charset="0"/>
                  </a:rPr>
                  <a:t> 12 </a:t>
                </a:r>
                <a:r>
                  <a:rPr lang="en-US" sz="4400" dirty="0" err="1">
                    <a:solidFill>
                      <a:schemeClr val="tx1"/>
                    </a:solidFill>
                    <a:latin typeface="Times New Roman" panose="02020603050405020304" pitchFamily="18" charset="0"/>
                    <a:cs typeface="Times New Roman" panose="02020603050405020304" pitchFamily="18" charset="0"/>
                  </a:rPr>
                  <a:t>daqiqa</a:t>
                </a:r>
                <a:r>
                  <a:rPr lang="en-US" sz="4400" dirty="0">
                    <a:solidFill>
                      <a:schemeClr val="tx1"/>
                    </a:solidFill>
                    <a:latin typeface="Times New Roman" panose="02020603050405020304" pitchFamily="18" charset="0"/>
                    <a:cs typeface="Times New Roman" panose="02020603050405020304" pitchFamily="18" charset="0"/>
                  </a:rPr>
                  <a:t>.</a:t>
                </a:r>
                <a:br>
                  <a:rPr lang="en-US" sz="4400" dirty="0">
                    <a:solidFill>
                      <a:schemeClr val="tx1"/>
                    </a:solidFill>
                    <a:latin typeface="Times New Roman" panose="02020603050405020304" pitchFamily="18" charset="0"/>
                    <a:cs typeface="Times New Roman" panose="02020603050405020304" pitchFamily="18" charset="0"/>
                  </a:rPr>
                </a:br>
                <a:r>
                  <a:rPr lang="en-US" sz="4400" b="1" dirty="0" err="1">
                    <a:solidFill>
                      <a:schemeClr val="tx1"/>
                    </a:solidFill>
                    <a:latin typeface="Times New Roman" panose="02020603050405020304" pitchFamily="18" charset="0"/>
                    <a:cs typeface="Times New Roman" panose="02020603050405020304" pitchFamily="18" charset="0"/>
                  </a:rPr>
                  <a:t>Hisoblash</a:t>
                </a:r>
                <a:r>
                  <a:rPr lang="en-US" sz="4400" b="1"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4400" i="1">
                            <a:solidFill>
                              <a:schemeClr val="tx1"/>
                            </a:solidFill>
                            <a:latin typeface="Cambria Math" panose="02040503050406030204" pitchFamily="18" charset="0"/>
                            <a:cs typeface="Times New Roman" panose="02020603050405020304" pitchFamily="18" charset="0"/>
                          </a:rPr>
                        </m:ctrlPr>
                      </m:fPr>
                      <m:num>
                        <m:r>
                          <a:rPr lang="uz-Latn-UZ" sz="4400" i="1">
                            <a:solidFill>
                              <a:schemeClr val="tx1"/>
                            </a:solidFill>
                            <a:latin typeface="Cambria Math"/>
                            <a:cs typeface="Times New Roman" panose="02020603050405020304" pitchFamily="18" charset="0"/>
                          </a:rPr>
                          <m:t>1</m:t>
                        </m:r>
                      </m:num>
                      <m:den>
                        <m:r>
                          <a:rPr lang="uz-Latn-UZ" sz="4400" i="1">
                            <a:solidFill>
                              <a:schemeClr val="tx1"/>
                            </a:solidFill>
                            <a:latin typeface="Cambria Math"/>
                            <a:cs typeface="Times New Roman" panose="02020603050405020304" pitchFamily="18" charset="0"/>
                          </a:rPr>
                          <m:t>2</m:t>
                        </m:r>
                      </m:den>
                    </m:f>
                  </m:oMath>
                </a14:m>
                <a:r>
                  <a:rPr lang="uz-Latn-UZ" sz="4400"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f>
                      <m:fPr>
                        <m:ctrlPr>
                          <a:rPr lang="uz-Latn-UZ" sz="4400" i="1" dirty="0">
                            <a:solidFill>
                              <a:schemeClr val="tx1"/>
                            </a:solidFill>
                            <a:latin typeface="Cambria Math" panose="02040503050406030204" pitchFamily="18" charset="0"/>
                            <a:cs typeface="Times New Roman" panose="02020603050405020304" pitchFamily="18" charset="0"/>
                          </a:rPr>
                        </m:ctrlPr>
                      </m:fPr>
                      <m:num>
                        <m:r>
                          <a:rPr lang="uz-Latn-UZ" sz="4400" i="1" dirty="0">
                            <a:solidFill>
                              <a:schemeClr val="tx1"/>
                            </a:solidFill>
                            <a:latin typeface="Cambria Math"/>
                            <a:cs typeface="Times New Roman" panose="02020603050405020304" pitchFamily="18" charset="0"/>
                          </a:rPr>
                          <m:t>1</m:t>
                        </m:r>
                      </m:num>
                      <m:den>
                        <m:r>
                          <a:rPr lang="uz-Latn-UZ" sz="4400" i="1" dirty="0">
                            <a:solidFill>
                              <a:schemeClr val="tx1"/>
                            </a:solidFill>
                            <a:latin typeface="Cambria Math"/>
                            <a:cs typeface="Times New Roman" panose="02020603050405020304" pitchFamily="18" charset="0"/>
                          </a:rPr>
                          <m:t>3</m:t>
                        </m:r>
                      </m:den>
                    </m:f>
                  </m:oMath>
                </a14:m>
                <a:r>
                  <a:rPr lang="uz-Latn-UZ" sz="4400"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f>
                      <m:fPr>
                        <m:ctrlPr>
                          <a:rPr lang="uz-Latn-UZ" sz="4400" i="1" dirty="0">
                            <a:solidFill>
                              <a:schemeClr val="tx1"/>
                            </a:solidFill>
                            <a:latin typeface="Cambria Math" panose="02040503050406030204" pitchFamily="18" charset="0"/>
                            <a:cs typeface="Times New Roman" panose="02020603050405020304" pitchFamily="18" charset="0"/>
                          </a:rPr>
                        </m:ctrlPr>
                      </m:fPr>
                      <m:num>
                        <m:r>
                          <a:rPr lang="uz-Latn-UZ" sz="4400" i="1" dirty="0">
                            <a:solidFill>
                              <a:schemeClr val="tx1"/>
                            </a:solidFill>
                            <a:latin typeface="Cambria Math"/>
                            <a:cs typeface="Times New Roman" panose="02020603050405020304" pitchFamily="18" charset="0"/>
                          </a:rPr>
                          <m:t>5</m:t>
                        </m:r>
                      </m:num>
                      <m:den>
                        <m:r>
                          <a:rPr lang="uz-Latn-UZ" sz="4400" i="1" dirty="0">
                            <a:solidFill>
                              <a:schemeClr val="tx1"/>
                            </a:solidFill>
                            <a:latin typeface="Cambria Math"/>
                            <a:cs typeface="Times New Roman" panose="02020603050405020304" pitchFamily="18" charset="0"/>
                          </a:rPr>
                          <m:t>6</m:t>
                        </m:r>
                      </m:den>
                    </m:f>
                  </m:oMath>
                </a14:m>
                <a:endParaRPr lang="uz-Latn-UZ" sz="4400" dirty="0">
                  <a:solidFill>
                    <a:schemeClr val="tx1"/>
                  </a:solidFill>
                  <a:latin typeface="Times New Roman" panose="02020603050405020304" pitchFamily="18" charset="0"/>
                  <a:cs typeface="Times New Roman" panose="02020603050405020304" pitchFamily="18" charset="0"/>
                </a:endParaRPr>
              </a:p>
              <a:p>
                <a:r>
                  <a:rPr lang="en-US" sz="4400" dirty="0" err="1">
                    <a:solidFill>
                      <a:schemeClr val="tx1"/>
                    </a:solidFill>
                    <a:latin typeface="Times New Roman" panose="02020603050405020304" pitchFamily="18" charset="0"/>
                    <a:cs typeface="Times New Roman" panose="02020603050405020304" pitchFamily="18" charset="0"/>
                  </a:rPr>
                  <a:t>To‘liq</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hovuzni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to‘ldirish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endParaRPr lang="uz-Latn-UZ" sz="4400" dirty="0">
                  <a:solidFill>
                    <a:schemeClr val="tx1"/>
                  </a:solidFill>
                  <a:latin typeface="Times New Roman" panose="02020603050405020304" pitchFamily="18" charset="0"/>
                  <a:cs typeface="Times New Roman" panose="02020603050405020304" pitchFamily="18" charset="0"/>
                </a:endParaRPr>
              </a:p>
              <a:p>
                <a:r>
                  <a:rPr lang="en-US" sz="4400" dirty="0">
                    <a:solidFill>
                      <a:schemeClr val="tx1"/>
                    </a:solidFill>
                    <a:latin typeface="Times New Roman" panose="02020603050405020304" pitchFamily="18" charset="0"/>
                    <a:cs typeface="Times New Roman" panose="02020603050405020304" pitchFamily="18" charset="0"/>
                  </a:rPr>
                  <a:t>6/5=1.2 </a:t>
                </a:r>
                <a:r>
                  <a:rPr lang="en-US" sz="4400" dirty="0" err="1">
                    <a:solidFill>
                      <a:schemeClr val="tx1"/>
                    </a:solidFill>
                    <a:latin typeface="Times New Roman" panose="02020603050405020304" pitchFamily="18" charset="0"/>
                    <a:cs typeface="Times New Roman" panose="02020603050405020304" pitchFamily="18" charset="0"/>
                  </a:rPr>
                  <a:t>soat</a:t>
                </a:r>
                <a:r>
                  <a:rPr lang="en-US" sz="4400" dirty="0">
                    <a:solidFill>
                      <a:schemeClr val="tx1"/>
                    </a:solidFill>
                    <a:latin typeface="Times New Roman" panose="02020603050405020304" pitchFamily="18" charset="0"/>
                    <a:cs typeface="Times New Roman" panose="02020603050405020304" pitchFamily="18" charset="0"/>
                  </a:rPr>
                  <a:t>.</a:t>
                </a:r>
              </a:p>
            </p:txBody>
          </p:sp>
        </mc:Choice>
        <mc:Fallback xmlns="">
          <p:sp>
            <p:nvSpPr>
              <p:cNvPr id="8" name="Прямоугольник: скругленные углы 7">
                <a:extLst>
                  <a:ext uri="{FF2B5EF4-FFF2-40B4-BE49-F238E27FC236}">
                    <a16:creationId xmlns:a16="http://schemas.microsoft.com/office/drawing/2014/main" id="{2893AE47-4889-4F35-8A79-B228CD325119}"/>
                  </a:ext>
                </a:extLst>
              </p:cNvPr>
              <p:cNvSpPr>
                <a:spLocks noRot="1" noChangeAspect="1" noMove="1" noResize="1" noEditPoints="1" noAdjustHandles="1" noChangeArrowheads="1" noChangeShapeType="1" noTextEdit="1"/>
              </p:cNvSpPr>
              <p:nvPr/>
            </p:nvSpPr>
            <p:spPr>
              <a:xfrm>
                <a:off x="8997949" y="3419475"/>
                <a:ext cx="5638800" cy="5791200"/>
              </a:xfrm>
              <a:prstGeom prst="roundRect">
                <a:avLst/>
              </a:prstGeom>
              <a:blipFill>
                <a:blip r:embed="rId6"/>
                <a:stretch>
                  <a:fillRect/>
                </a:stretch>
              </a:blipFill>
              <a:ln w="9525" cap="flat" cmpd="sng" algn="ctr">
                <a:solidFill>
                  <a:schemeClr val="accent1"/>
                </a:solidFill>
                <a:prstDash val="solid"/>
                <a:round/>
                <a:headEnd type="none" w="med" len="med"/>
                <a:tailEnd type="none" w="med" len="med"/>
              </a:ln>
            </p:spPr>
            <p:txBody>
              <a:bodyPr/>
              <a:lstStyle/>
              <a:p>
                <a:r>
                  <a:rPr lang="ru-RU">
                    <a:noFill/>
                  </a:rPr>
                  <a:t> </a:t>
                </a:r>
              </a:p>
            </p:txBody>
          </p:sp>
        </mc:Fallback>
      </mc:AlternateContent>
      <p:pic>
        <p:nvPicPr>
          <p:cNvPr id="9" name="Picture 2" descr="https://i.pinimg.com/736x/82/28/7b/82287b15902394bc2657fbc93d36b7a0.jpg">
            <a:extLst>
              <a:ext uri="{FF2B5EF4-FFF2-40B4-BE49-F238E27FC236}">
                <a16:creationId xmlns:a16="http://schemas.microsoft.com/office/drawing/2014/main" id="{17BF41D8-6E94-427E-87E4-54219AB6C6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05" y="1395439"/>
            <a:ext cx="5881255" cy="9425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3770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graphicFrame>
        <p:nvGraphicFramePr>
          <p:cNvPr id="8" name="Схема 7">
            <a:extLst>
              <a:ext uri="{FF2B5EF4-FFF2-40B4-BE49-F238E27FC236}">
                <a16:creationId xmlns:a16="http://schemas.microsoft.com/office/drawing/2014/main" id="{AEC2FA2C-34DB-48F4-B906-25A88EC8B385}"/>
              </a:ext>
            </a:extLst>
          </p:cNvPr>
          <p:cNvGraphicFramePr/>
          <p:nvPr>
            <p:extLst>
              <p:ext uri="{D42A27DB-BD31-4B8C-83A1-F6EECF244321}">
                <p14:modId xmlns:p14="http://schemas.microsoft.com/office/powerpoint/2010/main" val="3751767560"/>
              </p:ext>
            </p:extLst>
          </p:nvPr>
        </p:nvGraphicFramePr>
        <p:xfrm>
          <a:off x="2216150" y="2962275"/>
          <a:ext cx="12344399" cy="75847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a:extLst>
              <a:ext uri="{FF2B5EF4-FFF2-40B4-BE49-F238E27FC236}">
                <a16:creationId xmlns:a16="http://schemas.microsoft.com/office/drawing/2014/main" id="{EF574ED5-8077-4426-89A7-19DE2109255A}"/>
              </a:ext>
            </a:extLst>
          </p:cNvPr>
          <p:cNvSpPr/>
          <p:nvPr/>
        </p:nvSpPr>
        <p:spPr>
          <a:xfrm>
            <a:off x="1454150" y="1738566"/>
            <a:ext cx="14554200" cy="1200329"/>
          </a:xfrm>
          <a:prstGeom prst="rect">
            <a:avLst/>
          </a:prstGeom>
        </p:spPr>
        <p:txBody>
          <a:bodyPr wrap="square">
            <a:spAutoFit/>
          </a:bodyPr>
          <a:lstStyle/>
          <a:p>
            <a:pPr algn="ctr"/>
            <a:r>
              <a:rPr lang="en-US" sz="3600" b="1" dirty="0" err="1">
                <a:latin typeface="Times New Roman" panose="02020603050405020304" pitchFamily="18" charset="0"/>
                <a:cs typeface="Times New Roman" panose="02020603050405020304" pitchFamily="18" charset="0"/>
              </a:rPr>
              <a:t>Mantiqiy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topshiriqlar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orqali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o‘quvchilarni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kritik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kreativ</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fikrlashlarini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rivojlantirish</a:t>
            </a:r>
            <a:endParaRPr lang="ru-RU" sz="3600" b="1" dirty="0"/>
          </a:p>
        </p:txBody>
      </p:sp>
    </p:spTree>
    <p:extLst>
      <p:ext uri="{BB962C8B-B14F-4D97-AF65-F5344CB8AC3E}">
        <p14:creationId xmlns:p14="http://schemas.microsoft.com/office/powerpoint/2010/main" val="4340082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2" name="Rectangle 2"/>
          <p:cNvSpPr>
            <a:spLocks noChangeArrowheads="1"/>
          </p:cNvSpPr>
          <p:nvPr/>
        </p:nvSpPr>
        <p:spPr bwMode="auto">
          <a:xfrm>
            <a:off x="-374650" y="77336"/>
            <a:ext cx="17995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M:</a:t>
            </a:r>
            <a:endParaRPr kumimoji="0" lang="en-US" altLang="ru-RU" sz="1800" b="0" i="0" u="none" strike="noStrike" cap="none" normalizeH="0" baseline="0">
              <a:ln>
                <a:noFill/>
              </a:ln>
              <a:solidFill>
                <a:schemeClr val="tx1"/>
              </a:solidFill>
              <a:effectLst/>
              <a:latin typeface="Arial" panose="020B0604020202020204" pitchFamily="34" charset="0"/>
            </a:endParaRPr>
          </a:p>
        </p:txBody>
      </p:sp>
      <p:pic>
        <p:nvPicPr>
          <p:cNvPr id="9" name="Рисунок 8">
            <a:extLst>
              <a:ext uri="{FF2B5EF4-FFF2-40B4-BE49-F238E27FC236}">
                <a16:creationId xmlns:a16="http://schemas.microsoft.com/office/drawing/2014/main" id="{311FC04A-DF93-4698-BF57-9AC8200F0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08939"/>
            <a:ext cx="17995900" cy="4766809"/>
          </a:xfrm>
          <a:prstGeom prst="rect">
            <a:avLst/>
          </a:prstGeom>
        </p:spPr>
      </p:pic>
      <p:sp>
        <p:nvSpPr>
          <p:cNvPr id="10" name="Прямоугольник: скругленные углы 9">
            <a:extLst>
              <a:ext uri="{FF2B5EF4-FFF2-40B4-BE49-F238E27FC236}">
                <a16:creationId xmlns:a16="http://schemas.microsoft.com/office/drawing/2014/main" id="{E6844644-71B0-4CE9-9D12-A8EA836BC116}"/>
              </a:ext>
            </a:extLst>
          </p:cNvPr>
          <p:cNvSpPr/>
          <p:nvPr/>
        </p:nvSpPr>
        <p:spPr>
          <a:xfrm>
            <a:off x="1377950" y="6924675"/>
            <a:ext cx="14782800" cy="3048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sz="4400" dirty="0" err="1">
                <a:solidFill>
                  <a:srgbClr val="002060"/>
                </a:solidFill>
                <a:latin typeface="Times New Roman" panose="02020603050405020304" pitchFamily="18" charset="0"/>
                <a:cs typeface="Times New Roman" panose="02020603050405020304" pitchFamily="18" charset="0"/>
              </a:rPr>
              <a:t>Tanqidiy</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fikrlash</a:t>
            </a:r>
            <a:r>
              <a:rPr lang="en-US" sz="4400" dirty="0">
                <a:solidFill>
                  <a:srgbClr val="002060"/>
                </a:solidFill>
                <a:latin typeface="Times New Roman" panose="02020603050405020304" pitchFamily="18" charset="0"/>
                <a:cs typeface="Times New Roman" panose="02020603050405020304" pitchFamily="18" charset="0"/>
              </a:rPr>
              <a:t> — </a:t>
            </a:r>
            <a:r>
              <a:rPr lang="en-US" sz="4400" dirty="0" err="1">
                <a:solidFill>
                  <a:srgbClr val="002060"/>
                </a:solidFill>
                <a:latin typeface="Times New Roman" panose="02020603050405020304" pitchFamily="18" charset="0"/>
                <a:cs typeface="Times New Roman" panose="02020603050405020304" pitchFamily="18" charset="0"/>
              </a:rPr>
              <a:t>bu</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muammolarni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tahlil</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qilish</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xatolarni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aniqlash</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qarorlar</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qabul</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qilishda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mantiqiy</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va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asoslangan</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yondashuvlarni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rivojlantirishni</a:t>
            </a:r>
            <a:r>
              <a:rPr lang="en-US" sz="4400" dirty="0">
                <a:solidFill>
                  <a:srgbClr val="002060"/>
                </a:solidFill>
                <a:latin typeface="Times New Roman" panose="02020603050405020304" pitchFamily="18" charset="0"/>
                <a:cs typeface="Times New Roman" panose="02020603050405020304" pitchFamily="18" charset="0"/>
              </a:rPr>
              <a:t> o</a:t>
            </a:r>
            <a:r>
              <a:rPr lang="uz-Latn-UZ" sz="4400" dirty="0">
                <a:solidFill>
                  <a:srgbClr val="002060"/>
                </a:solidFill>
                <a:latin typeface="Times New Roman" panose="02020603050405020304" pitchFamily="18" charset="0"/>
                <a:cs typeface="Times New Roman" panose="02020603050405020304" pitchFamily="18" charset="0"/>
              </a:rPr>
              <a:t>‘</a:t>
            </a:r>
            <a:r>
              <a:rPr lang="en-US" sz="4400" dirty="0">
                <a:solidFill>
                  <a:srgbClr val="002060"/>
                </a:solidFill>
                <a:latin typeface="Times New Roman" panose="02020603050405020304" pitchFamily="18" charset="0"/>
                <a:cs typeface="Times New Roman" panose="02020603050405020304" pitchFamily="18" charset="0"/>
              </a:rPr>
              <a:t>z </a:t>
            </a:r>
            <a:r>
              <a:rPr lang="en-US" sz="4400" dirty="0" err="1">
                <a:solidFill>
                  <a:srgbClr val="002060"/>
                </a:solidFill>
                <a:latin typeface="Times New Roman" panose="02020603050405020304" pitchFamily="18" charset="0"/>
                <a:cs typeface="Times New Roman" panose="02020603050405020304" pitchFamily="18" charset="0"/>
              </a:rPr>
              <a:t>ichiga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oladi</a:t>
            </a:r>
            <a:r>
              <a:rPr lang="en-US" sz="4400" dirty="0">
                <a:solidFill>
                  <a:srgbClr val="002060"/>
                </a:solidFill>
                <a:latin typeface="Times New Roman" panose="02020603050405020304" pitchFamily="18" charset="0"/>
                <a:cs typeface="Times New Roman" panose="02020603050405020304" pitchFamily="18" charset="0"/>
              </a:rPr>
              <a:t>.</a:t>
            </a:r>
            <a:endParaRPr lang="ru-RU" sz="4400" dirty="0"/>
          </a:p>
        </p:txBody>
      </p:sp>
    </p:spTree>
    <p:extLst>
      <p:ext uri="{BB962C8B-B14F-4D97-AF65-F5344CB8AC3E}">
        <p14:creationId xmlns:p14="http://schemas.microsoft.com/office/powerpoint/2010/main" val="19580450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graphicFrame>
        <p:nvGraphicFramePr>
          <p:cNvPr id="11" name="Схема 10">
            <a:extLst>
              <a:ext uri="{FF2B5EF4-FFF2-40B4-BE49-F238E27FC236}">
                <a16:creationId xmlns:a16="http://schemas.microsoft.com/office/drawing/2014/main" id="{394AEB8D-7CFD-4578-AD60-B002875A55DD}"/>
              </a:ext>
            </a:extLst>
          </p:cNvPr>
          <p:cNvGraphicFramePr/>
          <p:nvPr>
            <p:extLst>
              <p:ext uri="{D42A27DB-BD31-4B8C-83A1-F6EECF244321}">
                <p14:modId xmlns:p14="http://schemas.microsoft.com/office/powerpoint/2010/main" val="4134725535"/>
              </p:ext>
            </p:extLst>
          </p:nvPr>
        </p:nvGraphicFramePr>
        <p:xfrm>
          <a:off x="2673350" y="2648940"/>
          <a:ext cx="11997267" cy="79981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Прямоугольник 11">
            <a:extLst>
              <a:ext uri="{FF2B5EF4-FFF2-40B4-BE49-F238E27FC236}">
                <a16:creationId xmlns:a16="http://schemas.microsoft.com/office/drawing/2014/main" id="{11BB918C-C99D-4320-9EE8-F2AD5996FD0D}"/>
              </a:ext>
            </a:extLst>
          </p:cNvPr>
          <p:cNvSpPr/>
          <p:nvPr/>
        </p:nvSpPr>
        <p:spPr>
          <a:xfrm>
            <a:off x="4349750" y="2064618"/>
            <a:ext cx="7772400" cy="769441"/>
          </a:xfrm>
          <a:prstGeom prst="rect">
            <a:avLst/>
          </a:prstGeom>
        </p:spPr>
        <p:txBody>
          <a:bodyPr wrap="square">
            <a:spAutoFit/>
          </a:bodyPr>
          <a:lstStyle/>
          <a:p>
            <a:r>
              <a:rPr lang="en-US" sz="4400" dirty="0" err="1">
                <a:solidFill>
                  <a:srgbClr val="0070C0"/>
                </a:solidFill>
                <a:latin typeface="Times New Roman" panose="02020603050405020304" pitchFamily="18" charset="0"/>
                <a:cs typeface="Times New Roman" panose="02020603050405020304" pitchFamily="18" charset="0"/>
              </a:rPr>
              <a:t>Tanqidiy</a:t>
            </a:r>
            <a:r>
              <a:rPr lang="en-US" sz="4400" dirty="0">
                <a:solidFill>
                  <a:srgbClr val="0070C0"/>
                </a:solidFill>
                <a:latin typeface="Times New Roman" panose="02020603050405020304" pitchFamily="18" charset="0"/>
                <a:cs typeface="Times New Roman" panose="02020603050405020304" pitchFamily="18" charset="0"/>
              </a:rPr>
              <a:t> </a:t>
            </a:r>
            <a:r>
              <a:rPr lang="en-US" sz="4400" dirty="0" err="1">
                <a:solidFill>
                  <a:srgbClr val="0070C0"/>
                </a:solidFill>
                <a:latin typeface="Times New Roman" panose="02020603050405020304" pitchFamily="18" charset="0"/>
                <a:cs typeface="Times New Roman" panose="02020603050405020304" pitchFamily="18" charset="0"/>
              </a:rPr>
              <a:t>fikrlash</a:t>
            </a:r>
            <a:r>
              <a:rPr lang="en-US" sz="4400" dirty="0">
                <a:solidFill>
                  <a:srgbClr val="0070C0"/>
                </a:solidFill>
                <a:latin typeface="Times New Roman" panose="02020603050405020304" pitchFamily="18" charset="0"/>
                <a:cs typeface="Times New Roman" panose="02020603050405020304" pitchFamily="18" charset="0"/>
              </a:rPr>
              <a:t> </a:t>
            </a:r>
            <a:r>
              <a:rPr lang="en-US" sz="4400" dirty="0" err="1">
                <a:solidFill>
                  <a:srgbClr val="0070C0"/>
                </a:solidFill>
                <a:latin typeface="Times New Roman" panose="02020603050405020304" pitchFamily="18" charset="0"/>
                <a:cs typeface="Times New Roman" panose="02020603050405020304" pitchFamily="18" charset="0"/>
              </a:rPr>
              <a:t>ko‘nikmalari</a:t>
            </a:r>
            <a:endParaRPr lang="en-US" sz="44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92589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7" name="Рисунок 6">
            <a:extLst>
              <a:ext uri="{FF2B5EF4-FFF2-40B4-BE49-F238E27FC236}">
                <a16:creationId xmlns:a16="http://schemas.microsoft.com/office/drawing/2014/main" id="{79C54B18-A5B5-4D9A-A859-5A8F1CE110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6550" y="7839075"/>
            <a:ext cx="14325600" cy="2962276"/>
          </a:xfrm>
          <a:prstGeom prst="rect">
            <a:avLst/>
          </a:prstGeom>
        </p:spPr>
      </p:pic>
      <p:sp>
        <p:nvSpPr>
          <p:cNvPr id="2" name="Прямоугольник: скругленные углы 1">
            <a:extLst>
              <a:ext uri="{FF2B5EF4-FFF2-40B4-BE49-F238E27FC236}">
                <a16:creationId xmlns:a16="http://schemas.microsoft.com/office/drawing/2014/main" id="{D7BB8134-464E-4FBE-A573-3FA05E76B49D}"/>
              </a:ext>
            </a:extLst>
          </p:cNvPr>
          <p:cNvSpPr/>
          <p:nvPr/>
        </p:nvSpPr>
        <p:spPr>
          <a:xfrm>
            <a:off x="1606550" y="2047875"/>
            <a:ext cx="15087600" cy="37338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1. </a:t>
            </a:r>
            <a:r>
              <a:rPr lang="en-US" sz="3600" b="1" dirty="0" err="1">
                <a:solidFill>
                  <a:schemeClr val="tx1"/>
                </a:solidFill>
                <a:latin typeface="Times New Roman" panose="02020603050405020304" pitchFamily="18" charset="0"/>
                <a:cs typeface="Times New Roman" panose="02020603050405020304" pitchFamily="18" charset="0"/>
              </a:rPr>
              <a:t>Masalalarni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bir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necha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usulda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yechish</a:t>
            </a:r>
            <a:endParaRPr lang="en-US" sz="3600" b="1" dirty="0">
              <a:solidFill>
                <a:schemeClr val="tx1"/>
              </a:solidFill>
              <a:latin typeface="Times New Roman" panose="02020603050405020304" pitchFamily="18" charset="0"/>
              <a:cs typeface="Times New Roman" panose="02020603050405020304" pitchFamily="18" charset="0"/>
            </a:endParaRPr>
          </a:p>
          <a:p>
            <a:r>
              <a:rPr lang="en-US" sz="3600" dirty="0" err="1">
                <a:solidFill>
                  <a:schemeClr val="tx1"/>
                </a:solidFill>
                <a:latin typeface="Times New Roman" panose="02020603050405020304" pitchFamily="18" charset="0"/>
                <a:cs typeface="Times New Roman" panose="02020603050405020304" pitchFamily="18" charset="0"/>
              </a:rPr>
              <a:t>Tanqidiy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fikrlash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masalalarni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llar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bilan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yechishga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imkon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beradi</a:t>
            </a:r>
            <a:r>
              <a:rPr lang="en-US" sz="3600" dirty="0">
                <a:solidFill>
                  <a:schemeClr val="tx1"/>
                </a:solidFill>
                <a:latin typeface="Times New Roman" panose="02020603050405020304" pitchFamily="18" charset="0"/>
                <a:cs typeface="Times New Roman" panose="02020603050405020304" pitchFamily="18" charset="0"/>
              </a:rPr>
              <a:t>. Har </a:t>
            </a:r>
            <a:r>
              <a:rPr lang="en-US" sz="3600" dirty="0" err="1">
                <a:solidFill>
                  <a:schemeClr val="tx1"/>
                </a:solidFill>
                <a:latin typeface="Times New Roman" panose="02020603050405020304" pitchFamily="18" charset="0"/>
                <a:cs typeface="Times New Roman" panose="02020603050405020304" pitchFamily="18" charset="0"/>
              </a:rPr>
              <a:t>bir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usul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muammoning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qarab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farqlanishi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mumkin</a:t>
            </a:r>
            <a:r>
              <a:rPr lang="en-US" sz="3600" dirty="0">
                <a:solidFill>
                  <a:schemeClr val="tx1"/>
                </a:solidFill>
                <a:latin typeface="Times New Roman" panose="02020603050405020304" pitchFamily="18" charset="0"/>
                <a:cs typeface="Times New Roman" panose="02020603050405020304" pitchFamily="18" charset="0"/>
              </a:rPr>
              <a:t>. </a:t>
            </a:r>
          </a:p>
          <a:p>
            <a:r>
              <a:rPr lang="en-US" sz="3600" dirty="0">
                <a:solidFill>
                  <a:schemeClr val="tx1"/>
                </a:solidFill>
                <a:latin typeface="Times New Roman" panose="02020603050405020304" pitchFamily="18" charset="0"/>
                <a:cs typeface="Times New Roman" panose="02020603050405020304" pitchFamily="18" charset="0"/>
              </a:rPr>
              <a:t>Masala: </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Bir </a:t>
            </a:r>
            <a:r>
              <a:rPr lang="en-US" sz="3600" dirty="0" err="1">
                <a:solidFill>
                  <a:schemeClr val="tx1"/>
                </a:solidFill>
                <a:latin typeface="Times New Roman" panose="02020603050405020304" pitchFamily="18" charset="0"/>
                <a:cs typeface="Times New Roman" panose="02020603050405020304" pitchFamily="18" charset="0"/>
              </a:rPr>
              <a:t>odamning</a:t>
            </a:r>
            <a:r>
              <a:rPr lang="en-US" sz="3600" dirty="0">
                <a:solidFill>
                  <a:schemeClr val="tx1"/>
                </a:solidFill>
                <a:latin typeface="Times New Roman" panose="02020603050405020304" pitchFamily="18" charset="0"/>
                <a:cs typeface="Times New Roman" panose="02020603050405020304" pitchFamily="18" charset="0"/>
              </a:rPr>
              <a:t> 15 </a:t>
            </a:r>
            <a:r>
              <a:rPr lang="en-US" sz="3600" dirty="0" err="1">
                <a:solidFill>
                  <a:schemeClr val="tx1"/>
                </a:solidFill>
                <a:latin typeface="Times New Roman" panose="02020603050405020304" pitchFamily="18" charset="0"/>
                <a:cs typeface="Times New Roman" panose="02020603050405020304" pitchFamily="18" charset="0"/>
              </a:rPr>
              <a:t>dona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olmasi</a:t>
            </a:r>
            <a:r>
              <a:rPr lang="en-US" sz="3600" dirty="0">
                <a:solidFill>
                  <a:schemeClr val="tx1"/>
                </a:solidFill>
                <a:latin typeface="Times New Roman" panose="02020603050405020304" pitchFamily="18" charset="0"/>
                <a:cs typeface="Times New Roman" panose="02020603050405020304" pitchFamily="18" charset="0"/>
              </a:rPr>
              <a:t> bor. U 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zining</a:t>
            </a:r>
            <a:r>
              <a:rPr lang="en-US" sz="3600" dirty="0">
                <a:solidFill>
                  <a:schemeClr val="tx1"/>
                </a:solidFill>
                <a:latin typeface="Times New Roman" panose="02020603050405020304" pitchFamily="18" charset="0"/>
                <a:cs typeface="Times New Roman" panose="02020603050405020304" pitchFamily="18" charset="0"/>
              </a:rPr>
              <a:t> 3 do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stiga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teng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miqdorda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olma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tarqatmoqchi</a:t>
            </a:r>
            <a:r>
              <a:rPr lang="en-US" sz="3600" dirty="0">
                <a:solidFill>
                  <a:schemeClr val="tx1"/>
                </a:solidFill>
                <a:latin typeface="Times New Roman" panose="02020603050405020304" pitchFamily="18" charset="0"/>
                <a:cs typeface="Times New Roman" panose="02020603050405020304" pitchFamily="18" charset="0"/>
              </a:rPr>
              <a:t>. Har </a:t>
            </a:r>
            <a:r>
              <a:rPr lang="en-US" sz="3600" dirty="0" err="1">
                <a:solidFill>
                  <a:schemeClr val="tx1"/>
                </a:solidFill>
                <a:latin typeface="Times New Roman" panose="02020603050405020304" pitchFamily="18" charset="0"/>
                <a:cs typeface="Times New Roman" panose="02020603050405020304" pitchFamily="18" charset="0"/>
              </a:rPr>
              <a:t>bir</a:t>
            </a:r>
            <a:r>
              <a:rPr lang="en-US" sz="3600" dirty="0">
                <a:solidFill>
                  <a:schemeClr val="tx1"/>
                </a:solidFill>
                <a:latin typeface="Times New Roman" panose="02020603050405020304" pitchFamily="18" charset="0"/>
                <a:cs typeface="Times New Roman" panose="02020603050405020304" pitchFamily="18" charset="0"/>
              </a:rPr>
              <a:t> do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stiga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nechta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olma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berilishi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kerak</a:t>
            </a:r>
            <a:r>
              <a:rPr lang="en-US" sz="3600" dirty="0">
                <a:solidFill>
                  <a:schemeClr val="tx1"/>
                </a:solidFill>
                <a:latin typeface="Times New Roman" panose="02020603050405020304" pitchFamily="18" charset="0"/>
                <a:cs typeface="Times New Roman" panose="02020603050405020304" pitchFamily="18" charset="0"/>
              </a:rPr>
              <a:t>?</a:t>
            </a:r>
            <a:r>
              <a:rPr lang="uz-Latn-UZ" sz="3600" dirty="0">
                <a:solidFill>
                  <a:schemeClr val="tx1"/>
                </a:solidFill>
                <a:latin typeface="Times New Roman" panose="02020603050405020304" pitchFamily="18" charset="0"/>
                <a:cs typeface="Times New Roman" panose="02020603050405020304" pitchFamily="18" charset="0"/>
              </a:rPr>
              <a:t>”</a:t>
            </a:r>
            <a:endParaRPr lang="en-US" sz="3600" dirty="0">
              <a:solidFill>
                <a:schemeClr val="tx1"/>
              </a:solidFill>
              <a:latin typeface="Times New Roman" panose="02020603050405020304" pitchFamily="18" charset="0"/>
              <a:cs typeface="Times New Roman" panose="02020603050405020304" pitchFamily="18" charset="0"/>
            </a:endParaRPr>
          </a:p>
          <a:p>
            <a:endParaRPr lang="en-US" sz="3600"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17082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12" name="Прямоугольник 11">
            <a:extLst>
              <a:ext uri="{FF2B5EF4-FFF2-40B4-BE49-F238E27FC236}">
                <a16:creationId xmlns:a16="http://schemas.microsoft.com/office/drawing/2014/main" id="{574B7908-AA05-4AC3-9205-0861F940B734}"/>
              </a:ext>
            </a:extLst>
          </p:cNvPr>
          <p:cNvSpPr/>
          <p:nvPr/>
        </p:nvSpPr>
        <p:spPr>
          <a:xfrm>
            <a:off x="1073150" y="1527814"/>
            <a:ext cx="16002000" cy="1200329"/>
          </a:xfrm>
          <a:prstGeom prst="rect">
            <a:avLst/>
          </a:prstGeom>
        </p:spPr>
        <p:txBody>
          <a:bodyPr wrap="square">
            <a:spAutoFit/>
          </a:bodyPr>
          <a:lstStyle/>
          <a:p>
            <a:pPr algn="ctr"/>
            <a:r>
              <a:rPr lang="en-US" sz="3600" dirty="0">
                <a:latin typeface="Times New Roman" panose="02020603050405020304" pitchFamily="18" charset="0"/>
                <a:cs typeface="Times New Roman" panose="02020603050405020304" pitchFamily="18" charset="0"/>
              </a:rPr>
              <a:t>Bu </a:t>
            </a:r>
            <a:r>
              <a:rPr lang="en-US" sz="3600" dirty="0" err="1">
                <a:latin typeface="Times New Roman" panose="02020603050405020304" pitchFamily="18" charset="0"/>
                <a:cs typeface="Times New Roman" panose="02020603050405020304" pitchFamily="18" charset="0"/>
              </a:rPr>
              <a:t>misolda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nechta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usulni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tanlash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muammoni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yechishda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yondashuvlarni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taqdim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etdi</a:t>
            </a:r>
            <a:r>
              <a:rPr lang="en-US" sz="3600" dirty="0">
                <a:latin typeface="Times New Roman" panose="02020603050405020304" pitchFamily="18" charset="0"/>
                <a:cs typeface="Times New Roman" panose="02020603050405020304" pitchFamily="18" charset="0"/>
              </a:rPr>
              <a:t>.</a:t>
            </a:r>
          </a:p>
        </p:txBody>
      </p:sp>
      <p:graphicFrame>
        <p:nvGraphicFramePr>
          <p:cNvPr id="13" name="Схема 12">
            <a:extLst>
              <a:ext uri="{FF2B5EF4-FFF2-40B4-BE49-F238E27FC236}">
                <a16:creationId xmlns:a16="http://schemas.microsoft.com/office/drawing/2014/main" id="{0AB0553F-F5C8-4F99-B19F-2F49C5CE8C67}"/>
              </a:ext>
            </a:extLst>
          </p:cNvPr>
          <p:cNvGraphicFramePr/>
          <p:nvPr>
            <p:extLst>
              <p:ext uri="{D42A27DB-BD31-4B8C-83A1-F6EECF244321}">
                <p14:modId xmlns:p14="http://schemas.microsoft.com/office/powerpoint/2010/main" val="351245022"/>
              </p:ext>
            </p:extLst>
          </p:nvPr>
        </p:nvGraphicFramePr>
        <p:xfrm>
          <a:off x="1554884" y="3048235"/>
          <a:ext cx="14401800" cy="75360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604966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graphicFrame>
        <p:nvGraphicFramePr>
          <p:cNvPr id="10" name="Схема 9">
            <a:extLst>
              <a:ext uri="{FF2B5EF4-FFF2-40B4-BE49-F238E27FC236}">
                <a16:creationId xmlns:a16="http://schemas.microsoft.com/office/drawing/2014/main" id="{B3ABCDA2-5255-4A70-92D5-1F7713DFB0B6}"/>
              </a:ext>
            </a:extLst>
          </p:cNvPr>
          <p:cNvGraphicFramePr/>
          <p:nvPr>
            <p:extLst>
              <p:ext uri="{D42A27DB-BD31-4B8C-83A1-F6EECF244321}">
                <p14:modId xmlns:p14="http://schemas.microsoft.com/office/powerpoint/2010/main" val="3577406101"/>
              </p:ext>
            </p:extLst>
          </p:nvPr>
        </p:nvGraphicFramePr>
        <p:xfrm>
          <a:off x="1987550" y="2809875"/>
          <a:ext cx="13411200" cy="7351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Прямоугольник 10">
            <a:extLst>
              <a:ext uri="{FF2B5EF4-FFF2-40B4-BE49-F238E27FC236}">
                <a16:creationId xmlns:a16="http://schemas.microsoft.com/office/drawing/2014/main" id="{012CDCFB-1362-47D7-B28C-33E1DB54BABC}"/>
              </a:ext>
            </a:extLst>
          </p:cNvPr>
          <p:cNvSpPr/>
          <p:nvPr/>
        </p:nvSpPr>
        <p:spPr>
          <a:xfrm>
            <a:off x="539750" y="1634072"/>
            <a:ext cx="16992599" cy="1446550"/>
          </a:xfrm>
          <a:prstGeom prst="rect">
            <a:avLst/>
          </a:prstGeom>
        </p:spPr>
        <p:txBody>
          <a:bodyPr wrap="square">
            <a:spAutoFit/>
          </a:bodyPr>
          <a:lstStyle/>
          <a:p>
            <a:r>
              <a:rPr lang="uz-Latn-UZ"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Bu </a:t>
            </a:r>
            <a:r>
              <a:rPr lang="en-US" sz="4400" dirty="0" err="1">
                <a:latin typeface="Times New Roman" panose="02020603050405020304" pitchFamily="18" charset="0"/>
                <a:cs typeface="Times New Roman" panose="02020603050405020304" pitchFamily="18" charset="0"/>
              </a:rPr>
              <a:t>holatda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xatoni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tahlil</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qilish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va</a:t>
            </a:r>
            <a:r>
              <a:rPr lang="en-US" sz="4400" dirty="0">
                <a:latin typeface="Times New Roman" panose="02020603050405020304" pitchFamily="18" charset="0"/>
                <a:cs typeface="Times New Roman" panose="02020603050405020304" pitchFamily="18" charset="0"/>
              </a:rPr>
              <a:t> to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latin typeface="Times New Roman" panose="02020603050405020304" pitchFamily="18" charset="0"/>
                <a:cs typeface="Times New Roman" panose="02020603050405020304" pitchFamily="18" charset="0"/>
              </a:rPr>
              <a:t>g</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latin typeface="Times New Roman" panose="02020603050405020304" pitchFamily="18" charset="0"/>
                <a:cs typeface="Times New Roman" panose="02020603050405020304" pitchFamily="18" charset="0"/>
              </a:rPr>
              <a:t>ri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qaror</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qabul</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qilish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keltirilgan</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misol</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orqali</a:t>
            </a:r>
            <a:r>
              <a:rPr lang="en-US" sz="4400" dirty="0">
                <a:latin typeface="Times New Roman" panose="02020603050405020304" pitchFamily="18" charset="0"/>
                <a:cs typeface="Times New Roman" panose="02020603050405020304" pitchFamily="18" charset="0"/>
              </a:rPr>
              <a:t> ko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latin typeface="Times New Roman" panose="02020603050405020304" pitchFamily="18" charset="0"/>
                <a:cs typeface="Times New Roman" panose="02020603050405020304" pitchFamily="18" charset="0"/>
              </a:rPr>
              <a:t>rsatilgan</a:t>
            </a:r>
            <a:r>
              <a:rPr lang="en-US" sz="4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528403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8" name="Прямоугольник: скругленные углы 7">
            <a:extLst>
              <a:ext uri="{FF2B5EF4-FFF2-40B4-BE49-F238E27FC236}">
                <a16:creationId xmlns:a16="http://schemas.microsoft.com/office/drawing/2014/main" id="{A1EEF15D-BB23-46FA-9E98-5CB97875ECB8}"/>
              </a:ext>
            </a:extLst>
          </p:cNvPr>
          <p:cNvSpPr/>
          <p:nvPr/>
        </p:nvSpPr>
        <p:spPr>
          <a:xfrm>
            <a:off x="539750" y="1442980"/>
            <a:ext cx="16840200" cy="3957695"/>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200" dirty="0">
                <a:solidFill>
                  <a:schemeClr val="tx1"/>
                </a:solidFill>
                <a:latin typeface="Times New Roman" panose="02020603050405020304" pitchFamily="18" charset="0"/>
                <a:cs typeface="Times New Roman" panose="02020603050405020304" pitchFamily="18" charset="0"/>
              </a:rPr>
              <a:t>3. </a:t>
            </a:r>
            <a:r>
              <a:rPr lang="en-US" sz="3200" dirty="0" err="1">
                <a:solidFill>
                  <a:schemeClr val="tx1"/>
                </a:solidFill>
                <a:latin typeface="Times New Roman" panose="02020603050405020304" pitchFamily="18" charset="0"/>
                <a:cs typeface="Times New Roman" panose="02020603050405020304" pitchFamily="18" charset="0"/>
              </a:rPr>
              <a:t>Berilgan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holatni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tahlil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dalillar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keltirish</a:t>
            </a:r>
            <a:endParaRPr lang="en-US" sz="3200" dirty="0">
              <a:solidFill>
                <a:schemeClr val="tx1"/>
              </a:solidFill>
              <a:latin typeface="Times New Roman" panose="02020603050405020304" pitchFamily="18" charset="0"/>
              <a:cs typeface="Times New Roman" panose="02020603050405020304" pitchFamily="18" charset="0"/>
            </a:endParaRPr>
          </a:p>
          <a:p>
            <a:endParaRPr lang="en-US"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Tanqidiy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fikrlash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jarayonida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berilgan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holatni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tahlil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dalillarni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keltirish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yondashuvini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asoslangan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qarorlar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qabul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qilishini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ta'minlaydi</a:t>
            </a:r>
            <a:r>
              <a:rPr lang="en-US" sz="3200" dirty="0">
                <a:solidFill>
                  <a:schemeClr val="tx1"/>
                </a:solidFill>
                <a:latin typeface="Times New Roman" panose="02020603050405020304" pitchFamily="18" charset="0"/>
                <a:cs typeface="Times New Roman" panose="02020603050405020304" pitchFamily="18" charset="0"/>
              </a:rPr>
              <a:t>.</a:t>
            </a:r>
          </a:p>
          <a:p>
            <a:endParaRPr lang="uz-Latn-UZ" sz="3200" dirty="0">
              <a:solidFill>
                <a:schemeClr val="tx1"/>
              </a:solidFill>
              <a:latin typeface="Times New Roman" panose="02020603050405020304" pitchFamily="18" charset="0"/>
              <a:cs typeface="Times New Roman" panose="02020603050405020304" pitchFamily="18" charset="0"/>
            </a:endParaRPr>
          </a:p>
          <a:p>
            <a:r>
              <a:rPr lang="en-US" sz="3200" dirty="0">
                <a:solidFill>
                  <a:schemeClr val="tx1"/>
                </a:solidFill>
                <a:latin typeface="Times New Roman" panose="02020603050405020304" pitchFamily="18" charset="0"/>
                <a:cs typeface="Times New Roman" panose="02020603050405020304" pitchFamily="18" charset="0"/>
              </a:rPr>
              <a:t>Masala: </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a:solidFill>
                  <a:schemeClr val="tx1"/>
                </a:solidFill>
                <a:latin typeface="Times New Roman" panose="02020603050405020304" pitchFamily="18" charset="0"/>
                <a:cs typeface="Times New Roman" panose="02020603050405020304" pitchFamily="18" charset="0"/>
              </a:rPr>
              <a:t>Agar </a:t>
            </a:r>
            <a:r>
              <a:rPr lang="en-US" sz="3200" dirty="0" err="1">
                <a:solidFill>
                  <a:schemeClr val="tx1"/>
                </a:solidFill>
                <a:latin typeface="Times New Roman" panose="02020603050405020304" pitchFamily="18" charset="0"/>
                <a:cs typeface="Times New Roman" panose="02020603050405020304" pitchFamily="18" charset="0"/>
              </a:rPr>
              <a:t>yomg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ayotgan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lsa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odamlar</a:t>
            </a:r>
            <a:r>
              <a:rPr lang="en-US" sz="3200" dirty="0">
                <a:solidFill>
                  <a:schemeClr val="tx1"/>
                </a:solidFill>
                <a:latin typeface="Times New Roman" panose="02020603050405020304" pitchFamily="18" charset="0"/>
                <a:cs typeface="Times New Roman" panose="02020603050405020304" pitchFamily="18" charset="0"/>
              </a:rPr>
              <a:t> ko</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pincha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yomg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irdan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saqlanish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uchun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shlyapa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yoki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yomg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paltosi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kiyishadi</a:t>
            </a:r>
            <a:r>
              <a:rPr lang="en-US" sz="3200" dirty="0">
                <a:solidFill>
                  <a:schemeClr val="tx1"/>
                </a:solidFill>
                <a:latin typeface="Times New Roman" panose="02020603050405020304" pitchFamily="18" charset="0"/>
                <a:cs typeface="Times New Roman" panose="02020603050405020304" pitchFamily="18" charset="0"/>
              </a:rPr>
              <a:t>.</a:t>
            </a:r>
            <a:r>
              <a:rPr lang="uz-Latn-UZ" sz="3200" dirty="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p:txBody>
      </p:sp>
      <p:pic>
        <p:nvPicPr>
          <p:cNvPr id="9" name="Picture 2" descr="https://i.pinimg.com/736x/7e/b4/1d/7eb41d1e7a0ab984943bb557a5271f7a.jpg">
            <a:extLst>
              <a:ext uri="{FF2B5EF4-FFF2-40B4-BE49-F238E27FC236}">
                <a16:creationId xmlns:a16="http://schemas.microsoft.com/office/drawing/2014/main" id="{227BDC3B-AB2A-4242-8D93-E016E6DF99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64950" y="5705475"/>
            <a:ext cx="5176671" cy="4747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8512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1" y="-196841"/>
            <a:ext cx="17995899" cy="1447801"/>
          </a:xfrm>
          <a:prstGeom prst="rect">
            <a:avLst/>
          </a:prstGeom>
        </p:spPr>
      </p:pic>
      <p:graphicFrame>
        <p:nvGraphicFramePr>
          <p:cNvPr id="8" name="Схема 7">
            <a:extLst>
              <a:ext uri="{FF2B5EF4-FFF2-40B4-BE49-F238E27FC236}">
                <a16:creationId xmlns:a16="http://schemas.microsoft.com/office/drawing/2014/main" id="{8BBAAA2A-E8B9-4D72-B87C-39B35984111F}"/>
              </a:ext>
            </a:extLst>
          </p:cNvPr>
          <p:cNvGraphicFramePr/>
          <p:nvPr>
            <p:extLst>
              <p:ext uri="{D42A27DB-BD31-4B8C-83A1-F6EECF244321}">
                <p14:modId xmlns:p14="http://schemas.microsoft.com/office/powerpoint/2010/main" val="2055701011"/>
              </p:ext>
            </p:extLst>
          </p:nvPr>
        </p:nvGraphicFramePr>
        <p:xfrm>
          <a:off x="2444750" y="2675521"/>
          <a:ext cx="11997267" cy="79981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a:extLst>
              <a:ext uri="{FF2B5EF4-FFF2-40B4-BE49-F238E27FC236}">
                <a16:creationId xmlns:a16="http://schemas.microsoft.com/office/drawing/2014/main" id="{EA18A1B6-9ECD-4ECC-860C-237A87564689}"/>
              </a:ext>
            </a:extLst>
          </p:cNvPr>
          <p:cNvSpPr/>
          <p:nvPr/>
        </p:nvSpPr>
        <p:spPr>
          <a:xfrm>
            <a:off x="539750" y="1634072"/>
            <a:ext cx="17145000" cy="1200329"/>
          </a:xfrm>
          <a:prstGeom prst="rect">
            <a:avLst/>
          </a:prstGeom>
        </p:spPr>
        <p:txBody>
          <a:bodyPr wrap="square">
            <a:spAutoFit/>
          </a:bodyPr>
          <a:lstStyle/>
          <a:p>
            <a:r>
              <a:rPr lang="uz-Latn-UZ" sz="2400" dirty="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Bu </a:t>
            </a:r>
            <a:r>
              <a:rPr lang="en-US" sz="3600" dirty="0" err="1">
                <a:latin typeface="Times New Roman" panose="02020603050405020304" pitchFamily="18" charset="0"/>
                <a:cs typeface="Times New Roman" panose="02020603050405020304" pitchFamily="18" charset="0"/>
              </a:rPr>
              <a:t>misolda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holatni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tahlil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dalillar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keltirish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orqali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tanqidiy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fikrlash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nikmasi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rsatilgan</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991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8" name="Рисунок 7">
            <a:extLst>
              <a:ext uri="{FF2B5EF4-FFF2-40B4-BE49-F238E27FC236}">
                <a16:creationId xmlns:a16="http://schemas.microsoft.com/office/drawing/2014/main" id="{6CC488FA-2C50-46CE-80EF-8F4B54304B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2200275"/>
            <a:ext cx="8167992" cy="7607028"/>
          </a:xfrm>
          <a:prstGeom prst="rect">
            <a:avLst/>
          </a:prstGeom>
        </p:spPr>
      </p:pic>
      <p:sp>
        <p:nvSpPr>
          <p:cNvPr id="9" name="Прямоугольник: скругленные углы 8">
            <a:extLst>
              <a:ext uri="{FF2B5EF4-FFF2-40B4-BE49-F238E27FC236}">
                <a16:creationId xmlns:a16="http://schemas.microsoft.com/office/drawing/2014/main" id="{9A3BC5CE-C358-4E9C-9479-32B723B18944}"/>
              </a:ext>
            </a:extLst>
          </p:cNvPr>
          <p:cNvSpPr/>
          <p:nvPr/>
        </p:nvSpPr>
        <p:spPr>
          <a:xfrm>
            <a:off x="10064750" y="2200275"/>
            <a:ext cx="6705600" cy="73914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dirty="0" err="1">
                <a:solidFill>
                  <a:srgbClr val="C00000"/>
                </a:solidFill>
                <a:latin typeface="Times New Roman" panose="02020603050405020304" pitchFamily="18" charset="0"/>
                <a:cs typeface="Times New Roman" panose="02020603050405020304" pitchFamily="18" charset="0"/>
              </a:rPr>
              <a:t>Ijodiy</a:t>
            </a:r>
            <a:r>
              <a:rPr lang="uz-Latn-UZ" sz="4000" dirty="0">
                <a:solidFill>
                  <a:srgbClr val="C00000"/>
                </a:solidFill>
                <a:latin typeface="Times New Roman" panose="02020603050405020304" pitchFamily="18" charset="0"/>
                <a:cs typeface="Times New Roman" panose="02020603050405020304" pitchFamily="18" charset="0"/>
              </a:rPr>
              <a:t> (kreativ)</a:t>
            </a:r>
            <a:r>
              <a:rPr lang="en-US" sz="4000" dirty="0">
                <a:solidFill>
                  <a:srgbClr val="C00000"/>
                </a:solidFill>
                <a:latin typeface="Times New Roman" panose="02020603050405020304" pitchFamily="18" charset="0"/>
                <a:cs typeface="Times New Roman" panose="02020603050405020304" pitchFamily="18" charset="0"/>
              </a:rPr>
              <a:t> </a:t>
            </a:r>
            <a:r>
              <a:rPr lang="en-US" sz="4000" dirty="0" err="1">
                <a:solidFill>
                  <a:srgbClr val="C00000"/>
                </a:solidFill>
                <a:latin typeface="Times New Roman" panose="02020603050405020304" pitchFamily="18" charset="0"/>
                <a:cs typeface="Times New Roman" panose="02020603050405020304" pitchFamily="18" charset="0"/>
              </a:rPr>
              <a:t>fikrlash</a:t>
            </a:r>
            <a:r>
              <a:rPr lang="en-US" sz="4000" dirty="0">
                <a:solidFill>
                  <a:srgbClr val="C00000"/>
                </a:solidFill>
                <a:latin typeface="Times New Roman" panose="02020603050405020304" pitchFamily="18" charset="0"/>
                <a:cs typeface="Times New Roman" panose="02020603050405020304" pitchFamily="18" charset="0"/>
              </a:rPr>
              <a:t> </a:t>
            </a:r>
            <a:r>
              <a:rPr lang="uz-Latn-UZ" sz="4000" dirty="0">
                <a:solidFill>
                  <a:schemeClr val="tx1"/>
                </a:solidFill>
                <a:latin typeface="Times New Roman" panose="02020603050405020304" pitchFamily="18" charset="0"/>
                <a:cs typeface="Times New Roman" panose="02020603050405020304" pitchFamily="18" charset="0"/>
              </a:rPr>
              <a:t>-insonning yangi, original va innovatsion g‘oyalar, yo‘llar va yechimlar ishlab chiqish qobiliyatini anglatadi. Ijodiy fikrlash, muammolarni nostandart yo‘llar bilan hal qilish, yangi g‘oyalar paydo qilish va turli masalalarga yangi qarashlar bilan yondashishni nazarda tutadi.</a:t>
            </a:r>
            <a:endParaRPr lang="en-US" sz="4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38388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graphicFrame>
        <p:nvGraphicFramePr>
          <p:cNvPr id="8" name="Схема 7">
            <a:extLst>
              <a:ext uri="{FF2B5EF4-FFF2-40B4-BE49-F238E27FC236}">
                <a16:creationId xmlns:a16="http://schemas.microsoft.com/office/drawing/2014/main" id="{257E5EB9-6C0D-44FE-9B9E-0B8AEE378564}"/>
              </a:ext>
            </a:extLst>
          </p:cNvPr>
          <p:cNvGraphicFramePr/>
          <p:nvPr>
            <p:extLst>
              <p:ext uri="{D42A27DB-BD31-4B8C-83A1-F6EECF244321}">
                <p14:modId xmlns:p14="http://schemas.microsoft.com/office/powerpoint/2010/main" val="2029846293"/>
              </p:ext>
            </p:extLst>
          </p:nvPr>
        </p:nvGraphicFramePr>
        <p:xfrm>
          <a:off x="2520950" y="2809875"/>
          <a:ext cx="12649200" cy="77743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a:extLst>
              <a:ext uri="{FF2B5EF4-FFF2-40B4-BE49-F238E27FC236}">
                <a16:creationId xmlns:a16="http://schemas.microsoft.com/office/drawing/2014/main" id="{6E7307C6-3687-44B5-B391-E432087C06AF}"/>
              </a:ext>
            </a:extLst>
          </p:cNvPr>
          <p:cNvSpPr/>
          <p:nvPr/>
        </p:nvSpPr>
        <p:spPr>
          <a:xfrm>
            <a:off x="2216150" y="1634072"/>
            <a:ext cx="11430000" cy="1323439"/>
          </a:xfrm>
          <a:prstGeom prst="rect">
            <a:avLst/>
          </a:prstGeom>
        </p:spPr>
        <p:txBody>
          <a:bodyPr wrap="square">
            <a:spAutoFit/>
          </a:bodyPr>
          <a:lstStyle/>
          <a:p>
            <a:r>
              <a:rPr lang="en-US" sz="4800" dirty="0" err="1">
                <a:solidFill>
                  <a:schemeClr val="accent1"/>
                </a:solidFill>
                <a:latin typeface="Times New Roman" panose="02020603050405020304" pitchFamily="18" charset="0"/>
                <a:cs typeface="Times New Roman" panose="02020603050405020304" pitchFamily="18" charset="0"/>
              </a:rPr>
              <a:t>Ijodiy</a:t>
            </a:r>
            <a:r>
              <a:rPr lang="uz-Latn-UZ" sz="4800" dirty="0">
                <a:solidFill>
                  <a:schemeClr val="accent1"/>
                </a:solidFill>
                <a:latin typeface="Times New Roman" panose="02020603050405020304" pitchFamily="18" charset="0"/>
                <a:cs typeface="Times New Roman" panose="02020603050405020304" pitchFamily="18" charset="0"/>
              </a:rPr>
              <a:t> (kreativ)</a:t>
            </a:r>
            <a:r>
              <a:rPr lang="en-US" sz="4800" dirty="0">
                <a:solidFill>
                  <a:schemeClr val="accent1"/>
                </a:solidFill>
                <a:latin typeface="Times New Roman" panose="02020603050405020304" pitchFamily="18" charset="0"/>
                <a:cs typeface="Times New Roman" panose="02020603050405020304" pitchFamily="18" charset="0"/>
              </a:rPr>
              <a:t> </a:t>
            </a:r>
            <a:r>
              <a:rPr lang="en-US" sz="4800" dirty="0" err="1">
                <a:solidFill>
                  <a:schemeClr val="accent1"/>
                </a:solidFill>
                <a:latin typeface="Times New Roman" panose="02020603050405020304" pitchFamily="18" charset="0"/>
                <a:cs typeface="Times New Roman" panose="02020603050405020304" pitchFamily="18" charset="0"/>
              </a:rPr>
              <a:t>fikrlash</a:t>
            </a:r>
            <a:r>
              <a:rPr lang="en-US" sz="4800" dirty="0">
                <a:solidFill>
                  <a:schemeClr val="accent1"/>
                </a:solidFill>
                <a:latin typeface="Times New Roman" panose="02020603050405020304" pitchFamily="18" charset="0"/>
                <a:cs typeface="Times New Roman" panose="02020603050405020304" pitchFamily="18" charset="0"/>
              </a:rPr>
              <a:t> </a:t>
            </a:r>
            <a:r>
              <a:rPr lang="en-US" sz="4800" dirty="0" err="1">
                <a:solidFill>
                  <a:schemeClr val="accent1"/>
                </a:solidFill>
                <a:latin typeface="Times New Roman" panose="02020603050405020304" pitchFamily="18" charset="0"/>
                <a:cs typeface="Times New Roman" panose="02020603050405020304" pitchFamily="18" charset="0"/>
              </a:rPr>
              <a:t>ko‘nikmalari</a:t>
            </a:r>
            <a:r>
              <a:rPr lang="en-US" sz="4800" dirty="0">
                <a:solidFill>
                  <a:schemeClr val="accent1"/>
                </a:solidFill>
                <a:latin typeface="Times New Roman" panose="02020603050405020304" pitchFamily="18" charset="0"/>
                <a:cs typeface="Times New Roman" panose="02020603050405020304" pitchFamily="18" charset="0"/>
              </a:rPr>
              <a:t>:</a:t>
            </a:r>
          </a:p>
          <a:p>
            <a:endParaRPr lang="en-US" sz="3200"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0409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8" name="Прямоугольник 7">
            <a:extLst>
              <a:ext uri="{FF2B5EF4-FFF2-40B4-BE49-F238E27FC236}">
                <a16:creationId xmlns:a16="http://schemas.microsoft.com/office/drawing/2014/main" id="{B76838F4-2AE5-4C24-94AE-0115DC58B578}"/>
              </a:ext>
            </a:extLst>
          </p:cNvPr>
          <p:cNvSpPr/>
          <p:nvPr/>
        </p:nvSpPr>
        <p:spPr>
          <a:xfrm>
            <a:off x="8388350" y="1664887"/>
            <a:ext cx="7580921" cy="769441"/>
          </a:xfrm>
          <a:prstGeom prst="rect">
            <a:avLst/>
          </a:prstGeom>
        </p:spPr>
        <p:txBody>
          <a:bodyPr wrap="none">
            <a:spAutoFit/>
          </a:bodyPr>
          <a:lstStyle/>
          <a:p>
            <a:r>
              <a:rPr lang="en-US" sz="4400" dirty="0">
                <a:latin typeface="Times New Roman" panose="02020603050405020304" pitchFamily="18" charset="0"/>
                <a:cs typeface="Times New Roman" panose="02020603050405020304" pitchFamily="18" charset="0"/>
              </a:rPr>
              <a:t>1. </a:t>
            </a:r>
            <a:r>
              <a:rPr lang="en-US" sz="4400" dirty="0" err="1">
                <a:latin typeface="Times New Roman" panose="02020603050405020304" pitchFamily="18" charset="0"/>
                <a:cs typeface="Times New Roman" panose="02020603050405020304" pitchFamily="18" charset="0"/>
              </a:rPr>
              <a:t>Nostandart</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yechimlarni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topish</a:t>
            </a:r>
            <a:endParaRPr lang="ru-RU" sz="4400" dirty="0">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FE9E84AD-0FD4-4ED8-8F64-197C4A5A2462}"/>
              </a:ext>
            </a:extLst>
          </p:cNvPr>
          <p:cNvSpPr/>
          <p:nvPr/>
        </p:nvSpPr>
        <p:spPr>
          <a:xfrm>
            <a:off x="996950" y="1664887"/>
            <a:ext cx="6248400" cy="876498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2800" dirty="0" err="1">
                <a:solidFill>
                  <a:schemeClr val="tx1"/>
                </a:solidFill>
                <a:latin typeface="Times New Roman" panose="02020603050405020304" pitchFamily="18" charset="0"/>
                <a:cs typeface="Times New Roman" panose="02020603050405020304" pitchFamily="18" charset="0"/>
              </a:rPr>
              <a:t>Ijodiy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fikrlash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muammolarga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yangi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noan</a:t>
            </a:r>
            <a:r>
              <a:rPr lang="uz-Latn-UZ" sz="2800" dirty="0">
                <a:solidFill>
                  <a:schemeClr val="tx1"/>
                </a:solidFill>
                <a:latin typeface="Times New Roman" panose="02020603050405020304" pitchFamily="18" charset="0"/>
                <a:cs typeface="Times New Roman" panose="02020603050405020304" pitchFamily="18" charset="0"/>
              </a:rPr>
              <a:t>’</a:t>
            </a:r>
            <a:r>
              <a:rPr lang="en-US" sz="2800" dirty="0" err="1">
                <a:solidFill>
                  <a:schemeClr val="tx1"/>
                </a:solidFill>
                <a:latin typeface="Times New Roman" panose="02020603050405020304" pitchFamily="18" charset="0"/>
                <a:cs typeface="Times New Roman" panose="02020603050405020304" pitchFamily="18" charset="0"/>
              </a:rPr>
              <a:t>anaviy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yechimlarni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topishga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yordam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beradi</a:t>
            </a:r>
            <a:r>
              <a:rPr lang="en-US" sz="2800" dirty="0">
                <a:solidFill>
                  <a:schemeClr val="tx1"/>
                </a:solidFill>
                <a:latin typeface="Times New Roman" panose="02020603050405020304" pitchFamily="18" charset="0"/>
                <a:cs typeface="Times New Roman" panose="02020603050405020304" pitchFamily="18" charset="0"/>
              </a:rPr>
              <a:t>.</a:t>
            </a:r>
          </a:p>
          <a:p>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err="1">
                <a:solidFill>
                  <a:schemeClr val="tx1"/>
                </a:solidFill>
                <a:latin typeface="Times New Roman" panose="02020603050405020304" pitchFamily="18" charset="0"/>
                <a:cs typeface="Times New Roman" panose="02020603050405020304" pitchFamily="18" charset="0"/>
              </a:rPr>
              <a:t>Misol</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topshiriq</a:t>
            </a:r>
            <a:r>
              <a:rPr lang="en-US" sz="2800" dirty="0">
                <a:solidFill>
                  <a:schemeClr val="tx1"/>
                </a:solidFill>
                <a:latin typeface="Times New Roman" panose="02020603050405020304" pitchFamily="18" charset="0"/>
                <a:cs typeface="Times New Roman" panose="02020603050405020304" pitchFamily="18" charset="0"/>
              </a:rPr>
              <a:t>: </a:t>
            </a:r>
            <a:r>
              <a:rPr lang="uz-Latn-UZ" sz="2800" dirty="0">
                <a:solidFill>
                  <a:schemeClr val="tx1"/>
                </a:solidFill>
                <a:latin typeface="Times New Roman" panose="02020603050405020304" pitchFamily="18" charset="0"/>
                <a:cs typeface="Times New Roman" panose="02020603050405020304" pitchFamily="18" charset="0"/>
              </a:rPr>
              <a:t>“</a:t>
            </a:r>
            <a:r>
              <a:rPr lang="en-US" sz="2800" dirty="0" err="1">
                <a:solidFill>
                  <a:schemeClr val="tx1"/>
                </a:solidFill>
                <a:latin typeface="Times New Roman" panose="02020603050405020304" pitchFamily="18" charset="0"/>
                <a:cs typeface="Times New Roman" panose="02020603050405020304" pitchFamily="18" charset="0"/>
              </a:rPr>
              <a:t>Mantiqiy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qator</a:t>
            </a:r>
            <a:r>
              <a:rPr lang="en-US" sz="2800" dirty="0">
                <a:solidFill>
                  <a:schemeClr val="tx1"/>
                </a:solidFill>
                <a:latin typeface="Times New Roman" panose="02020603050405020304" pitchFamily="18" charset="0"/>
                <a:cs typeface="Times New Roman" panose="02020603050405020304" pitchFamily="18" charset="0"/>
              </a:rPr>
              <a:t>: </a:t>
            </a:r>
            <a:endParaRPr lang="uz-Latn-UZ"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2, 4, 8, 16... </a:t>
            </a:r>
            <a:endParaRPr lang="uz-Latn-UZ" sz="2800" dirty="0">
              <a:solidFill>
                <a:schemeClr val="tx1"/>
              </a:solidFill>
              <a:latin typeface="Times New Roman" panose="02020603050405020304" pitchFamily="18" charset="0"/>
              <a:cs typeface="Times New Roman" panose="02020603050405020304" pitchFamily="18" charset="0"/>
            </a:endParaRPr>
          </a:p>
          <a:p>
            <a:r>
              <a:rPr lang="en-US" sz="2800" dirty="0" err="1">
                <a:solidFill>
                  <a:schemeClr val="tx1"/>
                </a:solidFill>
                <a:latin typeface="Times New Roman" panose="02020603050405020304" pitchFamily="18" charset="0"/>
                <a:cs typeface="Times New Roman" panose="02020603050405020304" pitchFamily="18" charset="0"/>
              </a:rPr>
              <a:t>Keyingi</a:t>
            </a:r>
            <a:r>
              <a:rPr lang="en-US" sz="2800" dirty="0">
                <a:solidFill>
                  <a:schemeClr val="tx1"/>
                </a:solidFill>
                <a:latin typeface="Times New Roman" panose="02020603050405020304" pitchFamily="18" charset="0"/>
                <a:cs typeface="Times New Roman" panose="02020603050405020304" pitchFamily="18" charset="0"/>
              </a:rPr>
              <a:t> son </a:t>
            </a:r>
            <a:r>
              <a:rPr lang="en-US" sz="2800" dirty="0" err="1">
                <a:solidFill>
                  <a:schemeClr val="tx1"/>
                </a:solidFill>
                <a:latin typeface="Times New Roman" panose="02020603050405020304" pitchFamily="18" charset="0"/>
                <a:cs typeface="Times New Roman" panose="02020603050405020304" pitchFamily="18" charset="0"/>
              </a:rPr>
              <a:t>qanday</a:t>
            </a:r>
            <a:r>
              <a:rPr lang="en-US" sz="2800" dirty="0">
                <a:solidFill>
                  <a:schemeClr val="tx1"/>
                </a:solidFill>
                <a:latin typeface="Times New Roman" panose="02020603050405020304" pitchFamily="18" charset="0"/>
                <a:cs typeface="Times New Roman" panose="02020603050405020304" pitchFamily="18" charset="0"/>
              </a:rPr>
              <a:t>?</a:t>
            </a:r>
            <a:r>
              <a:rPr lang="uz-Latn-UZ" sz="2800" dirty="0">
                <a:solidFill>
                  <a:schemeClr val="tx1"/>
                </a:solidFill>
                <a:latin typeface="Times New Roman" panose="02020603050405020304" pitchFamily="18" charset="0"/>
                <a:cs typeface="Times New Roman" panose="02020603050405020304" pitchFamily="18" charset="0"/>
              </a:rPr>
              <a:t>”</a:t>
            </a:r>
            <a:endParaRPr lang="en-US" sz="2800" dirty="0">
              <a:solidFill>
                <a:schemeClr val="tx1"/>
              </a:solidFill>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b="1" dirty="0" err="1">
                <a:solidFill>
                  <a:schemeClr val="tx1"/>
                </a:solidFill>
                <a:latin typeface="Times New Roman" panose="02020603050405020304" pitchFamily="18" charset="0"/>
                <a:cs typeface="Times New Roman" panose="02020603050405020304" pitchFamily="18" charset="0"/>
              </a:rPr>
              <a:t>Nostandart</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yechim</a:t>
            </a: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Ushbu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qatorning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keyingi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soni</a:t>
            </a:r>
            <a:r>
              <a:rPr lang="en-US" sz="2800" dirty="0">
                <a:solidFill>
                  <a:schemeClr val="tx1"/>
                </a:solidFill>
                <a:latin typeface="Times New Roman" panose="02020603050405020304" pitchFamily="18" charset="0"/>
                <a:cs typeface="Times New Roman" panose="02020603050405020304" pitchFamily="18" charset="0"/>
              </a:rPr>
              <a:t> 32 </a:t>
            </a:r>
            <a:r>
              <a:rPr lang="en-US" sz="2800" dirty="0" err="1">
                <a:solidFill>
                  <a:schemeClr val="tx1"/>
                </a:solidFill>
                <a:latin typeface="Times New Roman" panose="02020603050405020304" pitchFamily="18" charset="0"/>
                <a:cs typeface="Times New Roman" panose="02020603050405020304" pitchFamily="18" charset="0"/>
              </a:rPr>
              <a:t>bo‘lishi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mumkin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chunki</a:t>
            </a:r>
            <a:r>
              <a:rPr lang="en-US" sz="2800" dirty="0">
                <a:solidFill>
                  <a:schemeClr val="tx1"/>
                </a:solidFill>
                <a:latin typeface="Times New Roman" panose="02020603050405020304" pitchFamily="18" charset="0"/>
                <a:cs typeface="Times New Roman" panose="02020603050405020304" pitchFamily="18" charset="0"/>
              </a:rPr>
              <a:t> 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son </a:t>
            </a:r>
            <a:r>
              <a:rPr lang="en-US" sz="2800" dirty="0" err="1">
                <a:solidFill>
                  <a:schemeClr val="tx1"/>
                </a:solidFill>
                <a:latin typeface="Times New Roman" panose="02020603050405020304" pitchFamily="18" charset="0"/>
                <a:cs typeface="Times New Roman" panose="02020603050405020304" pitchFamily="18" charset="0"/>
              </a:rPr>
              <a:t>oldingisining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ikki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baravari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sifatida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ko‘rsatilgan</a:t>
            </a:r>
            <a:r>
              <a:rPr lang="en-US" sz="2800" dirty="0">
                <a:solidFill>
                  <a:schemeClr val="tx1"/>
                </a:solidFill>
                <a:latin typeface="Times New Roman" panose="02020603050405020304" pitchFamily="18" charset="0"/>
                <a:cs typeface="Times New Roman" panose="02020603050405020304" pitchFamily="18" charset="0"/>
              </a:rPr>
              <a:t> </a:t>
            </a:r>
            <a:endParaRPr lang="uz-Latn-UZ"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(2 x 2 = 4, 4 x 2 = 8, 8 x 2 = 16, 16 x 2 = 32). Ammo, </a:t>
            </a:r>
            <a:r>
              <a:rPr lang="en-US" sz="2800" dirty="0" err="1">
                <a:solidFill>
                  <a:schemeClr val="tx1"/>
                </a:solidFill>
                <a:latin typeface="Times New Roman" panose="02020603050405020304" pitchFamily="18" charset="0"/>
                <a:cs typeface="Times New Roman" panose="02020603050405020304" pitchFamily="18" charset="0"/>
              </a:rPr>
              <a:t>ijodiy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yondashuvda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qatorni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usulda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ko‘rsataylik</a:t>
            </a:r>
            <a:r>
              <a:rPr lang="en-US" sz="2800" dirty="0">
                <a:solidFill>
                  <a:schemeClr val="tx1"/>
                </a:solidFill>
                <a:latin typeface="Times New Roman" panose="02020603050405020304" pitchFamily="18" charset="0"/>
                <a:cs typeface="Times New Roman" panose="02020603050405020304" pitchFamily="18" charset="0"/>
              </a:rPr>
              <a:t>: 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son </a:t>
            </a:r>
            <a:r>
              <a:rPr lang="en-US" sz="2800" dirty="0" err="1">
                <a:solidFill>
                  <a:schemeClr val="tx1"/>
                </a:solidFill>
                <a:latin typeface="Times New Roman" panose="02020603050405020304" pitchFamily="18" charset="0"/>
                <a:cs typeface="Times New Roman" panose="02020603050405020304" pitchFamily="18" charset="0"/>
              </a:rPr>
              <a:t>avvalgisining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kvadrat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ildizi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bo‘lishi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mumkin</a:t>
            </a:r>
            <a:r>
              <a:rPr lang="en-US" sz="2800" dirty="0">
                <a:solidFill>
                  <a:schemeClr val="tx1"/>
                </a:solidFill>
                <a:latin typeface="Times New Roman" panose="02020603050405020304" pitchFamily="18" charset="0"/>
                <a:cs typeface="Times New Roman" panose="02020603050405020304" pitchFamily="18" charset="0"/>
              </a:rPr>
              <a:t>: √2, √4, √8, √16, … (</a:t>
            </a:r>
            <a:r>
              <a:rPr lang="en-US" sz="2800" dirty="0" err="1">
                <a:solidFill>
                  <a:schemeClr val="tx1"/>
                </a:solidFill>
                <a:latin typeface="Times New Roman" panose="02020603050405020304" pitchFamily="18" charset="0"/>
                <a:cs typeface="Times New Roman" panose="02020603050405020304" pitchFamily="18" charset="0"/>
              </a:rPr>
              <a:t>lekin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turli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natijalarga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olib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lekin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ijodiy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fikrni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ko‘rsatadi</a:t>
            </a:r>
            <a:r>
              <a:rPr lang="en-US" sz="2800" dirty="0">
                <a:solidFill>
                  <a:schemeClr val="tx1"/>
                </a:solidFill>
                <a:latin typeface="Times New Roman" panose="02020603050405020304" pitchFamily="18" charset="0"/>
                <a:cs typeface="Times New Roman" panose="02020603050405020304" pitchFamily="18" charset="0"/>
              </a:rPr>
              <a:t>).</a:t>
            </a:r>
          </a:p>
        </p:txBody>
      </p:sp>
      <p:pic>
        <p:nvPicPr>
          <p:cNvPr id="10" name="Picture 2" descr="Kreativ Logo Violett Vektor Векторный объект Stock | Adobe Stock">
            <a:extLst>
              <a:ext uri="{FF2B5EF4-FFF2-40B4-BE49-F238E27FC236}">
                <a16:creationId xmlns:a16="http://schemas.microsoft.com/office/drawing/2014/main" id="{3E656FE0-BA87-41A1-8198-66485A19537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20871" y="2466367"/>
            <a:ext cx="6248399" cy="8025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735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8" name="Рисунок 7">
            <a:extLst>
              <a:ext uri="{FF2B5EF4-FFF2-40B4-BE49-F238E27FC236}">
                <a16:creationId xmlns:a16="http://schemas.microsoft.com/office/drawing/2014/main" id="{E2710F07-5536-45D5-AE8E-060F65DB844B}"/>
              </a:ext>
            </a:extLst>
          </p:cNvPr>
          <p:cNvPicPr>
            <a:picLocks noChangeAspect="1"/>
          </p:cNvPicPr>
          <p:nvPr/>
        </p:nvPicPr>
        <p:blipFill rotWithShape="1">
          <a:blip r:embed="rId4">
            <a:extLst>
              <a:ext uri="{28A0092B-C50C-407E-A947-70E740481C1C}">
                <a14:useLocalDpi xmlns:a14="http://schemas.microsoft.com/office/drawing/2010/main" val="0"/>
              </a:ext>
            </a:extLst>
          </a:blip>
          <a:srcRect l="11402" r="54250"/>
          <a:stretch/>
        </p:blipFill>
        <p:spPr>
          <a:xfrm>
            <a:off x="0" y="1338697"/>
            <a:ext cx="4502150" cy="9462654"/>
          </a:xfrm>
          <a:prstGeom prst="rect">
            <a:avLst/>
          </a:prstGeom>
        </p:spPr>
      </p:pic>
      <p:sp>
        <p:nvSpPr>
          <p:cNvPr id="9" name="Прямоугольник: скругленные углы 8">
            <a:extLst>
              <a:ext uri="{FF2B5EF4-FFF2-40B4-BE49-F238E27FC236}">
                <a16:creationId xmlns:a16="http://schemas.microsoft.com/office/drawing/2014/main" id="{AAAA7FD0-EBD1-4FCD-B107-084CADD29716}"/>
              </a:ext>
            </a:extLst>
          </p:cNvPr>
          <p:cNvSpPr/>
          <p:nvPr/>
        </p:nvSpPr>
        <p:spPr>
          <a:xfrm>
            <a:off x="6940550" y="1590675"/>
            <a:ext cx="7467600" cy="8763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2. </a:t>
            </a:r>
            <a:r>
              <a:rPr lang="en-US" sz="3600" b="1" dirty="0" err="1">
                <a:solidFill>
                  <a:schemeClr val="tx1"/>
                </a:solidFill>
                <a:latin typeface="Times New Roman" panose="02020603050405020304" pitchFamily="18" charset="0"/>
                <a:cs typeface="Times New Roman" panose="02020603050405020304" pitchFamily="18" charset="0"/>
              </a:rPr>
              <a:t>O‘z</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taxminlarini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ilgari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surish</a:t>
            </a:r>
            <a:endParaRPr lang="en-US" sz="3600" b="1" dirty="0">
              <a:solidFill>
                <a:schemeClr val="tx1"/>
              </a:solidFill>
              <a:latin typeface="Times New Roman" panose="02020603050405020304" pitchFamily="18" charset="0"/>
              <a:cs typeface="Times New Roman" panose="02020603050405020304" pitchFamily="18" charset="0"/>
            </a:endParaRPr>
          </a:p>
          <a:p>
            <a:endParaRPr lang="en-US" sz="3600" dirty="0">
              <a:solidFill>
                <a:schemeClr val="tx1"/>
              </a:solidFill>
              <a:latin typeface="Times New Roman" panose="02020603050405020304" pitchFamily="18" charset="0"/>
              <a:cs typeface="Times New Roman" panose="02020603050405020304" pitchFamily="18" charset="0"/>
            </a:endParaRPr>
          </a:p>
          <a:p>
            <a:r>
              <a:rPr lang="en-US" sz="3600" dirty="0" err="1">
                <a:solidFill>
                  <a:schemeClr val="tx1"/>
                </a:solidFill>
                <a:latin typeface="Times New Roman" panose="02020603050405020304" pitchFamily="18" charset="0"/>
                <a:cs typeface="Times New Roman" panose="02020603050405020304" pitchFamily="18" charset="0"/>
              </a:rPr>
              <a:t>Ijodiy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fikrlashda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biror</a:t>
            </a:r>
            <a:r>
              <a:rPr lang="en-US" sz="3600" dirty="0">
                <a:solidFill>
                  <a:schemeClr val="tx1"/>
                </a:solidFill>
                <a:latin typeface="Times New Roman" panose="02020603050405020304" pitchFamily="18" charset="0"/>
                <a:cs typeface="Times New Roman" panose="02020603050405020304" pitchFamily="18" charset="0"/>
              </a:rPr>
              <a:t> masala </a:t>
            </a:r>
            <a:r>
              <a:rPr lang="en-US" sz="3600" dirty="0" err="1">
                <a:solidFill>
                  <a:schemeClr val="tx1"/>
                </a:solidFill>
                <a:latin typeface="Times New Roman" panose="02020603050405020304" pitchFamily="18" charset="0"/>
                <a:cs typeface="Times New Roman" panose="02020603050405020304" pitchFamily="18" charset="0"/>
              </a:rPr>
              <a:t>haqida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o‘z</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taxminlarini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bildirish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tekshirish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muhimdir</a:t>
            </a:r>
            <a:r>
              <a:rPr lang="en-US" sz="3600" dirty="0">
                <a:solidFill>
                  <a:schemeClr val="tx1"/>
                </a:solidFill>
                <a:latin typeface="Times New Roman" panose="02020603050405020304" pitchFamily="18" charset="0"/>
                <a:cs typeface="Times New Roman" panose="02020603050405020304" pitchFamily="18" charset="0"/>
              </a:rPr>
              <a:t>.</a:t>
            </a:r>
          </a:p>
          <a:p>
            <a:endParaRPr lang="en-US" sz="3600" dirty="0">
              <a:solidFill>
                <a:schemeClr val="tx1"/>
              </a:solidFill>
              <a:latin typeface="Times New Roman" panose="02020603050405020304" pitchFamily="18" charset="0"/>
              <a:cs typeface="Times New Roman" panose="02020603050405020304" pitchFamily="18" charset="0"/>
            </a:endParaRPr>
          </a:p>
          <a:p>
            <a:r>
              <a:rPr lang="uz-Latn-UZ" sz="3600" dirty="0">
                <a:solidFill>
                  <a:schemeClr val="tx1"/>
                </a:solidFill>
                <a:latin typeface="Times New Roman" panose="02020603050405020304" pitchFamily="18" charset="0"/>
                <a:cs typeface="Times New Roman" panose="02020603050405020304" pitchFamily="18" charset="0"/>
              </a:rPr>
              <a:t>T</a:t>
            </a:r>
            <a:r>
              <a:rPr lang="en-US" sz="3600" dirty="0" err="1">
                <a:solidFill>
                  <a:schemeClr val="tx1"/>
                </a:solidFill>
                <a:latin typeface="Times New Roman" panose="02020603050405020304" pitchFamily="18" charset="0"/>
                <a:cs typeface="Times New Roman" panose="02020603050405020304" pitchFamily="18" charset="0"/>
              </a:rPr>
              <a:t>opshiriq</a:t>
            </a:r>
            <a:r>
              <a:rPr lang="en-US" sz="3600" dirty="0">
                <a:solidFill>
                  <a:schemeClr val="tx1"/>
                </a:solidFill>
                <a:latin typeface="Times New Roman" panose="02020603050405020304" pitchFamily="18" charset="0"/>
                <a:cs typeface="Times New Roman" panose="02020603050405020304" pitchFamily="18" charset="0"/>
              </a:rPr>
              <a:t>: Masala: </a:t>
            </a:r>
            <a:endParaRPr lang="uz-Latn-UZ" sz="3600" dirty="0">
              <a:solidFill>
                <a:schemeClr val="tx1"/>
              </a:solidFill>
              <a:latin typeface="Times New Roman" panose="02020603050405020304" pitchFamily="18" charset="0"/>
              <a:cs typeface="Times New Roman" panose="02020603050405020304" pitchFamily="18" charset="0"/>
            </a:endParaRPr>
          </a:p>
          <a:p>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Jumboq</a:t>
            </a:r>
            <a:r>
              <a:rPr lang="en-US" sz="3600" dirty="0">
                <a:solidFill>
                  <a:schemeClr val="tx1"/>
                </a:solidFill>
                <a:latin typeface="Times New Roman" panose="02020603050405020304" pitchFamily="18" charset="0"/>
                <a:cs typeface="Times New Roman" panose="02020603050405020304" pitchFamily="18" charset="0"/>
              </a:rPr>
              <a:t> son: </a:t>
            </a:r>
            <a:r>
              <a:rPr lang="uz-Latn-UZ" sz="3600" dirty="0">
                <a:solidFill>
                  <a:schemeClr val="tx1"/>
                </a:solidFill>
                <a:latin typeface="Times New Roman" panose="02020603050405020304" pitchFamily="18" charset="0"/>
                <a:cs typeface="Times New Roman" panose="02020603050405020304" pitchFamily="18" charset="0"/>
              </a:rPr>
              <a:t>Temur bir son o‘yladi.</a:t>
            </a:r>
            <a:r>
              <a:rPr lang="en-US" sz="3600" dirty="0">
                <a:solidFill>
                  <a:schemeClr val="tx1"/>
                </a:solidFill>
                <a:latin typeface="Times New Roman" panose="02020603050405020304" pitchFamily="18" charset="0"/>
                <a:cs typeface="Times New Roman" panose="02020603050405020304" pitchFamily="18" charset="0"/>
              </a:rPr>
              <a:t> </a:t>
            </a:r>
            <a:r>
              <a:rPr lang="uz-Latn-UZ" sz="3600" dirty="0">
                <a:solidFill>
                  <a:schemeClr val="tx1"/>
                </a:solidFill>
                <a:latin typeface="Times New Roman" panose="02020603050405020304" pitchFamily="18" charset="0"/>
                <a:cs typeface="Times New Roman" panose="02020603050405020304" pitchFamily="18" charset="0"/>
              </a:rPr>
              <a:t>U o</a:t>
            </a:r>
            <a:r>
              <a:rPr lang="en-US"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ylagan</a:t>
            </a:r>
            <a:r>
              <a:rPr lang="en-US" sz="3600" dirty="0">
                <a:solidFill>
                  <a:schemeClr val="tx1"/>
                </a:solidFill>
                <a:latin typeface="Times New Roman" panose="02020603050405020304" pitchFamily="18" charset="0"/>
                <a:cs typeface="Times New Roman" panose="02020603050405020304" pitchFamily="18" charset="0"/>
              </a:rPr>
              <a:t> son 1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20 </a:t>
            </a:r>
            <a:r>
              <a:rPr lang="en-US" sz="3600" dirty="0" err="1">
                <a:solidFill>
                  <a:schemeClr val="tx1"/>
                </a:solidFill>
                <a:latin typeface="Times New Roman" panose="02020603050405020304" pitchFamily="18" charset="0"/>
                <a:cs typeface="Times New Roman" panose="02020603050405020304" pitchFamily="18" charset="0"/>
              </a:rPr>
              <a:t>oralig‘ida</a:t>
            </a:r>
            <a:r>
              <a:rPr lang="en-US" sz="3600" dirty="0">
                <a:solidFill>
                  <a:schemeClr val="tx1"/>
                </a:solidFill>
                <a:latin typeface="Times New Roman" panose="02020603050405020304" pitchFamily="18" charset="0"/>
                <a:cs typeface="Times New Roman" panose="02020603050405020304" pitchFamily="18" charset="0"/>
              </a:rPr>
              <a:t>. U 3 </a:t>
            </a:r>
            <a:r>
              <a:rPr lang="en-US" sz="3600" dirty="0" err="1">
                <a:solidFill>
                  <a:schemeClr val="tx1"/>
                </a:solidFill>
                <a:latin typeface="Times New Roman" panose="02020603050405020304" pitchFamily="18" charset="0"/>
                <a:cs typeface="Times New Roman" panose="02020603050405020304" pitchFamily="18" charset="0"/>
              </a:rPr>
              <a:t>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bo‘linadi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lekin</a:t>
            </a:r>
            <a:r>
              <a:rPr lang="en-US" sz="3600" dirty="0">
                <a:solidFill>
                  <a:schemeClr val="tx1"/>
                </a:solidFill>
                <a:latin typeface="Times New Roman" panose="02020603050405020304" pitchFamily="18" charset="0"/>
                <a:cs typeface="Times New Roman" panose="02020603050405020304" pitchFamily="18" charset="0"/>
              </a:rPr>
              <a:t> 5 </a:t>
            </a:r>
            <a:r>
              <a:rPr lang="en-US" sz="3600" dirty="0" err="1">
                <a:solidFill>
                  <a:schemeClr val="tx1"/>
                </a:solidFill>
                <a:latin typeface="Times New Roman" panose="02020603050405020304" pitchFamily="18" charset="0"/>
                <a:cs typeface="Times New Roman" panose="02020603050405020304" pitchFamily="18" charset="0"/>
              </a:rPr>
              <a:t>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bo‘linmaydi</a:t>
            </a:r>
            <a:r>
              <a:rPr lang="en-US" sz="3600" dirty="0">
                <a:solidFill>
                  <a:schemeClr val="tx1"/>
                </a:solidFill>
                <a:latin typeface="Times New Roman" panose="02020603050405020304" pitchFamily="18" charset="0"/>
                <a:cs typeface="Times New Roman" panose="02020603050405020304" pitchFamily="18" charset="0"/>
              </a:rPr>
              <a:t>.</a:t>
            </a:r>
            <a:r>
              <a:rPr lang="uz-Latn-UZ" sz="3600" dirty="0">
                <a:solidFill>
                  <a:schemeClr val="tx1"/>
                </a:solidFill>
                <a:latin typeface="Times New Roman" panose="02020603050405020304" pitchFamily="18" charset="0"/>
                <a:cs typeface="Times New Roman" panose="02020603050405020304" pitchFamily="18" charset="0"/>
              </a:rPr>
              <a:t>”</a:t>
            </a:r>
            <a:endParaRPr lang="en-US" sz="3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0652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8" name="Прямоугольник: скругленные углы 7">
            <a:extLst>
              <a:ext uri="{FF2B5EF4-FFF2-40B4-BE49-F238E27FC236}">
                <a16:creationId xmlns:a16="http://schemas.microsoft.com/office/drawing/2014/main" id="{19E0F4C5-0463-448E-AB02-56EB5DA41C05}"/>
              </a:ext>
            </a:extLst>
          </p:cNvPr>
          <p:cNvSpPr/>
          <p:nvPr/>
        </p:nvSpPr>
        <p:spPr>
          <a:xfrm>
            <a:off x="1301750" y="1825967"/>
            <a:ext cx="6629400" cy="829910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b="1" dirty="0" err="1">
                <a:solidFill>
                  <a:schemeClr val="tx1"/>
                </a:solidFill>
                <a:latin typeface="Times New Roman" panose="02020603050405020304" pitchFamily="18" charset="0"/>
                <a:cs typeface="Times New Roman" panose="02020603050405020304" pitchFamily="18" charset="0"/>
              </a:rPr>
              <a:t>Taxmin</a:t>
            </a:r>
            <a:r>
              <a:rPr lang="en-US" sz="4000" b="1" dirty="0">
                <a:solidFill>
                  <a:schemeClr val="tx1"/>
                </a:solidFill>
                <a:latin typeface="Times New Roman" panose="02020603050405020304" pitchFamily="18" charset="0"/>
                <a:cs typeface="Times New Roman" panose="02020603050405020304" pitchFamily="18" charset="0"/>
              </a:rPr>
              <a:t>: </a:t>
            </a:r>
            <a:r>
              <a:rPr lang="en-US" sz="4000" dirty="0">
                <a:solidFill>
                  <a:schemeClr val="tx1"/>
                </a:solidFill>
                <a:latin typeface="Times New Roman" panose="02020603050405020304" pitchFamily="18" charset="0"/>
                <a:cs typeface="Times New Roman" panose="02020603050405020304" pitchFamily="18" charset="0"/>
              </a:rPr>
              <a:t>Son 3 </a:t>
            </a:r>
            <a:r>
              <a:rPr lang="en-US" sz="4000" dirty="0" err="1">
                <a:solidFill>
                  <a:schemeClr val="tx1"/>
                </a:solidFill>
                <a:latin typeface="Times New Roman" panose="02020603050405020304" pitchFamily="18" charset="0"/>
                <a:cs typeface="Times New Roman" panose="02020603050405020304" pitchFamily="18" charset="0"/>
              </a:rPr>
              <a:t>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bo‘linadigan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lekin</a:t>
            </a:r>
            <a:r>
              <a:rPr lang="en-US" sz="4000" dirty="0">
                <a:solidFill>
                  <a:schemeClr val="tx1"/>
                </a:solidFill>
                <a:latin typeface="Times New Roman" panose="02020603050405020304" pitchFamily="18" charset="0"/>
                <a:cs typeface="Times New Roman" panose="02020603050405020304" pitchFamily="18" charset="0"/>
              </a:rPr>
              <a:t> 5 </a:t>
            </a:r>
            <a:r>
              <a:rPr lang="en-US" sz="4000" dirty="0" err="1">
                <a:solidFill>
                  <a:schemeClr val="tx1"/>
                </a:solidFill>
                <a:latin typeface="Times New Roman" panose="02020603050405020304" pitchFamily="18" charset="0"/>
                <a:cs typeface="Times New Roman" panose="02020603050405020304" pitchFamily="18" charset="0"/>
              </a:rPr>
              <a:t>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bo‘linmaydigan</a:t>
            </a:r>
            <a:r>
              <a:rPr lang="en-US" sz="4000" dirty="0">
                <a:solidFill>
                  <a:schemeClr val="tx1"/>
                </a:solidFill>
                <a:latin typeface="Times New Roman" panose="02020603050405020304" pitchFamily="18" charset="0"/>
                <a:cs typeface="Times New Roman" panose="02020603050405020304" pitchFamily="18" charset="0"/>
              </a:rPr>
              <a:t> son </a:t>
            </a:r>
            <a:r>
              <a:rPr lang="en-US" sz="4000" dirty="0" err="1">
                <a:solidFill>
                  <a:schemeClr val="tx1"/>
                </a:solidFill>
                <a:latin typeface="Times New Roman" panose="02020603050405020304" pitchFamily="18" charset="0"/>
                <a:cs typeface="Times New Roman" panose="02020603050405020304" pitchFamily="18" charset="0"/>
              </a:rPr>
              <a:t>bo‘lishi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kerak</a:t>
            </a:r>
            <a:r>
              <a:rPr lang="en-US" sz="4000" dirty="0">
                <a:solidFill>
                  <a:schemeClr val="tx1"/>
                </a:solidFill>
                <a:latin typeface="Times New Roman" panose="02020603050405020304" pitchFamily="18" charset="0"/>
                <a:cs typeface="Times New Roman" panose="02020603050405020304" pitchFamily="18" charset="0"/>
              </a:rPr>
              <a:t>. 3, 6, 9, 12, 15, 18 </a:t>
            </a:r>
            <a:r>
              <a:rPr lang="en-US" sz="4000" dirty="0" err="1">
                <a:solidFill>
                  <a:schemeClr val="tx1"/>
                </a:solidFill>
                <a:latin typeface="Times New Roman" panose="02020603050405020304" pitchFamily="18" charset="0"/>
                <a:cs typeface="Times New Roman" panose="02020603050405020304" pitchFamily="18" charset="0"/>
              </a:rPr>
              <a:t>kabi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sonlarni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tekshirib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chiqamiz</a:t>
            </a:r>
            <a:r>
              <a:rPr lang="en-US" sz="4000" dirty="0">
                <a:solidFill>
                  <a:schemeClr val="tx1"/>
                </a:solidFill>
                <a:latin typeface="Times New Roman" panose="02020603050405020304" pitchFamily="18" charset="0"/>
                <a:cs typeface="Times New Roman" panose="02020603050405020304" pitchFamily="18" charset="0"/>
              </a:rPr>
              <a:t>. 3, 6, 9, 12, 18 </a:t>
            </a:r>
            <a:r>
              <a:rPr lang="en-US" sz="4000" dirty="0" err="1">
                <a:solidFill>
                  <a:schemeClr val="tx1"/>
                </a:solidFill>
                <a:latin typeface="Times New Roman" panose="02020603050405020304" pitchFamily="18" charset="0"/>
                <a:cs typeface="Times New Roman" panose="02020603050405020304" pitchFamily="18" charset="0"/>
              </a:rPr>
              <a:t>sonlari</a:t>
            </a:r>
            <a:r>
              <a:rPr lang="en-US" sz="4000" dirty="0">
                <a:solidFill>
                  <a:schemeClr val="tx1"/>
                </a:solidFill>
                <a:latin typeface="Times New Roman" panose="02020603050405020304" pitchFamily="18" charset="0"/>
                <a:cs typeface="Times New Roman" panose="02020603050405020304" pitchFamily="18" charset="0"/>
              </a:rPr>
              <a:t> 5 </a:t>
            </a:r>
            <a:r>
              <a:rPr lang="en-US" sz="4000" dirty="0" err="1">
                <a:solidFill>
                  <a:schemeClr val="tx1"/>
                </a:solidFill>
                <a:latin typeface="Times New Roman" panose="02020603050405020304" pitchFamily="18" charset="0"/>
                <a:cs typeface="Times New Roman" panose="02020603050405020304" pitchFamily="18" charset="0"/>
              </a:rPr>
              <a:t>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bo‘linmaydi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demak</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to‘g‘ri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javoblar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bo‘ladi</a:t>
            </a:r>
            <a:r>
              <a:rPr lang="en-US" sz="4000" dirty="0">
                <a:solidFill>
                  <a:schemeClr val="tx1"/>
                </a:solidFill>
                <a:latin typeface="Times New Roman" panose="02020603050405020304" pitchFamily="18" charset="0"/>
                <a:cs typeface="Times New Roman" panose="02020603050405020304" pitchFamily="18" charset="0"/>
              </a:rPr>
              <a:t>.</a:t>
            </a:r>
            <a:endParaRPr lang="ru-RU" sz="4000" dirty="0">
              <a:solidFill>
                <a:schemeClr val="tx1"/>
              </a:solidFill>
              <a:latin typeface="Times New Roman" panose="02020603050405020304" pitchFamily="18" charset="0"/>
              <a:cs typeface="Times New Roman" panose="02020603050405020304" pitchFamily="18" charset="0"/>
            </a:endParaRPr>
          </a:p>
        </p:txBody>
      </p:sp>
      <p:pic>
        <p:nvPicPr>
          <p:cNvPr id="9" name="Picture 2" descr="https://i.pinimg.com/736x/a7/b8/ec/a7b8ec92b91c88da7bba06047157fcc7.jpg">
            <a:extLst>
              <a:ext uri="{FF2B5EF4-FFF2-40B4-BE49-F238E27FC236}">
                <a16:creationId xmlns:a16="http://schemas.microsoft.com/office/drawing/2014/main" id="{D368195E-4E18-4683-BE12-EA430C8590D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1928" b="13903"/>
          <a:stretch/>
        </p:blipFill>
        <p:spPr bwMode="auto">
          <a:xfrm>
            <a:off x="8540750" y="2733675"/>
            <a:ext cx="8853582"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3548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2" name="Прямоугольник: скругленные углы 1">
            <a:extLst>
              <a:ext uri="{FF2B5EF4-FFF2-40B4-BE49-F238E27FC236}">
                <a16:creationId xmlns:a16="http://schemas.microsoft.com/office/drawing/2014/main" id="{76CBF93F-F141-4890-B3BC-A54E2FCD063C}"/>
              </a:ext>
            </a:extLst>
          </p:cNvPr>
          <p:cNvSpPr/>
          <p:nvPr/>
        </p:nvSpPr>
        <p:spPr>
          <a:xfrm>
            <a:off x="958850" y="1895475"/>
            <a:ext cx="16078200" cy="373578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200" b="1" dirty="0">
                <a:solidFill>
                  <a:schemeClr val="tx1"/>
                </a:solidFill>
                <a:latin typeface="Times New Roman" panose="02020603050405020304" pitchFamily="18" charset="0"/>
                <a:cs typeface="Times New Roman" panose="02020603050405020304" pitchFamily="18" charset="0"/>
              </a:rPr>
              <a:t>3. </a:t>
            </a:r>
            <a:r>
              <a:rPr lang="en-US" sz="3200" b="1" dirty="0" err="1">
                <a:solidFill>
                  <a:schemeClr val="tx1"/>
                </a:solidFill>
                <a:latin typeface="Times New Roman" panose="02020603050405020304" pitchFamily="18" charset="0"/>
                <a:cs typeface="Times New Roman" panose="02020603050405020304" pitchFamily="18" charset="0"/>
              </a:rPr>
              <a:t>Masalani</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vizual</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tarzda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ko‘rsatish</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va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qo‘shimcha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savollarga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javob</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berish</a:t>
            </a:r>
            <a:endParaRPr lang="en-US" sz="3200" dirty="0">
              <a:solidFill>
                <a:schemeClr val="tx1"/>
              </a:solidFill>
              <a:latin typeface="Times New Roman" panose="02020603050405020304" pitchFamily="18" charset="0"/>
              <a:cs typeface="Times New Roman" panose="02020603050405020304" pitchFamily="18" charset="0"/>
            </a:endParaRPr>
          </a:p>
          <a:p>
            <a:endParaRPr lang="en-US"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Masalani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vizual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tarzda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ko‘rsatish</a:t>
            </a:r>
            <a:r>
              <a:rPr lang="en-US" sz="3200" dirty="0">
                <a:solidFill>
                  <a:schemeClr val="tx1"/>
                </a:solidFill>
                <a:latin typeface="Times New Roman" panose="02020603050405020304" pitchFamily="18" charset="0"/>
                <a:cs typeface="Times New Roman" panose="02020603050405020304" pitchFamily="18" charset="0"/>
              </a:rPr>
              <a:t> masala </a:t>
            </a:r>
            <a:r>
              <a:rPr lang="en-US" sz="3200" dirty="0" err="1">
                <a:solidFill>
                  <a:schemeClr val="tx1"/>
                </a:solidFill>
                <a:latin typeface="Times New Roman" panose="02020603050405020304" pitchFamily="18" charset="0"/>
                <a:cs typeface="Times New Roman" panose="02020603050405020304" pitchFamily="18" charset="0"/>
              </a:rPr>
              <a:t>yechimini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tushunishga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yordam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beradi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qo‘shimcha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savollarni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yoritishga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imkon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beradi</a:t>
            </a:r>
            <a:r>
              <a:rPr lang="en-US" sz="3200" dirty="0">
                <a:solidFill>
                  <a:schemeClr val="tx1"/>
                </a:solidFill>
                <a:latin typeface="Times New Roman" panose="02020603050405020304" pitchFamily="18" charset="0"/>
                <a:cs typeface="Times New Roman" panose="02020603050405020304" pitchFamily="18" charset="0"/>
              </a:rPr>
              <a:t>.</a:t>
            </a:r>
          </a:p>
          <a:p>
            <a:endParaRPr lang="en-US" sz="3200" dirty="0">
              <a:solidFill>
                <a:schemeClr val="tx1"/>
              </a:solidFill>
              <a:latin typeface="Times New Roman" panose="02020603050405020304" pitchFamily="18" charset="0"/>
              <a:cs typeface="Times New Roman" panose="02020603050405020304" pitchFamily="18" charset="0"/>
            </a:endParaRPr>
          </a:p>
          <a:p>
            <a:r>
              <a:rPr lang="uz-Latn-UZ" sz="3200" dirty="0">
                <a:solidFill>
                  <a:schemeClr val="tx1"/>
                </a:solidFill>
                <a:latin typeface="Times New Roman" panose="02020603050405020304" pitchFamily="18" charset="0"/>
                <a:cs typeface="Times New Roman" panose="02020603050405020304" pitchFamily="18" charset="0"/>
              </a:rPr>
              <a:t>T</a:t>
            </a:r>
            <a:r>
              <a:rPr lang="en-US" sz="3200" dirty="0" err="1">
                <a:solidFill>
                  <a:schemeClr val="tx1"/>
                </a:solidFill>
                <a:latin typeface="Times New Roman" panose="02020603050405020304" pitchFamily="18" charset="0"/>
                <a:cs typeface="Times New Roman" panose="02020603050405020304" pitchFamily="18" charset="0"/>
              </a:rPr>
              <a:t>opshiriq</a:t>
            </a:r>
            <a:r>
              <a:rPr lang="en-US" sz="3200" dirty="0">
                <a:solidFill>
                  <a:schemeClr val="tx1"/>
                </a:solidFill>
                <a:latin typeface="Times New Roman" panose="02020603050405020304" pitchFamily="18" charset="0"/>
                <a:cs typeface="Times New Roman" panose="02020603050405020304" pitchFamily="18" charset="0"/>
              </a:rPr>
              <a:t>: Masala: </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Xatolarni</a:t>
            </a:r>
            <a:r>
              <a:rPr lang="en-US" sz="3200" dirty="0">
                <a:solidFill>
                  <a:schemeClr val="tx1"/>
                </a:solidFill>
                <a:latin typeface="Times New Roman" panose="02020603050405020304" pitchFamily="18" charset="0"/>
                <a:cs typeface="Times New Roman" panose="02020603050405020304" pitchFamily="18" charset="0"/>
              </a:rPr>
              <a:t> toping: </a:t>
            </a:r>
            <a:r>
              <a:rPr lang="en-US" sz="3200" dirty="0" err="1">
                <a:solidFill>
                  <a:schemeClr val="tx1"/>
                </a:solidFill>
                <a:latin typeface="Times New Roman" panose="02020603050405020304" pitchFamily="18" charset="0"/>
                <a:cs typeface="Times New Roman" panose="02020603050405020304" pitchFamily="18" charset="0"/>
              </a:rPr>
              <a:t>Ataylab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noto‘g‘ri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yechilgan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masalani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to‘g‘rilash</a:t>
            </a:r>
            <a:r>
              <a:rPr lang="en-US" sz="3200" dirty="0">
                <a:solidFill>
                  <a:schemeClr val="tx1"/>
                </a:solidFill>
                <a:latin typeface="Times New Roman" panose="02020603050405020304" pitchFamily="18" charset="0"/>
                <a:cs typeface="Times New Roman" panose="02020603050405020304" pitchFamily="18" charset="0"/>
              </a:rPr>
              <a:t>.</a:t>
            </a:r>
            <a:r>
              <a:rPr lang="uz-Latn-UZ" sz="3200" dirty="0">
                <a:solidFill>
                  <a:schemeClr val="tx1"/>
                </a:solidFill>
                <a:latin typeface="Times New Roman" panose="02020603050405020304" pitchFamily="18" charset="0"/>
                <a:cs typeface="Times New Roman" panose="02020603050405020304" pitchFamily="18" charset="0"/>
              </a:rPr>
              <a:t>”</a:t>
            </a:r>
          </a:p>
          <a:p>
            <a:pPr algn="ctr"/>
            <a:r>
              <a:rPr lang="uz-Latn-UZ" sz="3200" b="1" dirty="0">
                <a:solidFill>
                  <a:schemeClr val="tx1"/>
                </a:solidFill>
                <a:latin typeface="Times New Roman" panose="02020603050405020304" pitchFamily="18" charset="0"/>
                <a:cs typeface="Times New Roman" panose="02020603050405020304" pitchFamily="18" charset="0"/>
              </a:rPr>
              <a:t>“</a:t>
            </a:r>
            <a:r>
              <a:rPr lang="en-US" sz="3200" b="1" dirty="0">
                <a:solidFill>
                  <a:schemeClr val="tx1"/>
                </a:solidFill>
                <a:latin typeface="Times New Roman" panose="02020603050405020304" pitchFamily="18" charset="0"/>
                <a:cs typeface="Times New Roman" panose="02020603050405020304" pitchFamily="18" charset="0"/>
              </a:rPr>
              <a:t>10 + 5 = 25.</a:t>
            </a:r>
            <a:r>
              <a:rPr lang="uz-Latn-UZ" sz="3200" b="1" dirty="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3" name="Прямоугольник: скругленные углы 2">
            <a:extLst>
              <a:ext uri="{FF2B5EF4-FFF2-40B4-BE49-F238E27FC236}">
                <a16:creationId xmlns:a16="http://schemas.microsoft.com/office/drawing/2014/main" id="{9542E3D2-F77A-42D3-BDC3-60824E05DD71}"/>
              </a:ext>
            </a:extLst>
          </p:cNvPr>
          <p:cNvSpPr/>
          <p:nvPr/>
        </p:nvSpPr>
        <p:spPr>
          <a:xfrm>
            <a:off x="958850" y="6772275"/>
            <a:ext cx="16078200" cy="31242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dirty="0" err="1">
                <a:solidFill>
                  <a:schemeClr val="tx1"/>
                </a:solidFill>
                <a:latin typeface="Times New Roman" panose="02020603050405020304" pitchFamily="18" charset="0"/>
                <a:cs typeface="Times New Roman" panose="02020603050405020304" pitchFamily="18" charset="0"/>
              </a:rPr>
              <a:t>Vizual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yechim</a:t>
            </a:r>
            <a:r>
              <a:rPr lang="en-US" sz="3600" dirty="0">
                <a:solidFill>
                  <a:schemeClr val="tx1"/>
                </a:solidFill>
                <a:latin typeface="Times New Roman" panose="02020603050405020304" pitchFamily="18" charset="0"/>
                <a:cs typeface="Times New Roman" panose="02020603050405020304" pitchFamily="18" charset="0"/>
              </a:rPr>
              <a:t>: Bu </a:t>
            </a:r>
            <a:r>
              <a:rPr lang="en-US" sz="3600" dirty="0" err="1">
                <a:solidFill>
                  <a:schemeClr val="tx1"/>
                </a:solidFill>
                <a:latin typeface="Times New Roman" panose="02020603050405020304" pitchFamily="18" charset="0"/>
                <a:cs typeface="Times New Roman" panose="02020603050405020304" pitchFamily="18" charset="0"/>
              </a:rPr>
              <a:t>xato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hisoblanadi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chunki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to‘g‘ri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yechim</a:t>
            </a:r>
            <a:r>
              <a:rPr lang="en-US" sz="3600" dirty="0">
                <a:solidFill>
                  <a:schemeClr val="tx1"/>
                </a:solidFill>
                <a:latin typeface="Times New Roman" panose="02020603050405020304" pitchFamily="18" charset="0"/>
                <a:cs typeface="Times New Roman" panose="02020603050405020304" pitchFamily="18" charset="0"/>
              </a:rPr>
              <a:t> 15 </a:t>
            </a:r>
            <a:r>
              <a:rPr lang="en-US" sz="3600" dirty="0" err="1">
                <a:solidFill>
                  <a:schemeClr val="tx1"/>
                </a:solidFill>
                <a:latin typeface="Times New Roman" panose="02020603050405020304" pitchFamily="18" charset="0"/>
                <a:cs typeface="Times New Roman" panose="02020603050405020304" pitchFamily="18" charset="0"/>
              </a:rPr>
              <a:t>bo‘lishi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kerak</a:t>
            </a:r>
            <a:r>
              <a:rPr lang="en-US" sz="3600" dirty="0">
                <a:solidFill>
                  <a:schemeClr val="tx1"/>
                </a:solidFill>
                <a:latin typeface="Times New Roman" panose="02020603050405020304" pitchFamily="18" charset="0"/>
                <a:cs typeface="Times New Roman" panose="02020603050405020304" pitchFamily="18" charset="0"/>
              </a:rPr>
              <a:t>. Biz </a:t>
            </a:r>
            <a:r>
              <a:rPr lang="en-US" sz="3600" dirty="0" err="1">
                <a:solidFill>
                  <a:schemeClr val="tx1"/>
                </a:solidFill>
                <a:latin typeface="Times New Roman" panose="02020603050405020304" pitchFamily="18" charset="0"/>
                <a:cs typeface="Times New Roman" panose="02020603050405020304" pitchFamily="18" charset="0"/>
              </a:rPr>
              <a:t>bu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xatoni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to‘g‘rilash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uchun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vizual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tarzda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ko‘rsatib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berishimiz</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mumkin</a:t>
            </a:r>
            <a:r>
              <a:rPr lang="en-US" sz="3600" dirty="0">
                <a:solidFill>
                  <a:schemeClr val="tx1"/>
                </a:solidFill>
                <a:latin typeface="Times New Roman" panose="02020603050405020304" pitchFamily="18" charset="0"/>
                <a:cs typeface="Times New Roman" panose="02020603050405020304" pitchFamily="18" charset="0"/>
              </a:rPr>
              <a:t>: </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10 + 5 = 15.</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 Bu </a:t>
            </a:r>
            <a:r>
              <a:rPr lang="en-US" sz="3600" dirty="0" err="1">
                <a:solidFill>
                  <a:schemeClr val="tx1"/>
                </a:solidFill>
                <a:latin typeface="Times New Roman" panose="02020603050405020304" pitchFamily="18" charset="0"/>
                <a:cs typeface="Times New Roman" panose="02020603050405020304" pitchFamily="18" charset="0"/>
              </a:rPr>
              <a:t>orqali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noto‘g‘ri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topish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to‘g‘ri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javobni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ko‘rsatish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orqali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ijodiy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rivojlantiramiz</a:t>
            </a:r>
            <a:r>
              <a:rPr lang="en-US" sz="36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0151586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graphicFrame>
        <p:nvGraphicFramePr>
          <p:cNvPr id="3" name="Схема 2">
            <a:extLst>
              <a:ext uri="{FF2B5EF4-FFF2-40B4-BE49-F238E27FC236}">
                <a16:creationId xmlns:a16="http://schemas.microsoft.com/office/drawing/2014/main" id="{14015486-D164-4127-A8B1-932843B0F97E}"/>
              </a:ext>
            </a:extLst>
          </p:cNvPr>
          <p:cNvGraphicFramePr/>
          <p:nvPr>
            <p:extLst>
              <p:ext uri="{D42A27DB-BD31-4B8C-83A1-F6EECF244321}">
                <p14:modId xmlns:p14="http://schemas.microsoft.com/office/powerpoint/2010/main" val="1489465437"/>
              </p:ext>
            </p:extLst>
          </p:nvPr>
        </p:nvGraphicFramePr>
        <p:xfrm>
          <a:off x="2077315" y="3534641"/>
          <a:ext cx="13841270" cy="70123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Прямоугольник 6">
            <a:extLst>
              <a:ext uri="{FF2B5EF4-FFF2-40B4-BE49-F238E27FC236}">
                <a16:creationId xmlns:a16="http://schemas.microsoft.com/office/drawing/2014/main" id="{499A2F46-0F25-4666-B515-C54D8BC30F68}"/>
              </a:ext>
            </a:extLst>
          </p:cNvPr>
          <p:cNvSpPr/>
          <p:nvPr/>
        </p:nvSpPr>
        <p:spPr>
          <a:xfrm>
            <a:off x="539750" y="1442980"/>
            <a:ext cx="17221200" cy="2308324"/>
          </a:xfrm>
          <a:prstGeom prst="rect">
            <a:avLst/>
          </a:prstGeom>
        </p:spPr>
        <p:txBody>
          <a:bodyPr wrap="square">
            <a:spAutoFit/>
          </a:bodyPr>
          <a:lstStyle/>
          <a:p>
            <a:pPr algn="ctr"/>
            <a:r>
              <a:rPr lang="en-US" sz="3600" b="1" dirty="0" err="1">
                <a:latin typeface="Times New Roman" panose="02020603050405020304" pitchFamily="18" charset="0"/>
                <a:cs typeface="Times New Roman" panose="02020603050405020304" pitchFamily="18" charset="0"/>
              </a:rPr>
              <a:t>Kichik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guruhlarda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ishlash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qoidalari</a:t>
            </a:r>
            <a:endParaRPr lang="uz-Latn-UZ" sz="3600" b="1" dirty="0">
              <a:latin typeface="Times New Roman" panose="02020603050405020304" pitchFamily="18" charset="0"/>
              <a:cs typeface="Times New Roman" panose="02020603050405020304" pitchFamily="18" charset="0"/>
            </a:endParaRPr>
          </a:p>
          <a:p>
            <a:r>
              <a:rPr lang="uz-Latn-UZ"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Kichik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guruhlarda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tartibi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o‘quvchilarning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hamkorlikda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ko‘nikmalarini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rivojlantiradi</a:t>
            </a:r>
            <a:r>
              <a:rPr lang="en-US" sz="3600" dirty="0">
                <a:latin typeface="Times New Roman" panose="02020603050405020304" pitchFamily="18" charset="0"/>
                <a:cs typeface="Times New Roman" panose="02020603050405020304" pitchFamily="18" charset="0"/>
              </a:rPr>
              <a:t>, har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o‘quvchining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fikrini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tinglashga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umumiy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maqsadga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erishishga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yordam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beradi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Quyida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guruhlar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samarali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to‘liq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qoidalar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keltirilgan</a:t>
            </a:r>
            <a:r>
              <a:rPr lang="en-US" sz="3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75390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graphicFrame>
        <p:nvGraphicFramePr>
          <p:cNvPr id="2" name="Схема 1">
            <a:extLst>
              <a:ext uri="{FF2B5EF4-FFF2-40B4-BE49-F238E27FC236}">
                <a16:creationId xmlns:a16="http://schemas.microsoft.com/office/drawing/2014/main" id="{F7A5A690-A40B-4E1E-9370-98A4A12FBC94}"/>
              </a:ext>
            </a:extLst>
          </p:cNvPr>
          <p:cNvGraphicFramePr/>
          <p:nvPr>
            <p:extLst>
              <p:ext uri="{D42A27DB-BD31-4B8C-83A1-F6EECF244321}">
                <p14:modId xmlns:p14="http://schemas.microsoft.com/office/powerpoint/2010/main" val="3098792543"/>
              </p:ext>
            </p:extLst>
          </p:nvPr>
        </p:nvGraphicFramePr>
        <p:xfrm>
          <a:off x="1682751" y="2962275"/>
          <a:ext cx="14782800" cy="76219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Прямоугольник 6">
            <a:extLst>
              <a:ext uri="{FF2B5EF4-FFF2-40B4-BE49-F238E27FC236}">
                <a16:creationId xmlns:a16="http://schemas.microsoft.com/office/drawing/2014/main" id="{8C0C68DC-CFDD-4639-8A95-F3C9EDC51CBB}"/>
              </a:ext>
            </a:extLst>
          </p:cNvPr>
          <p:cNvSpPr/>
          <p:nvPr/>
        </p:nvSpPr>
        <p:spPr>
          <a:xfrm>
            <a:off x="4121150" y="1664888"/>
            <a:ext cx="8568952" cy="769441"/>
          </a:xfrm>
          <a:prstGeom prst="rect">
            <a:avLst/>
          </a:prstGeom>
        </p:spPr>
        <p:txBody>
          <a:bodyPr wrap="square">
            <a:spAutoFit/>
          </a:bodyPr>
          <a:lstStyle/>
          <a:p>
            <a:pPr algn="ctr"/>
            <a:r>
              <a:rPr lang="en-US" sz="4400" b="1" dirty="0" err="1">
                <a:latin typeface="Times New Roman" panose="02020603050405020304" pitchFamily="18" charset="0"/>
                <a:cs typeface="Times New Roman" panose="02020603050405020304" pitchFamily="18" charset="0"/>
              </a:rPr>
              <a:t>Guruh</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tashkil</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etish</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qoidalari</a:t>
            </a:r>
            <a:endParaRPr lang="uz-Latn-UZ"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171154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graphicFrame>
        <p:nvGraphicFramePr>
          <p:cNvPr id="8" name="Схема 7">
            <a:extLst>
              <a:ext uri="{FF2B5EF4-FFF2-40B4-BE49-F238E27FC236}">
                <a16:creationId xmlns:a16="http://schemas.microsoft.com/office/drawing/2014/main" id="{33BE8C2F-40AC-462D-BFA2-B18BB406E32A}"/>
              </a:ext>
            </a:extLst>
          </p:cNvPr>
          <p:cNvGraphicFramePr/>
          <p:nvPr>
            <p:extLst>
              <p:ext uri="{D42A27DB-BD31-4B8C-83A1-F6EECF244321}">
                <p14:modId xmlns:p14="http://schemas.microsoft.com/office/powerpoint/2010/main" val="2900799438"/>
              </p:ext>
            </p:extLst>
          </p:nvPr>
        </p:nvGraphicFramePr>
        <p:xfrm>
          <a:off x="2559049" y="3696310"/>
          <a:ext cx="12877801" cy="70885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a:extLst>
              <a:ext uri="{FF2B5EF4-FFF2-40B4-BE49-F238E27FC236}">
                <a16:creationId xmlns:a16="http://schemas.microsoft.com/office/drawing/2014/main" id="{3F90F734-7307-4D04-B94E-0D8967D2411F}"/>
              </a:ext>
            </a:extLst>
          </p:cNvPr>
          <p:cNvSpPr/>
          <p:nvPr/>
        </p:nvSpPr>
        <p:spPr>
          <a:xfrm>
            <a:off x="539750" y="1664888"/>
            <a:ext cx="16154400" cy="1938992"/>
          </a:xfrm>
          <a:prstGeom prst="rect">
            <a:avLst/>
          </a:prstGeom>
        </p:spPr>
        <p:txBody>
          <a:bodyPr wrap="square">
            <a:spAutoFit/>
          </a:bodyPr>
          <a:lstStyle/>
          <a:p>
            <a:pPr algn="ctr"/>
            <a:r>
              <a:rPr lang="en-US" sz="4000" dirty="0" err="1">
                <a:latin typeface="Times New Roman" panose="02020603050405020304" pitchFamily="18" charset="0"/>
                <a:cs typeface="Times New Roman" panose="02020603050405020304" pitchFamily="18" charset="0"/>
              </a:rPr>
              <a:t>Rollarni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taqsimlash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qoidalari</a:t>
            </a:r>
            <a:endParaRPr lang="uz-Latn-UZ" sz="4000" dirty="0">
              <a:latin typeface="Times New Roman" panose="02020603050405020304" pitchFamily="18" charset="0"/>
              <a:cs typeface="Times New Roman" panose="02020603050405020304" pitchFamily="18" charset="0"/>
            </a:endParaRPr>
          </a:p>
          <a:p>
            <a:pPr algn="ctr"/>
            <a:r>
              <a:rPr lang="en-US" sz="4000" dirty="0" err="1">
                <a:latin typeface="Times New Roman" panose="02020603050405020304" pitchFamily="18" charset="0"/>
                <a:cs typeface="Times New Roman" panose="02020603050405020304" pitchFamily="18" charset="0"/>
              </a:rPr>
              <a:t>Guruh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ishi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samarali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bo‘lishi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uchun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o‘quvchiga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aniq</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vazifalar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berilishi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kerak</a:t>
            </a:r>
            <a:r>
              <a:rPr lang="en-US" sz="4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8047981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graphicFrame>
        <p:nvGraphicFramePr>
          <p:cNvPr id="9" name="Схема 8">
            <a:extLst>
              <a:ext uri="{FF2B5EF4-FFF2-40B4-BE49-F238E27FC236}">
                <a16:creationId xmlns:a16="http://schemas.microsoft.com/office/drawing/2014/main" id="{2453B5AB-9843-490D-B07B-46322F04A317}"/>
              </a:ext>
            </a:extLst>
          </p:cNvPr>
          <p:cNvGraphicFramePr/>
          <p:nvPr>
            <p:extLst>
              <p:ext uri="{D42A27DB-BD31-4B8C-83A1-F6EECF244321}">
                <p14:modId xmlns:p14="http://schemas.microsoft.com/office/powerpoint/2010/main" val="1529418805"/>
              </p:ext>
            </p:extLst>
          </p:nvPr>
        </p:nvGraphicFramePr>
        <p:xfrm>
          <a:off x="1530350" y="2470072"/>
          <a:ext cx="15424151" cy="79981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Прямоугольник 9">
            <a:extLst>
              <a:ext uri="{FF2B5EF4-FFF2-40B4-BE49-F238E27FC236}">
                <a16:creationId xmlns:a16="http://schemas.microsoft.com/office/drawing/2014/main" id="{742EC449-F722-4B18-8AB5-0F117D1EB2D6}"/>
              </a:ext>
            </a:extLst>
          </p:cNvPr>
          <p:cNvSpPr/>
          <p:nvPr/>
        </p:nvSpPr>
        <p:spPr>
          <a:xfrm>
            <a:off x="6766887" y="1362076"/>
            <a:ext cx="4051109" cy="1015663"/>
          </a:xfrm>
          <a:prstGeom prst="rect">
            <a:avLst/>
          </a:prstGeom>
        </p:spPr>
        <p:txBody>
          <a:bodyPr wrap="none">
            <a:spAutoFit/>
          </a:bodyPr>
          <a:lstStyle/>
          <a:p>
            <a:r>
              <a:rPr lang="en-US" sz="6000" dirty="0" err="1">
                <a:solidFill>
                  <a:srgbClr val="002060"/>
                </a:solidFill>
                <a:latin typeface="Times New Roman" panose="02020603050405020304" pitchFamily="18" charset="0"/>
                <a:cs typeface="Times New Roman" panose="02020603050405020304" pitchFamily="18" charset="0"/>
              </a:rPr>
              <a:t>Ish</a:t>
            </a:r>
            <a:r>
              <a:rPr lang="en-US" sz="6000" dirty="0">
                <a:solidFill>
                  <a:srgbClr val="002060"/>
                </a:solidFill>
                <a:latin typeface="Times New Roman" panose="02020603050405020304" pitchFamily="18" charset="0"/>
                <a:cs typeface="Times New Roman" panose="02020603050405020304" pitchFamily="18" charset="0"/>
              </a:rPr>
              <a:t> </a:t>
            </a:r>
            <a:r>
              <a:rPr lang="en-US" sz="6000" dirty="0" err="1">
                <a:solidFill>
                  <a:srgbClr val="002060"/>
                </a:solidFill>
                <a:latin typeface="Times New Roman" panose="02020603050405020304" pitchFamily="18" charset="0"/>
                <a:cs typeface="Times New Roman" panose="02020603050405020304" pitchFamily="18" charset="0"/>
              </a:rPr>
              <a:t>qoidalari</a:t>
            </a:r>
            <a:endParaRPr lang="ru-RU" sz="6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807568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Прямоугольник 6">
            <a:extLst>
              <a:ext uri="{FF2B5EF4-FFF2-40B4-BE49-F238E27FC236}">
                <a16:creationId xmlns:a16="http://schemas.microsoft.com/office/drawing/2014/main" id="{EC33EFA0-66C5-4786-BC44-539EF2382F82}"/>
              </a:ext>
            </a:extLst>
          </p:cNvPr>
          <p:cNvSpPr/>
          <p:nvPr/>
        </p:nvSpPr>
        <p:spPr>
          <a:xfrm>
            <a:off x="4044950" y="1442980"/>
            <a:ext cx="7609776" cy="923330"/>
          </a:xfrm>
          <a:prstGeom prst="rect">
            <a:avLst/>
          </a:prstGeom>
        </p:spPr>
        <p:txBody>
          <a:bodyPr wrap="none">
            <a:spAutoFit/>
          </a:bodyPr>
          <a:lstStyle/>
          <a:p>
            <a:r>
              <a:rPr lang="en-US" sz="5400" dirty="0" err="1">
                <a:latin typeface="Times New Roman" panose="02020603050405020304" pitchFamily="18" charset="0"/>
                <a:cs typeface="Times New Roman" panose="02020603050405020304" pitchFamily="18" charset="0"/>
              </a:rPr>
              <a:t>Guruh</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faoliyatini</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baholash</a:t>
            </a:r>
            <a:endParaRPr lang="ru-RU" sz="5400" dirty="0">
              <a:latin typeface="Times New Roman" panose="02020603050405020304" pitchFamily="18" charset="0"/>
              <a:cs typeface="Times New Roman" panose="02020603050405020304" pitchFamily="18" charset="0"/>
            </a:endParaRPr>
          </a:p>
        </p:txBody>
      </p:sp>
      <p:sp>
        <p:nvSpPr>
          <p:cNvPr id="8" name="Прямоугольник: скругленные углы 7">
            <a:extLst>
              <a:ext uri="{FF2B5EF4-FFF2-40B4-BE49-F238E27FC236}">
                <a16:creationId xmlns:a16="http://schemas.microsoft.com/office/drawing/2014/main" id="{CCC4D538-7891-43DF-8241-C512C25E3F43}"/>
              </a:ext>
            </a:extLst>
          </p:cNvPr>
          <p:cNvSpPr/>
          <p:nvPr/>
        </p:nvSpPr>
        <p:spPr>
          <a:xfrm>
            <a:off x="996950" y="3038475"/>
            <a:ext cx="13411200" cy="10668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dirty="0">
                <a:solidFill>
                  <a:schemeClr val="tx1"/>
                </a:solidFill>
                <a:latin typeface="Times New Roman" panose="02020603050405020304" pitchFamily="18" charset="0"/>
                <a:cs typeface="Times New Roman" panose="02020603050405020304" pitchFamily="18" charset="0"/>
              </a:rPr>
              <a:t>1. </a:t>
            </a:r>
            <a:r>
              <a:rPr lang="en-US" sz="4000" dirty="0" err="1">
                <a:solidFill>
                  <a:schemeClr val="tx1"/>
                </a:solidFill>
                <a:latin typeface="Times New Roman" panose="02020603050405020304" pitchFamily="18" charset="0"/>
                <a:cs typeface="Times New Roman" panose="02020603050405020304" pitchFamily="18" charset="0"/>
              </a:rPr>
              <a:t>Guruh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oxirida</a:t>
            </a:r>
            <a:r>
              <a:rPr lang="en-US" sz="4000" dirty="0">
                <a:solidFill>
                  <a:schemeClr val="tx1"/>
                </a:solidFill>
                <a:latin typeface="Times New Roman" panose="02020603050405020304" pitchFamily="18" charset="0"/>
                <a:cs typeface="Times New Roman" panose="02020603050405020304" pitchFamily="18" charset="0"/>
              </a:rPr>
              <a:t> har </a:t>
            </a:r>
            <a:r>
              <a:rPr lang="en-US" sz="4000" dirty="0" err="1">
                <a:solidFill>
                  <a:schemeClr val="tx1"/>
                </a:solidFill>
                <a:latin typeface="Times New Roman" panose="02020603050405020304" pitchFamily="18" charset="0"/>
                <a:cs typeface="Times New Roman" panose="02020603050405020304" pitchFamily="18" charset="0"/>
              </a:rPr>
              <a:t>bir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a’zo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o‘z</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hissasini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tahlil</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qiladi</a:t>
            </a:r>
            <a:r>
              <a:rPr lang="en-US" sz="4000" dirty="0">
                <a:solidFill>
                  <a:schemeClr val="tx1"/>
                </a:solidFill>
                <a:latin typeface="Times New Roman" panose="02020603050405020304" pitchFamily="18" charset="0"/>
                <a:cs typeface="Times New Roman" panose="02020603050405020304" pitchFamily="18" charset="0"/>
              </a:rPr>
              <a:t>.</a:t>
            </a:r>
          </a:p>
        </p:txBody>
      </p:sp>
      <p:sp>
        <p:nvSpPr>
          <p:cNvPr id="9" name="Прямоугольник: скругленные углы 8">
            <a:extLst>
              <a:ext uri="{FF2B5EF4-FFF2-40B4-BE49-F238E27FC236}">
                <a16:creationId xmlns:a16="http://schemas.microsoft.com/office/drawing/2014/main" id="{18F6C7C8-7F5B-4924-880F-0BA4E32C9208}"/>
              </a:ext>
            </a:extLst>
          </p:cNvPr>
          <p:cNvSpPr/>
          <p:nvPr/>
        </p:nvSpPr>
        <p:spPr>
          <a:xfrm>
            <a:off x="996950" y="4814022"/>
            <a:ext cx="13411200" cy="376410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dirty="0">
                <a:solidFill>
                  <a:schemeClr val="tx1"/>
                </a:solidFill>
                <a:latin typeface="Times New Roman" panose="02020603050405020304" pitchFamily="18" charset="0"/>
                <a:cs typeface="Times New Roman" panose="02020603050405020304" pitchFamily="18" charset="0"/>
              </a:rPr>
              <a:t>2. </a:t>
            </a:r>
            <a:r>
              <a:rPr lang="en-US" sz="4000" dirty="0" err="1">
                <a:solidFill>
                  <a:schemeClr val="tx1"/>
                </a:solidFill>
                <a:latin typeface="Times New Roman" panose="02020603050405020304" pitchFamily="18" charset="0"/>
                <a:cs typeface="Times New Roman" panose="02020603050405020304" pitchFamily="18" charset="0"/>
              </a:rPr>
              <a:t>Guruh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faoliyati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quyidagicha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baholanadi</a:t>
            </a:r>
            <a:r>
              <a:rPr lang="en-US" sz="40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4000" dirty="0" err="1">
                <a:solidFill>
                  <a:schemeClr val="tx1"/>
                </a:solidFill>
                <a:latin typeface="Times New Roman" panose="02020603050405020304" pitchFamily="18" charset="0"/>
                <a:cs typeface="Times New Roman" panose="02020603050405020304" pitchFamily="18" charset="0"/>
              </a:rPr>
              <a:t>Guruh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maqsadga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erishdimi</a:t>
            </a:r>
            <a:r>
              <a:rPr lang="en-US" sz="40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4000" dirty="0" err="1">
                <a:solidFill>
                  <a:schemeClr val="tx1"/>
                </a:solidFill>
                <a:latin typeface="Times New Roman" panose="02020603050405020304" pitchFamily="18" charset="0"/>
                <a:cs typeface="Times New Roman" panose="02020603050405020304" pitchFamily="18" charset="0"/>
              </a:rPr>
              <a:t>Vaqt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samarali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ishlatildimi</a:t>
            </a:r>
            <a:r>
              <a:rPr lang="en-US" sz="40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4000" dirty="0">
                <a:solidFill>
                  <a:schemeClr val="tx1"/>
                </a:solidFill>
                <a:latin typeface="Times New Roman" panose="02020603050405020304" pitchFamily="18" charset="0"/>
                <a:cs typeface="Times New Roman" panose="02020603050405020304" pitchFamily="18" charset="0"/>
              </a:rPr>
              <a:t>Har </a:t>
            </a:r>
            <a:r>
              <a:rPr lang="en-US" sz="4000" dirty="0" err="1">
                <a:solidFill>
                  <a:schemeClr val="tx1"/>
                </a:solidFill>
                <a:latin typeface="Times New Roman" panose="02020603050405020304" pitchFamily="18" charset="0"/>
                <a:cs typeface="Times New Roman" panose="02020603050405020304" pitchFamily="18" charset="0"/>
              </a:rPr>
              <a:t>bir</a:t>
            </a:r>
            <a:r>
              <a:rPr lang="en-US" sz="4000" dirty="0">
                <a:solidFill>
                  <a:schemeClr val="tx1"/>
                </a:solidFill>
                <a:latin typeface="Times New Roman" panose="02020603050405020304" pitchFamily="18" charset="0"/>
                <a:cs typeface="Times New Roman" panose="02020603050405020304" pitchFamily="18" charset="0"/>
              </a:rPr>
              <a:t> a</a:t>
            </a:r>
            <a:r>
              <a:rPr lang="uz-Latn-UZ" sz="4000" dirty="0">
                <a:solidFill>
                  <a:schemeClr val="tx1"/>
                </a:solidFill>
                <a:latin typeface="Times New Roman" panose="02020603050405020304" pitchFamily="18" charset="0"/>
                <a:cs typeface="Times New Roman" panose="02020603050405020304" pitchFamily="18" charset="0"/>
              </a:rPr>
              <a:t>’</a:t>
            </a:r>
            <a:r>
              <a:rPr lang="en-US" sz="4000" dirty="0">
                <a:solidFill>
                  <a:schemeClr val="tx1"/>
                </a:solidFill>
                <a:latin typeface="Times New Roman" panose="02020603050405020304" pitchFamily="18" charset="0"/>
                <a:cs typeface="Times New Roman" panose="02020603050405020304" pitchFamily="18" charset="0"/>
              </a:rPr>
              <a:t>zo </a:t>
            </a:r>
            <a:r>
              <a:rPr lang="en-US" sz="4000" dirty="0" err="1">
                <a:solidFill>
                  <a:schemeClr val="tx1"/>
                </a:solidFill>
                <a:latin typeface="Times New Roman" panose="02020603050405020304" pitchFamily="18" charset="0"/>
                <a:cs typeface="Times New Roman" panose="02020603050405020304" pitchFamily="18" charset="0"/>
              </a:rPr>
              <a:t>o‘z</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vazifasini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bajardimi</a:t>
            </a:r>
            <a:r>
              <a:rPr lang="en-US" sz="40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8515473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Прямоугольник 6">
            <a:extLst>
              <a:ext uri="{FF2B5EF4-FFF2-40B4-BE49-F238E27FC236}">
                <a16:creationId xmlns:a16="http://schemas.microsoft.com/office/drawing/2014/main" id="{A1FAB43B-8390-44BF-B2DC-938EFA06B1F9}"/>
              </a:ext>
            </a:extLst>
          </p:cNvPr>
          <p:cNvSpPr/>
          <p:nvPr/>
        </p:nvSpPr>
        <p:spPr>
          <a:xfrm>
            <a:off x="4349750" y="1676145"/>
            <a:ext cx="8167621" cy="923330"/>
          </a:xfrm>
          <a:prstGeom prst="rect">
            <a:avLst/>
          </a:prstGeom>
        </p:spPr>
        <p:txBody>
          <a:bodyPr wrap="none">
            <a:spAutoFit/>
          </a:bodyPr>
          <a:lstStyle/>
          <a:p>
            <a:r>
              <a:rPr lang="en-US" sz="5400" dirty="0" err="1">
                <a:latin typeface="Times New Roman" panose="02020603050405020304" pitchFamily="18" charset="0"/>
                <a:cs typeface="Times New Roman" panose="02020603050405020304" pitchFamily="18" charset="0"/>
              </a:rPr>
              <a:t>Guruh</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uchun</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misol</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topshiriq</a:t>
            </a:r>
            <a:endParaRPr lang="ru-RU" sz="54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9CF8D581-482E-4E4E-B224-7C1B5CA8D795}"/>
              </a:ext>
            </a:extLst>
          </p:cNvPr>
          <p:cNvSpPr/>
          <p:nvPr/>
        </p:nvSpPr>
        <p:spPr>
          <a:xfrm>
            <a:off x="1682750" y="3876675"/>
            <a:ext cx="13030200" cy="524853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200" dirty="0">
                <a:solidFill>
                  <a:schemeClr val="tx1"/>
                </a:solidFill>
                <a:latin typeface="Times New Roman" panose="02020603050405020304" pitchFamily="18" charset="0"/>
                <a:cs typeface="Times New Roman" panose="02020603050405020304" pitchFamily="18" charset="0"/>
              </a:rPr>
              <a:t>Masala: </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Bitta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olma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bog‘ida</a:t>
            </a:r>
            <a:r>
              <a:rPr lang="en-US" sz="3200" dirty="0">
                <a:solidFill>
                  <a:schemeClr val="tx1"/>
                </a:solidFill>
                <a:latin typeface="Times New Roman" panose="02020603050405020304" pitchFamily="18" charset="0"/>
                <a:cs typeface="Times New Roman" panose="02020603050405020304" pitchFamily="18" charset="0"/>
              </a:rPr>
              <a:t> 120 ta </a:t>
            </a:r>
            <a:r>
              <a:rPr lang="en-US" sz="3200" dirty="0" err="1">
                <a:solidFill>
                  <a:schemeClr val="tx1"/>
                </a:solidFill>
                <a:latin typeface="Times New Roman" panose="02020603050405020304" pitchFamily="18" charset="0"/>
                <a:cs typeface="Times New Roman" panose="02020603050405020304" pitchFamily="18" charset="0"/>
              </a:rPr>
              <a:t>daraxt</a:t>
            </a:r>
            <a:r>
              <a:rPr lang="en-US" sz="3200" dirty="0">
                <a:solidFill>
                  <a:schemeClr val="tx1"/>
                </a:solidFill>
                <a:latin typeface="Times New Roman" panose="02020603050405020304" pitchFamily="18" charset="0"/>
                <a:cs typeface="Times New Roman" panose="02020603050405020304" pitchFamily="18" charset="0"/>
              </a:rPr>
              <a:t> bor. </a:t>
            </a:r>
            <a:r>
              <a:rPr lang="en-US" sz="3200" dirty="0" err="1">
                <a:solidFill>
                  <a:schemeClr val="tx1"/>
                </a:solidFill>
                <a:latin typeface="Times New Roman" panose="02020603050405020304" pitchFamily="18" charset="0"/>
                <a:cs typeface="Times New Roman" panose="02020603050405020304" pitchFamily="18" charset="0"/>
              </a:rPr>
              <a:t>Daraxtlar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qator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ekilgan</a:t>
            </a:r>
            <a:r>
              <a:rPr lang="en-US" sz="3200" dirty="0">
                <a:solidFill>
                  <a:schemeClr val="tx1"/>
                </a:solidFill>
                <a:latin typeface="Times New Roman" panose="02020603050405020304" pitchFamily="18" charset="0"/>
                <a:cs typeface="Times New Roman" panose="02020603050405020304" pitchFamily="18" charset="0"/>
              </a:rPr>
              <a:t>. Har </a:t>
            </a:r>
            <a:r>
              <a:rPr lang="en-US" sz="3200" dirty="0" err="1">
                <a:solidFill>
                  <a:schemeClr val="tx1"/>
                </a:solidFill>
                <a:latin typeface="Times New Roman" panose="02020603050405020304" pitchFamily="18" charset="0"/>
                <a:cs typeface="Times New Roman" panose="02020603050405020304" pitchFamily="18" charset="0"/>
              </a:rPr>
              <a:t>bir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qatorga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nechta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daraxt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tushadi</a:t>
            </a:r>
            <a:r>
              <a:rPr lang="en-US" sz="3200" dirty="0">
                <a:solidFill>
                  <a:schemeClr val="tx1"/>
                </a:solidFill>
                <a:latin typeface="Times New Roman" panose="02020603050405020304" pitchFamily="18" charset="0"/>
                <a:cs typeface="Times New Roman" panose="02020603050405020304" pitchFamily="18" charset="0"/>
              </a:rPr>
              <a:t>?</a:t>
            </a:r>
            <a:r>
              <a:rPr lang="uz-Latn-UZ" sz="3200" dirty="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a:p>
            <a:endParaRPr lang="uz-Latn-UZ"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Guruh</a:t>
            </a:r>
            <a:r>
              <a:rPr lang="en-US" sz="3200" dirty="0">
                <a:solidFill>
                  <a:schemeClr val="tx1"/>
                </a:solidFill>
                <a:latin typeface="Times New Roman" panose="02020603050405020304" pitchFamily="18" charset="0"/>
                <a:cs typeface="Times New Roman" panose="02020603050405020304" pitchFamily="18" charset="0"/>
              </a:rPr>
              <a:t> a</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zolari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rollarni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taqsimlaydi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masalani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birgalikda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muhokama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yechim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topadi</a:t>
            </a:r>
            <a:r>
              <a:rPr lang="en-US" sz="3200" dirty="0">
                <a:solidFill>
                  <a:schemeClr val="tx1"/>
                </a:solidFill>
                <a:latin typeface="Times New Roman" panose="02020603050405020304" pitchFamily="18" charset="0"/>
                <a:cs typeface="Times New Roman" panose="02020603050405020304" pitchFamily="18" charset="0"/>
              </a:rPr>
              <a:t>.</a:t>
            </a:r>
          </a:p>
          <a:p>
            <a:endParaRPr lang="en-US"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Ushbu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qoidalar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kichik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guruhlarda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samarali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ishlash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uchun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yordam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beradi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bilimlarini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mustahkamlaydi</a:t>
            </a:r>
            <a:r>
              <a:rPr lang="en-US" sz="3200" dirty="0">
                <a:solidFill>
                  <a:schemeClr val="tx1"/>
                </a:solidFill>
                <a:latin typeface="Times New Roman" panose="02020603050405020304" pitchFamily="18" charset="0"/>
                <a:cs typeface="Times New Roman" panose="02020603050405020304" pitchFamily="18" charset="0"/>
              </a:rPr>
              <a:t>.</a:t>
            </a:r>
            <a:endParaRPr lang="ru-RU"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567775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Freeform 5">
            <a:extLst>
              <a:ext uri="{FF2B5EF4-FFF2-40B4-BE49-F238E27FC236}">
                <a16:creationId xmlns:a16="http://schemas.microsoft.com/office/drawing/2014/main" id="{1A20008B-2327-4B5C-AD9E-860F6E5FC55B}"/>
              </a:ext>
            </a:extLst>
          </p:cNvPr>
          <p:cNvSpPr/>
          <p:nvPr/>
        </p:nvSpPr>
        <p:spPr>
          <a:xfrm>
            <a:off x="1073150" y="4402539"/>
            <a:ext cx="4343400" cy="6172199"/>
          </a:xfrm>
          <a:custGeom>
            <a:avLst/>
            <a:gdLst/>
            <a:ahLst/>
            <a:cxnLst/>
            <a:rect l="l" t="t" r="r" b="b"/>
            <a:pathLst>
              <a:path w="3327338" h="4712015">
                <a:moveTo>
                  <a:pt x="0" y="0"/>
                </a:moveTo>
                <a:lnTo>
                  <a:pt x="3327337" y="0"/>
                </a:lnTo>
                <a:lnTo>
                  <a:pt x="3327337" y="4712014"/>
                </a:lnTo>
                <a:lnTo>
                  <a:pt x="0" y="4712014"/>
                </a:lnTo>
                <a:lnTo>
                  <a:pt x="0" y="0"/>
                </a:lnTo>
                <a:close/>
              </a:path>
            </a:pathLst>
          </a:custGeom>
          <a:blipFill>
            <a:blip r:embed="rId4"/>
            <a:stretch>
              <a:fillRect l="-1645" r="-1645" b="-5899"/>
            </a:stretch>
          </a:blipFill>
        </p:spPr>
      </p:sp>
      <p:sp>
        <p:nvSpPr>
          <p:cNvPr id="8" name="TextBox 7">
            <a:extLst>
              <a:ext uri="{FF2B5EF4-FFF2-40B4-BE49-F238E27FC236}">
                <a16:creationId xmlns:a16="http://schemas.microsoft.com/office/drawing/2014/main" id="{55C98C7E-F0DE-4C66-AC5C-EE3BB9CEF982}"/>
              </a:ext>
            </a:extLst>
          </p:cNvPr>
          <p:cNvSpPr txBox="1"/>
          <p:nvPr/>
        </p:nvSpPr>
        <p:spPr>
          <a:xfrm>
            <a:off x="420926" y="1799062"/>
            <a:ext cx="7543800" cy="1083245"/>
          </a:xfrm>
          <a:prstGeom prst="rect">
            <a:avLst/>
          </a:prstGeom>
        </p:spPr>
        <p:txBody>
          <a:bodyPr wrap="square" lIns="0" tIns="0" rIns="0" bIns="0" rtlCol="0" anchor="t">
            <a:spAutoFit/>
          </a:bodyPr>
          <a:lstStyle/>
          <a:p>
            <a:pPr algn="ctr">
              <a:lnSpc>
                <a:spcPts val="9228"/>
              </a:lnSpc>
            </a:pPr>
            <a:r>
              <a:rPr lang="en-US" sz="6600" dirty="0" err="1">
                <a:latin typeface="Times New Roman" panose="02020603050405020304" pitchFamily="18" charset="0"/>
                <a:ea typeface="Gagalin"/>
                <a:cs typeface="Times New Roman" panose="02020603050405020304" pitchFamily="18" charset="0"/>
                <a:sym typeface="Gagalin"/>
              </a:rPr>
              <a:t>Matematik</a:t>
            </a:r>
            <a:r>
              <a:rPr lang="en-US" sz="6600" dirty="0">
                <a:latin typeface="Times New Roman" panose="02020603050405020304" pitchFamily="18" charset="0"/>
                <a:ea typeface="Gagalin"/>
                <a:cs typeface="Times New Roman" panose="02020603050405020304" pitchFamily="18" charset="0"/>
                <a:sym typeface="Gagalin"/>
              </a:rPr>
              <a:t> </a:t>
            </a:r>
            <a:r>
              <a:rPr lang="en-US" sz="6600" dirty="0" err="1">
                <a:latin typeface="Times New Roman" panose="02020603050405020304" pitchFamily="18" charset="0"/>
                <a:ea typeface="Gagalin"/>
                <a:cs typeface="Times New Roman" panose="02020603050405020304" pitchFamily="18" charset="0"/>
                <a:sym typeface="Gagalin"/>
              </a:rPr>
              <a:t>diktant</a:t>
            </a:r>
            <a:endParaRPr lang="en-US" sz="6600" dirty="0">
              <a:latin typeface="Times New Roman" panose="02020603050405020304" pitchFamily="18" charset="0"/>
              <a:ea typeface="Gagalin"/>
              <a:cs typeface="Times New Roman" panose="02020603050405020304" pitchFamily="18" charset="0"/>
              <a:sym typeface="Gagalin"/>
            </a:endParaRPr>
          </a:p>
        </p:txBody>
      </p:sp>
      <p:sp>
        <p:nvSpPr>
          <p:cNvPr id="9" name="Freeform 6">
            <a:extLst>
              <a:ext uri="{FF2B5EF4-FFF2-40B4-BE49-F238E27FC236}">
                <a16:creationId xmlns:a16="http://schemas.microsoft.com/office/drawing/2014/main" id="{D7BADE80-075B-4A85-8BCC-21C865C1E450}"/>
              </a:ext>
            </a:extLst>
          </p:cNvPr>
          <p:cNvSpPr/>
          <p:nvPr/>
        </p:nvSpPr>
        <p:spPr>
          <a:xfrm>
            <a:off x="8693150" y="1920650"/>
            <a:ext cx="8832226" cy="8880700"/>
          </a:xfrm>
          <a:custGeom>
            <a:avLst/>
            <a:gdLst/>
            <a:ahLst/>
            <a:cxnLst/>
            <a:rect l="l" t="t" r="r" b="b"/>
            <a:pathLst>
              <a:path w="8832226" h="8880700">
                <a:moveTo>
                  <a:pt x="0" y="0"/>
                </a:moveTo>
                <a:lnTo>
                  <a:pt x="8832226" y="0"/>
                </a:lnTo>
                <a:lnTo>
                  <a:pt x="8832226" y="8880700"/>
                </a:lnTo>
                <a:lnTo>
                  <a:pt x="0" y="8880700"/>
                </a:lnTo>
                <a:lnTo>
                  <a:pt x="0" y="0"/>
                </a:lnTo>
                <a:close/>
              </a:path>
            </a:pathLst>
          </a:custGeom>
          <a:blipFill>
            <a:blip r:embed="rId5"/>
            <a:stretch>
              <a:fillRect l="-1738" t="-2398" r="-1738"/>
            </a:stretch>
          </a:blipFill>
        </p:spPr>
      </p:sp>
    </p:spTree>
    <p:extLst>
      <p:ext uri="{BB962C8B-B14F-4D97-AF65-F5344CB8AC3E}">
        <p14:creationId xmlns:p14="http://schemas.microsoft.com/office/powerpoint/2010/main" val="156835405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Freeform 2">
            <a:extLst>
              <a:ext uri="{FF2B5EF4-FFF2-40B4-BE49-F238E27FC236}">
                <a16:creationId xmlns:a16="http://schemas.microsoft.com/office/drawing/2014/main" id="{6A2CF85B-5D1A-438C-AE0F-24A9A43CF033}"/>
              </a:ext>
            </a:extLst>
          </p:cNvPr>
          <p:cNvSpPr/>
          <p:nvPr/>
        </p:nvSpPr>
        <p:spPr>
          <a:xfrm>
            <a:off x="387350" y="2657475"/>
            <a:ext cx="9448800" cy="6934200"/>
          </a:xfrm>
          <a:custGeom>
            <a:avLst/>
            <a:gdLst/>
            <a:ahLst/>
            <a:cxnLst/>
            <a:rect l="l" t="t" r="r" b="b"/>
            <a:pathLst>
              <a:path w="9205143" h="6163610">
                <a:moveTo>
                  <a:pt x="0" y="0"/>
                </a:moveTo>
                <a:lnTo>
                  <a:pt x="9205143" y="0"/>
                </a:lnTo>
                <a:lnTo>
                  <a:pt x="9205143" y="6163610"/>
                </a:lnTo>
                <a:lnTo>
                  <a:pt x="0" y="6163610"/>
                </a:lnTo>
                <a:lnTo>
                  <a:pt x="0" y="0"/>
                </a:lnTo>
                <a:close/>
              </a:path>
            </a:pathLst>
          </a:custGeom>
          <a:blipFill>
            <a:blip r:embed="rId4"/>
            <a:stretch>
              <a:fillRect/>
            </a:stretch>
          </a:blipFill>
        </p:spPr>
      </p:sp>
      <p:sp>
        <p:nvSpPr>
          <p:cNvPr id="8" name="TextBox 4">
            <a:extLst>
              <a:ext uri="{FF2B5EF4-FFF2-40B4-BE49-F238E27FC236}">
                <a16:creationId xmlns:a16="http://schemas.microsoft.com/office/drawing/2014/main" id="{D136C589-3190-4B74-A169-66895694796F}"/>
              </a:ext>
            </a:extLst>
          </p:cNvPr>
          <p:cNvSpPr txBox="1"/>
          <p:nvPr/>
        </p:nvSpPr>
        <p:spPr>
          <a:xfrm>
            <a:off x="4349750" y="3648075"/>
            <a:ext cx="1905000" cy="679673"/>
          </a:xfrm>
          <a:prstGeom prst="rect">
            <a:avLst/>
          </a:prstGeom>
        </p:spPr>
        <p:txBody>
          <a:bodyPr wrap="square" lIns="0" tIns="0" rIns="0" bIns="0" rtlCol="0" anchor="t">
            <a:spAutoFit/>
          </a:bodyPr>
          <a:lstStyle/>
          <a:p>
            <a:pPr>
              <a:lnSpc>
                <a:spcPts val="2590"/>
              </a:lnSpc>
            </a:pP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Qanday</a:t>
            </a: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bo</a:t>
            </a:r>
            <a:r>
              <a:rPr lang="en-US" sz="2800" b="1" dirty="0" err="1">
                <a:latin typeface="Times New Roman" panose="02020603050405020304" pitchFamily="18" charset="0"/>
                <a:cs typeface="Times New Roman" panose="02020603050405020304" pitchFamily="18" charset="0"/>
              </a:rPr>
              <a:t>‘</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lar</a:t>
            </a: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edi</a:t>
            </a: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p>
        </p:txBody>
      </p:sp>
      <p:sp>
        <p:nvSpPr>
          <p:cNvPr id="9" name="Freeform 3">
            <a:extLst>
              <a:ext uri="{FF2B5EF4-FFF2-40B4-BE49-F238E27FC236}">
                <a16:creationId xmlns:a16="http://schemas.microsoft.com/office/drawing/2014/main" id="{E747866D-1272-4DAB-AC7A-AC791539EB8E}"/>
              </a:ext>
            </a:extLst>
          </p:cNvPr>
          <p:cNvSpPr/>
          <p:nvPr/>
        </p:nvSpPr>
        <p:spPr>
          <a:xfrm>
            <a:off x="10750550" y="2101136"/>
            <a:ext cx="6554548" cy="8046878"/>
          </a:xfrm>
          <a:custGeom>
            <a:avLst/>
            <a:gdLst/>
            <a:ahLst/>
            <a:cxnLst/>
            <a:rect l="l" t="t" r="r" b="b"/>
            <a:pathLst>
              <a:path w="6554548" h="8046878">
                <a:moveTo>
                  <a:pt x="0" y="0"/>
                </a:moveTo>
                <a:lnTo>
                  <a:pt x="6554548" y="0"/>
                </a:lnTo>
                <a:lnTo>
                  <a:pt x="6554548" y="8046877"/>
                </a:lnTo>
                <a:lnTo>
                  <a:pt x="0" y="8046877"/>
                </a:lnTo>
                <a:lnTo>
                  <a:pt x="0" y="0"/>
                </a:lnTo>
                <a:close/>
              </a:path>
            </a:pathLst>
          </a:custGeom>
          <a:blipFill>
            <a:blip r:embed="rId5">
              <a:extLst>
                <a:ext uri="{96DAC541-7B7A-43D3-8B79-37D633B846F1}">
                  <asvg:svgBlip xmlns="" xmlns:asvg="http://schemas.microsoft.com/office/drawing/2016/SVG/main" r:embed="rId8"/>
                </a:ext>
              </a:extLst>
            </a:blip>
            <a:stretch>
              <a:fillRect/>
            </a:stretch>
          </a:blipFill>
        </p:spPr>
      </p:sp>
      <p:sp>
        <p:nvSpPr>
          <p:cNvPr id="10" name="TextBox 5">
            <a:extLst>
              <a:ext uri="{FF2B5EF4-FFF2-40B4-BE49-F238E27FC236}">
                <a16:creationId xmlns:a16="http://schemas.microsoft.com/office/drawing/2014/main" id="{8C083967-70D1-4AEB-A39B-A1928F423DF9}"/>
              </a:ext>
            </a:extLst>
          </p:cNvPr>
          <p:cNvSpPr txBox="1"/>
          <p:nvPr/>
        </p:nvSpPr>
        <p:spPr>
          <a:xfrm>
            <a:off x="10922375" y="3058265"/>
            <a:ext cx="3118726" cy="2308324"/>
          </a:xfrm>
          <a:prstGeom prst="rect">
            <a:avLst/>
          </a:prstGeom>
        </p:spPr>
        <p:txBody>
          <a:bodyPr lIns="0" tIns="0" rIns="0" bIns="0" rtlCol="0" anchor="t">
            <a:spAutoFit/>
          </a:bodyPr>
          <a:lstStyle/>
          <a:p>
            <a:pPr algn="l">
              <a:lnSpc>
                <a:spcPts val="3584"/>
              </a:lnSpc>
            </a:pP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Ishtirokchilarni</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tanlash</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5-7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kishidan</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iborat</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guruhlar</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shakllantiriladi</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p>
        </p:txBody>
      </p:sp>
      <p:sp>
        <p:nvSpPr>
          <p:cNvPr id="11" name="TextBox 6">
            <a:extLst>
              <a:ext uri="{FF2B5EF4-FFF2-40B4-BE49-F238E27FC236}">
                <a16:creationId xmlns:a16="http://schemas.microsoft.com/office/drawing/2014/main" id="{229B1428-6E9C-4B97-BB50-8141A6E15CC2}"/>
              </a:ext>
            </a:extLst>
          </p:cNvPr>
          <p:cNvSpPr txBox="1"/>
          <p:nvPr/>
        </p:nvSpPr>
        <p:spPr>
          <a:xfrm>
            <a:off x="14431103" y="3190875"/>
            <a:ext cx="2894200" cy="2769989"/>
          </a:xfrm>
          <a:prstGeom prst="rect">
            <a:avLst/>
          </a:prstGeom>
        </p:spPr>
        <p:txBody>
          <a:bodyPr lIns="0" tIns="0" rIns="0" bIns="0" rtlCol="0" anchor="t">
            <a:spAutoFit/>
          </a:bodyPr>
          <a:lstStyle/>
          <a:p>
            <a:pPr>
              <a:lnSpc>
                <a:spcPts val="3583"/>
              </a:lnSpc>
            </a:pP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Savol</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taqdim</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etish</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O</a:t>
            </a:r>
            <a:r>
              <a:rPr lang="en-US" sz="3200" dirty="0" err="1">
                <a:latin typeface="Times New Roman" panose="02020603050405020304" pitchFamily="18" charset="0"/>
                <a:cs typeface="Times New Roman" panose="02020603050405020304" pitchFamily="18" charset="0"/>
              </a:rPr>
              <a:t>‘</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yinchilarga</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Qanday</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bo</a:t>
            </a:r>
            <a:r>
              <a:rPr lang="en-US" sz="3200" dirty="0" err="1">
                <a:latin typeface="Times New Roman" panose="02020603050405020304" pitchFamily="18" charset="0"/>
                <a:cs typeface="Times New Roman" panose="02020603050405020304" pitchFamily="18" charset="0"/>
              </a:rPr>
              <a:t>‘</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lar</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edi</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shaklida</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savollar</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beriladi</a:t>
            </a:r>
            <a:endPar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2" name="TextBox 7">
            <a:extLst>
              <a:ext uri="{FF2B5EF4-FFF2-40B4-BE49-F238E27FC236}">
                <a16:creationId xmlns:a16="http://schemas.microsoft.com/office/drawing/2014/main" id="{2DFF2A52-03F4-46D1-A44D-31CC9057770A}"/>
              </a:ext>
            </a:extLst>
          </p:cNvPr>
          <p:cNvSpPr txBox="1"/>
          <p:nvPr/>
        </p:nvSpPr>
        <p:spPr>
          <a:xfrm>
            <a:off x="10928725" y="6696075"/>
            <a:ext cx="2833949" cy="3027239"/>
          </a:xfrm>
          <a:prstGeom prst="rect">
            <a:avLst/>
          </a:prstGeom>
        </p:spPr>
        <p:txBody>
          <a:bodyPr lIns="0" tIns="0" rIns="0" bIns="0" rtlCol="0" anchor="t">
            <a:spAutoFit/>
          </a:bodyPr>
          <a:lstStyle/>
          <a:p>
            <a:pPr algn="l">
              <a:lnSpc>
                <a:spcPts val="3392"/>
              </a:lnSpc>
            </a:pPr>
            <a:r>
              <a:rPr lang="en-US" sz="28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Muhokama</a:t>
            </a:r>
            <a:r>
              <a:rPr lang="en-US" sz="28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Guruhlar</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savol</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bo'yicha</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fikr</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almashadilar</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va</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turli</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yechimlarni</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muhokama</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qiladilar</a:t>
            </a:r>
            <a:endPar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3" name="TextBox 8">
            <a:extLst>
              <a:ext uri="{FF2B5EF4-FFF2-40B4-BE49-F238E27FC236}">
                <a16:creationId xmlns:a16="http://schemas.microsoft.com/office/drawing/2014/main" id="{3CA09555-CEDE-4165-872B-4A1556A1BF66}"/>
              </a:ext>
            </a:extLst>
          </p:cNvPr>
          <p:cNvSpPr txBox="1"/>
          <p:nvPr/>
        </p:nvSpPr>
        <p:spPr>
          <a:xfrm>
            <a:off x="14431103" y="7353173"/>
            <a:ext cx="2894200" cy="2277034"/>
          </a:xfrm>
          <a:prstGeom prst="rect">
            <a:avLst/>
          </a:prstGeom>
        </p:spPr>
        <p:txBody>
          <a:bodyPr lIns="0" tIns="0" rIns="0" bIns="0" rtlCol="0" anchor="t">
            <a:spAutoFit/>
          </a:bodyPr>
          <a:lstStyle/>
          <a:p>
            <a:pPr>
              <a:lnSpc>
                <a:spcPts val="3583"/>
              </a:lnSpc>
            </a:pP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Yechim</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taqdimoti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Har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bir</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guruh</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o</a:t>
            </a:r>
            <a:r>
              <a:rPr lang="en-US" sz="2800" dirty="0" err="1">
                <a:latin typeface="Times New Roman" panose="02020603050405020304" pitchFamily="18" charset="0"/>
                <a:cs typeface="Times New Roman" panose="02020603050405020304" pitchFamily="18" charset="0"/>
              </a:rPr>
              <a:t>‘</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z</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yechimlarini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taqdim</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etadi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va</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asoslab</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beradi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p>
        </p:txBody>
      </p:sp>
    </p:spTree>
    <p:extLst>
      <p:ext uri="{BB962C8B-B14F-4D97-AF65-F5344CB8AC3E}">
        <p14:creationId xmlns:p14="http://schemas.microsoft.com/office/powerpoint/2010/main" val="156600796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TextBox 7">
            <a:extLst>
              <a:ext uri="{FF2B5EF4-FFF2-40B4-BE49-F238E27FC236}">
                <a16:creationId xmlns:a16="http://schemas.microsoft.com/office/drawing/2014/main" id="{2DE041CD-2515-47C6-A7D6-4245A26F9D46}"/>
              </a:ext>
            </a:extLst>
          </p:cNvPr>
          <p:cNvSpPr txBox="1"/>
          <p:nvPr/>
        </p:nvSpPr>
        <p:spPr>
          <a:xfrm>
            <a:off x="4044950" y="1664888"/>
            <a:ext cx="11234076" cy="1102866"/>
          </a:xfrm>
          <a:prstGeom prst="rect">
            <a:avLst/>
          </a:prstGeom>
        </p:spPr>
        <p:txBody>
          <a:bodyPr lIns="0" tIns="0" rIns="0" bIns="0" rtlCol="0" anchor="t">
            <a:spAutoFit/>
          </a:bodyPr>
          <a:lstStyle/>
          <a:p>
            <a:pPr algn="ctr">
              <a:lnSpc>
                <a:spcPts val="8568"/>
              </a:lnSpc>
            </a:pPr>
            <a:r>
              <a:rPr lang="en-US" sz="8400" dirty="0">
                <a:solidFill>
                  <a:srgbClr val="000000"/>
                </a:solidFill>
                <a:latin typeface="Gagalin"/>
                <a:ea typeface="Gagalin"/>
                <a:cs typeface="Gagalin"/>
                <a:sym typeface="Gagalin"/>
              </a:rPr>
              <a:t> </a:t>
            </a:r>
            <a:r>
              <a:rPr lang="en-US" sz="8400" dirty="0" err="1">
                <a:solidFill>
                  <a:srgbClr val="000000"/>
                </a:solidFill>
                <a:latin typeface="Times New Roman" panose="02020603050405020304" pitchFamily="18" charset="0"/>
                <a:ea typeface="Gagalin"/>
                <a:cs typeface="Times New Roman" panose="02020603050405020304" pitchFamily="18" charset="0"/>
                <a:sym typeface="Gagalin"/>
              </a:rPr>
              <a:t>O</a:t>
            </a:r>
            <a:r>
              <a:rPr lang="en-US" sz="8800" dirty="0" err="1">
                <a:latin typeface="Times New Roman" panose="02020603050405020304" pitchFamily="18" charset="0"/>
                <a:cs typeface="Times New Roman" panose="02020603050405020304" pitchFamily="18" charset="0"/>
              </a:rPr>
              <a:t>‘</a:t>
            </a:r>
            <a:r>
              <a:rPr lang="en-US" sz="8400" dirty="0" err="1">
                <a:solidFill>
                  <a:srgbClr val="000000"/>
                </a:solidFill>
                <a:latin typeface="Times New Roman" panose="02020603050405020304" pitchFamily="18" charset="0"/>
                <a:ea typeface="Gagalin"/>
                <a:cs typeface="Times New Roman" panose="02020603050405020304" pitchFamily="18" charset="0"/>
                <a:sym typeface="Gagalin"/>
              </a:rPr>
              <a:t>yini</a:t>
            </a:r>
            <a:r>
              <a:rPr lang="en-US" sz="84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400" dirty="0" err="1">
                <a:solidFill>
                  <a:srgbClr val="000000"/>
                </a:solidFill>
                <a:latin typeface="Times New Roman" panose="02020603050405020304" pitchFamily="18" charset="0"/>
                <a:ea typeface="Gagalin"/>
                <a:cs typeface="Times New Roman" panose="02020603050405020304" pitchFamily="18" charset="0"/>
                <a:sym typeface="Gagalin"/>
              </a:rPr>
              <a:t>maqsadi</a:t>
            </a:r>
            <a:r>
              <a:rPr lang="en-US" sz="8400" dirty="0">
                <a:solidFill>
                  <a:srgbClr val="000000"/>
                </a:solidFill>
                <a:latin typeface="Times New Roman" panose="02020603050405020304" pitchFamily="18" charset="0"/>
                <a:ea typeface="Gagalin"/>
                <a:cs typeface="Times New Roman" panose="02020603050405020304" pitchFamily="18" charset="0"/>
                <a:sym typeface="Gagalin"/>
              </a:rPr>
              <a:t> </a:t>
            </a:r>
          </a:p>
        </p:txBody>
      </p:sp>
      <p:sp>
        <p:nvSpPr>
          <p:cNvPr id="8" name="Freeform 5">
            <a:extLst>
              <a:ext uri="{FF2B5EF4-FFF2-40B4-BE49-F238E27FC236}">
                <a16:creationId xmlns:a16="http://schemas.microsoft.com/office/drawing/2014/main" id="{9CDF6B8F-005F-4E0E-9BF7-CDE22B0CE690}"/>
              </a:ext>
            </a:extLst>
          </p:cNvPr>
          <p:cNvSpPr/>
          <p:nvPr/>
        </p:nvSpPr>
        <p:spPr>
          <a:xfrm>
            <a:off x="5187950" y="3070567"/>
            <a:ext cx="9416281" cy="7730784"/>
          </a:xfrm>
          <a:custGeom>
            <a:avLst/>
            <a:gdLst/>
            <a:ahLst/>
            <a:cxnLst/>
            <a:rect l="l" t="t" r="r" b="b"/>
            <a:pathLst>
              <a:path w="8806681" h="7575387">
                <a:moveTo>
                  <a:pt x="0" y="0"/>
                </a:moveTo>
                <a:lnTo>
                  <a:pt x="8806681" y="0"/>
                </a:lnTo>
                <a:lnTo>
                  <a:pt x="8806681" y="7575387"/>
                </a:lnTo>
                <a:lnTo>
                  <a:pt x="0" y="7575387"/>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
        <p:nvSpPr>
          <p:cNvPr id="9" name="TextBox 8">
            <a:extLst>
              <a:ext uri="{FF2B5EF4-FFF2-40B4-BE49-F238E27FC236}">
                <a16:creationId xmlns:a16="http://schemas.microsoft.com/office/drawing/2014/main" id="{69DB537A-0911-44F7-8A2F-279CB766269E}"/>
              </a:ext>
            </a:extLst>
          </p:cNvPr>
          <p:cNvSpPr txBox="1"/>
          <p:nvPr/>
        </p:nvSpPr>
        <p:spPr>
          <a:xfrm>
            <a:off x="5187950" y="3648075"/>
            <a:ext cx="3315950" cy="1195905"/>
          </a:xfrm>
          <a:prstGeom prst="rect">
            <a:avLst/>
          </a:prstGeom>
        </p:spPr>
        <p:txBody>
          <a:bodyPr wrap="square" lIns="0" tIns="0" rIns="0" bIns="0" rtlCol="0" anchor="t">
            <a:spAutoFit/>
          </a:bodyPr>
          <a:lstStyle/>
          <a:p>
            <a:pPr algn="ctr">
              <a:lnSpc>
                <a:spcPts val="4927"/>
              </a:lnSpc>
            </a:pPr>
            <a:r>
              <a:rPr lang="en-US" sz="3200" dirty="0" err="1">
                <a:solidFill>
                  <a:srgbClr val="00314B"/>
                </a:solidFill>
                <a:latin typeface="Times New Roman" panose="02020603050405020304" pitchFamily="18" charset="0"/>
                <a:ea typeface="Gagalin"/>
                <a:cs typeface="Times New Roman" panose="02020603050405020304" pitchFamily="18" charset="0"/>
                <a:sym typeface="Gagalin"/>
              </a:rPr>
              <a:t>Kreativlikni</a:t>
            </a:r>
            <a:r>
              <a:rPr lang="en-US" sz="3200" dirty="0">
                <a:solidFill>
                  <a:srgbClr val="00314B"/>
                </a:solidFill>
                <a:latin typeface="Times New Roman" panose="02020603050405020304" pitchFamily="18" charset="0"/>
                <a:ea typeface="Gagalin"/>
                <a:cs typeface="Times New Roman" panose="02020603050405020304" pitchFamily="18" charset="0"/>
                <a:sym typeface="Gagalin"/>
              </a:rPr>
              <a:t> </a:t>
            </a:r>
            <a:r>
              <a:rPr lang="en-US" sz="3200" dirty="0" err="1">
                <a:solidFill>
                  <a:srgbClr val="00314B"/>
                </a:solidFill>
                <a:latin typeface="Times New Roman" panose="02020603050405020304" pitchFamily="18" charset="0"/>
                <a:ea typeface="Gagalin"/>
                <a:cs typeface="Times New Roman" panose="02020603050405020304" pitchFamily="18" charset="0"/>
                <a:sym typeface="Gagalin"/>
              </a:rPr>
              <a:t>rivojlantirish</a:t>
            </a:r>
            <a:endParaRPr lang="en-US" sz="3200" dirty="0">
              <a:solidFill>
                <a:srgbClr val="00314B"/>
              </a:solidFill>
              <a:latin typeface="Times New Roman" panose="02020603050405020304" pitchFamily="18" charset="0"/>
              <a:ea typeface="Gagalin"/>
              <a:cs typeface="Times New Roman" panose="02020603050405020304" pitchFamily="18" charset="0"/>
              <a:sym typeface="Gagalin"/>
            </a:endParaRPr>
          </a:p>
        </p:txBody>
      </p:sp>
      <p:sp>
        <p:nvSpPr>
          <p:cNvPr id="10" name="TextBox 9">
            <a:extLst>
              <a:ext uri="{FF2B5EF4-FFF2-40B4-BE49-F238E27FC236}">
                <a16:creationId xmlns:a16="http://schemas.microsoft.com/office/drawing/2014/main" id="{642CBFEE-32F0-438F-953A-BF8C95F638F0}"/>
              </a:ext>
            </a:extLst>
          </p:cNvPr>
          <p:cNvSpPr txBox="1"/>
          <p:nvPr/>
        </p:nvSpPr>
        <p:spPr>
          <a:xfrm>
            <a:off x="5187950" y="6437103"/>
            <a:ext cx="3315950" cy="997712"/>
          </a:xfrm>
          <a:prstGeom prst="rect">
            <a:avLst/>
          </a:prstGeom>
        </p:spPr>
        <p:txBody>
          <a:bodyPr lIns="0" tIns="0" rIns="0" bIns="0" rtlCol="0" anchor="t">
            <a:spAutoFit/>
          </a:bodyPr>
          <a:lstStyle/>
          <a:p>
            <a:pPr algn="ctr">
              <a:lnSpc>
                <a:spcPts val="3903"/>
              </a:lnSpc>
            </a:pPr>
            <a:r>
              <a:rPr lang="en-US" sz="3049" dirty="0" err="1">
                <a:solidFill>
                  <a:srgbClr val="EA0017"/>
                </a:solidFill>
                <a:latin typeface="Times New Roman" panose="02020603050405020304" pitchFamily="18" charset="0"/>
                <a:ea typeface="Gagalin"/>
                <a:cs typeface="Times New Roman" panose="02020603050405020304" pitchFamily="18" charset="0"/>
                <a:sym typeface="Gagalin"/>
              </a:rPr>
              <a:t>Kommunikatsiyani</a:t>
            </a:r>
            <a:r>
              <a:rPr lang="en-US" sz="3049" dirty="0">
                <a:solidFill>
                  <a:srgbClr val="EA0017"/>
                </a:solidFill>
                <a:latin typeface="Times New Roman" panose="02020603050405020304" pitchFamily="18" charset="0"/>
                <a:ea typeface="Gagalin"/>
                <a:cs typeface="Times New Roman" panose="02020603050405020304" pitchFamily="18" charset="0"/>
                <a:sym typeface="Gagalin"/>
              </a:rPr>
              <a:t> </a:t>
            </a:r>
            <a:r>
              <a:rPr lang="en-US" sz="3049" dirty="0" err="1">
                <a:solidFill>
                  <a:srgbClr val="EA0017"/>
                </a:solidFill>
                <a:latin typeface="Times New Roman" panose="02020603050405020304" pitchFamily="18" charset="0"/>
                <a:ea typeface="Gagalin"/>
                <a:cs typeface="Times New Roman" panose="02020603050405020304" pitchFamily="18" charset="0"/>
                <a:sym typeface="Gagalin"/>
              </a:rPr>
              <a:t>yaxshilash</a:t>
            </a:r>
            <a:endParaRPr lang="en-US" sz="3049" dirty="0">
              <a:solidFill>
                <a:srgbClr val="EA0017"/>
              </a:solidFill>
              <a:latin typeface="Times New Roman" panose="02020603050405020304" pitchFamily="18" charset="0"/>
              <a:ea typeface="Gagalin"/>
              <a:cs typeface="Times New Roman" panose="02020603050405020304" pitchFamily="18" charset="0"/>
              <a:sym typeface="Gagalin"/>
            </a:endParaRPr>
          </a:p>
        </p:txBody>
      </p:sp>
      <p:sp>
        <p:nvSpPr>
          <p:cNvPr id="11" name="TextBox 10">
            <a:extLst>
              <a:ext uri="{FF2B5EF4-FFF2-40B4-BE49-F238E27FC236}">
                <a16:creationId xmlns:a16="http://schemas.microsoft.com/office/drawing/2014/main" id="{A20F135F-916C-42D5-ABD0-8161CC4B58E8}"/>
              </a:ext>
            </a:extLst>
          </p:cNvPr>
          <p:cNvSpPr txBox="1"/>
          <p:nvPr/>
        </p:nvSpPr>
        <p:spPr>
          <a:xfrm>
            <a:off x="8769350" y="6725583"/>
            <a:ext cx="3315950" cy="420751"/>
          </a:xfrm>
          <a:prstGeom prst="rect">
            <a:avLst/>
          </a:prstGeom>
        </p:spPr>
        <p:txBody>
          <a:bodyPr lIns="0" tIns="0" rIns="0" bIns="0" rtlCol="0" anchor="t">
            <a:spAutoFit/>
          </a:bodyPr>
          <a:lstStyle/>
          <a:p>
            <a:pPr algn="l">
              <a:lnSpc>
                <a:spcPts val="3392"/>
              </a:lnSpc>
            </a:pP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Kulgi</a:t>
            </a:r>
            <a:r>
              <a:rPr lang="en-US" sz="2800" dirty="0">
                <a:solidFill>
                  <a:srgbClr val="ECE2B2"/>
                </a:solidFill>
                <a:latin typeface="Times New Roman" panose="02020603050405020304" pitchFamily="18" charset="0"/>
                <a:ea typeface="Gagalin"/>
                <a:cs typeface="Times New Roman" panose="02020603050405020304" pitchFamily="18" charset="0"/>
                <a:sym typeface="Gagalin"/>
              </a:rPr>
              <a:t> </a:t>
            </a: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va</a:t>
            </a:r>
            <a:r>
              <a:rPr lang="en-US" sz="2800" dirty="0">
                <a:solidFill>
                  <a:srgbClr val="ECE2B2"/>
                </a:solidFill>
                <a:latin typeface="Times New Roman" panose="02020603050405020304" pitchFamily="18" charset="0"/>
                <a:ea typeface="Gagalin"/>
                <a:cs typeface="Times New Roman" panose="02020603050405020304" pitchFamily="18" charset="0"/>
                <a:sym typeface="Gagalin"/>
              </a:rPr>
              <a:t> </a:t>
            </a: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zavq</a:t>
            </a:r>
            <a:r>
              <a:rPr lang="en-US" sz="2800" dirty="0">
                <a:solidFill>
                  <a:srgbClr val="ECE2B2"/>
                </a:solidFill>
                <a:latin typeface="Times New Roman" panose="02020603050405020304" pitchFamily="18" charset="0"/>
                <a:ea typeface="Gagalin"/>
                <a:cs typeface="Times New Roman" panose="02020603050405020304" pitchFamily="18" charset="0"/>
                <a:sym typeface="Gagalin"/>
              </a:rPr>
              <a:t> </a:t>
            </a: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olish</a:t>
            </a:r>
            <a:endParaRPr lang="en-US" sz="2800" dirty="0">
              <a:solidFill>
                <a:srgbClr val="ECE2B2"/>
              </a:solidFill>
              <a:latin typeface="Times New Roman" panose="02020603050405020304" pitchFamily="18" charset="0"/>
              <a:ea typeface="Gagalin"/>
              <a:cs typeface="Times New Roman" panose="02020603050405020304" pitchFamily="18" charset="0"/>
              <a:sym typeface="Gagalin"/>
            </a:endParaRPr>
          </a:p>
        </p:txBody>
      </p:sp>
      <p:sp>
        <p:nvSpPr>
          <p:cNvPr id="12" name="TextBox 11">
            <a:extLst>
              <a:ext uri="{FF2B5EF4-FFF2-40B4-BE49-F238E27FC236}">
                <a16:creationId xmlns:a16="http://schemas.microsoft.com/office/drawing/2014/main" id="{07222A76-7CBB-4FFE-9CF4-17BE47AABDF1}"/>
              </a:ext>
            </a:extLst>
          </p:cNvPr>
          <p:cNvSpPr txBox="1"/>
          <p:nvPr/>
        </p:nvSpPr>
        <p:spPr>
          <a:xfrm>
            <a:off x="12085300" y="6427578"/>
            <a:ext cx="2480156" cy="1346522"/>
          </a:xfrm>
          <a:prstGeom prst="rect">
            <a:avLst/>
          </a:prstGeom>
        </p:spPr>
        <p:txBody>
          <a:bodyPr lIns="0" tIns="0" rIns="0" bIns="0" rtlCol="0" anchor="t">
            <a:spAutoFit/>
          </a:bodyPr>
          <a:lstStyle/>
          <a:p>
            <a:pPr algn="ctr">
              <a:lnSpc>
                <a:spcPts val="2624"/>
              </a:lnSpc>
            </a:pP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z-o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zini</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ifodalash</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va</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z</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fikrlarini</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baham</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ko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rish</a:t>
            </a:r>
            <a:endParaRPr lang="en-US" sz="3200" dirty="0">
              <a:latin typeface="Times New Roman" panose="02020603050405020304" pitchFamily="18" charset="0"/>
              <a:ea typeface="Gagalin"/>
              <a:cs typeface="Times New Roman" panose="02020603050405020304" pitchFamily="18" charset="0"/>
              <a:sym typeface="Gagalin"/>
            </a:endParaRPr>
          </a:p>
        </p:txBody>
      </p:sp>
      <p:sp>
        <p:nvSpPr>
          <p:cNvPr id="13" name="TextBox 12">
            <a:extLst>
              <a:ext uri="{FF2B5EF4-FFF2-40B4-BE49-F238E27FC236}">
                <a16:creationId xmlns:a16="http://schemas.microsoft.com/office/drawing/2014/main" id="{C7B1EFB9-FDDF-4792-AFA6-A9EADAF427CA}"/>
              </a:ext>
            </a:extLst>
          </p:cNvPr>
          <p:cNvSpPr txBox="1"/>
          <p:nvPr/>
        </p:nvSpPr>
        <p:spPr>
          <a:xfrm>
            <a:off x="11893550" y="8757035"/>
            <a:ext cx="2314062" cy="1590179"/>
          </a:xfrm>
          <a:prstGeom prst="rect">
            <a:avLst/>
          </a:prstGeom>
        </p:spPr>
        <p:txBody>
          <a:bodyPr lIns="0" tIns="0" rIns="0" bIns="0" rtlCol="0" anchor="t">
            <a:spAutoFit/>
          </a:bodyPr>
          <a:lstStyle/>
          <a:p>
            <a:pPr algn="ctr">
              <a:lnSpc>
                <a:spcPts val="3136"/>
              </a:lnSpc>
            </a:pP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Hikoya</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qilish</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va</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so</a:t>
            </a:r>
            <a:r>
              <a:rPr lang="en-US" sz="2800" dirty="0" err="1">
                <a:solidFill>
                  <a:schemeClr val="bg1"/>
                </a:solidFill>
                <a:latin typeface="Times New Roman" panose="02020603050405020304" pitchFamily="18" charset="0"/>
                <a:cs typeface="Times New Roman" panose="02020603050405020304" pitchFamily="18" charset="0"/>
              </a:rPr>
              <a:t>‘</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zlashma</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ko</a:t>
            </a:r>
            <a:r>
              <a:rPr lang="en-US" sz="2800" dirty="0" err="1">
                <a:solidFill>
                  <a:schemeClr val="bg1"/>
                </a:solidFill>
                <a:latin typeface="Times New Roman" panose="02020603050405020304" pitchFamily="18" charset="0"/>
                <a:cs typeface="Times New Roman" panose="02020603050405020304" pitchFamily="18" charset="0"/>
              </a:rPr>
              <a:t>‘</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nikmalarini</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rivojlantirish</a:t>
            </a:r>
            <a:endParaRPr lang="en-US" sz="2800" dirty="0">
              <a:solidFill>
                <a:schemeClr val="bg1"/>
              </a:solidFill>
              <a:latin typeface="Times New Roman" panose="02020603050405020304" pitchFamily="18" charset="0"/>
              <a:ea typeface="Gagalin"/>
              <a:cs typeface="Times New Roman" panose="02020603050405020304" pitchFamily="18" charset="0"/>
              <a:sym typeface="Gagalin"/>
            </a:endParaRPr>
          </a:p>
        </p:txBody>
      </p:sp>
      <p:sp>
        <p:nvSpPr>
          <p:cNvPr id="14" name="Freeform 6">
            <a:extLst>
              <a:ext uri="{FF2B5EF4-FFF2-40B4-BE49-F238E27FC236}">
                <a16:creationId xmlns:a16="http://schemas.microsoft.com/office/drawing/2014/main" id="{8E9AC749-0667-4C03-82E3-89C7A04B7E0D}"/>
              </a:ext>
            </a:extLst>
          </p:cNvPr>
          <p:cNvSpPr/>
          <p:nvPr/>
        </p:nvSpPr>
        <p:spPr>
          <a:xfrm>
            <a:off x="257994" y="5917946"/>
            <a:ext cx="4608158" cy="4883404"/>
          </a:xfrm>
          <a:custGeom>
            <a:avLst/>
            <a:gdLst/>
            <a:ahLst/>
            <a:cxnLst/>
            <a:rect l="l" t="t" r="r" b="b"/>
            <a:pathLst>
              <a:path w="4608158" h="4883404">
                <a:moveTo>
                  <a:pt x="0" y="0"/>
                </a:moveTo>
                <a:lnTo>
                  <a:pt x="4608158" y="0"/>
                </a:lnTo>
                <a:lnTo>
                  <a:pt x="4608158" y="4883404"/>
                </a:lnTo>
                <a:lnTo>
                  <a:pt x="0" y="4883404"/>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spTree>
    <p:extLst>
      <p:ext uri="{BB962C8B-B14F-4D97-AF65-F5344CB8AC3E}">
        <p14:creationId xmlns:p14="http://schemas.microsoft.com/office/powerpoint/2010/main" val="25148100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TextBox 3">
            <a:extLst>
              <a:ext uri="{FF2B5EF4-FFF2-40B4-BE49-F238E27FC236}">
                <a16:creationId xmlns:a16="http://schemas.microsoft.com/office/drawing/2014/main" id="{21D6621F-41F1-42DE-9222-5B4386E55786}"/>
              </a:ext>
            </a:extLst>
          </p:cNvPr>
          <p:cNvSpPr txBox="1"/>
          <p:nvPr/>
        </p:nvSpPr>
        <p:spPr>
          <a:xfrm>
            <a:off x="1073150" y="1571442"/>
            <a:ext cx="7696200" cy="1490793"/>
          </a:xfrm>
          <a:prstGeom prst="rect">
            <a:avLst/>
          </a:prstGeom>
        </p:spPr>
        <p:txBody>
          <a:bodyPr wrap="square" lIns="0" tIns="0" rIns="0" bIns="0" rtlCol="0" anchor="t">
            <a:spAutoFit/>
          </a:bodyPr>
          <a:lstStyle/>
          <a:p>
            <a:pPr algn="ctr">
              <a:lnSpc>
                <a:spcPts val="12462"/>
              </a:lnSpc>
            </a:pP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Ko</a:t>
            </a:r>
            <a:r>
              <a:rPr lang="en-US" sz="9600" dirty="0" err="1">
                <a:latin typeface="Times New Roman" panose="02020603050405020304" pitchFamily="18" charset="0"/>
                <a:cs typeface="Times New Roman" panose="02020603050405020304" pitchFamily="18" charset="0"/>
              </a:rPr>
              <a:t>‘</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r</a:t>
            </a: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va</a:t>
            </a: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esla</a:t>
            </a: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a:t>
            </a:r>
          </a:p>
        </p:txBody>
      </p:sp>
      <p:sp>
        <p:nvSpPr>
          <p:cNvPr id="8" name="Freeform 2">
            <a:extLst>
              <a:ext uri="{FF2B5EF4-FFF2-40B4-BE49-F238E27FC236}">
                <a16:creationId xmlns:a16="http://schemas.microsoft.com/office/drawing/2014/main" id="{B7C23077-1E1C-48BC-8C8C-64728F3DDFE8}"/>
              </a:ext>
            </a:extLst>
          </p:cNvPr>
          <p:cNvSpPr/>
          <p:nvPr/>
        </p:nvSpPr>
        <p:spPr>
          <a:xfrm>
            <a:off x="10140950" y="1622484"/>
            <a:ext cx="6808932" cy="2711391"/>
          </a:xfrm>
          <a:custGeom>
            <a:avLst/>
            <a:gdLst/>
            <a:ahLst/>
            <a:cxnLst/>
            <a:rect l="l" t="t" r="r" b="b"/>
            <a:pathLst>
              <a:path w="7442876" h="2879501">
                <a:moveTo>
                  <a:pt x="0" y="0"/>
                </a:moveTo>
                <a:lnTo>
                  <a:pt x="7442876" y="0"/>
                </a:lnTo>
                <a:lnTo>
                  <a:pt x="7442876" y="2879500"/>
                </a:lnTo>
                <a:lnTo>
                  <a:pt x="0" y="2879500"/>
                </a:lnTo>
                <a:lnTo>
                  <a:pt x="0" y="0"/>
                </a:lnTo>
                <a:close/>
              </a:path>
            </a:pathLst>
          </a:custGeom>
          <a:blipFill>
            <a:blip r:embed="rId4"/>
            <a:stretch>
              <a:fillRect l="-2961" t="-11385" r="-2961" b="-288302"/>
            </a:stretch>
          </a:blipFill>
        </p:spPr>
      </p:sp>
      <p:sp>
        <p:nvSpPr>
          <p:cNvPr id="9" name="Freeform 4">
            <a:extLst>
              <a:ext uri="{FF2B5EF4-FFF2-40B4-BE49-F238E27FC236}">
                <a16:creationId xmlns:a16="http://schemas.microsoft.com/office/drawing/2014/main" id="{28AC5BE7-8AC3-4502-8137-3BB307A54ACA}"/>
              </a:ext>
            </a:extLst>
          </p:cNvPr>
          <p:cNvSpPr/>
          <p:nvPr/>
        </p:nvSpPr>
        <p:spPr>
          <a:xfrm>
            <a:off x="1291457" y="5111155"/>
            <a:ext cx="6666449" cy="1855604"/>
          </a:xfrm>
          <a:custGeom>
            <a:avLst/>
            <a:gdLst/>
            <a:ahLst/>
            <a:cxnLst/>
            <a:rect l="l" t="t" r="r" b="b"/>
            <a:pathLst>
              <a:path w="6666449" h="1855604">
                <a:moveTo>
                  <a:pt x="0" y="0"/>
                </a:moveTo>
                <a:lnTo>
                  <a:pt x="6666449" y="0"/>
                </a:lnTo>
                <a:lnTo>
                  <a:pt x="6666449" y="1855604"/>
                </a:lnTo>
                <a:lnTo>
                  <a:pt x="0" y="1855604"/>
                </a:lnTo>
                <a:lnTo>
                  <a:pt x="0" y="0"/>
                </a:lnTo>
                <a:close/>
              </a:path>
            </a:pathLst>
          </a:custGeom>
          <a:blipFill>
            <a:blip r:embed="rId4"/>
            <a:stretch>
              <a:fillRect l="-8838" t="-173985" r="-9420" b="-346244"/>
            </a:stretch>
          </a:blipFill>
        </p:spPr>
      </p:sp>
      <p:sp>
        <p:nvSpPr>
          <p:cNvPr id="10" name="Freeform 6">
            <a:extLst>
              <a:ext uri="{FF2B5EF4-FFF2-40B4-BE49-F238E27FC236}">
                <a16:creationId xmlns:a16="http://schemas.microsoft.com/office/drawing/2014/main" id="{66948DCA-B9DC-4518-A068-AF651147E3A3}"/>
              </a:ext>
            </a:extLst>
          </p:cNvPr>
          <p:cNvSpPr/>
          <p:nvPr/>
        </p:nvSpPr>
        <p:spPr>
          <a:xfrm>
            <a:off x="1222043" y="7739116"/>
            <a:ext cx="6735863" cy="1870171"/>
          </a:xfrm>
          <a:custGeom>
            <a:avLst/>
            <a:gdLst/>
            <a:ahLst/>
            <a:cxnLst/>
            <a:rect l="l" t="t" r="r" b="b"/>
            <a:pathLst>
              <a:path w="6735863" h="1870171">
                <a:moveTo>
                  <a:pt x="0" y="0"/>
                </a:moveTo>
                <a:lnTo>
                  <a:pt x="6735863" y="0"/>
                </a:lnTo>
                <a:lnTo>
                  <a:pt x="6735863" y="1870171"/>
                </a:lnTo>
                <a:lnTo>
                  <a:pt x="0" y="1870171"/>
                </a:lnTo>
                <a:lnTo>
                  <a:pt x="0" y="0"/>
                </a:lnTo>
                <a:close/>
              </a:path>
            </a:pathLst>
          </a:custGeom>
          <a:blipFill>
            <a:blip r:embed="rId4"/>
            <a:stretch>
              <a:fillRect l="-8202" t="-369512" r="-9232" b="-147959"/>
            </a:stretch>
          </a:blipFill>
        </p:spPr>
      </p:sp>
      <p:sp>
        <p:nvSpPr>
          <p:cNvPr id="11" name="Freeform 5">
            <a:extLst>
              <a:ext uri="{FF2B5EF4-FFF2-40B4-BE49-F238E27FC236}">
                <a16:creationId xmlns:a16="http://schemas.microsoft.com/office/drawing/2014/main" id="{4D4781FE-9D49-4AF6-B758-EA8C69E3CA52}"/>
              </a:ext>
            </a:extLst>
          </p:cNvPr>
          <p:cNvSpPr/>
          <p:nvPr/>
        </p:nvSpPr>
        <p:spPr>
          <a:xfrm>
            <a:off x="8997949" y="5101867"/>
            <a:ext cx="6644429" cy="1864892"/>
          </a:xfrm>
          <a:custGeom>
            <a:avLst/>
            <a:gdLst/>
            <a:ahLst/>
            <a:cxnLst/>
            <a:rect l="l" t="t" r="r" b="b"/>
            <a:pathLst>
              <a:path w="6644429" h="1864892">
                <a:moveTo>
                  <a:pt x="0" y="0"/>
                </a:moveTo>
                <a:lnTo>
                  <a:pt x="6644429" y="0"/>
                </a:lnTo>
                <a:lnTo>
                  <a:pt x="6644429" y="1864892"/>
                </a:lnTo>
                <a:lnTo>
                  <a:pt x="0" y="1864892"/>
                </a:lnTo>
                <a:lnTo>
                  <a:pt x="0" y="0"/>
                </a:lnTo>
                <a:close/>
              </a:path>
            </a:pathLst>
          </a:custGeom>
          <a:blipFill>
            <a:blip r:embed="rId4"/>
            <a:stretch>
              <a:fillRect l="-9182" t="-270731" r="-9468" b="-246410"/>
            </a:stretch>
          </a:blipFill>
        </p:spPr>
      </p:sp>
      <p:sp>
        <p:nvSpPr>
          <p:cNvPr id="12" name="Freeform 7">
            <a:extLst>
              <a:ext uri="{FF2B5EF4-FFF2-40B4-BE49-F238E27FC236}">
                <a16:creationId xmlns:a16="http://schemas.microsoft.com/office/drawing/2014/main" id="{A6FFE819-3101-44D3-B87D-EE0D92DD14DF}"/>
              </a:ext>
            </a:extLst>
          </p:cNvPr>
          <p:cNvSpPr/>
          <p:nvPr/>
        </p:nvSpPr>
        <p:spPr>
          <a:xfrm>
            <a:off x="8997948" y="7711371"/>
            <a:ext cx="6644429" cy="1855971"/>
          </a:xfrm>
          <a:custGeom>
            <a:avLst/>
            <a:gdLst/>
            <a:ahLst/>
            <a:cxnLst/>
            <a:rect l="l" t="t" r="r" b="b"/>
            <a:pathLst>
              <a:path w="6644429" h="1855971">
                <a:moveTo>
                  <a:pt x="0" y="0"/>
                </a:moveTo>
                <a:lnTo>
                  <a:pt x="6644429" y="0"/>
                </a:lnTo>
                <a:lnTo>
                  <a:pt x="6644429" y="1855971"/>
                </a:lnTo>
                <a:lnTo>
                  <a:pt x="0" y="1855971"/>
                </a:lnTo>
                <a:lnTo>
                  <a:pt x="0" y="0"/>
                </a:lnTo>
                <a:close/>
              </a:path>
            </a:pathLst>
          </a:custGeom>
          <a:blipFill>
            <a:blip r:embed="rId4"/>
            <a:stretch>
              <a:fillRect l="-9154" t="-469284" r="-9298" b="-49788"/>
            </a:stretch>
          </a:blipFill>
        </p:spPr>
      </p:sp>
    </p:spTree>
    <p:extLst>
      <p:ext uri="{BB962C8B-B14F-4D97-AF65-F5344CB8AC3E}">
        <p14:creationId xmlns:p14="http://schemas.microsoft.com/office/powerpoint/2010/main" val="61130164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TextBox 5">
            <a:extLst>
              <a:ext uri="{FF2B5EF4-FFF2-40B4-BE49-F238E27FC236}">
                <a16:creationId xmlns:a16="http://schemas.microsoft.com/office/drawing/2014/main" id="{6EE2FD47-30C6-4D3F-9978-883C19088DFE}"/>
              </a:ext>
            </a:extLst>
          </p:cNvPr>
          <p:cNvSpPr txBox="1"/>
          <p:nvPr/>
        </p:nvSpPr>
        <p:spPr>
          <a:xfrm>
            <a:off x="387350" y="2047875"/>
            <a:ext cx="7799377" cy="1250823"/>
          </a:xfrm>
          <a:prstGeom prst="rect">
            <a:avLst/>
          </a:prstGeom>
        </p:spPr>
        <p:txBody>
          <a:bodyPr lIns="0" tIns="0" rIns="0" bIns="0" rtlCol="0" anchor="t">
            <a:spAutoFit/>
          </a:bodyPr>
          <a:lstStyle/>
          <a:p>
            <a:pPr>
              <a:lnSpc>
                <a:spcPts val="9486"/>
              </a:lnSpc>
            </a:pPr>
            <a:r>
              <a:rPr lang="en-US" sz="8800" dirty="0" err="1">
                <a:solidFill>
                  <a:srgbClr val="000000"/>
                </a:solidFill>
                <a:latin typeface="Times New Roman" panose="02020603050405020304" pitchFamily="18" charset="0"/>
                <a:ea typeface="Gagalin"/>
                <a:cs typeface="Times New Roman" panose="02020603050405020304" pitchFamily="18" charset="0"/>
                <a:sym typeface="Gagalin"/>
              </a:rPr>
              <a:t>O</a:t>
            </a:r>
            <a:r>
              <a:rPr lang="en-US" sz="8800" dirty="0" err="1">
                <a:latin typeface="Times New Roman" panose="02020603050405020304" pitchFamily="18" charset="0"/>
                <a:cs typeface="Times New Roman" panose="02020603050405020304" pitchFamily="18" charset="0"/>
              </a:rPr>
              <a:t>‘</a:t>
            </a:r>
            <a:r>
              <a:rPr lang="en-US" sz="8800" dirty="0" err="1">
                <a:solidFill>
                  <a:srgbClr val="000000"/>
                </a:solidFill>
                <a:latin typeface="Times New Roman" panose="02020603050405020304" pitchFamily="18" charset="0"/>
                <a:ea typeface="Gagalin"/>
                <a:cs typeface="Times New Roman" panose="02020603050405020304" pitchFamily="18" charset="0"/>
                <a:sym typeface="Gagalin"/>
              </a:rPr>
              <a:t>yini</a:t>
            </a:r>
            <a:r>
              <a:rPr lang="en-US" sz="88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800" dirty="0" err="1">
                <a:solidFill>
                  <a:srgbClr val="000000"/>
                </a:solidFill>
                <a:latin typeface="Times New Roman" panose="02020603050405020304" pitchFamily="18" charset="0"/>
                <a:ea typeface="Gagalin"/>
                <a:cs typeface="Times New Roman" panose="02020603050405020304" pitchFamily="18" charset="0"/>
                <a:sym typeface="Gagalin"/>
              </a:rPr>
              <a:t>maqsadi</a:t>
            </a:r>
            <a:endParaRPr lang="en-US" sz="8800" dirty="0">
              <a:solidFill>
                <a:srgbClr val="000000"/>
              </a:solidFill>
              <a:latin typeface="Times New Roman" panose="02020603050405020304" pitchFamily="18" charset="0"/>
              <a:ea typeface="Gagalin"/>
              <a:cs typeface="Times New Roman" panose="02020603050405020304" pitchFamily="18" charset="0"/>
              <a:sym typeface="Gagalin"/>
            </a:endParaRPr>
          </a:p>
        </p:txBody>
      </p:sp>
      <p:sp>
        <p:nvSpPr>
          <p:cNvPr id="8" name="Freeform 2">
            <a:extLst>
              <a:ext uri="{FF2B5EF4-FFF2-40B4-BE49-F238E27FC236}">
                <a16:creationId xmlns:a16="http://schemas.microsoft.com/office/drawing/2014/main" id="{AE0F2BED-8709-4DF9-BF7D-4EA0AD486278}"/>
              </a:ext>
            </a:extLst>
          </p:cNvPr>
          <p:cNvSpPr/>
          <p:nvPr/>
        </p:nvSpPr>
        <p:spPr>
          <a:xfrm>
            <a:off x="8163321" y="1537855"/>
            <a:ext cx="9832578" cy="9263495"/>
          </a:xfrm>
          <a:custGeom>
            <a:avLst/>
            <a:gdLst/>
            <a:ahLst/>
            <a:cxnLst/>
            <a:rect l="l" t="t" r="r" b="b"/>
            <a:pathLst>
              <a:path w="9832578" h="9492907">
                <a:moveTo>
                  <a:pt x="0" y="0"/>
                </a:moveTo>
                <a:lnTo>
                  <a:pt x="9832578" y="0"/>
                </a:lnTo>
                <a:lnTo>
                  <a:pt x="9832578" y="9492908"/>
                </a:lnTo>
                <a:lnTo>
                  <a:pt x="0" y="9492908"/>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
        <p:nvSpPr>
          <p:cNvPr id="9" name="TextBox 4">
            <a:extLst>
              <a:ext uri="{FF2B5EF4-FFF2-40B4-BE49-F238E27FC236}">
                <a16:creationId xmlns:a16="http://schemas.microsoft.com/office/drawing/2014/main" id="{7CD4FB9D-F6DD-4A5E-BE14-7C70E7610193}"/>
              </a:ext>
            </a:extLst>
          </p:cNvPr>
          <p:cNvSpPr txBox="1"/>
          <p:nvPr/>
        </p:nvSpPr>
        <p:spPr>
          <a:xfrm>
            <a:off x="11664950" y="2428875"/>
            <a:ext cx="2743200" cy="1083630"/>
          </a:xfrm>
          <a:prstGeom prst="rect">
            <a:avLst/>
          </a:prstGeom>
        </p:spPr>
        <p:txBody>
          <a:bodyPr wrap="square" lIns="0" tIns="0" rIns="0" bIns="0" rtlCol="0" anchor="t">
            <a:spAutoFit/>
          </a:bodyPr>
          <a:lstStyle/>
          <a:p>
            <a:pPr algn="ctr">
              <a:lnSpc>
                <a:spcPts val="4446"/>
              </a:lnSpc>
            </a:pPr>
            <a:r>
              <a:rPr lang="en-US" sz="3176" dirty="0">
                <a:solidFill>
                  <a:srgbClr val="000000"/>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Xotirani</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mustahkamlash</a:t>
            </a:r>
            <a:endPar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0" name="TextBox 6">
            <a:extLst>
              <a:ext uri="{FF2B5EF4-FFF2-40B4-BE49-F238E27FC236}">
                <a16:creationId xmlns:a16="http://schemas.microsoft.com/office/drawing/2014/main" id="{7FAC8772-212B-4F34-9E97-3AEEDB0659FB}"/>
              </a:ext>
            </a:extLst>
          </p:cNvPr>
          <p:cNvSpPr txBox="1"/>
          <p:nvPr/>
        </p:nvSpPr>
        <p:spPr>
          <a:xfrm>
            <a:off x="8125856" y="4606721"/>
            <a:ext cx="2929494" cy="1080232"/>
          </a:xfrm>
          <a:prstGeom prst="rect">
            <a:avLst/>
          </a:prstGeom>
        </p:spPr>
        <p:txBody>
          <a:bodyPr wrap="square" lIns="0" tIns="0" rIns="0" bIns="0" rtlCol="0" anchor="t">
            <a:spAutoFit/>
          </a:bodyPr>
          <a:lstStyle/>
          <a:p>
            <a:pPr algn="ctr">
              <a:lnSpc>
                <a:spcPts val="4446"/>
              </a:lnSpc>
            </a:pP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Kuzatuvchanlikni</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rivojlantirish</a:t>
            </a:r>
            <a:endPar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1" name="TextBox 7">
            <a:extLst>
              <a:ext uri="{FF2B5EF4-FFF2-40B4-BE49-F238E27FC236}">
                <a16:creationId xmlns:a16="http://schemas.microsoft.com/office/drawing/2014/main" id="{19938716-2B01-4EC8-ABFF-3A3135A47E76}"/>
              </a:ext>
            </a:extLst>
          </p:cNvPr>
          <p:cNvSpPr txBox="1"/>
          <p:nvPr/>
        </p:nvSpPr>
        <p:spPr>
          <a:xfrm>
            <a:off x="9300129" y="8524875"/>
            <a:ext cx="2743200" cy="1095621"/>
          </a:xfrm>
          <a:prstGeom prst="rect">
            <a:avLst/>
          </a:prstGeom>
        </p:spPr>
        <p:txBody>
          <a:bodyPr wrap="square" lIns="0" tIns="0" rIns="0" bIns="0" rtlCol="0" anchor="t">
            <a:spAutoFit/>
          </a:bodyPr>
          <a:lstStyle/>
          <a:p>
            <a:pPr algn="ctr">
              <a:lnSpc>
                <a:spcPts val="4446"/>
              </a:lnSpc>
            </a:pPr>
            <a:r>
              <a:rPr lang="en-US" sz="36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Tezkor</a:t>
            </a:r>
            <a:r>
              <a:rPr lang="en-US" sz="36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6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fikrlash</a:t>
            </a:r>
            <a:endParaRPr lang="en-US" sz="36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2" name="TextBox 8">
            <a:extLst>
              <a:ext uri="{FF2B5EF4-FFF2-40B4-BE49-F238E27FC236}">
                <a16:creationId xmlns:a16="http://schemas.microsoft.com/office/drawing/2014/main" id="{2AE166F1-783B-4341-A10C-080C507B54E3}"/>
              </a:ext>
            </a:extLst>
          </p:cNvPr>
          <p:cNvSpPr txBox="1"/>
          <p:nvPr/>
        </p:nvSpPr>
        <p:spPr>
          <a:xfrm>
            <a:off x="13875847" y="8524875"/>
            <a:ext cx="2438400" cy="1083630"/>
          </a:xfrm>
          <a:prstGeom prst="rect">
            <a:avLst/>
          </a:prstGeom>
        </p:spPr>
        <p:txBody>
          <a:bodyPr wrap="square" lIns="0" tIns="0" rIns="0" bIns="0" rtlCol="0" anchor="t">
            <a:spAutoFit/>
          </a:bodyPr>
          <a:lstStyle/>
          <a:p>
            <a:pPr algn="ctr">
              <a:lnSpc>
                <a:spcPts val="4446"/>
              </a:lnSpc>
            </a:pP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O</a:t>
            </a:r>
            <a:r>
              <a:rPr lang="en-US" sz="3200" dirty="0" err="1">
                <a:solidFill>
                  <a:schemeClr val="bg1"/>
                </a:solidFill>
                <a:latin typeface="Times New Roman" panose="02020603050405020304" pitchFamily="18" charset="0"/>
                <a:cs typeface="Times New Roman" panose="02020603050405020304" pitchFamily="18" charset="0"/>
              </a:rPr>
              <a:t>‘</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yin-kulgi</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va</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jamoaviylik</a:t>
            </a:r>
            <a:endPar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3" name="TextBox 9">
            <a:extLst>
              <a:ext uri="{FF2B5EF4-FFF2-40B4-BE49-F238E27FC236}">
                <a16:creationId xmlns:a16="http://schemas.microsoft.com/office/drawing/2014/main" id="{EBE71AAC-2BC1-46F9-8094-5F0ED382DC33}"/>
              </a:ext>
            </a:extLst>
          </p:cNvPr>
          <p:cNvSpPr txBox="1"/>
          <p:nvPr/>
        </p:nvSpPr>
        <p:spPr>
          <a:xfrm>
            <a:off x="15398750" y="4606721"/>
            <a:ext cx="2234233" cy="1128514"/>
          </a:xfrm>
          <a:prstGeom prst="rect">
            <a:avLst/>
          </a:prstGeom>
        </p:spPr>
        <p:txBody>
          <a:bodyPr lIns="0" tIns="0" rIns="0" bIns="0" rtlCol="0" anchor="t">
            <a:spAutoFit/>
          </a:bodyPr>
          <a:lstStyle/>
          <a:p>
            <a:pPr algn="ctr">
              <a:lnSpc>
                <a:spcPts val="4446"/>
              </a:lnSpc>
            </a:pPr>
            <a:r>
              <a:rPr lang="en-US" sz="3176" dirty="0">
                <a:solidFill>
                  <a:srgbClr val="000000"/>
                </a:solidFill>
                <a:latin typeface="Glacial Indifference"/>
                <a:ea typeface="Glacial Indifference"/>
                <a:cs typeface="Glacial Indifference"/>
                <a:sym typeface="Glacial Indifference"/>
              </a:rPr>
              <a:t>  </a:t>
            </a:r>
            <a:r>
              <a:rPr lang="en-US" sz="40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Diqqatni</a:t>
            </a:r>
            <a:r>
              <a:rPr lang="en-US" sz="40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40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oshirish</a:t>
            </a:r>
            <a:endParaRPr lang="en-US" sz="40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4" name="Freeform 3">
            <a:extLst>
              <a:ext uri="{FF2B5EF4-FFF2-40B4-BE49-F238E27FC236}">
                <a16:creationId xmlns:a16="http://schemas.microsoft.com/office/drawing/2014/main" id="{BE71C8C1-CD82-4C92-9BE0-707D51FA4894}"/>
              </a:ext>
            </a:extLst>
          </p:cNvPr>
          <p:cNvSpPr/>
          <p:nvPr/>
        </p:nvSpPr>
        <p:spPr>
          <a:xfrm>
            <a:off x="0" y="4606721"/>
            <a:ext cx="7169150" cy="6194629"/>
          </a:xfrm>
          <a:custGeom>
            <a:avLst/>
            <a:gdLst/>
            <a:ahLst/>
            <a:cxnLst/>
            <a:rect l="l" t="t" r="r" b="b"/>
            <a:pathLst>
              <a:path w="6839134" h="5844351">
                <a:moveTo>
                  <a:pt x="0" y="0"/>
                </a:moveTo>
                <a:lnTo>
                  <a:pt x="6839134" y="0"/>
                </a:lnTo>
                <a:lnTo>
                  <a:pt x="6839134" y="5844351"/>
                </a:lnTo>
                <a:lnTo>
                  <a:pt x="0" y="5844351"/>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spTree>
    <p:extLst>
      <p:ext uri="{BB962C8B-B14F-4D97-AF65-F5344CB8AC3E}">
        <p14:creationId xmlns:p14="http://schemas.microsoft.com/office/powerpoint/2010/main" val="231018767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sp>
        <p:nvSpPr>
          <p:cNvPr id="7" name="Freeform 2">
            <a:extLst>
              <a:ext uri="{FF2B5EF4-FFF2-40B4-BE49-F238E27FC236}">
                <a16:creationId xmlns:a16="http://schemas.microsoft.com/office/drawing/2014/main" id="{7865A8A7-5580-48D1-86AE-2A44EB171AC6}"/>
              </a:ext>
            </a:extLst>
          </p:cNvPr>
          <p:cNvSpPr/>
          <p:nvPr/>
        </p:nvSpPr>
        <p:spPr>
          <a:xfrm>
            <a:off x="3206750" y="5400675"/>
            <a:ext cx="9829800" cy="5400675"/>
          </a:xfrm>
          <a:custGeom>
            <a:avLst/>
            <a:gdLst/>
            <a:ahLst/>
            <a:cxnLst/>
            <a:rect l="l" t="t" r="r" b="b"/>
            <a:pathLst>
              <a:path w="5635309" h="5143500">
                <a:moveTo>
                  <a:pt x="0" y="0"/>
                </a:moveTo>
                <a:lnTo>
                  <a:pt x="5635308" y="0"/>
                </a:lnTo>
                <a:lnTo>
                  <a:pt x="5635308" y="5143500"/>
                </a:lnTo>
                <a:lnTo>
                  <a:pt x="0" y="5143500"/>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
        <p:nvSpPr>
          <p:cNvPr id="8" name="TextBox 3">
            <a:extLst>
              <a:ext uri="{FF2B5EF4-FFF2-40B4-BE49-F238E27FC236}">
                <a16:creationId xmlns:a16="http://schemas.microsoft.com/office/drawing/2014/main" id="{8AB50CC4-6F1D-49F9-8D34-AED9102056AD}"/>
              </a:ext>
            </a:extLst>
          </p:cNvPr>
          <p:cNvSpPr txBox="1"/>
          <p:nvPr/>
        </p:nvSpPr>
        <p:spPr>
          <a:xfrm>
            <a:off x="3140793" y="3818789"/>
            <a:ext cx="12824256" cy="1120019"/>
          </a:xfrm>
          <a:prstGeom prst="rect">
            <a:avLst/>
          </a:prstGeom>
        </p:spPr>
        <p:txBody>
          <a:bodyPr lIns="0" tIns="0" rIns="0" bIns="0" rtlCol="0" anchor="t">
            <a:spAutoFit/>
          </a:bodyPr>
          <a:lstStyle/>
          <a:p>
            <a:pPr algn="l">
              <a:lnSpc>
                <a:spcPts val="8446"/>
              </a:lnSpc>
            </a:pPr>
            <a:r>
              <a:rPr lang="en-US" sz="8200" dirty="0" err="1">
                <a:solidFill>
                  <a:srgbClr val="000000"/>
                </a:solidFill>
                <a:latin typeface="Times New Roman" panose="02020603050405020304" pitchFamily="18" charset="0"/>
                <a:ea typeface="Gagalin"/>
                <a:cs typeface="Times New Roman" panose="02020603050405020304" pitchFamily="18" charset="0"/>
                <a:sym typeface="Gagalin"/>
              </a:rPr>
              <a:t>E’tiboringiz</a:t>
            </a:r>
            <a:r>
              <a:rPr lang="en-US" sz="82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200" dirty="0" err="1">
                <a:solidFill>
                  <a:srgbClr val="000000"/>
                </a:solidFill>
                <a:latin typeface="Times New Roman" panose="02020603050405020304" pitchFamily="18" charset="0"/>
                <a:ea typeface="Gagalin"/>
                <a:cs typeface="Times New Roman" panose="02020603050405020304" pitchFamily="18" charset="0"/>
                <a:sym typeface="Gagalin"/>
              </a:rPr>
              <a:t>uchun</a:t>
            </a:r>
            <a:r>
              <a:rPr lang="en-US" sz="82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200" dirty="0" err="1">
                <a:solidFill>
                  <a:srgbClr val="000000"/>
                </a:solidFill>
                <a:latin typeface="Times New Roman" panose="02020603050405020304" pitchFamily="18" charset="0"/>
                <a:ea typeface="Gagalin"/>
                <a:cs typeface="Times New Roman" panose="02020603050405020304" pitchFamily="18" charset="0"/>
                <a:sym typeface="Gagalin"/>
              </a:rPr>
              <a:t>rahmat</a:t>
            </a:r>
            <a:r>
              <a:rPr lang="en-US" sz="8200" dirty="0">
                <a:solidFill>
                  <a:srgbClr val="000000"/>
                </a:solidFill>
                <a:latin typeface="Times New Roman" panose="02020603050405020304" pitchFamily="18" charset="0"/>
                <a:ea typeface="Gagalin"/>
                <a:cs typeface="Times New Roman" panose="02020603050405020304" pitchFamily="18" charset="0"/>
                <a:sym typeface="Gagalin"/>
              </a:rPr>
              <a:t>!</a:t>
            </a:r>
          </a:p>
        </p:txBody>
      </p:sp>
    </p:spTree>
    <p:extLst>
      <p:ext uri="{BB962C8B-B14F-4D97-AF65-F5344CB8AC3E}">
        <p14:creationId xmlns:p14="http://schemas.microsoft.com/office/powerpoint/2010/main" val="200321047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2dc03edde2c3ff3a695cfbdbe01058e3912a82a8"/>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5566</TotalTime>
  <Words>1906</Words>
  <Application>Microsoft Office PowerPoint</Application>
  <PresentationFormat>Произвольный</PresentationFormat>
  <Paragraphs>176</Paragraphs>
  <Slides>43</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43</vt:i4>
      </vt:variant>
    </vt:vector>
  </HeadingPairs>
  <TitlesOfParts>
    <vt:vector size="52" baseType="lpstr">
      <vt:lpstr>Arial</vt:lpstr>
      <vt:lpstr>Calibri</vt:lpstr>
      <vt:lpstr>Calibri Light</vt:lpstr>
      <vt:lpstr>Cambria Math</vt:lpstr>
      <vt:lpstr>Gagalin</vt:lpstr>
      <vt:lpstr>Glacial Indifference</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Nargiza</cp:lastModifiedBy>
  <cp:revision>588</cp:revision>
  <cp:lastPrinted>2020-12-11T16:07:03Z</cp:lastPrinted>
  <dcterms:created xsi:type="dcterms:W3CDTF">2020-11-12T01:04:50Z</dcterms:created>
  <dcterms:modified xsi:type="dcterms:W3CDTF">2026-10-09T16:13:24Z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