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6"/>
  </p:notesMasterIdLst>
  <p:sldIdLst>
    <p:sldId id="278" r:id="rId2"/>
    <p:sldId id="277" r:id="rId3"/>
    <p:sldId id="284" r:id="rId4"/>
    <p:sldId id="285" r:id="rId5"/>
    <p:sldId id="286" r:id="rId6"/>
    <p:sldId id="279" r:id="rId7"/>
    <p:sldId id="295" r:id="rId8"/>
    <p:sldId id="265" r:id="rId9"/>
    <p:sldId id="299" r:id="rId10"/>
    <p:sldId id="300" r:id="rId11"/>
    <p:sldId id="298" r:id="rId12"/>
    <p:sldId id="296" r:id="rId13"/>
    <p:sldId id="297" r:id="rId14"/>
    <p:sldId id="306" r:id="rId15"/>
    <p:sldId id="287" r:id="rId16"/>
    <p:sldId id="301" r:id="rId17"/>
    <p:sldId id="302" r:id="rId18"/>
    <p:sldId id="303" r:id="rId19"/>
    <p:sldId id="304" r:id="rId20"/>
    <p:sldId id="305" r:id="rId21"/>
    <p:sldId id="288" r:id="rId22"/>
    <p:sldId id="290" r:id="rId23"/>
    <p:sldId id="291" r:id="rId24"/>
    <p:sldId id="282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/>
    <p:restoredTop sz="94720"/>
  </p:normalViewPr>
  <p:slideViewPr>
    <p:cSldViewPr snapToGrid="0" snapToObjects="1">
      <p:cViewPr varScale="1">
        <p:scale>
          <a:sx n="50" d="100"/>
          <a:sy n="50" d="100"/>
        </p:scale>
        <p:origin x="71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DE54D0-31FB-D34C-B1BB-F67D928E2AA7}" type="doc">
      <dgm:prSet loTypeId="urn:microsoft.com/office/officeart/2005/8/layout/venn1" loCatId="" qsTypeId="urn:microsoft.com/office/officeart/2005/8/quickstyle/simple1" qsCatId="simple" csTypeId="urn:microsoft.com/office/officeart/2005/8/colors/colorful5" csCatId="colorful" phldr="1"/>
      <dgm:spPr/>
    </dgm:pt>
    <dgm:pt modelId="{34841726-EA5B-2B4D-A608-52EDA3B02617}">
      <dgm:prSet phldrT="[Text]"/>
      <dgm:spPr>
        <a:solidFill>
          <a:schemeClr val="accent1">
            <a:lumMod val="60000"/>
            <a:lumOff val="40000"/>
            <a:alpha val="50000"/>
          </a:schemeClr>
        </a:solidFill>
      </dgm:spPr>
      <dgm:t>
        <a:bodyPr/>
        <a:lstStyle/>
        <a:p>
          <a:pPr>
            <a:buClrTx/>
            <a:buSzTx/>
            <a:buFontTx/>
            <a:buNone/>
          </a:pP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6E206F-A629-7647-9DF3-445ED1F3CE7F}" type="parTrans" cxnId="{0491473B-4876-FE44-AEAC-07AC1E0C256C}">
      <dgm:prSet/>
      <dgm:spPr/>
      <dgm:t>
        <a:bodyPr/>
        <a:lstStyle/>
        <a:p>
          <a:endParaRPr lang="en-US"/>
        </a:p>
      </dgm:t>
    </dgm:pt>
    <dgm:pt modelId="{5F414B5C-D0A5-ED46-9919-DE0C0313B724}" type="sibTrans" cxnId="{0491473B-4876-FE44-AEAC-07AC1E0C256C}">
      <dgm:prSet/>
      <dgm:spPr/>
      <dgm:t>
        <a:bodyPr/>
        <a:lstStyle/>
        <a:p>
          <a:endParaRPr lang="en-US"/>
        </a:p>
      </dgm:t>
    </dgm:pt>
    <dgm:pt modelId="{7E64A9A8-2675-5E46-B2B8-C0276D31DA06}">
      <dgm:prSet phldrT="[Text]"/>
      <dgm:spPr>
        <a:solidFill>
          <a:srgbClr val="00B0F0">
            <a:alpha val="50000"/>
          </a:srgbClr>
        </a:solidFill>
      </dgm:spPr>
      <dgm:t>
        <a:bodyPr/>
        <a:lstStyle/>
        <a:p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FCEEB0-B058-644E-A89A-27C009689B06}" type="parTrans" cxnId="{31FC8655-D5F3-2143-BCE2-ADD796CA9594}">
      <dgm:prSet/>
      <dgm:spPr/>
      <dgm:t>
        <a:bodyPr/>
        <a:lstStyle/>
        <a:p>
          <a:endParaRPr lang="en-US"/>
        </a:p>
      </dgm:t>
    </dgm:pt>
    <dgm:pt modelId="{02A80A94-DF55-7B48-A7B9-DD94F113377D}" type="sibTrans" cxnId="{31FC8655-D5F3-2143-BCE2-ADD796CA9594}">
      <dgm:prSet/>
      <dgm:spPr/>
      <dgm:t>
        <a:bodyPr/>
        <a:lstStyle/>
        <a:p>
          <a:endParaRPr lang="en-US"/>
        </a:p>
      </dgm:t>
    </dgm:pt>
    <dgm:pt modelId="{4DC2C423-2D9C-D34F-8149-DC72B192646E}">
      <dgm:prSet phldrT="[Text]"/>
      <dgm:spPr>
        <a:solidFill>
          <a:srgbClr val="92D050">
            <a:alpha val="50000"/>
          </a:srgbClr>
        </a:solidFill>
      </dgm:spPr>
      <dgm:t>
        <a:bodyPr/>
        <a:lstStyle/>
        <a:p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826593-D925-FE47-AA96-9921A5541DC9}" type="parTrans" cxnId="{C8718682-CC12-F640-B71D-FC8B8CDD88AC}">
      <dgm:prSet/>
      <dgm:spPr/>
      <dgm:t>
        <a:bodyPr/>
        <a:lstStyle/>
        <a:p>
          <a:endParaRPr lang="en-US"/>
        </a:p>
      </dgm:t>
    </dgm:pt>
    <dgm:pt modelId="{C1FF0B63-D5B7-2B47-A9F4-FD8BBEFDFF8C}" type="sibTrans" cxnId="{C8718682-CC12-F640-B71D-FC8B8CDD88AC}">
      <dgm:prSet/>
      <dgm:spPr/>
      <dgm:t>
        <a:bodyPr/>
        <a:lstStyle/>
        <a:p>
          <a:endParaRPr lang="en-US"/>
        </a:p>
      </dgm:t>
    </dgm:pt>
    <dgm:pt modelId="{55441A0E-6C0B-9D40-BBBB-3A4F270EF168}" type="pres">
      <dgm:prSet presAssocID="{6DDE54D0-31FB-D34C-B1BB-F67D928E2AA7}" presName="compositeShape" presStyleCnt="0">
        <dgm:presLayoutVars>
          <dgm:chMax val="7"/>
          <dgm:dir/>
          <dgm:resizeHandles val="exact"/>
        </dgm:presLayoutVars>
      </dgm:prSet>
      <dgm:spPr/>
    </dgm:pt>
    <dgm:pt modelId="{0F40CC32-0EBD-E741-AA68-453C8AAA1C89}" type="pres">
      <dgm:prSet presAssocID="{34841726-EA5B-2B4D-A608-52EDA3B02617}" presName="circ1" presStyleLbl="vennNode1" presStyleIdx="0" presStyleCnt="3" custScaleX="156596"/>
      <dgm:spPr/>
      <dgm:t>
        <a:bodyPr/>
        <a:lstStyle/>
        <a:p>
          <a:endParaRPr lang="ru-RU"/>
        </a:p>
      </dgm:t>
    </dgm:pt>
    <dgm:pt modelId="{08BB5A64-74AF-D244-9E6C-A4FD901CA566}" type="pres">
      <dgm:prSet presAssocID="{34841726-EA5B-2B4D-A608-52EDA3B02617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FF12D8-2459-2F49-BD85-0648777816C6}" type="pres">
      <dgm:prSet presAssocID="{7E64A9A8-2675-5E46-B2B8-C0276D31DA06}" presName="circ2" presStyleLbl="vennNode1" presStyleIdx="1" presStyleCnt="3" custScaleX="157719" custLinFactNeighborX="13133" custLinFactNeighborY="-2385"/>
      <dgm:spPr/>
      <dgm:t>
        <a:bodyPr/>
        <a:lstStyle/>
        <a:p>
          <a:endParaRPr lang="ru-RU"/>
        </a:p>
      </dgm:t>
    </dgm:pt>
    <dgm:pt modelId="{8107D6A1-6A69-4F41-AAEB-06AFE802C46C}" type="pres">
      <dgm:prSet presAssocID="{7E64A9A8-2675-5E46-B2B8-C0276D31DA06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AA8D76-751F-3945-8D09-AB0959E656D9}" type="pres">
      <dgm:prSet presAssocID="{4DC2C423-2D9C-D34F-8149-DC72B192646E}" presName="circ3" presStyleLbl="vennNode1" presStyleIdx="2" presStyleCnt="3" custScaleX="157869" custLinFactNeighborX="-10271" custLinFactNeighborY="-2385"/>
      <dgm:spPr/>
      <dgm:t>
        <a:bodyPr/>
        <a:lstStyle/>
        <a:p>
          <a:endParaRPr lang="ru-RU"/>
        </a:p>
      </dgm:t>
    </dgm:pt>
    <dgm:pt modelId="{482E01E6-3EF9-2244-A378-2BCEB2215A4F}" type="pres">
      <dgm:prSet presAssocID="{4DC2C423-2D9C-D34F-8149-DC72B192646E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D55362-0194-9148-8462-8737B17350B4}" type="presOf" srcId="{6DDE54D0-31FB-D34C-B1BB-F67D928E2AA7}" destId="{55441A0E-6C0B-9D40-BBBB-3A4F270EF168}" srcOrd="0" destOrd="0" presId="urn:microsoft.com/office/officeart/2005/8/layout/venn1"/>
    <dgm:cxn modelId="{C819080B-D908-0F42-A94D-9E93F86A9195}" type="presOf" srcId="{4DC2C423-2D9C-D34F-8149-DC72B192646E}" destId="{0CAA8D76-751F-3945-8D09-AB0959E656D9}" srcOrd="0" destOrd="0" presId="urn:microsoft.com/office/officeart/2005/8/layout/venn1"/>
    <dgm:cxn modelId="{E0FCEB60-1831-F04B-9F77-C5AB47AD2855}" type="presOf" srcId="{7E64A9A8-2675-5E46-B2B8-C0276D31DA06}" destId="{8107D6A1-6A69-4F41-AAEB-06AFE802C46C}" srcOrd="1" destOrd="0" presId="urn:microsoft.com/office/officeart/2005/8/layout/venn1"/>
    <dgm:cxn modelId="{0491473B-4876-FE44-AEAC-07AC1E0C256C}" srcId="{6DDE54D0-31FB-D34C-B1BB-F67D928E2AA7}" destId="{34841726-EA5B-2B4D-A608-52EDA3B02617}" srcOrd="0" destOrd="0" parTransId="{496E206F-A629-7647-9DF3-445ED1F3CE7F}" sibTransId="{5F414B5C-D0A5-ED46-9919-DE0C0313B724}"/>
    <dgm:cxn modelId="{B46226A0-5818-834D-935D-819816BE4BA8}" type="presOf" srcId="{34841726-EA5B-2B4D-A608-52EDA3B02617}" destId="{08BB5A64-74AF-D244-9E6C-A4FD901CA566}" srcOrd="1" destOrd="0" presId="urn:microsoft.com/office/officeart/2005/8/layout/venn1"/>
    <dgm:cxn modelId="{C35374BF-71C0-4C48-A710-EDE0F23AF434}" type="presOf" srcId="{7E64A9A8-2675-5E46-B2B8-C0276D31DA06}" destId="{04FF12D8-2459-2F49-BD85-0648777816C6}" srcOrd="0" destOrd="0" presId="urn:microsoft.com/office/officeart/2005/8/layout/venn1"/>
    <dgm:cxn modelId="{02AFE6B1-F25A-8343-8E2C-348CA2777725}" type="presOf" srcId="{34841726-EA5B-2B4D-A608-52EDA3B02617}" destId="{0F40CC32-0EBD-E741-AA68-453C8AAA1C89}" srcOrd="0" destOrd="0" presId="urn:microsoft.com/office/officeart/2005/8/layout/venn1"/>
    <dgm:cxn modelId="{C8718682-CC12-F640-B71D-FC8B8CDD88AC}" srcId="{6DDE54D0-31FB-D34C-B1BB-F67D928E2AA7}" destId="{4DC2C423-2D9C-D34F-8149-DC72B192646E}" srcOrd="2" destOrd="0" parTransId="{49826593-D925-FE47-AA96-9921A5541DC9}" sibTransId="{C1FF0B63-D5B7-2B47-A9F4-FD8BBEFDFF8C}"/>
    <dgm:cxn modelId="{F59DC4EE-1129-ED47-A991-C1CC58083A5E}" type="presOf" srcId="{4DC2C423-2D9C-D34F-8149-DC72B192646E}" destId="{482E01E6-3EF9-2244-A378-2BCEB2215A4F}" srcOrd="1" destOrd="0" presId="urn:microsoft.com/office/officeart/2005/8/layout/venn1"/>
    <dgm:cxn modelId="{31FC8655-D5F3-2143-BCE2-ADD796CA9594}" srcId="{6DDE54D0-31FB-D34C-B1BB-F67D928E2AA7}" destId="{7E64A9A8-2675-5E46-B2B8-C0276D31DA06}" srcOrd="1" destOrd="0" parTransId="{0CFCEEB0-B058-644E-A89A-27C009689B06}" sibTransId="{02A80A94-DF55-7B48-A7B9-DD94F113377D}"/>
    <dgm:cxn modelId="{F70E42E3-D075-0A40-8C33-AD09F4D6D099}" type="presParOf" srcId="{55441A0E-6C0B-9D40-BBBB-3A4F270EF168}" destId="{0F40CC32-0EBD-E741-AA68-453C8AAA1C89}" srcOrd="0" destOrd="0" presId="urn:microsoft.com/office/officeart/2005/8/layout/venn1"/>
    <dgm:cxn modelId="{DD5A01B0-9B8F-C640-AA57-DE5F28E843AD}" type="presParOf" srcId="{55441A0E-6C0B-9D40-BBBB-3A4F270EF168}" destId="{08BB5A64-74AF-D244-9E6C-A4FD901CA566}" srcOrd="1" destOrd="0" presId="urn:microsoft.com/office/officeart/2005/8/layout/venn1"/>
    <dgm:cxn modelId="{CDEA1A4B-ABA1-E54E-AFEF-04529FB25CA3}" type="presParOf" srcId="{55441A0E-6C0B-9D40-BBBB-3A4F270EF168}" destId="{04FF12D8-2459-2F49-BD85-0648777816C6}" srcOrd="2" destOrd="0" presId="urn:microsoft.com/office/officeart/2005/8/layout/venn1"/>
    <dgm:cxn modelId="{25C4EAA0-4D0F-134E-9E92-1DFADF1C53CF}" type="presParOf" srcId="{55441A0E-6C0B-9D40-BBBB-3A4F270EF168}" destId="{8107D6A1-6A69-4F41-AAEB-06AFE802C46C}" srcOrd="3" destOrd="0" presId="urn:microsoft.com/office/officeart/2005/8/layout/venn1"/>
    <dgm:cxn modelId="{C417341C-9D6B-444E-B790-A7FA632259C1}" type="presParOf" srcId="{55441A0E-6C0B-9D40-BBBB-3A4F270EF168}" destId="{0CAA8D76-751F-3945-8D09-AB0959E656D9}" srcOrd="4" destOrd="0" presId="urn:microsoft.com/office/officeart/2005/8/layout/venn1"/>
    <dgm:cxn modelId="{4BEE1BF3-1E50-B84E-93FB-10AF753DDE51}" type="presParOf" srcId="{55441A0E-6C0B-9D40-BBBB-3A4F270EF168}" destId="{482E01E6-3EF9-2244-A378-2BCEB2215A4F}" srcOrd="5" destOrd="0" presId="urn:microsoft.com/office/officeart/2005/8/layout/venn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40CC32-0EBD-E741-AA68-453C8AAA1C89}">
      <dsp:nvSpPr>
        <dsp:cNvPr id="0" name=""/>
        <dsp:cNvSpPr/>
      </dsp:nvSpPr>
      <dsp:spPr>
        <a:xfrm>
          <a:off x="2665030" y="60388"/>
          <a:ext cx="4539166" cy="2898648"/>
        </a:xfrm>
        <a:prstGeom prst="ellipse">
          <a:avLst/>
        </a:prstGeom>
        <a:solidFill>
          <a:schemeClr val="accent1">
            <a:lumMod val="60000"/>
            <a:lumOff val="4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endParaRPr lang="en-US" sz="6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70252" y="567651"/>
        <a:ext cx="3328722" cy="1304391"/>
      </dsp:txXfrm>
    </dsp:sp>
    <dsp:sp modelId="{04FF12D8-2459-2F49-BD85-0648777816C6}">
      <dsp:nvSpPr>
        <dsp:cNvPr id="0" name=""/>
        <dsp:cNvSpPr/>
      </dsp:nvSpPr>
      <dsp:spPr>
        <a:xfrm>
          <a:off x="4075362" y="1802910"/>
          <a:ext cx="4571718" cy="2898648"/>
        </a:xfrm>
        <a:prstGeom prst="ellipse">
          <a:avLst/>
        </a:prstGeom>
        <a:solidFill>
          <a:srgbClr val="00B0F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73546" y="2551728"/>
        <a:ext cx="2743031" cy="1594256"/>
      </dsp:txXfrm>
    </dsp:sp>
    <dsp:sp modelId="{0CAA8D76-751F-3945-8D09-AB0959E656D9}">
      <dsp:nvSpPr>
        <dsp:cNvPr id="0" name=""/>
        <dsp:cNvSpPr/>
      </dsp:nvSpPr>
      <dsp:spPr>
        <a:xfrm>
          <a:off x="1302931" y="1802910"/>
          <a:ext cx="4576066" cy="2898648"/>
        </a:xfrm>
        <a:prstGeom prst="ellipse">
          <a:avLst/>
        </a:prstGeom>
        <a:solidFill>
          <a:srgbClr val="92D05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33844" y="2551728"/>
        <a:ext cx="2745639" cy="1594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50B5D6-2DDC-FA4F-8043-0578A86386E9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FE1C68-D685-0342-9E6D-E35A564D0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491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10/11/2026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10/11/2026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121920"/>
            <a:ext cx="11917680" cy="64922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ANDIJON VILOYAT</a:t>
            </a:r>
            <a:r>
              <a:rPr lang="uz-Latn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PEDAGOG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 MAHORAT</a:t>
            </a:r>
            <a:r>
              <a:rPr lang="uz-Cyrl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MARKAZI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MAKTABGACHA, BOSHLANG‘ICH VA MAXSUS TA’LIM METODIKALARI KAFEDRASI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6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Nargiza </a:t>
            </a:r>
            <a:r>
              <a:rPr lang="en-US" sz="6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94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.3.3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Boʻsh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oʻzlashtiruvchi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oʻquvchilarni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 asarni tahlil qilish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oʻrgatishda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5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(2soat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56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toifadagi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an’anaviy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bermaydi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14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olmaslik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og‘zaki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yozma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ifodalashda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sustligi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pastligi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515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usullarning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markaziga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qo‘yib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osonroq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bildirishga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682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asarni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“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Savol-javob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zanjiri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savollardan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undaydi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1171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“Top 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izohla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5400" dirty="0"/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voqealar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so’zni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topib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izohlaydilar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31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560EB392-74E8-D74E-ABCD-605011E3C4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1635096"/>
              </p:ext>
            </p:extLst>
          </p:nvPr>
        </p:nvGraphicFramePr>
        <p:xfrm>
          <a:off x="541866" y="1798320"/>
          <a:ext cx="9867053" cy="4831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1295399" y="0"/>
            <a:ext cx="10043161" cy="13868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tx1"/>
                </a:solidFill>
              </a:rPr>
              <a:t>Ven</a:t>
            </a:r>
            <a:r>
              <a:rPr lang="en-US" sz="5400" dirty="0" smtClean="0">
                <a:solidFill>
                  <a:schemeClr val="tx1"/>
                </a:solidFill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</a:rPr>
              <a:t>diagrammasi</a:t>
            </a:r>
            <a:endParaRPr lang="ru-RU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28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79120" y="121920"/>
            <a:ext cx="11323320" cy="6416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tushunchani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ochib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ko‘rgazmali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4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so'zi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"cluster"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so'zidan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ma'nolarni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anglatadi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to‘plam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jamlangan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yig‘indisi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metodikasi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tarmoqlanib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yaxshiroq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58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79120" y="121920"/>
            <a:ext cx="11323320" cy="6416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ta'limdagi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qo'llanilishi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texnikasi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mavzudagi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fazilatlarning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bog‘liqligini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vizualizatsiya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yaxshiroq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52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-137160"/>
            <a:ext cx="12192000" cy="699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88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9504" y="0"/>
            <a:ext cx="11992495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0001743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85" y="2188844"/>
            <a:ext cx="3870959" cy="4090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129010382582FY9H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194" y="2432683"/>
            <a:ext cx="2235518" cy="3846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841" y="1945004"/>
            <a:ext cx="3125522" cy="409003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0" y="45720"/>
            <a:ext cx="11992495" cy="16097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Rasmdagi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so’zlarni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toping.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32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157" y="0"/>
            <a:ext cx="101692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63040" y="320040"/>
            <a:ext cx="6217919" cy="240792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og’zaki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ijodidan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45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52400" y="0"/>
            <a:ext cx="11597640" cy="68580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aytishlar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1.Sun'iy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to'ymas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bo'lmas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2.Sport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sog'lik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sog'lik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sportchiga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3.Do'stimning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do'stlari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dalada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do'stlar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daladagi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daraxtda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4.Quyosh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quyon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quyoshda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quyonga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sabzi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5.Samolyot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samoda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samolyotga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xayr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90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“Insert” </a:t>
            </a:r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bilaman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bilmadim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110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o‘ynash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matndagi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personajlarning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o‘ynashni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chuqurroq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tasvirlangan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voqealar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dialoglarni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personajlarning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o‘ynab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beradilar.Ko’rsatilgan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ijrosi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bildiriladi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08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780"/>
          <p:cNvSpPr/>
          <p:nvPr/>
        </p:nvSpPr>
        <p:spPr>
          <a:xfrm>
            <a:off x="5715000" y="3326130"/>
            <a:ext cx="762000" cy="20574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1270" indent="-1270" algn="l">
              <a:lnSpc>
                <a:spcPct val="107000"/>
              </a:lnSpc>
              <a:spcAft>
                <a:spcPts val="800"/>
              </a:spcAft>
            </a:pPr>
            <a:r>
              <a:rPr lang="ru-RU" sz="13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mittilr</a:t>
            </a:r>
            <a:r>
              <a:rPr lang="ru-RU" sz="13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ru-RU" sz="13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4" name="Picture 2863"/>
          <p:cNvPicPr/>
          <p:nvPr/>
        </p:nvPicPr>
        <p:blipFill>
          <a:blip r:embed="rId2"/>
          <a:stretch>
            <a:fillRect/>
          </a:stretch>
        </p:blipFill>
        <p:spPr>
          <a:xfrm>
            <a:off x="-137160" y="-2011680"/>
            <a:ext cx="12222480" cy="833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7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000"/>
          <p:cNvPicPr/>
          <p:nvPr/>
        </p:nvPicPr>
        <p:blipFill>
          <a:blip r:embed="rId2"/>
          <a:stretch>
            <a:fillRect/>
          </a:stretch>
        </p:blipFill>
        <p:spPr>
          <a:xfrm>
            <a:off x="-243840" y="-350520"/>
            <a:ext cx="11490960" cy="755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19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640" y="765292"/>
            <a:ext cx="11628120" cy="5272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indent="499745">
              <a:lnSpc>
                <a:spcPct val="114000"/>
              </a:lnSpc>
              <a:spcAft>
                <a:spcPts val="25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Meni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urgan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bo‘ldi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o‘zi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? - deb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o'yladi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tepamdan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ul-bul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tushgandir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?”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ko'tarib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osmonga^qaragan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hech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nima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ko'rinmadi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sochib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turardi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xolos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“E-ha,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ustimga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ul-bul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tushibdi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-da, - deb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o'yladi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9525" indent="-1270" algn="just">
              <a:lnSpc>
                <a:spcPct val="111000"/>
              </a:lnSpc>
              <a:spcAft>
                <a:spcPts val="35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uzilib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boshimga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tushgan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”.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175" marR="150495" indent="154940">
              <a:lnSpc>
                <a:spcPct val="114000"/>
              </a:lnSpc>
              <a:spcAft>
                <a:spcPts val="25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Uyiga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ketayotganda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Shishajon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degan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tanishini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uchratib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qoldi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Shishajon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mashhur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munajjim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U shisha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idish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parchasidan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ko'rsatadigan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oynacha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yasay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olardi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bunaqa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ko‘ziga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qo‘yib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narsalarni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ko‘rganda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-chi,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narsalar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9525" indent="-1270" algn="just">
              <a:lnSpc>
                <a:spcPct val="111000"/>
              </a:lnSpc>
              <a:spcAft>
                <a:spcPts val="95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ko'rinardi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qancha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shisha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parchalaridan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kattagina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durbin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yasadi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Durbin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oy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yulduzlarga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qarardi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Shunaqa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munajjim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.%^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marR="96520" lvl="0" indent="-342900" algn="just" fontAlgn="base">
              <a:lnSpc>
                <a:spcPct val="111000"/>
              </a:lnSpc>
              <a:spcAft>
                <a:spcPts val="40"/>
              </a:spcAft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Menga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qara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Shishajon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-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dedi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unga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-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bilasanmi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nima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quyoshning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bo'lagi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uzilib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boshimga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tegib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ketdi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marR="96520" lvl="0" indent="-342900" algn="just" fontAlgn="base">
              <a:lnSpc>
                <a:spcPct val="111000"/>
              </a:lnSpc>
              <a:spcAft>
                <a:spcPts val="35"/>
              </a:spcAft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Nimalar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deyapsan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! - deb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kuldi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Shishajon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- Agar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quyoshning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bo‘lagi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uzilib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tushsa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pachog'ingni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yuboradi-ya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9525" indent="-1270" algn="just">
              <a:lnSpc>
                <a:spcPct val="111000"/>
              </a:lnSpc>
              <a:spcAft>
                <a:spcPts val="5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judayam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axir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bizning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Yer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sharimizdan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marR="96520" lvl="0" indent="-342900" algn="just" fontAlgn="base">
              <a:lnSpc>
                <a:spcPct val="111000"/>
              </a:lnSpc>
              <a:spcAft>
                <a:spcPts val="4095"/>
              </a:spcAft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Bo'lmagan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gap, - deb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javob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berdi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Menimcha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likopchadan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70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2756904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49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4" name="Group 38673"/>
          <p:cNvGrpSpPr/>
          <p:nvPr/>
        </p:nvGrpSpPr>
        <p:grpSpPr>
          <a:xfrm>
            <a:off x="1" y="-545431"/>
            <a:ext cx="12408884" cy="10029587"/>
            <a:chOff x="0" y="0"/>
            <a:chExt cx="5394960" cy="7641590"/>
          </a:xfrm>
        </p:grpSpPr>
        <p:pic>
          <p:nvPicPr>
            <p:cNvPr id="5" name="Picture 3367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394960" cy="7641590"/>
            </a:xfrm>
            <a:prstGeom prst="rect">
              <a:avLst/>
            </a:prstGeom>
          </p:spPr>
        </p:pic>
        <p:pic>
          <p:nvPicPr>
            <p:cNvPr id="6" name="Picture 3369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5394960" cy="76415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582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Guruhli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111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vaziyatlar</a:t>
            </a:r>
            <a:r>
              <a:rPr lang="en-US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vaziyatlar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fikrlashga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undaydi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637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o‘rgatishda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kuchaytiradi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782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371600" y="868680"/>
            <a:ext cx="9723120" cy="493776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E’TIBORINGIZ</a:t>
            </a:r>
            <a:r>
              <a:rPr lang="uz-Latn-UZ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UCHUN</a:t>
            </a:r>
            <a:br>
              <a:rPr lang="en-US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</a:br>
            <a:r>
              <a:rPr lang="en-US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RAHMAT</a:t>
            </a:r>
            <a:r>
              <a:rPr lang="ru-RU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!</a:t>
            </a:r>
            <a:endParaRPr lang="en-US" altLang="ru-RU" sz="6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09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bc99ebfab62b8d0b9768b866eb95a53de565ba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3399</TotalTime>
  <Words>641</Words>
  <Application>Microsoft Office PowerPoint</Application>
  <PresentationFormat>Широкоэкранный</PresentationFormat>
  <Paragraphs>56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4" baseType="lpstr">
      <vt:lpstr>Arial</vt:lpstr>
      <vt:lpstr>Calibri</vt:lpstr>
      <vt:lpstr>Cambria</vt:lpstr>
      <vt:lpstr>Rockwell</vt:lpstr>
      <vt:lpstr>Rockwell Condensed</vt:lpstr>
      <vt:lpstr>Rockwell Extra Bold</vt:lpstr>
      <vt:lpstr>Symbol</vt:lpstr>
      <vt:lpstr>Times New Roman</vt:lpstr>
      <vt:lpstr>Wingdings</vt:lpstr>
      <vt:lpstr>Wood Type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Mustaqil ta’lim nima? O’quvchilar mustaqil ta’limini tashkil qilish</dc:title>
  <dc:creator>Sherzod Khaydarov</dc:creator>
  <cp:lastModifiedBy>Nargiza</cp:lastModifiedBy>
  <cp:revision>76</cp:revision>
  <dcterms:created xsi:type="dcterms:W3CDTF">2022-05-23T09:25:23Z</dcterms:created>
  <dcterms:modified xsi:type="dcterms:W3CDTF">2026-10-11T01:14:32Z</dcterms:modified>
</cp:coreProperties>
</file>