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5"/>
  </p:notesMasterIdLst>
  <p:sldIdLst>
    <p:sldId id="341" r:id="rId2"/>
    <p:sldId id="344" r:id="rId3"/>
    <p:sldId id="318" r:id="rId4"/>
    <p:sldId id="317" r:id="rId5"/>
    <p:sldId id="343" r:id="rId6"/>
    <p:sldId id="307" r:id="rId7"/>
    <p:sldId id="315" r:id="rId8"/>
    <p:sldId id="316" r:id="rId9"/>
    <p:sldId id="311" r:id="rId10"/>
    <p:sldId id="313" r:id="rId11"/>
    <p:sldId id="314" r:id="rId12"/>
    <p:sldId id="302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45" r:id="rId23"/>
    <p:sldId id="299" r:id="rId24"/>
  </p:sldIdLst>
  <p:sldSz cx="12192000" cy="6858000"/>
  <p:notesSz cx="6858000" cy="9144000"/>
  <p:custDataLst>
    <p:tags r:id="rId2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430" autoAdjust="0"/>
  </p:normalViewPr>
  <p:slideViewPr>
    <p:cSldViewPr snapToGrid="0">
      <p:cViewPr varScale="1">
        <p:scale>
          <a:sx n="50" d="100"/>
          <a:sy n="50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B7EECE-D2A5-4C36-81A4-969B988085DB}" type="doc">
      <dgm:prSet loTypeId="urn:microsoft.com/office/officeart/2005/8/layout/arrow5" loCatId="relationship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951B040B-0BC4-4D99-8C60-697659EDF6A0}">
      <dgm:prSet custT="1"/>
      <dgm:spPr/>
      <dgm:t>
        <a:bodyPr/>
        <a:lstStyle/>
        <a:p>
          <a:pPr algn="ctr"/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O`quvchilarda badiiy o`</a:t>
          </a:r>
          <a:r>
            <a:rPr lang="en-US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 savodxonligi ko`nikmasini shakllantirish </a:t>
          </a:r>
          <a:endParaRPr lang="ru-RU" sz="2800" dirty="0" smtClean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 rivojlantirish</a:t>
          </a:r>
          <a:endParaRPr lang="ru-RU" sz="280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18CFFC-3124-4D15-9C5D-BC1151DB6185}" type="parTrans" cxnId="{CA800BEA-0675-46DB-AE08-EA494C4073AF}">
      <dgm:prSet/>
      <dgm:spPr/>
      <dgm:t>
        <a:bodyPr/>
        <a:lstStyle/>
        <a:p>
          <a:endParaRPr lang="ru-RU"/>
        </a:p>
      </dgm:t>
    </dgm:pt>
    <dgm:pt modelId="{BA9F3273-CB0B-40FF-9D61-F60D8DF7B4F4}" type="sibTrans" cxnId="{CA800BEA-0675-46DB-AE08-EA494C4073AF}">
      <dgm:prSet/>
      <dgm:spPr/>
      <dgm:t>
        <a:bodyPr/>
        <a:lstStyle/>
        <a:p>
          <a:endParaRPr lang="ru-RU"/>
        </a:p>
      </dgm:t>
    </dgm:pt>
    <dgm:pt modelId="{48B8A597-C1AB-4557-8901-456E5CB151E4}">
      <dgm:prSet custT="1"/>
      <dgm:spPr/>
      <dgm:t>
        <a:bodyPr/>
        <a:lstStyle/>
        <a:p>
          <a:r>
            <a:rPr lang="uz-Cyrl-UZ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Axborotni o`zlashtirish va ulardan foydalanish ko`nikmasini shakllantirish va  rivojlantirish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9645A5-7E4E-4601-AA45-6E21C3FA0B0D}" type="parTrans" cxnId="{5534DAE3-F10A-49B7-84EA-20DDB4EF7AA7}">
      <dgm:prSet/>
      <dgm:spPr/>
      <dgm:t>
        <a:bodyPr/>
        <a:lstStyle/>
        <a:p>
          <a:endParaRPr lang="ru-RU"/>
        </a:p>
      </dgm:t>
    </dgm:pt>
    <dgm:pt modelId="{2EA1066C-503D-478E-A35E-DE437D4F1408}" type="sibTrans" cxnId="{5534DAE3-F10A-49B7-84EA-20DDB4EF7AA7}">
      <dgm:prSet/>
      <dgm:spPr/>
      <dgm:t>
        <a:bodyPr/>
        <a:lstStyle/>
        <a:p>
          <a:endParaRPr lang="ru-RU"/>
        </a:p>
      </dgm:t>
    </dgm:pt>
    <dgm:pt modelId="{6A0444E2-614E-40F6-BF75-5C4B4E8B5794}" type="pres">
      <dgm:prSet presAssocID="{A7B7EECE-D2A5-4C36-81A4-969B988085D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E99A18-36E2-4931-BE7D-1CE2C9AE8F6B}" type="pres">
      <dgm:prSet presAssocID="{951B040B-0BC4-4D99-8C60-697659EDF6A0}" presName="arrow" presStyleLbl="node1" presStyleIdx="0" presStyleCnt="2" custScaleY="108021" custRadScaleRad="76905" custRadScaleInc="-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CDFC4-D399-4207-8144-AA4BC2EAC902}" type="pres">
      <dgm:prSet presAssocID="{48B8A597-C1AB-4557-8901-456E5CB151E4}" presName="arrow" presStyleLbl="node1" presStyleIdx="1" presStyleCnt="2" custScaleX="108021" custScaleY="105122" custRadScaleRad="107643" custRadScaleInc="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34DAE3-F10A-49B7-84EA-20DDB4EF7AA7}" srcId="{A7B7EECE-D2A5-4C36-81A4-969B988085DB}" destId="{48B8A597-C1AB-4557-8901-456E5CB151E4}" srcOrd="1" destOrd="0" parTransId="{969645A5-7E4E-4601-AA45-6E21C3FA0B0D}" sibTransId="{2EA1066C-503D-478E-A35E-DE437D4F1408}"/>
    <dgm:cxn modelId="{CA800BEA-0675-46DB-AE08-EA494C4073AF}" srcId="{A7B7EECE-D2A5-4C36-81A4-969B988085DB}" destId="{951B040B-0BC4-4D99-8C60-697659EDF6A0}" srcOrd="0" destOrd="0" parTransId="{C318CFFC-3124-4D15-9C5D-BC1151DB6185}" sibTransId="{BA9F3273-CB0B-40FF-9D61-F60D8DF7B4F4}"/>
    <dgm:cxn modelId="{6297C2B8-741F-46A5-9408-71273801210A}" type="presOf" srcId="{A7B7EECE-D2A5-4C36-81A4-969B988085DB}" destId="{6A0444E2-614E-40F6-BF75-5C4B4E8B5794}" srcOrd="0" destOrd="0" presId="urn:microsoft.com/office/officeart/2005/8/layout/arrow5"/>
    <dgm:cxn modelId="{A5DE1A90-A1CE-4ABF-B206-4987467B1A10}" type="presOf" srcId="{951B040B-0BC4-4D99-8C60-697659EDF6A0}" destId="{77E99A18-36E2-4931-BE7D-1CE2C9AE8F6B}" srcOrd="0" destOrd="0" presId="urn:microsoft.com/office/officeart/2005/8/layout/arrow5"/>
    <dgm:cxn modelId="{9DC7DFF4-0218-45C4-8D7D-AC31E24BBFA9}" type="presOf" srcId="{48B8A597-C1AB-4557-8901-456E5CB151E4}" destId="{9E2CDFC4-D399-4207-8144-AA4BC2EAC902}" srcOrd="0" destOrd="0" presId="urn:microsoft.com/office/officeart/2005/8/layout/arrow5"/>
    <dgm:cxn modelId="{639ED34C-0831-4CBD-909C-100CE888D122}" type="presParOf" srcId="{6A0444E2-614E-40F6-BF75-5C4B4E8B5794}" destId="{77E99A18-36E2-4931-BE7D-1CE2C9AE8F6B}" srcOrd="0" destOrd="0" presId="urn:microsoft.com/office/officeart/2005/8/layout/arrow5"/>
    <dgm:cxn modelId="{D85644D6-B754-4C99-83D0-3B9914907B18}" type="presParOf" srcId="{6A0444E2-614E-40F6-BF75-5C4B4E8B5794}" destId="{9E2CDFC4-D399-4207-8144-AA4BC2EAC902}" srcOrd="1" destOrd="0" presId="urn:microsoft.com/office/officeart/2005/8/layout/arrow5"/>
  </dgm:cxnLst>
  <dgm:bg>
    <a:solidFill>
      <a:schemeClr val="accent5">
        <a:lumMod val="20000"/>
        <a:lumOff val="80000"/>
      </a:schemeClr>
    </a:solidFill>
  </dgm:bg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PIRLS tadqiqot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134602" custScaleY="198656" custLinFactX="-100000" custLinFactY="94393" custLinFactNeighborX="-128374" custLinFactNeighborY="100000"/>
      <dgm:spPr/>
    </dgm:pt>
    <dgm:pt modelId="{2C9C7A48-EA09-41F2-BF99-4F9D886A7DC8}" type="pres">
      <dgm:prSet presAssocID="{45A1AD45-6EEC-43B4-B32A-BE4FAB173716}" presName="ParentText" presStyleLbl="node1" presStyleIdx="0" presStyleCnt="3" custScaleX="1129045" custScaleY="380060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114985" custScaleY="181584" custLinFactX="-65310" custLinFactY="150184" custLinFactNeighborX="-100000" custLinFactNeighborY="200000"/>
      <dgm:spPr/>
    </dgm:pt>
    <dgm:pt modelId="{B317D103-3038-4ABB-87F1-CFC56F5B3A42}" type="pres">
      <dgm:prSet presAssocID="{F58B0B57-AFDC-46AE-8FAE-697BF7DDD202}" presName="ParentText" presStyleLbl="node1" presStyleIdx="1" presStyleCnt="3" custScaleX="937507" custScaleY="343964" custLinFactNeighborX="-60979" custLinFactNeighborY="442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686326" custScaleY="340168" custLinFactY="49834" custLinFactNeighborX="-33246" custLinFactNeighborY="1000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D01654-1155-4911-A1B9-738D61DE9216}" type="presOf" srcId="{F58B0B57-AFDC-46AE-8FAE-697BF7DDD202}" destId="{B317D103-3038-4ABB-87F1-CFC56F5B3A42}" srcOrd="0" destOrd="0" presId="urn:microsoft.com/office/officeart/2005/8/layout/StepDownProcess"/>
    <dgm:cxn modelId="{92C45024-9E5E-4DF2-AAC9-828AA7D6D77F}" type="presOf" srcId="{45A1AD45-6EEC-43B4-B32A-BE4FAB173716}" destId="{2C9C7A48-EA09-41F2-BF99-4F9D886A7DC8}" srcOrd="0" destOrd="0" presId="urn:microsoft.com/office/officeart/2005/8/layout/StepDownProcess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427F9B5E-674B-45DD-B653-9033ED6D66DB}" type="presOf" srcId="{53C012E1-7EB3-49F2-AB26-353D5C679C4F}" destId="{97713F6E-A587-455E-B893-BFB0523FE886}" srcOrd="0" destOrd="0" presId="urn:microsoft.com/office/officeart/2005/8/layout/StepDownProcess"/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7AAB6F9C-AA73-4301-9F9E-54C227985F61}" type="presOf" srcId="{B244FA0F-DAE2-46CC-A271-291FC025A31D}" destId="{C77ACD32-8254-49A4-8F4E-70419AF74CF6}" srcOrd="0" destOrd="0" presId="urn:microsoft.com/office/officeart/2005/8/layout/StepDownProcess"/>
    <dgm:cxn modelId="{EBC482B4-5A3C-4B95-96D0-3772098E3F46}" type="presParOf" srcId="{97713F6E-A587-455E-B893-BFB0523FE886}" destId="{A7A3F53F-15B5-4452-A664-AB56DAF5820D}" srcOrd="0" destOrd="0" presId="urn:microsoft.com/office/officeart/2005/8/layout/StepDownProcess"/>
    <dgm:cxn modelId="{678CEA0C-3199-44B1-8800-44319B30F4B1}" type="presParOf" srcId="{A7A3F53F-15B5-4452-A664-AB56DAF5820D}" destId="{EB382F24-9E90-48F7-B905-5D6FC3990C12}" srcOrd="0" destOrd="0" presId="urn:microsoft.com/office/officeart/2005/8/layout/StepDownProcess"/>
    <dgm:cxn modelId="{AD29FCBC-E571-4F8A-8158-8633D2AF8320}" type="presParOf" srcId="{A7A3F53F-15B5-4452-A664-AB56DAF5820D}" destId="{2C9C7A48-EA09-41F2-BF99-4F9D886A7DC8}" srcOrd="1" destOrd="0" presId="urn:microsoft.com/office/officeart/2005/8/layout/StepDownProcess"/>
    <dgm:cxn modelId="{E42753C7-13B3-44C3-BC54-4DF14D3E2FEB}" type="presParOf" srcId="{A7A3F53F-15B5-4452-A664-AB56DAF5820D}" destId="{C582F605-1257-4B07-9BAD-896E07EEBD7F}" srcOrd="2" destOrd="0" presId="urn:microsoft.com/office/officeart/2005/8/layout/StepDownProcess"/>
    <dgm:cxn modelId="{64A5251F-163E-4E23-8745-E7E5C2292661}" type="presParOf" srcId="{97713F6E-A587-455E-B893-BFB0523FE886}" destId="{C54FD016-6AAE-4B1D-A6B0-9725583A1B14}" srcOrd="1" destOrd="0" presId="urn:microsoft.com/office/officeart/2005/8/layout/StepDownProcess"/>
    <dgm:cxn modelId="{8AD2BC7B-C449-4B26-A3B0-16922DA1F1DC}" type="presParOf" srcId="{97713F6E-A587-455E-B893-BFB0523FE886}" destId="{C0746273-6709-4A43-9AE2-AB7750FA4D21}" srcOrd="2" destOrd="0" presId="urn:microsoft.com/office/officeart/2005/8/layout/StepDownProcess"/>
    <dgm:cxn modelId="{DA65A608-F75A-481A-9697-E7A4D7836619}" type="presParOf" srcId="{C0746273-6709-4A43-9AE2-AB7750FA4D21}" destId="{7D6F1522-8417-4517-BCBD-6EA2ECDF4F6F}" srcOrd="0" destOrd="0" presId="urn:microsoft.com/office/officeart/2005/8/layout/StepDownProcess"/>
    <dgm:cxn modelId="{B4BBE481-FB5F-4214-9FEA-A6FB2A4D79DB}" type="presParOf" srcId="{C0746273-6709-4A43-9AE2-AB7750FA4D21}" destId="{B317D103-3038-4ABB-87F1-CFC56F5B3A42}" srcOrd="1" destOrd="0" presId="urn:microsoft.com/office/officeart/2005/8/layout/StepDownProcess"/>
    <dgm:cxn modelId="{27555ADB-4528-430D-B43D-F706862E6BD7}" type="presParOf" srcId="{C0746273-6709-4A43-9AE2-AB7750FA4D21}" destId="{E9E6A755-8251-4356-8BF3-5E637340C2D8}" srcOrd="2" destOrd="0" presId="urn:microsoft.com/office/officeart/2005/8/layout/StepDownProcess"/>
    <dgm:cxn modelId="{99EA21E3-B873-42CA-91D7-194854A97890}" type="presParOf" srcId="{97713F6E-A587-455E-B893-BFB0523FE886}" destId="{8CD27611-6302-402F-AACF-E4162758AE49}" srcOrd="3" destOrd="0" presId="urn:microsoft.com/office/officeart/2005/8/layout/StepDownProcess"/>
    <dgm:cxn modelId="{1E215626-8C34-4F66-AF4E-55C26A10509C}" type="presParOf" srcId="{97713F6E-A587-455E-B893-BFB0523FE886}" destId="{EFB35225-72F1-466A-BB7D-4843106C9C48}" srcOrd="4" destOrd="0" presId="urn:microsoft.com/office/officeart/2005/8/layout/StepDownProcess"/>
    <dgm:cxn modelId="{9DAD7BEA-3299-48AD-A3E2-92F6C35FE3C1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99A18-36E2-4931-BE7D-1CE2C9AE8F6B}">
      <dsp:nvSpPr>
        <dsp:cNvPr id="0" name=""/>
        <dsp:cNvSpPr/>
      </dsp:nvSpPr>
      <dsp:spPr>
        <a:xfrm rot="16200000">
          <a:off x="518857" y="51166"/>
          <a:ext cx="4132097" cy="4463532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O`quvchilarda badiiy o`</a:t>
          </a:r>
          <a:r>
            <a:rPr lang="en-US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 savodxonligi ko`nikmasini shakllantirish </a:t>
          </a:r>
          <a:endParaRPr lang="ru-RU" sz="2800" kern="1200" dirty="0" smtClean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 rivojlantirish</a:t>
          </a:r>
          <a:endParaRPr lang="ru-RU" sz="2800" kern="120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353140" y="1249908"/>
        <a:ext cx="3740415" cy="2066049"/>
      </dsp:txXfrm>
    </dsp:sp>
    <dsp:sp modelId="{9E2CDFC4-D399-4207-8144-AA4BC2EAC902}">
      <dsp:nvSpPr>
        <dsp:cNvPr id="0" name=""/>
        <dsp:cNvSpPr/>
      </dsp:nvSpPr>
      <dsp:spPr>
        <a:xfrm rot="5400000">
          <a:off x="4948497" y="61682"/>
          <a:ext cx="4463532" cy="4343743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shade val="80000"/>
            <a:hueOff val="-121492"/>
            <a:satOff val="-10963"/>
            <a:lumOff val="2795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Axborotni o`zlashtirish va ulardan foydalanish ko`nikmasini shakllantirish va  rivojlantirish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768547" y="1117671"/>
        <a:ext cx="3583588" cy="223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2222857" y="2486529"/>
          <a:ext cx="754640" cy="582116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9867" y="491220"/>
          <a:ext cx="7220047" cy="1701213"/>
        </a:xfrm>
        <a:prstGeom prst="roundRect">
          <a:avLst>
            <a:gd name="adj" fmla="val 16670"/>
          </a:avLst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Xalq ta’limi tizimida xalqaro tadqiqotlarni tashkil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etilishi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yuzasidan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qanday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ma’lumotlarga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ega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bo’ldingiz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?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928" y="574281"/>
        <a:ext cx="7053925" cy="1535091"/>
      </dsp:txXfrm>
    </dsp:sp>
    <dsp:sp modelId="{C582F605-1257-4B07-9BAD-896E07EEBD7F}">
      <dsp:nvSpPr>
        <dsp:cNvPr id="0" name=""/>
        <dsp:cNvSpPr/>
      </dsp:nvSpPr>
      <dsp:spPr>
        <a:xfrm>
          <a:off x="3936734" y="144449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5381214" y="4416736"/>
          <a:ext cx="689788" cy="49727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3082642" y="2350007"/>
          <a:ext cx="5995195" cy="1539641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PIRLS tadqiqot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eng yaxshi o‘quv dastur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ekanligini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isbotlovchi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2 ta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fikr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bildiring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57815" y="2425180"/>
        <a:ext cx="5844849" cy="1389295"/>
      </dsp:txXfrm>
    </dsp:sp>
    <dsp:sp modelId="{E9E6A755-8251-4356-8BF3-5E637340C2D8}">
      <dsp:nvSpPr>
        <dsp:cNvPr id="0" name=""/>
        <dsp:cNvSpPr/>
      </dsp:nvSpPr>
      <dsp:spPr>
        <a:xfrm>
          <a:off x="6789931" y="2740478"/>
          <a:ext cx="465098" cy="361783"/>
        </a:xfrm>
        <a:prstGeom prst="rect">
          <a:avLst/>
        </a:prstGeom>
        <a:noFill/>
        <a:ln w="12700" cap="rnd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6725612" y="4037652"/>
          <a:ext cx="4388936" cy="1522650"/>
        </a:xfrm>
        <a:prstGeom prst="roundRect">
          <a:avLst>
            <a:gd name="adj" fmla="val 16670"/>
          </a:avLst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TIMSS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ahamiyatli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jihatlarini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sanab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99955" y="4111995"/>
        <a:ext cx="4240250" cy="1373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4B167-602E-4F51-A5E7-256CBDB51CB7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B311-83DA-45A7-B763-2F5354DDAD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21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895af6e4c4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9" name="Google Shape;579;g895af6e4c4_0_78:notes"/>
          <p:cNvSpPr txBox="1"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5452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812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63893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1653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6823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47543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2944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9090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990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5413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8" name="Google Shape;1378;g93a8ee57b8_1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9" name="Google Shape;1379;g93a8ee57b8_1_63:notes"/>
          <p:cNvSpPr txBox="1">
            <a:spLocks noGrp="1"/>
          </p:cNvSpPr>
          <p:nvPr>
            <p:ph type="body" idx="1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5108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06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70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8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6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72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521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42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21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69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19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0526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43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12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176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64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59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4A6C-9F4A-4120-ADCE-BC309B23228C}" type="datetimeFigureOut">
              <a:rPr lang="ru-RU" smtClean="0"/>
              <a:t>вс 11.10.26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43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Boshlang</a:t>
            </a:r>
            <a:r>
              <a:rPr lang="uz-Cyrl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baholash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(PIRLS, TIMSS)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alt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3.1.2.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(PIRLS, TIMSS)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o’tkazishning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46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82;p25"/>
          <p:cNvGrpSpPr/>
          <p:nvPr/>
        </p:nvGrpSpPr>
        <p:grpSpPr>
          <a:xfrm>
            <a:off x="215686" y="916177"/>
            <a:ext cx="11760629" cy="2673688"/>
            <a:chOff x="731288" y="1027130"/>
            <a:chExt cx="3505503" cy="1528983"/>
          </a:xfrm>
        </p:grpSpPr>
        <p:sp>
          <p:nvSpPr>
            <p:cNvPr id="584" name="Google Shape;584;p25"/>
            <p:cNvSpPr/>
            <p:nvPr/>
          </p:nvSpPr>
          <p:spPr>
            <a:xfrm>
              <a:off x="731288" y="1398578"/>
              <a:ext cx="3159821" cy="111434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200" bIns="121900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Vazirlar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Mahkamasining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“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tizimida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sifatini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baholash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sohasidagi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xalqaro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tadqiqotlarni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chora-tadbirlari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to‘g‘risida”gi</a:t>
              </a:r>
              <a:endParaRPr sz="3200" b="1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585" name="Google Shape;585;p25"/>
            <p:cNvSpPr/>
            <p:nvPr/>
          </p:nvSpPr>
          <p:spPr>
            <a:xfrm>
              <a:off x="3365285" y="1372663"/>
              <a:ext cx="866638" cy="1183450"/>
            </a:xfrm>
            <a:prstGeom prst="ellipse">
              <a:avLst/>
            </a:prstGeom>
            <a:solidFill>
              <a:srgbClr val="FFC000"/>
            </a:solidFill>
            <a:ln w="38100" cap="flat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32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2018-yil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" sz="32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8-dekabr,</a:t>
              </a: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" sz="32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Fira Sans Extra Condensed Medium"/>
                </a:rPr>
                <a:t>997-sonli Qaror</a:t>
              </a:r>
              <a:endParaRPr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86" name="Google Shape;586;p25"/>
            <p:cNvSpPr/>
            <p:nvPr/>
          </p:nvSpPr>
          <p:spPr>
            <a:xfrm>
              <a:off x="2625491" y="1027130"/>
              <a:ext cx="1611300" cy="339900"/>
            </a:xfrm>
            <a:prstGeom prst="roundRect">
              <a:avLst>
                <a:gd name="adj" fmla="val 50000"/>
              </a:avLst>
            </a:prstGeom>
            <a:ln w="38100"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24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Google Shape;587;p25"/>
          <p:cNvGrpSpPr/>
          <p:nvPr/>
        </p:nvGrpSpPr>
        <p:grpSpPr>
          <a:xfrm>
            <a:off x="71670" y="3813044"/>
            <a:ext cx="12048661" cy="2790953"/>
            <a:chOff x="650818" y="2850712"/>
            <a:chExt cx="3628521" cy="1377870"/>
          </a:xfrm>
        </p:grpSpPr>
        <p:sp>
          <p:nvSpPr>
            <p:cNvPr id="589" name="Google Shape;589;p25"/>
            <p:cNvSpPr/>
            <p:nvPr/>
          </p:nvSpPr>
          <p:spPr>
            <a:xfrm>
              <a:off x="650818" y="3209602"/>
              <a:ext cx="3174957" cy="1018980"/>
            </a:xfrm>
            <a:prstGeom prst="roundRect">
              <a:avLst>
                <a:gd name="adj" fmla="val 50000"/>
              </a:avLst>
            </a:prstGeom>
            <a:noFill/>
            <a:ln w="38100" cap="flat" cmpd="sng">
              <a:solidFill>
                <a:srgbClr val="5EB2F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200" bIns="121900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vazirligining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“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tizimida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ta’lim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sifatini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baholash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sohasidagi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xalqaro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tadqiqotlarni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tashkil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etish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chora-tadbirlari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to‘g‘risida”gi</a:t>
              </a:r>
              <a:endParaRPr lang="en-US" sz="3200" b="1" dirty="0">
                <a:latin typeface="Times New Roman" panose="02020603050405020304" pitchFamily="18" charset="0"/>
                <a:ea typeface="Roboto"/>
                <a:cs typeface="Times New Roman" panose="02020603050405020304" pitchFamily="18" charset="0"/>
                <a:sym typeface="Roboto"/>
              </a:endParaRPr>
            </a:p>
          </p:txBody>
        </p:sp>
        <p:sp>
          <p:nvSpPr>
            <p:cNvPr id="590" name="Google Shape;590;p25"/>
            <p:cNvSpPr/>
            <p:nvPr/>
          </p:nvSpPr>
          <p:spPr>
            <a:xfrm>
              <a:off x="3357090" y="3035548"/>
              <a:ext cx="922249" cy="1184634"/>
            </a:xfrm>
            <a:prstGeom prst="ellipse">
              <a:avLst/>
            </a:prstGeom>
            <a:solidFill>
              <a:srgbClr val="FFC000"/>
            </a:solidFill>
            <a:ln w="38100" cap="flat" cmpd="sng">
              <a:solidFill>
                <a:srgbClr val="4685B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2018-yil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>
                  <a:solidFill>
                    <a:srgbClr val="7030A0"/>
                  </a:solidFill>
                  <a:latin typeface="Times New Roman" panose="02020603050405020304" pitchFamily="18" charset="0"/>
                  <a:ea typeface="Fira Sans Extra Condensed Medium"/>
                  <a:cs typeface="Times New Roman" panose="02020603050405020304" pitchFamily="18" charset="0"/>
                  <a:sym typeface="Fira Sans Extra Condensed Medium"/>
                </a:rPr>
                <a:t>14-dekabr,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Fira Sans Extra Condensed Medium"/>
                </a:rPr>
                <a:t>316-sonli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3200" b="1" dirty="0" err="1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Fira Sans Extra Condensed Medium"/>
                </a:rPr>
                <a:t>buyrug‘i</a:t>
              </a:r>
              <a:endPara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91" name="Google Shape;591;p25"/>
            <p:cNvSpPr/>
            <p:nvPr/>
          </p:nvSpPr>
          <p:spPr>
            <a:xfrm>
              <a:off x="650818" y="2850712"/>
              <a:ext cx="1611300" cy="339900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10" y="137833"/>
            <a:ext cx="2252773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2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2400" y="-5044"/>
            <a:ext cx="12024360" cy="6720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28700" y="977936"/>
            <a:ext cx="10226040" cy="534666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qarordan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yoshlarning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avlodning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ijodkorligini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qo’llab-quvvatlash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rag’batlantirishdir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5779008" y="227195"/>
            <a:ext cx="725424" cy="7507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3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2400" y="-5044"/>
            <a:ext cx="12024360" cy="6720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8320" y="167640"/>
            <a:ext cx="8625840" cy="103632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 tajribasidagi baholash tizimlari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83864" y="3269740"/>
            <a:ext cx="4890516" cy="91344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PIRLS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520" y="1508760"/>
            <a:ext cx="2240280" cy="48615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ozirgi 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 jahon tajribasida mavjud bo’lgan baholash tizimlari, x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ususan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saviyasi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02914" y="4516518"/>
            <a:ext cx="4850892" cy="120724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8-sinf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yo’nalishdagi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82340" y="1639732"/>
            <a:ext cx="4892040" cy="116295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uz-Latn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yo'nalishdagi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606802" y="3383238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5675376" y="1203960"/>
            <a:ext cx="359664" cy="4052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102090" y="1616872"/>
            <a:ext cx="2346960" cy="458580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qo’llanilib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kelinmoqda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569464" y="1972817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666238" y="4797824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50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28800" y="198692"/>
            <a:ext cx="5478162" cy="847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135" marR="47625" algn="just">
              <a:lnSpc>
                <a:spcPct val="115000"/>
              </a:lnSpc>
              <a:spcBef>
                <a:spcPts val="30"/>
              </a:spcBef>
            </a:pP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Oʻqish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783936"/>
            <a:ext cx="5158900" cy="5893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24815" algn="ctr">
              <a:lnSpc>
                <a:spcPct val="115000"/>
              </a:lnSpc>
              <a:spcBef>
                <a:spcPts val="5"/>
              </a:spcBef>
            </a:pP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24815" algn="ctr">
              <a:lnSpc>
                <a:spcPct val="115000"/>
              </a:lnSpc>
              <a:spcBef>
                <a:spcPts val="5"/>
              </a:spcBef>
            </a:pP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4815">
              <a:lnSpc>
                <a:spcPct val="115000"/>
              </a:lnSpc>
              <a:spcBef>
                <a:spcPts val="5"/>
              </a:spcBef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94251" y="2475248"/>
            <a:ext cx="5292588" cy="5445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37284" y="3121743"/>
            <a:ext cx="5976664" cy="4969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69822" y="3720662"/>
            <a:ext cx="5508104" cy="5712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kontekstlarda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40545" y="4393876"/>
            <a:ext cx="5292588" cy="5445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25616" y="5149705"/>
            <a:ext cx="5292588" cy="71652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135" marR="47625" algn="ctr">
              <a:lnSpc>
                <a:spcPct val="115000"/>
              </a:lnSpc>
              <a:spcBef>
                <a:spcPts val="30"/>
              </a:spcBef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Koʻrsatilgan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sharhlash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79375" y="1"/>
            <a:ext cx="8229600" cy="93911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spc="-1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5400" b="1" spc="-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5400" b="1" spc="1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5400" b="1" spc="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" y="1691640"/>
            <a:ext cx="3498269" cy="5166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g`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monitoringini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qilishdir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29233" y="1168009"/>
            <a:ext cx="2014151" cy="89285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96998" y="2200201"/>
            <a:ext cx="1968473" cy="10673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pc="-5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pc="-5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08398" y="3573828"/>
            <a:ext cx="2010030" cy="105495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o`zgarishlarni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74911" y="4922556"/>
            <a:ext cx="2100649" cy="103898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metodlaridir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781334" y="997366"/>
            <a:ext cx="519906" cy="6942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4309126" y="2751048"/>
            <a:ext cx="848493" cy="1312907"/>
          </a:xfrm>
          <a:prstGeom prst="curvedRightArrow">
            <a:avLst>
              <a:gd name="adj1" fmla="val 19081"/>
              <a:gd name="adj2" fmla="val 50000"/>
              <a:gd name="adj3" fmla="val 25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Выгнутая влево стрелка 11"/>
          <p:cNvSpPr/>
          <p:nvPr/>
        </p:nvSpPr>
        <p:spPr>
          <a:xfrm>
            <a:off x="4301028" y="4063955"/>
            <a:ext cx="848493" cy="1312907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лево стрелка 12"/>
          <p:cNvSpPr/>
          <p:nvPr/>
        </p:nvSpPr>
        <p:spPr>
          <a:xfrm>
            <a:off x="3977881" y="1404412"/>
            <a:ext cx="1143279" cy="1312907"/>
          </a:xfrm>
          <a:prstGeom prst="curvedRightArrow">
            <a:avLst>
              <a:gd name="adj1" fmla="val 25000"/>
              <a:gd name="adj2" fmla="val 50000"/>
              <a:gd name="adj3" fmla="val 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3545924" y="3531958"/>
            <a:ext cx="871865" cy="97840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flipH="1">
            <a:off x="7740584" y="1220734"/>
            <a:ext cx="3991340" cy="238739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qo`llaniladigan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 rot="10800000" flipH="1" flipV="1">
            <a:off x="7445656" y="3788836"/>
            <a:ext cx="2088294" cy="306916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 rot="10800000" flipH="1" flipV="1">
            <a:off x="10008975" y="3745002"/>
            <a:ext cx="2183025" cy="3101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9533951" y="939114"/>
            <a:ext cx="283150" cy="31341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10922687" y="3611926"/>
            <a:ext cx="355599" cy="1610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8344526" y="3611926"/>
            <a:ext cx="355599" cy="1610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45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60" y="274320"/>
            <a:ext cx="11826240" cy="63093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5800" y="3566160"/>
            <a:ext cx="10927080" cy="25908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Oʻquvchining o‘qish savodxonligini rivojlantirish uchun motivatsiya berish muhimdir. 92% tadqiqotlar ko‘rsatadiki, motivatsiyali o‘quvchilar o‘qishda yuqori natijalarga erishadi.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5800" y="762000"/>
            <a:ext cx="10927080" cy="23164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 dasturga  kiruvchi  davlatlarning  soni yildan- yilga ortib bormoqda. 2001 yildan boshlab 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marta o`tkazildi. </a:t>
            </a:r>
            <a:endParaRPr lang="en-US" sz="2800" b="1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 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IRLS  tadqiqotlari 20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yilda o`tkazildi. Shu davrgacha 35 dan 5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 bo</a:t>
            </a:r>
            <a:r>
              <a:rPr lang="ru-RU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b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 davlatlar ishtirok etishdi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97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60" y="274320"/>
            <a:ext cx="11826240" cy="63093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53440" y="745588"/>
            <a:ext cx="10728960" cy="537327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tadqiqotlarga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quvchilarining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tanlanishi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tiborliki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qishning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rtinchi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yilida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quvchilar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qishning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bilimni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zamonga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moslashuviga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1988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558926" y="6337300"/>
            <a:ext cx="442913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3B8E2D-AA1A-45CD-8E5E-846BF13D9EB0}" type="slidenum">
              <a:rPr lang="es-ES" altLang="ru-RU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s-ES" altLang="ru-RU" sz="1400"/>
          </a:p>
        </p:txBody>
      </p:sp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274320" y="198121"/>
            <a:ext cx="990764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uz-Cyrl-UZ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 ASOSAN O`QUVCHILARNING DARS VAQTIDAGI VA MAKTABDAN TASHQARI VAQTDAGI IKKI TURDAGI O`QISH SAVODXONLIGINI BAHOLAYDI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37264691"/>
              </p:ext>
            </p:extLst>
          </p:nvPr>
        </p:nvGraphicFramePr>
        <p:xfrm>
          <a:off x="411480" y="1584960"/>
          <a:ext cx="9330248" cy="4465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13" name="Дата 7"/>
          <p:cNvSpPr>
            <a:spLocks noGrp="1"/>
          </p:cNvSpPr>
          <p:nvPr>
            <p:ph type="dt" sz="quarter" idx="10"/>
          </p:nvPr>
        </p:nvSpPr>
        <p:spPr>
          <a:xfrm>
            <a:off x="5195888" y="6337300"/>
            <a:ext cx="2195512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7A94C7-A4C9-424C-BF7F-0B840B250964}" type="datetime1">
              <a:rPr lang="ru-RU" altLang="ru-RU" sz="1400"/>
              <a:pPr>
                <a:spcBef>
                  <a:spcPct val="0"/>
                </a:spcBef>
                <a:buFontTx/>
                <a:buNone/>
              </a:pPr>
              <a:t>вс 11.10.26</a:t>
            </a:fld>
            <a:endParaRPr lang="es-ES" altLang="ru-RU" sz="1400"/>
          </a:p>
        </p:txBody>
      </p:sp>
    </p:spTree>
    <p:extLst>
      <p:ext uri="{BB962C8B-B14F-4D97-AF65-F5344CB8AC3E}">
        <p14:creationId xmlns:p14="http://schemas.microsoft.com/office/powerpoint/2010/main" val="383128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18160" y="0"/>
            <a:ext cx="11460480" cy="1493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uz-Cyrl-UZ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TUSHUNISHNING HAR BIR DARAJASIDA O`QUVCHILARDAN TALAB ETILAYOTGAN XUSUSIYATLAR 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690360" y="3505200"/>
            <a:ext cx="5501640" cy="32461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turli qismlarida yashiringan tafsilotlar mazmunini aniqlash;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 bir matndan va murakkab jadvallardan kerakli ma’lumotlarni topish va sharhlash. 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1920" y="3505200"/>
            <a:ext cx="6187440" cy="32461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muallifning umumiy g’oyasini tushunish uchun matnning tafsilotlarini bog’lash;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qahramonlarning his-tuyg’ularini, niyatlarini, maqsadlarini va xarakter xususiyatlarini tushunish uchun voqealar va xarakatlarni sharhlay olish ko`nikmalari mavjud bo`ladi.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matnning turli qismlaridagi murakkab ma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lumotlarni eslab qolish va sharhlash.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5280" y="1920240"/>
            <a:ext cx="5715000" cy="1112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atnni oliy darajada tushunish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(625ball)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29400" y="1920240"/>
            <a:ext cx="5562600" cy="1112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atnni yuqori darajada tushunish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(550 ball)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183636" y="149352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9097518" y="1493520"/>
            <a:ext cx="626364" cy="396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3183636" y="307848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9127998" y="307848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67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614160" y="3101340"/>
            <a:ext cx="5402580" cy="25831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matnlarni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 aniq tahriflangan tafsilotni topish;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boshida keltirilgan aniq bir xabarni topish va belgilash.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1020" y="3101340"/>
            <a:ext cx="5745480" cy="25831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matnlarni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qahramonlarning harakatlarini aniq talqin qilish va oddiy tushuntirish  bera olish;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 ikki-uch  aniq ma’lumotlarni ajrata olish;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1020" y="960120"/>
            <a:ext cx="5638800" cy="13868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o`rta darajada tushunish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(475ball)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46520" y="960120"/>
            <a:ext cx="5745480" cy="13868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quyi darajada tushunish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(400ball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100578" y="2346960"/>
            <a:ext cx="694182" cy="75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987409" y="2346960"/>
            <a:ext cx="694182" cy="75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28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-30479"/>
            <a:ext cx="12192000" cy="144779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o`qishda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ko`nikmalarining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to`rt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7083" y="1771752"/>
            <a:ext cx="9094573" cy="108657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ko`rinishda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75344" y="4268946"/>
            <a:ext cx="9218141" cy="100666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umumlashtira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94836" y="3022666"/>
            <a:ext cx="9119288" cy="1008724"/>
          </a:xfrm>
          <a:prstGeom prst="roundRect">
            <a:avLst>
              <a:gd name="adj" fmla="val 2277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84120" y="5444380"/>
            <a:ext cx="9493284" cy="117389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17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382;p34"/>
          <p:cNvGrpSpPr/>
          <p:nvPr/>
        </p:nvGrpSpPr>
        <p:grpSpPr>
          <a:xfrm>
            <a:off x="207036" y="673497"/>
            <a:ext cx="5327385" cy="5032375"/>
            <a:chOff x="457199" y="962320"/>
            <a:chExt cx="3995539" cy="3774281"/>
          </a:xfrm>
        </p:grpSpPr>
        <p:sp>
          <p:nvSpPr>
            <p:cNvPr id="1386" name="Google Shape;1386;p34"/>
            <p:cNvSpPr/>
            <p:nvPr/>
          </p:nvSpPr>
          <p:spPr>
            <a:xfrm>
              <a:off x="1305803" y="2043571"/>
              <a:ext cx="2092257" cy="2693030"/>
            </a:xfrm>
            <a:custGeom>
              <a:avLst/>
              <a:gdLst/>
              <a:ahLst/>
              <a:cxnLst/>
              <a:rect l="l" t="t" r="r" b="b"/>
              <a:pathLst>
                <a:path w="65588" h="84421" extrusionOk="0">
                  <a:moveTo>
                    <a:pt x="35780" y="1"/>
                  </a:moveTo>
                  <a:cubicBezTo>
                    <a:pt x="28433" y="1"/>
                    <a:pt x="21513" y="2683"/>
                    <a:pt x="16057" y="7687"/>
                  </a:cubicBezTo>
                  <a:cubicBezTo>
                    <a:pt x="10072" y="13197"/>
                    <a:pt x="6620" y="21019"/>
                    <a:pt x="6620" y="29126"/>
                  </a:cubicBezTo>
                  <a:cubicBezTo>
                    <a:pt x="6620" y="29253"/>
                    <a:pt x="6620" y="29380"/>
                    <a:pt x="6620" y="29475"/>
                  </a:cubicBezTo>
                  <a:lnTo>
                    <a:pt x="6651" y="29602"/>
                  </a:lnTo>
                  <a:cubicBezTo>
                    <a:pt x="6620" y="29633"/>
                    <a:pt x="6620" y="29665"/>
                    <a:pt x="6620" y="29697"/>
                  </a:cubicBezTo>
                  <a:lnTo>
                    <a:pt x="6620" y="34225"/>
                  </a:lnTo>
                  <a:lnTo>
                    <a:pt x="33" y="47051"/>
                  </a:lnTo>
                  <a:cubicBezTo>
                    <a:pt x="1" y="47146"/>
                    <a:pt x="1" y="47273"/>
                    <a:pt x="64" y="47368"/>
                  </a:cubicBezTo>
                  <a:cubicBezTo>
                    <a:pt x="128" y="47463"/>
                    <a:pt x="223" y="47526"/>
                    <a:pt x="318" y="47526"/>
                  </a:cubicBezTo>
                  <a:lnTo>
                    <a:pt x="6493" y="47526"/>
                  </a:lnTo>
                  <a:lnTo>
                    <a:pt x="6493" y="60035"/>
                  </a:lnTo>
                  <a:cubicBezTo>
                    <a:pt x="6493" y="62727"/>
                    <a:pt x="8646" y="64881"/>
                    <a:pt x="11338" y="64881"/>
                  </a:cubicBezTo>
                  <a:lnTo>
                    <a:pt x="18622" y="64881"/>
                  </a:lnTo>
                  <a:cubicBezTo>
                    <a:pt x="19857" y="64881"/>
                    <a:pt x="20902" y="65894"/>
                    <a:pt x="20902" y="67129"/>
                  </a:cubicBezTo>
                  <a:lnTo>
                    <a:pt x="20902" y="81507"/>
                  </a:lnTo>
                  <a:cubicBezTo>
                    <a:pt x="20902" y="83122"/>
                    <a:pt x="22201" y="84420"/>
                    <a:pt x="23784" y="84420"/>
                  </a:cubicBezTo>
                  <a:lnTo>
                    <a:pt x="33158" y="84420"/>
                  </a:lnTo>
                  <a:cubicBezTo>
                    <a:pt x="34773" y="84420"/>
                    <a:pt x="36072" y="83122"/>
                    <a:pt x="36072" y="81507"/>
                  </a:cubicBezTo>
                  <a:lnTo>
                    <a:pt x="36072" y="52688"/>
                  </a:lnTo>
                  <a:cubicBezTo>
                    <a:pt x="36072" y="52498"/>
                    <a:pt x="35914" y="52371"/>
                    <a:pt x="35755" y="52371"/>
                  </a:cubicBezTo>
                  <a:cubicBezTo>
                    <a:pt x="35565" y="52371"/>
                    <a:pt x="35439" y="52498"/>
                    <a:pt x="35439" y="52688"/>
                  </a:cubicBezTo>
                  <a:lnTo>
                    <a:pt x="35439" y="81507"/>
                  </a:lnTo>
                  <a:cubicBezTo>
                    <a:pt x="35439" y="82774"/>
                    <a:pt x="34425" y="83787"/>
                    <a:pt x="33158" y="83787"/>
                  </a:cubicBezTo>
                  <a:lnTo>
                    <a:pt x="23784" y="83787"/>
                  </a:lnTo>
                  <a:cubicBezTo>
                    <a:pt x="22549" y="83787"/>
                    <a:pt x="21536" y="82774"/>
                    <a:pt x="21536" y="81507"/>
                  </a:cubicBezTo>
                  <a:lnTo>
                    <a:pt x="21536" y="67129"/>
                  </a:lnTo>
                  <a:cubicBezTo>
                    <a:pt x="21536" y="65546"/>
                    <a:pt x="20237" y="64247"/>
                    <a:pt x="18622" y="64247"/>
                  </a:cubicBezTo>
                  <a:lnTo>
                    <a:pt x="11338" y="64247"/>
                  </a:lnTo>
                  <a:cubicBezTo>
                    <a:pt x="9027" y="64247"/>
                    <a:pt x="7126" y="62347"/>
                    <a:pt x="7126" y="60035"/>
                  </a:cubicBezTo>
                  <a:lnTo>
                    <a:pt x="7126" y="47209"/>
                  </a:lnTo>
                  <a:cubicBezTo>
                    <a:pt x="7126" y="47019"/>
                    <a:pt x="7000" y="46893"/>
                    <a:pt x="6810" y="46893"/>
                  </a:cubicBezTo>
                  <a:lnTo>
                    <a:pt x="856" y="46893"/>
                  </a:lnTo>
                  <a:lnTo>
                    <a:pt x="7253" y="34447"/>
                  </a:lnTo>
                  <a:cubicBezTo>
                    <a:pt x="7253" y="34415"/>
                    <a:pt x="7285" y="34352"/>
                    <a:pt x="7285" y="34320"/>
                  </a:cubicBezTo>
                  <a:lnTo>
                    <a:pt x="7285" y="29792"/>
                  </a:lnTo>
                  <a:cubicBezTo>
                    <a:pt x="7285" y="29760"/>
                    <a:pt x="7285" y="29728"/>
                    <a:pt x="7285" y="29697"/>
                  </a:cubicBezTo>
                  <a:cubicBezTo>
                    <a:pt x="7285" y="29633"/>
                    <a:pt x="7285" y="29538"/>
                    <a:pt x="7285" y="29475"/>
                  </a:cubicBezTo>
                  <a:cubicBezTo>
                    <a:pt x="7285" y="29348"/>
                    <a:pt x="7285" y="29253"/>
                    <a:pt x="7285" y="29126"/>
                  </a:cubicBezTo>
                  <a:cubicBezTo>
                    <a:pt x="7285" y="21178"/>
                    <a:pt x="10642" y="13545"/>
                    <a:pt x="16500" y="8162"/>
                  </a:cubicBezTo>
                  <a:cubicBezTo>
                    <a:pt x="21854" y="3261"/>
                    <a:pt x="28627" y="641"/>
                    <a:pt x="35843" y="641"/>
                  </a:cubicBezTo>
                  <a:cubicBezTo>
                    <a:pt x="36695" y="641"/>
                    <a:pt x="37553" y="678"/>
                    <a:pt x="38415" y="751"/>
                  </a:cubicBezTo>
                  <a:cubicBezTo>
                    <a:pt x="52286" y="1955"/>
                    <a:pt x="63466" y="13324"/>
                    <a:pt x="64384" y="27195"/>
                  </a:cubicBezTo>
                  <a:cubicBezTo>
                    <a:pt x="64922" y="35112"/>
                    <a:pt x="62262" y="42649"/>
                    <a:pt x="56847" y="48445"/>
                  </a:cubicBezTo>
                  <a:cubicBezTo>
                    <a:pt x="56055" y="49331"/>
                    <a:pt x="55612" y="50503"/>
                    <a:pt x="55612" y="51706"/>
                  </a:cubicBezTo>
                  <a:lnTo>
                    <a:pt x="55612" y="56077"/>
                  </a:lnTo>
                  <a:cubicBezTo>
                    <a:pt x="55612" y="56235"/>
                    <a:pt x="55738" y="56393"/>
                    <a:pt x="55928" y="56393"/>
                  </a:cubicBezTo>
                  <a:cubicBezTo>
                    <a:pt x="56087" y="56393"/>
                    <a:pt x="56245" y="56235"/>
                    <a:pt x="56245" y="56077"/>
                  </a:cubicBezTo>
                  <a:lnTo>
                    <a:pt x="56245" y="51706"/>
                  </a:lnTo>
                  <a:cubicBezTo>
                    <a:pt x="56245" y="50661"/>
                    <a:pt x="56625" y="49648"/>
                    <a:pt x="57322" y="48888"/>
                  </a:cubicBezTo>
                  <a:cubicBezTo>
                    <a:pt x="62832" y="42966"/>
                    <a:pt x="65587" y="35239"/>
                    <a:pt x="65049" y="27131"/>
                  </a:cubicBezTo>
                  <a:cubicBezTo>
                    <a:pt x="64574" y="20259"/>
                    <a:pt x="61629" y="13704"/>
                    <a:pt x="56752" y="8732"/>
                  </a:cubicBezTo>
                  <a:cubicBezTo>
                    <a:pt x="51875" y="3760"/>
                    <a:pt x="45351" y="688"/>
                    <a:pt x="38447" y="118"/>
                  </a:cubicBezTo>
                  <a:cubicBezTo>
                    <a:pt x="37553" y="40"/>
                    <a:pt x="36663" y="1"/>
                    <a:pt x="35780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87" name="Google Shape;1387;p34"/>
            <p:cNvSpPr/>
            <p:nvPr/>
          </p:nvSpPr>
          <p:spPr>
            <a:xfrm>
              <a:off x="2363543" y="3669769"/>
              <a:ext cx="164700" cy="54581"/>
            </a:xfrm>
            <a:custGeom>
              <a:avLst/>
              <a:gdLst/>
              <a:ahLst/>
              <a:cxnLst/>
              <a:rect l="l" t="t" r="r" b="b"/>
              <a:pathLst>
                <a:path w="5163" h="1711" extrusionOk="0">
                  <a:moveTo>
                    <a:pt x="0" y="0"/>
                  </a:moveTo>
                  <a:lnTo>
                    <a:pt x="634" y="1267"/>
                  </a:lnTo>
                  <a:cubicBezTo>
                    <a:pt x="760" y="1520"/>
                    <a:pt x="1045" y="1710"/>
                    <a:pt x="1330" y="1710"/>
                  </a:cubicBezTo>
                  <a:lnTo>
                    <a:pt x="3832" y="1710"/>
                  </a:lnTo>
                  <a:cubicBezTo>
                    <a:pt x="4149" y="1710"/>
                    <a:pt x="4402" y="1552"/>
                    <a:pt x="4529" y="1267"/>
                  </a:cubicBezTo>
                  <a:lnTo>
                    <a:pt x="5162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390" name="Google Shape;1390;p34"/>
            <p:cNvSpPr/>
            <p:nvPr/>
          </p:nvSpPr>
          <p:spPr>
            <a:xfrm>
              <a:off x="2090767" y="2592825"/>
              <a:ext cx="542523" cy="882992"/>
            </a:xfrm>
            <a:custGeom>
              <a:avLst/>
              <a:gdLst/>
              <a:ahLst/>
              <a:cxnLst/>
              <a:rect l="l" t="t" r="r" b="b"/>
              <a:pathLst>
                <a:path w="17007" h="27680" extrusionOk="0">
                  <a:moveTo>
                    <a:pt x="7506" y="1"/>
                  </a:moveTo>
                  <a:lnTo>
                    <a:pt x="7506" y="1"/>
                  </a:lnTo>
                  <a:cubicBezTo>
                    <a:pt x="3231" y="1553"/>
                    <a:pt x="127" y="5606"/>
                    <a:pt x="64" y="10293"/>
                  </a:cubicBezTo>
                  <a:cubicBezTo>
                    <a:pt x="1" y="13777"/>
                    <a:pt x="1552" y="16880"/>
                    <a:pt x="3991" y="18939"/>
                  </a:cubicBezTo>
                  <a:cubicBezTo>
                    <a:pt x="4719" y="19541"/>
                    <a:pt x="5099" y="20459"/>
                    <a:pt x="5099" y="21377"/>
                  </a:cubicBezTo>
                  <a:lnTo>
                    <a:pt x="5068" y="25336"/>
                  </a:lnTo>
                  <a:cubicBezTo>
                    <a:pt x="5068" y="26603"/>
                    <a:pt x="6113" y="27648"/>
                    <a:pt x="7380" y="27648"/>
                  </a:cubicBezTo>
                  <a:lnTo>
                    <a:pt x="14949" y="27680"/>
                  </a:lnTo>
                  <a:cubicBezTo>
                    <a:pt x="15804" y="27680"/>
                    <a:pt x="16595" y="27173"/>
                    <a:pt x="17007" y="26508"/>
                  </a:cubicBezTo>
                  <a:lnTo>
                    <a:pt x="9945" y="26508"/>
                  </a:lnTo>
                  <a:cubicBezTo>
                    <a:pt x="8520" y="26508"/>
                    <a:pt x="7348" y="25336"/>
                    <a:pt x="7380" y="23911"/>
                  </a:cubicBezTo>
                  <a:lnTo>
                    <a:pt x="7380" y="20079"/>
                  </a:lnTo>
                  <a:cubicBezTo>
                    <a:pt x="7380" y="19224"/>
                    <a:pt x="6968" y="18401"/>
                    <a:pt x="6303" y="17831"/>
                  </a:cubicBezTo>
                  <a:cubicBezTo>
                    <a:pt x="3833" y="15772"/>
                    <a:pt x="2281" y="12637"/>
                    <a:pt x="2344" y="9185"/>
                  </a:cubicBezTo>
                  <a:cubicBezTo>
                    <a:pt x="2408" y="5353"/>
                    <a:pt x="4466" y="1964"/>
                    <a:pt x="750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1" name="Google Shape;1401;p34"/>
            <p:cNvSpPr/>
            <p:nvPr/>
          </p:nvSpPr>
          <p:spPr>
            <a:xfrm>
              <a:off x="1246214" y="1742212"/>
              <a:ext cx="2421593" cy="989060"/>
            </a:xfrm>
            <a:custGeom>
              <a:avLst/>
              <a:gdLst/>
              <a:ahLst/>
              <a:cxnLst/>
              <a:rect l="l" t="t" r="r" b="b"/>
              <a:pathLst>
                <a:path w="75912" h="31005" extrusionOk="0">
                  <a:moveTo>
                    <a:pt x="37243" y="1"/>
                  </a:moveTo>
                  <a:lnTo>
                    <a:pt x="37243" y="317"/>
                  </a:lnTo>
                  <a:lnTo>
                    <a:pt x="37877" y="317"/>
                  </a:lnTo>
                  <a:lnTo>
                    <a:pt x="37877" y="1"/>
                  </a:lnTo>
                  <a:close/>
                  <a:moveTo>
                    <a:pt x="36578" y="1"/>
                  </a:moveTo>
                  <a:cubicBezTo>
                    <a:pt x="36388" y="32"/>
                    <a:pt x="36166" y="32"/>
                    <a:pt x="35945" y="32"/>
                  </a:cubicBezTo>
                  <a:lnTo>
                    <a:pt x="35945" y="349"/>
                  </a:lnTo>
                  <a:lnTo>
                    <a:pt x="36610" y="349"/>
                  </a:lnTo>
                  <a:lnTo>
                    <a:pt x="36578" y="1"/>
                  </a:lnTo>
                  <a:close/>
                  <a:moveTo>
                    <a:pt x="38542" y="1"/>
                  </a:moveTo>
                  <a:lnTo>
                    <a:pt x="38510" y="317"/>
                  </a:lnTo>
                  <a:cubicBezTo>
                    <a:pt x="38732" y="317"/>
                    <a:pt x="38953" y="317"/>
                    <a:pt x="39175" y="349"/>
                  </a:cubicBezTo>
                  <a:lnTo>
                    <a:pt x="39175" y="1"/>
                  </a:lnTo>
                  <a:close/>
                  <a:moveTo>
                    <a:pt x="39808" y="32"/>
                  </a:moveTo>
                  <a:lnTo>
                    <a:pt x="39808" y="349"/>
                  </a:lnTo>
                  <a:cubicBezTo>
                    <a:pt x="40030" y="381"/>
                    <a:pt x="40220" y="381"/>
                    <a:pt x="40442" y="412"/>
                  </a:cubicBezTo>
                  <a:lnTo>
                    <a:pt x="40473" y="64"/>
                  </a:lnTo>
                  <a:cubicBezTo>
                    <a:pt x="40252" y="64"/>
                    <a:pt x="40030" y="64"/>
                    <a:pt x="39808" y="32"/>
                  </a:cubicBezTo>
                  <a:close/>
                  <a:moveTo>
                    <a:pt x="35280" y="96"/>
                  </a:moveTo>
                  <a:cubicBezTo>
                    <a:pt x="35090" y="96"/>
                    <a:pt x="34868" y="127"/>
                    <a:pt x="34646" y="127"/>
                  </a:cubicBezTo>
                  <a:lnTo>
                    <a:pt x="34678" y="444"/>
                  </a:lnTo>
                  <a:cubicBezTo>
                    <a:pt x="34900" y="412"/>
                    <a:pt x="35090" y="412"/>
                    <a:pt x="35311" y="412"/>
                  </a:cubicBezTo>
                  <a:lnTo>
                    <a:pt x="35280" y="96"/>
                  </a:lnTo>
                  <a:close/>
                  <a:moveTo>
                    <a:pt x="41107" y="127"/>
                  </a:moveTo>
                  <a:lnTo>
                    <a:pt x="41075" y="444"/>
                  </a:lnTo>
                  <a:cubicBezTo>
                    <a:pt x="41297" y="476"/>
                    <a:pt x="41519" y="476"/>
                    <a:pt x="41740" y="507"/>
                  </a:cubicBezTo>
                  <a:lnTo>
                    <a:pt x="41772" y="191"/>
                  </a:lnTo>
                  <a:cubicBezTo>
                    <a:pt x="41550" y="159"/>
                    <a:pt x="41328" y="127"/>
                    <a:pt x="41107" y="127"/>
                  </a:cubicBezTo>
                  <a:close/>
                  <a:moveTo>
                    <a:pt x="34013" y="191"/>
                  </a:moveTo>
                  <a:cubicBezTo>
                    <a:pt x="33791" y="191"/>
                    <a:pt x="33570" y="222"/>
                    <a:pt x="33380" y="254"/>
                  </a:cubicBezTo>
                  <a:lnTo>
                    <a:pt x="33411" y="571"/>
                  </a:lnTo>
                  <a:cubicBezTo>
                    <a:pt x="33601" y="539"/>
                    <a:pt x="33823" y="539"/>
                    <a:pt x="34045" y="507"/>
                  </a:cubicBezTo>
                  <a:lnTo>
                    <a:pt x="34013" y="191"/>
                  </a:lnTo>
                  <a:close/>
                  <a:moveTo>
                    <a:pt x="42405" y="254"/>
                  </a:moveTo>
                  <a:lnTo>
                    <a:pt x="42374" y="571"/>
                  </a:lnTo>
                  <a:cubicBezTo>
                    <a:pt x="42564" y="602"/>
                    <a:pt x="42785" y="634"/>
                    <a:pt x="43007" y="634"/>
                  </a:cubicBezTo>
                  <a:lnTo>
                    <a:pt x="43039" y="317"/>
                  </a:lnTo>
                  <a:cubicBezTo>
                    <a:pt x="42817" y="317"/>
                    <a:pt x="42627" y="286"/>
                    <a:pt x="42405" y="254"/>
                  </a:cubicBezTo>
                  <a:close/>
                  <a:moveTo>
                    <a:pt x="32715" y="349"/>
                  </a:moveTo>
                  <a:cubicBezTo>
                    <a:pt x="32493" y="349"/>
                    <a:pt x="32303" y="381"/>
                    <a:pt x="32081" y="412"/>
                  </a:cubicBezTo>
                  <a:lnTo>
                    <a:pt x="32113" y="729"/>
                  </a:lnTo>
                  <a:cubicBezTo>
                    <a:pt x="32334" y="697"/>
                    <a:pt x="32556" y="697"/>
                    <a:pt x="32778" y="666"/>
                  </a:cubicBezTo>
                  <a:lnTo>
                    <a:pt x="32715" y="349"/>
                  </a:lnTo>
                  <a:close/>
                  <a:moveTo>
                    <a:pt x="43672" y="412"/>
                  </a:moveTo>
                  <a:lnTo>
                    <a:pt x="43640" y="729"/>
                  </a:lnTo>
                  <a:cubicBezTo>
                    <a:pt x="43830" y="761"/>
                    <a:pt x="44052" y="792"/>
                    <a:pt x="44274" y="856"/>
                  </a:cubicBezTo>
                  <a:lnTo>
                    <a:pt x="44305" y="539"/>
                  </a:lnTo>
                  <a:cubicBezTo>
                    <a:pt x="44115" y="476"/>
                    <a:pt x="43894" y="444"/>
                    <a:pt x="43672" y="412"/>
                  </a:cubicBezTo>
                  <a:close/>
                  <a:moveTo>
                    <a:pt x="31448" y="539"/>
                  </a:moveTo>
                  <a:cubicBezTo>
                    <a:pt x="31226" y="571"/>
                    <a:pt x="31004" y="602"/>
                    <a:pt x="30814" y="634"/>
                  </a:cubicBezTo>
                  <a:lnTo>
                    <a:pt x="30878" y="951"/>
                  </a:lnTo>
                  <a:cubicBezTo>
                    <a:pt x="31068" y="919"/>
                    <a:pt x="31289" y="888"/>
                    <a:pt x="31511" y="856"/>
                  </a:cubicBezTo>
                  <a:lnTo>
                    <a:pt x="31448" y="539"/>
                  </a:lnTo>
                  <a:close/>
                  <a:moveTo>
                    <a:pt x="44970" y="634"/>
                  </a:moveTo>
                  <a:lnTo>
                    <a:pt x="44907" y="951"/>
                  </a:lnTo>
                  <a:cubicBezTo>
                    <a:pt x="45097" y="983"/>
                    <a:pt x="45319" y="1046"/>
                    <a:pt x="45540" y="1078"/>
                  </a:cubicBezTo>
                  <a:lnTo>
                    <a:pt x="45604" y="761"/>
                  </a:lnTo>
                  <a:cubicBezTo>
                    <a:pt x="45382" y="697"/>
                    <a:pt x="45160" y="666"/>
                    <a:pt x="44970" y="634"/>
                  </a:cubicBezTo>
                  <a:close/>
                  <a:moveTo>
                    <a:pt x="30181" y="761"/>
                  </a:moveTo>
                  <a:cubicBezTo>
                    <a:pt x="29959" y="792"/>
                    <a:pt x="29738" y="856"/>
                    <a:pt x="29548" y="888"/>
                  </a:cubicBezTo>
                  <a:lnTo>
                    <a:pt x="29611" y="1204"/>
                  </a:lnTo>
                  <a:cubicBezTo>
                    <a:pt x="29801" y="1173"/>
                    <a:pt x="30023" y="1109"/>
                    <a:pt x="30244" y="1078"/>
                  </a:cubicBezTo>
                  <a:lnTo>
                    <a:pt x="30181" y="761"/>
                  </a:lnTo>
                  <a:close/>
                  <a:moveTo>
                    <a:pt x="46237" y="888"/>
                  </a:moveTo>
                  <a:lnTo>
                    <a:pt x="46174" y="1204"/>
                  </a:lnTo>
                  <a:cubicBezTo>
                    <a:pt x="46364" y="1268"/>
                    <a:pt x="46586" y="1299"/>
                    <a:pt x="46776" y="1363"/>
                  </a:cubicBezTo>
                  <a:lnTo>
                    <a:pt x="46871" y="1046"/>
                  </a:lnTo>
                  <a:lnTo>
                    <a:pt x="46237" y="888"/>
                  </a:lnTo>
                  <a:close/>
                  <a:moveTo>
                    <a:pt x="28914" y="1046"/>
                  </a:moveTo>
                  <a:lnTo>
                    <a:pt x="28281" y="1204"/>
                  </a:lnTo>
                  <a:lnTo>
                    <a:pt x="28344" y="1489"/>
                  </a:lnTo>
                  <a:cubicBezTo>
                    <a:pt x="28566" y="1458"/>
                    <a:pt x="28756" y="1394"/>
                    <a:pt x="28978" y="1363"/>
                  </a:cubicBezTo>
                  <a:lnTo>
                    <a:pt x="28914" y="1046"/>
                  </a:lnTo>
                  <a:close/>
                  <a:moveTo>
                    <a:pt x="47472" y="1204"/>
                  </a:moveTo>
                  <a:lnTo>
                    <a:pt x="47409" y="1489"/>
                  </a:lnTo>
                  <a:cubicBezTo>
                    <a:pt x="47631" y="1553"/>
                    <a:pt x="47821" y="1616"/>
                    <a:pt x="48042" y="1679"/>
                  </a:cubicBezTo>
                  <a:lnTo>
                    <a:pt x="48106" y="1363"/>
                  </a:lnTo>
                  <a:cubicBezTo>
                    <a:pt x="47916" y="1299"/>
                    <a:pt x="47694" y="1236"/>
                    <a:pt x="47472" y="1204"/>
                  </a:cubicBezTo>
                  <a:close/>
                  <a:moveTo>
                    <a:pt x="27647" y="1363"/>
                  </a:moveTo>
                  <a:cubicBezTo>
                    <a:pt x="27426" y="1426"/>
                    <a:pt x="27236" y="1489"/>
                    <a:pt x="27014" y="1521"/>
                  </a:cubicBezTo>
                  <a:lnTo>
                    <a:pt x="27109" y="1838"/>
                  </a:lnTo>
                  <a:cubicBezTo>
                    <a:pt x="27331" y="1774"/>
                    <a:pt x="27521" y="1711"/>
                    <a:pt x="27742" y="1679"/>
                  </a:cubicBezTo>
                  <a:lnTo>
                    <a:pt x="27647" y="1363"/>
                  </a:lnTo>
                  <a:close/>
                  <a:moveTo>
                    <a:pt x="48739" y="1521"/>
                  </a:moveTo>
                  <a:lnTo>
                    <a:pt x="48644" y="1838"/>
                  </a:lnTo>
                  <a:cubicBezTo>
                    <a:pt x="48866" y="1901"/>
                    <a:pt x="49056" y="1964"/>
                    <a:pt x="49246" y="2028"/>
                  </a:cubicBezTo>
                  <a:lnTo>
                    <a:pt x="49341" y="1711"/>
                  </a:lnTo>
                  <a:cubicBezTo>
                    <a:pt x="49151" y="1648"/>
                    <a:pt x="48929" y="1584"/>
                    <a:pt x="48739" y="1521"/>
                  </a:cubicBezTo>
                  <a:close/>
                  <a:moveTo>
                    <a:pt x="26412" y="1711"/>
                  </a:moveTo>
                  <a:cubicBezTo>
                    <a:pt x="26191" y="1774"/>
                    <a:pt x="26001" y="1838"/>
                    <a:pt x="25779" y="1901"/>
                  </a:cubicBezTo>
                  <a:lnTo>
                    <a:pt x="25874" y="2218"/>
                  </a:lnTo>
                  <a:cubicBezTo>
                    <a:pt x="26096" y="2154"/>
                    <a:pt x="26286" y="2091"/>
                    <a:pt x="26507" y="2028"/>
                  </a:cubicBezTo>
                  <a:lnTo>
                    <a:pt x="26412" y="1711"/>
                  </a:lnTo>
                  <a:close/>
                  <a:moveTo>
                    <a:pt x="49974" y="1901"/>
                  </a:moveTo>
                  <a:lnTo>
                    <a:pt x="49879" y="2218"/>
                  </a:lnTo>
                  <a:cubicBezTo>
                    <a:pt x="50069" y="2281"/>
                    <a:pt x="50291" y="2344"/>
                    <a:pt x="50481" y="2408"/>
                  </a:cubicBezTo>
                  <a:lnTo>
                    <a:pt x="50576" y="2123"/>
                  </a:lnTo>
                  <a:cubicBezTo>
                    <a:pt x="50386" y="2028"/>
                    <a:pt x="50164" y="1964"/>
                    <a:pt x="49974" y="1901"/>
                  </a:cubicBezTo>
                  <a:close/>
                  <a:moveTo>
                    <a:pt x="25177" y="2123"/>
                  </a:moveTo>
                  <a:cubicBezTo>
                    <a:pt x="24956" y="2186"/>
                    <a:pt x="24766" y="2281"/>
                    <a:pt x="24544" y="2344"/>
                  </a:cubicBezTo>
                  <a:lnTo>
                    <a:pt x="24671" y="2661"/>
                  </a:lnTo>
                  <a:cubicBezTo>
                    <a:pt x="24861" y="2566"/>
                    <a:pt x="25082" y="2503"/>
                    <a:pt x="25272" y="2439"/>
                  </a:cubicBezTo>
                  <a:lnTo>
                    <a:pt x="25177" y="2123"/>
                  </a:lnTo>
                  <a:close/>
                  <a:moveTo>
                    <a:pt x="51209" y="2344"/>
                  </a:moveTo>
                  <a:lnTo>
                    <a:pt x="51083" y="2629"/>
                  </a:lnTo>
                  <a:cubicBezTo>
                    <a:pt x="51273" y="2724"/>
                    <a:pt x="51494" y="2788"/>
                    <a:pt x="51684" y="2851"/>
                  </a:cubicBezTo>
                  <a:lnTo>
                    <a:pt x="51811" y="2566"/>
                  </a:lnTo>
                  <a:cubicBezTo>
                    <a:pt x="51589" y="2471"/>
                    <a:pt x="51399" y="2408"/>
                    <a:pt x="51209" y="2344"/>
                  </a:cubicBezTo>
                  <a:close/>
                  <a:moveTo>
                    <a:pt x="23942" y="2566"/>
                  </a:moveTo>
                  <a:cubicBezTo>
                    <a:pt x="23752" y="2661"/>
                    <a:pt x="23530" y="2724"/>
                    <a:pt x="23340" y="2819"/>
                  </a:cubicBezTo>
                  <a:lnTo>
                    <a:pt x="23467" y="3104"/>
                  </a:lnTo>
                  <a:cubicBezTo>
                    <a:pt x="23657" y="3009"/>
                    <a:pt x="23879" y="2946"/>
                    <a:pt x="24069" y="2883"/>
                  </a:cubicBezTo>
                  <a:lnTo>
                    <a:pt x="23942" y="2566"/>
                  </a:lnTo>
                  <a:close/>
                  <a:moveTo>
                    <a:pt x="52381" y="2788"/>
                  </a:moveTo>
                  <a:lnTo>
                    <a:pt x="52286" y="3073"/>
                  </a:lnTo>
                  <a:cubicBezTo>
                    <a:pt x="52476" y="3168"/>
                    <a:pt x="52666" y="3263"/>
                    <a:pt x="52856" y="3326"/>
                  </a:cubicBezTo>
                  <a:lnTo>
                    <a:pt x="52983" y="3041"/>
                  </a:lnTo>
                  <a:cubicBezTo>
                    <a:pt x="52793" y="2946"/>
                    <a:pt x="52603" y="2851"/>
                    <a:pt x="52381" y="2788"/>
                  </a:cubicBezTo>
                  <a:close/>
                  <a:moveTo>
                    <a:pt x="22739" y="3041"/>
                  </a:moveTo>
                  <a:cubicBezTo>
                    <a:pt x="22549" y="3136"/>
                    <a:pt x="22359" y="3231"/>
                    <a:pt x="22137" y="3326"/>
                  </a:cubicBezTo>
                  <a:lnTo>
                    <a:pt x="22295" y="3611"/>
                  </a:lnTo>
                  <a:cubicBezTo>
                    <a:pt x="22485" y="3516"/>
                    <a:pt x="22675" y="3453"/>
                    <a:pt x="22865" y="3358"/>
                  </a:cubicBezTo>
                  <a:lnTo>
                    <a:pt x="22739" y="3041"/>
                  </a:lnTo>
                  <a:close/>
                  <a:moveTo>
                    <a:pt x="53584" y="3294"/>
                  </a:moveTo>
                  <a:lnTo>
                    <a:pt x="53458" y="3579"/>
                  </a:lnTo>
                  <a:cubicBezTo>
                    <a:pt x="53648" y="3674"/>
                    <a:pt x="53838" y="3769"/>
                    <a:pt x="54028" y="3864"/>
                  </a:cubicBezTo>
                  <a:lnTo>
                    <a:pt x="54186" y="3548"/>
                  </a:lnTo>
                  <a:cubicBezTo>
                    <a:pt x="53964" y="3484"/>
                    <a:pt x="53774" y="3389"/>
                    <a:pt x="53584" y="3294"/>
                  </a:cubicBezTo>
                  <a:close/>
                  <a:moveTo>
                    <a:pt x="21567" y="3579"/>
                  </a:moveTo>
                  <a:cubicBezTo>
                    <a:pt x="21377" y="3674"/>
                    <a:pt x="21155" y="3769"/>
                    <a:pt x="20965" y="3864"/>
                  </a:cubicBezTo>
                  <a:lnTo>
                    <a:pt x="21124" y="4149"/>
                  </a:lnTo>
                  <a:cubicBezTo>
                    <a:pt x="21314" y="4054"/>
                    <a:pt x="21504" y="3959"/>
                    <a:pt x="21694" y="3864"/>
                  </a:cubicBezTo>
                  <a:lnTo>
                    <a:pt x="21567" y="3579"/>
                  </a:lnTo>
                  <a:close/>
                  <a:moveTo>
                    <a:pt x="54756" y="3833"/>
                  </a:moveTo>
                  <a:lnTo>
                    <a:pt x="54630" y="4118"/>
                  </a:lnTo>
                  <a:cubicBezTo>
                    <a:pt x="54820" y="4213"/>
                    <a:pt x="55010" y="4308"/>
                    <a:pt x="55200" y="4403"/>
                  </a:cubicBezTo>
                  <a:lnTo>
                    <a:pt x="55326" y="4118"/>
                  </a:lnTo>
                  <a:cubicBezTo>
                    <a:pt x="55136" y="4023"/>
                    <a:pt x="54946" y="3928"/>
                    <a:pt x="54756" y="3833"/>
                  </a:cubicBezTo>
                  <a:close/>
                  <a:moveTo>
                    <a:pt x="20395" y="4149"/>
                  </a:moveTo>
                  <a:cubicBezTo>
                    <a:pt x="20205" y="4244"/>
                    <a:pt x="20015" y="4339"/>
                    <a:pt x="19825" y="4434"/>
                  </a:cubicBezTo>
                  <a:lnTo>
                    <a:pt x="19984" y="4719"/>
                  </a:lnTo>
                  <a:cubicBezTo>
                    <a:pt x="20142" y="4624"/>
                    <a:pt x="20364" y="4529"/>
                    <a:pt x="20554" y="4434"/>
                  </a:cubicBezTo>
                  <a:lnTo>
                    <a:pt x="20395" y="4149"/>
                  </a:lnTo>
                  <a:close/>
                  <a:moveTo>
                    <a:pt x="55896" y="4434"/>
                  </a:moveTo>
                  <a:lnTo>
                    <a:pt x="55770" y="4719"/>
                  </a:lnTo>
                  <a:cubicBezTo>
                    <a:pt x="55960" y="4814"/>
                    <a:pt x="56150" y="4909"/>
                    <a:pt x="56308" y="5004"/>
                  </a:cubicBezTo>
                  <a:lnTo>
                    <a:pt x="56466" y="4719"/>
                  </a:lnTo>
                  <a:cubicBezTo>
                    <a:pt x="56276" y="4624"/>
                    <a:pt x="56086" y="4529"/>
                    <a:pt x="55896" y="4434"/>
                  </a:cubicBezTo>
                  <a:close/>
                  <a:moveTo>
                    <a:pt x="19255" y="4751"/>
                  </a:moveTo>
                  <a:cubicBezTo>
                    <a:pt x="19065" y="4846"/>
                    <a:pt x="18875" y="4973"/>
                    <a:pt x="18685" y="5068"/>
                  </a:cubicBezTo>
                  <a:lnTo>
                    <a:pt x="18843" y="5353"/>
                  </a:lnTo>
                  <a:cubicBezTo>
                    <a:pt x="19033" y="5258"/>
                    <a:pt x="19223" y="5131"/>
                    <a:pt x="19413" y="5036"/>
                  </a:cubicBezTo>
                  <a:lnTo>
                    <a:pt x="19255" y="4751"/>
                  </a:lnTo>
                  <a:close/>
                  <a:moveTo>
                    <a:pt x="57036" y="5036"/>
                  </a:moveTo>
                  <a:lnTo>
                    <a:pt x="56878" y="5321"/>
                  </a:lnTo>
                  <a:cubicBezTo>
                    <a:pt x="57068" y="5416"/>
                    <a:pt x="57258" y="5543"/>
                    <a:pt x="57448" y="5638"/>
                  </a:cubicBezTo>
                  <a:lnTo>
                    <a:pt x="57606" y="5353"/>
                  </a:lnTo>
                  <a:cubicBezTo>
                    <a:pt x="57416" y="5258"/>
                    <a:pt x="57226" y="5131"/>
                    <a:pt x="57036" y="5036"/>
                  </a:cubicBezTo>
                  <a:close/>
                  <a:moveTo>
                    <a:pt x="18115" y="5384"/>
                  </a:moveTo>
                  <a:cubicBezTo>
                    <a:pt x="17925" y="5511"/>
                    <a:pt x="17735" y="5606"/>
                    <a:pt x="17577" y="5733"/>
                  </a:cubicBezTo>
                  <a:lnTo>
                    <a:pt x="17735" y="6018"/>
                  </a:lnTo>
                  <a:lnTo>
                    <a:pt x="18273" y="5670"/>
                  </a:lnTo>
                  <a:lnTo>
                    <a:pt x="18115" y="5384"/>
                  </a:lnTo>
                  <a:close/>
                  <a:moveTo>
                    <a:pt x="58145" y="5701"/>
                  </a:moveTo>
                  <a:lnTo>
                    <a:pt x="57986" y="5955"/>
                  </a:lnTo>
                  <a:cubicBezTo>
                    <a:pt x="58176" y="6081"/>
                    <a:pt x="58335" y="6208"/>
                    <a:pt x="58525" y="6303"/>
                  </a:cubicBezTo>
                  <a:lnTo>
                    <a:pt x="58715" y="6050"/>
                  </a:lnTo>
                  <a:cubicBezTo>
                    <a:pt x="58525" y="5923"/>
                    <a:pt x="58335" y="5796"/>
                    <a:pt x="58145" y="5701"/>
                  </a:cubicBezTo>
                  <a:close/>
                  <a:moveTo>
                    <a:pt x="17007" y="6081"/>
                  </a:moveTo>
                  <a:cubicBezTo>
                    <a:pt x="16848" y="6176"/>
                    <a:pt x="16658" y="6303"/>
                    <a:pt x="16468" y="6430"/>
                  </a:cubicBezTo>
                  <a:lnTo>
                    <a:pt x="16658" y="6683"/>
                  </a:lnTo>
                  <a:cubicBezTo>
                    <a:pt x="16817" y="6588"/>
                    <a:pt x="17007" y="6461"/>
                    <a:pt x="17197" y="6335"/>
                  </a:cubicBezTo>
                  <a:lnTo>
                    <a:pt x="17007" y="6081"/>
                  </a:lnTo>
                  <a:close/>
                  <a:moveTo>
                    <a:pt x="59253" y="6398"/>
                  </a:moveTo>
                  <a:lnTo>
                    <a:pt x="59063" y="6651"/>
                  </a:lnTo>
                  <a:cubicBezTo>
                    <a:pt x="59253" y="6778"/>
                    <a:pt x="59412" y="6905"/>
                    <a:pt x="59602" y="7000"/>
                  </a:cubicBezTo>
                  <a:lnTo>
                    <a:pt x="59792" y="6746"/>
                  </a:lnTo>
                  <a:cubicBezTo>
                    <a:pt x="59602" y="6620"/>
                    <a:pt x="59412" y="6493"/>
                    <a:pt x="59253" y="6398"/>
                  </a:cubicBezTo>
                  <a:close/>
                  <a:moveTo>
                    <a:pt x="15930" y="6778"/>
                  </a:moveTo>
                  <a:cubicBezTo>
                    <a:pt x="15772" y="6905"/>
                    <a:pt x="15582" y="7031"/>
                    <a:pt x="15423" y="7158"/>
                  </a:cubicBezTo>
                  <a:lnTo>
                    <a:pt x="15582" y="7411"/>
                  </a:lnTo>
                  <a:cubicBezTo>
                    <a:pt x="15772" y="7316"/>
                    <a:pt x="15930" y="7190"/>
                    <a:pt x="16120" y="7063"/>
                  </a:cubicBezTo>
                  <a:lnTo>
                    <a:pt x="15930" y="6778"/>
                  </a:lnTo>
                  <a:close/>
                  <a:moveTo>
                    <a:pt x="60298" y="7126"/>
                  </a:moveTo>
                  <a:lnTo>
                    <a:pt x="60140" y="7380"/>
                  </a:lnTo>
                  <a:cubicBezTo>
                    <a:pt x="60298" y="7506"/>
                    <a:pt x="60457" y="7633"/>
                    <a:pt x="60647" y="7760"/>
                  </a:cubicBezTo>
                  <a:lnTo>
                    <a:pt x="60837" y="7506"/>
                  </a:lnTo>
                  <a:cubicBezTo>
                    <a:pt x="60647" y="7380"/>
                    <a:pt x="60488" y="7253"/>
                    <a:pt x="60298" y="7126"/>
                  </a:cubicBezTo>
                  <a:close/>
                  <a:moveTo>
                    <a:pt x="14885" y="7538"/>
                  </a:moveTo>
                  <a:cubicBezTo>
                    <a:pt x="14726" y="7665"/>
                    <a:pt x="14536" y="7791"/>
                    <a:pt x="14378" y="7918"/>
                  </a:cubicBezTo>
                  <a:lnTo>
                    <a:pt x="14568" y="8171"/>
                  </a:lnTo>
                  <a:cubicBezTo>
                    <a:pt x="14726" y="8045"/>
                    <a:pt x="14916" y="7918"/>
                    <a:pt x="15075" y="7791"/>
                  </a:cubicBezTo>
                  <a:lnTo>
                    <a:pt x="14885" y="7538"/>
                  </a:lnTo>
                  <a:close/>
                  <a:moveTo>
                    <a:pt x="61343" y="7886"/>
                  </a:moveTo>
                  <a:lnTo>
                    <a:pt x="61153" y="8140"/>
                  </a:lnTo>
                  <a:cubicBezTo>
                    <a:pt x="61343" y="8266"/>
                    <a:pt x="61502" y="8393"/>
                    <a:pt x="61660" y="8520"/>
                  </a:cubicBezTo>
                  <a:lnTo>
                    <a:pt x="61850" y="8266"/>
                  </a:lnTo>
                  <a:cubicBezTo>
                    <a:pt x="61692" y="8140"/>
                    <a:pt x="61533" y="8013"/>
                    <a:pt x="61343" y="7886"/>
                  </a:cubicBezTo>
                  <a:close/>
                  <a:moveTo>
                    <a:pt x="13840" y="8330"/>
                  </a:moveTo>
                  <a:cubicBezTo>
                    <a:pt x="13681" y="8456"/>
                    <a:pt x="13523" y="8583"/>
                    <a:pt x="13333" y="8741"/>
                  </a:cubicBezTo>
                  <a:lnTo>
                    <a:pt x="13555" y="8995"/>
                  </a:lnTo>
                  <a:cubicBezTo>
                    <a:pt x="13713" y="8836"/>
                    <a:pt x="13871" y="8710"/>
                    <a:pt x="14030" y="8583"/>
                  </a:cubicBezTo>
                  <a:lnTo>
                    <a:pt x="13840" y="8330"/>
                  </a:lnTo>
                  <a:close/>
                  <a:moveTo>
                    <a:pt x="62357" y="8678"/>
                  </a:moveTo>
                  <a:lnTo>
                    <a:pt x="62167" y="8931"/>
                  </a:lnTo>
                  <a:cubicBezTo>
                    <a:pt x="62325" y="9058"/>
                    <a:pt x="62483" y="9185"/>
                    <a:pt x="62673" y="9343"/>
                  </a:cubicBezTo>
                  <a:lnTo>
                    <a:pt x="62863" y="9090"/>
                  </a:lnTo>
                  <a:cubicBezTo>
                    <a:pt x="62705" y="8963"/>
                    <a:pt x="62547" y="8805"/>
                    <a:pt x="62357" y="8678"/>
                  </a:cubicBezTo>
                  <a:close/>
                  <a:moveTo>
                    <a:pt x="12858" y="9153"/>
                  </a:moveTo>
                  <a:cubicBezTo>
                    <a:pt x="12668" y="9280"/>
                    <a:pt x="12510" y="9438"/>
                    <a:pt x="12351" y="9565"/>
                  </a:cubicBezTo>
                  <a:lnTo>
                    <a:pt x="12573" y="9818"/>
                  </a:lnTo>
                  <a:cubicBezTo>
                    <a:pt x="12731" y="9660"/>
                    <a:pt x="12890" y="9533"/>
                    <a:pt x="13048" y="9406"/>
                  </a:cubicBezTo>
                  <a:lnTo>
                    <a:pt x="12858" y="9153"/>
                  </a:lnTo>
                  <a:close/>
                  <a:moveTo>
                    <a:pt x="63370" y="9501"/>
                  </a:moveTo>
                  <a:lnTo>
                    <a:pt x="63148" y="9755"/>
                  </a:lnTo>
                  <a:cubicBezTo>
                    <a:pt x="63307" y="9881"/>
                    <a:pt x="63465" y="10040"/>
                    <a:pt x="63624" y="10166"/>
                  </a:cubicBezTo>
                  <a:lnTo>
                    <a:pt x="63845" y="9945"/>
                  </a:lnTo>
                  <a:cubicBezTo>
                    <a:pt x="63687" y="9786"/>
                    <a:pt x="63529" y="9660"/>
                    <a:pt x="63370" y="9501"/>
                  </a:cubicBezTo>
                  <a:close/>
                  <a:moveTo>
                    <a:pt x="11876" y="10008"/>
                  </a:moveTo>
                  <a:cubicBezTo>
                    <a:pt x="11718" y="10135"/>
                    <a:pt x="11560" y="10293"/>
                    <a:pt x="11401" y="10420"/>
                  </a:cubicBezTo>
                  <a:lnTo>
                    <a:pt x="11623" y="10673"/>
                  </a:lnTo>
                  <a:cubicBezTo>
                    <a:pt x="11781" y="10515"/>
                    <a:pt x="11940" y="10388"/>
                    <a:pt x="12098" y="10230"/>
                  </a:cubicBezTo>
                  <a:lnTo>
                    <a:pt x="11876" y="10008"/>
                  </a:lnTo>
                  <a:close/>
                  <a:moveTo>
                    <a:pt x="64320" y="10388"/>
                  </a:moveTo>
                  <a:lnTo>
                    <a:pt x="64099" y="10610"/>
                  </a:lnTo>
                  <a:cubicBezTo>
                    <a:pt x="64257" y="10768"/>
                    <a:pt x="64415" y="10895"/>
                    <a:pt x="64574" y="11053"/>
                  </a:cubicBezTo>
                  <a:lnTo>
                    <a:pt x="64795" y="10832"/>
                  </a:lnTo>
                  <a:cubicBezTo>
                    <a:pt x="64637" y="10673"/>
                    <a:pt x="64479" y="10515"/>
                    <a:pt x="64320" y="10388"/>
                  </a:cubicBezTo>
                  <a:close/>
                  <a:moveTo>
                    <a:pt x="10926" y="10895"/>
                  </a:moveTo>
                  <a:cubicBezTo>
                    <a:pt x="10768" y="11022"/>
                    <a:pt x="10609" y="11180"/>
                    <a:pt x="10483" y="11338"/>
                  </a:cubicBezTo>
                  <a:lnTo>
                    <a:pt x="10705" y="11560"/>
                  </a:lnTo>
                  <a:cubicBezTo>
                    <a:pt x="10863" y="11402"/>
                    <a:pt x="10990" y="11275"/>
                    <a:pt x="11148" y="11117"/>
                  </a:cubicBezTo>
                  <a:lnTo>
                    <a:pt x="10926" y="10895"/>
                  </a:lnTo>
                  <a:close/>
                  <a:moveTo>
                    <a:pt x="65239" y="11275"/>
                  </a:moveTo>
                  <a:lnTo>
                    <a:pt x="65017" y="11497"/>
                  </a:lnTo>
                  <a:cubicBezTo>
                    <a:pt x="65175" y="11655"/>
                    <a:pt x="65334" y="11813"/>
                    <a:pt x="65492" y="11972"/>
                  </a:cubicBezTo>
                  <a:lnTo>
                    <a:pt x="65714" y="11718"/>
                  </a:lnTo>
                  <a:cubicBezTo>
                    <a:pt x="65555" y="11592"/>
                    <a:pt x="65397" y="11433"/>
                    <a:pt x="65239" y="11275"/>
                  </a:cubicBezTo>
                  <a:close/>
                  <a:moveTo>
                    <a:pt x="10008" y="11782"/>
                  </a:moveTo>
                  <a:cubicBezTo>
                    <a:pt x="9881" y="11940"/>
                    <a:pt x="9723" y="12098"/>
                    <a:pt x="9564" y="12257"/>
                  </a:cubicBezTo>
                  <a:lnTo>
                    <a:pt x="9818" y="12478"/>
                  </a:lnTo>
                  <a:cubicBezTo>
                    <a:pt x="9944" y="12320"/>
                    <a:pt x="10103" y="12162"/>
                    <a:pt x="10261" y="12035"/>
                  </a:cubicBezTo>
                  <a:lnTo>
                    <a:pt x="10008" y="11782"/>
                  </a:lnTo>
                  <a:close/>
                  <a:moveTo>
                    <a:pt x="66157" y="12193"/>
                  </a:moveTo>
                  <a:lnTo>
                    <a:pt x="65904" y="12415"/>
                  </a:lnTo>
                  <a:cubicBezTo>
                    <a:pt x="66062" y="12573"/>
                    <a:pt x="66220" y="12732"/>
                    <a:pt x="66347" y="12890"/>
                  </a:cubicBezTo>
                  <a:lnTo>
                    <a:pt x="66600" y="12668"/>
                  </a:lnTo>
                  <a:lnTo>
                    <a:pt x="66157" y="12193"/>
                  </a:lnTo>
                  <a:close/>
                  <a:moveTo>
                    <a:pt x="9121" y="12732"/>
                  </a:moveTo>
                  <a:cubicBezTo>
                    <a:pt x="8994" y="12890"/>
                    <a:pt x="8836" y="13048"/>
                    <a:pt x="8709" y="13207"/>
                  </a:cubicBezTo>
                  <a:lnTo>
                    <a:pt x="8931" y="13428"/>
                  </a:lnTo>
                  <a:cubicBezTo>
                    <a:pt x="9089" y="13270"/>
                    <a:pt x="9216" y="13112"/>
                    <a:pt x="9374" y="12953"/>
                  </a:cubicBezTo>
                  <a:lnTo>
                    <a:pt x="9121" y="12732"/>
                  </a:lnTo>
                  <a:close/>
                  <a:moveTo>
                    <a:pt x="67012" y="13143"/>
                  </a:moveTo>
                  <a:lnTo>
                    <a:pt x="66790" y="13365"/>
                  </a:lnTo>
                  <a:cubicBezTo>
                    <a:pt x="66917" y="13523"/>
                    <a:pt x="67075" y="13682"/>
                    <a:pt x="67202" y="13840"/>
                  </a:cubicBezTo>
                  <a:lnTo>
                    <a:pt x="67455" y="13650"/>
                  </a:lnTo>
                  <a:cubicBezTo>
                    <a:pt x="67297" y="13492"/>
                    <a:pt x="67170" y="13333"/>
                    <a:pt x="67012" y="13143"/>
                  </a:cubicBezTo>
                  <a:close/>
                  <a:moveTo>
                    <a:pt x="8266" y="13713"/>
                  </a:moveTo>
                  <a:cubicBezTo>
                    <a:pt x="8139" y="13872"/>
                    <a:pt x="8013" y="14030"/>
                    <a:pt x="7854" y="14220"/>
                  </a:cubicBezTo>
                  <a:lnTo>
                    <a:pt x="8108" y="14410"/>
                  </a:lnTo>
                  <a:cubicBezTo>
                    <a:pt x="8234" y="14252"/>
                    <a:pt x="8393" y="14093"/>
                    <a:pt x="8519" y="13935"/>
                  </a:cubicBezTo>
                  <a:lnTo>
                    <a:pt x="8266" y="13713"/>
                  </a:lnTo>
                  <a:close/>
                  <a:moveTo>
                    <a:pt x="67867" y="14157"/>
                  </a:moveTo>
                  <a:lnTo>
                    <a:pt x="67614" y="14347"/>
                  </a:lnTo>
                  <a:lnTo>
                    <a:pt x="68026" y="14853"/>
                  </a:lnTo>
                  <a:lnTo>
                    <a:pt x="68279" y="14632"/>
                  </a:lnTo>
                  <a:cubicBezTo>
                    <a:pt x="68152" y="14473"/>
                    <a:pt x="67994" y="14315"/>
                    <a:pt x="67867" y="14157"/>
                  </a:cubicBezTo>
                  <a:close/>
                  <a:moveTo>
                    <a:pt x="7443" y="14695"/>
                  </a:moveTo>
                  <a:cubicBezTo>
                    <a:pt x="7316" y="14885"/>
                    <a:pt x="7189" y="15043"/>
                    <a:pt x="7063" y="15202"/>
                  </a:cubicBezTo>
                  <a:lnTo>
                    <a:pt x="7316" y="15424"/>
                  </a:lnTo>
                  <a:cubicBezTo>
                    <a:pt x="7443" y="15234"/>
                    <a:pt x="7569" y="15075"/>
                    <a:pt x="7696" y="14917"/>
                  </a:cubicBezTo>
                  <a:lnTo>
                    <a:pt x="7443" y="14695"/>
                  </a:lnTo>
                  <a:close/>
                  <a:moveTo>
                    <a:pt x="68659" y="15170"/>
                  </a:moveTo>
                  <a:lnTo>
                    <a:pt x="68406" y="15360"/>
                  </a:lnTo>
                  <a:cubicBezTo>
                    <a:pt x="68564" y="15519"/>
                    <a:pt x="68691" y="15709"/>
                    <a:pt x="68817" y="15867"/>
                  </a:cubicBezTo>
                  <a:lnTo>
                    <a:pt x="69071" y="15677"/>
                  </a:lnTo>
                  <a:cubicBezTo>
                    <a:pt x="68944" y="15487"/>
                    <a:pt x="68817" y="15329"/>
                    <a:pt x="68659" y="15170"/>
                  </a:cubicBezTo>
                  <a:close/>
                  <a:moveTo>
                    <a:pt x="6683" y="15740"/>
                  </a:moveTo>
                  <a:lnTo>
                    <a:pt x="6303" y="16247"/>
                  </a:lnTo>
                  <a:lnTo>
                    <a:pt x="6556" y="16437"/>
                  </a:lnTo>
                  <a:cubicBezTo>
                    <a:pt x="6683" y="16279"/>
                    <a:pt x="6809" y="16089"/>
                    <a:pt x="6936" y="15930"/>
                  </a:cubicBezTo>
                  <a:lnTo>
                    <a:pt x="6683" y="15740"/>
                  </a:lnTo>
                  <a:close/>
                  <a:moveTo>
                    <a:pt x="69451" y="16184"/>
                  </a:moveTo>
                  <a:lnTo>
                    <a:pt x="69197" y="16374"/>
                  </a:lnTo>
                  <a:cubicBezTo>
                    <a:pt x="69324" y="16564"/>
                    <a:pt x="69419" y="16722"/>
                    <a:pt x="69546" y="16912"/>
                  </a:cubicBezTo>
                  <a:lnTo>
                    <a:pt x="69831" y="16722"/>
                  </a:lnTo>
                  <a:cubicBezTo>
                    <a:pt x="69704" y="16532"/>
                    <a:pt x="69577" y="16374"/>
                    <a:pt x="69451" y="16184"/>
                  </a:cubicBezTo>
                  <a:close/>
                  <a:moveTo>
                    <a:pt x="5922" y="16785"/>
                  </a:moveTo>
                  <a:cubicBezTo>
                    <a:pt x="5796" y="16975"/>
                    <a:pt x="5669" y="17134"/>
                    <a:pt x="5542" y="17324"/>
                  </a:cubicBezTo>
                  <a:lnTo>
                    <a:pt x="5827" y="17514"/>
                  </a:lnTo>
                  <a:cubicBezTo>
                    <a:pt x="5954" y="17324"/>
                    <a:pt x="6049" y="17134"/>
                    <a:pt x="6176" y="16975"/>
                  </a:cubicBezTo>
                  <a:lnTo>
                    <a:pt x="5922" y="16785"/>
                  </a:lnTo>
                  <a:close/>
                  <a:moveTo>
                    <a:pt x="70179" y="17260"/>
                  </a:moveTo>
                  <a:lnTo>
                    <a:pt x="69926" y="17450"/>
                  </a:lnTo>
                  <a:cubicBezTo>
                    <a:pt x="70021" y="17609"/>
                    <a:pt x="70147" y="17799"/>
                    <a:pt x="70274" y="17989"/>
                  </a:cubicBezTo>
                  <a:lnTo>
                    <a:pt x="70527" y="17799"/>
                  </a:lnTo>
                  <a:cubicBezTo>
                    <a:pt x="70432" y="17609"/>
                    <a:pt x="70306" y="17450"/>
                    <a:pt x="70179" y="17260"/>
                  </a:cubicBezTo>
                  <a:close/>
                  <a:moveTo>
                    <a:pt x="5194" y="17862"/>
                  </a:moveTo>
                  <a:lnTo>
                    <a:pt x="4846" y="18400"/>
                  </a:lnTo>
                  <a:lnTo>
                    <a:pt x="5131" y="18590"/>
                  </a:lnTo>
                  <a:cubicBezTo>
                    <a:pt x="5257" y="18400"/>
                    <a:pt x="5352" y="18210"/>
                    <a:pt x="5479" y="18020"/>
                  </a:cubicBezTo>
                  <a:lnTo>
                    <a:pt x="5194" y="17862"/>
                  </a:lnTo>
                  <a:close/>
                  <a:moveTo>
                    <a:pt x="70876" y="18337"/>
                  </a:moveTo>
                  <a:lnTo>
                    <a:pt x="70622" y="18527"/>
                  </a:lnTo>
                  <a:cubicBezTo>
                    <a:pt x="70717" y="18685"/>
                    <a:pt x="70844" y="18875"/>
                    <a:pt x="70939" y="19065"/>
                  </a:cubicBezTo>
                  <a:lnTo>
                    <a:pt x="71224" y="18907"/>
                  </a:lnTo>
                  <a:cubicBezTo>
                    <a:pt x="71097" y="18717"/>
                    <a:pt x="71002" y="18527"/>
                    <a:pt x="70876" y="18337"/>
                  </a:cubicBezTo>
                  <a:close/>
                  <a:moveTo>
                    <a:pt x="4529" y="18970"/>
                  </a:moveTo>
                  <a:cubicBezTo>
                    <a:pt x="4402" y="19129"/>
                    <a:pt x="4307" y="19319"/>
                    <a:pt x="4181" y="19509"/>
                  </a:cubicBezTo>
                  <a:lnTo>
                    <a:pt x="4466" y="19667"/>
                  </a:lnTo>
                  <a:cubicBezTo>
                    <a:pt x="4592" y="19509"/>
                    <a:pt x="4687" y="19319"/>
                    <a:pt x="4782" y="19129"/>
                  </a:cubicBezTo>
                  <a:lnTo>
                    <a:pt x="4529" y="18970"/>
                  </a:lnTo>
                  <a:close/>
                  <a:moveTo>
                    <a:pt x="71541" y="19445"/>
                  </a:moveTo>
                  <a:lnTo>
                    <a:pt x="71287" y="19635"/>
                  </a:lnTo>
                  <a:cubicBezTo>
                    <a:pt x="71382" y="19794"/>
                    <a:pt x="71477" y="19984"/>
                    <a:pt x="71604" y="20174"/>
                  </a:cubicBezTo>
                  <a:lnTo>
                    <a:pt x="71857" y="20016"/>
                  </a:lnTo>
                  <a:cubicBezTo>
                    <a:pt x="71762" y="19826"/>
                    <a:pt x="71667" y="19635"/>
                    <a:pt x="71541" y="19445"/>
                  </a:cubicBezTo>
                  <a:close/>
                  <a:moveTo>
                    <a:pt x="3896" y="20079"/>
                  </a:moveTo>
                  <a:cubicBezTo>
                    <a:pt x="3769" y="20269"/>
                    <a:pt x="3674" y="20459"/>
                    <a:pt x="3579" y="20649"/>
                  </a:cubicBezTo>
                  <a:lnTo>
                    <a:pt x="3864" y="20807"/>
                  </a:lnTo>
                  <a:cubicBezTo>
                    <a:pt x="3959" y="20617"/>
                    <a:pt x="4054" y="20427"/>
                    <a:pt x="4149" y="20237"/>
                  </a:cubicBezTo>
                  <a:lnTo>
                    <a:pt x="3896" y="20079"/>
                  </a:lnTo>
                  <a:close/>
                  <a:moveTo>
                    <a:pt x="72174" y="20586"/>
                  </a:moveTo>
                  <a:lnTo>
                    <a:pt x="71889" y="20744"/>
                  </a:lnTo>
                  <a:lnTo>
                    <a:pt x="72206" y="21314"/>
                  </a:lnTo>
                  <a:lnTo>
                    <a:pt x="72491" y="21156"/>
                  </a:lnTo>
                  <a:cubicBezTo>
                    <a:pt x="72396" y="20966"/>
                    <a:pt x="72301" y="20776"/>
                    <a:pt x="72174" y="20586"/>
                  </a:cubicBezTo>
                  <a:close/>
                  <a:moveTo>
                    <a:pt x="3262" y="21219"/>
                  </a:moveTo>
                  <a:cubicBezTo>
                    <a:pt x="3167" y="21409"/>
                    <a:pt x="3072" y="21599"/>
                    <a:pt x="2977" y="21789"/>
                  </a:cubicBezTo>
                  <a:lnTo>
                    <a:pt x="3262" y="21947"/>
                  </a:lnTo>
                  <a:cubicBezTo>
                    <a:pt x="3357" y="21757"/>
                    <a:pt x="3452" y="21567"/>
                    <a:pt x="3547" y="21377"/>
                  </a:cubicBezTo>
                  <a:lnTo>
                    <a:pt x="3262" y="21219"/>
                  </a:lnTo>
                  <a:close/>
                  <a:moveTo>
                    <a:pt x="72776" y="21757"/>
                  </a:moveTo>
                  <a:lnTo>
                    <a:pt x="72491" y="21884"/>
                  </a:lnTo>
                  <a:cubicBezTo>
                    <a:pt x="72586" y="22074"/>
                    <a:pt x="72681" y="22264"/>
                    <a:pt x="72776" y="22454"/>
                  </a:cubicBezTo>
                  <a:lnTo>
                    <a:pt x="73061" y="22327"/>
                  </a:lnTo>
                  <a:cubicBezTo>
                    <a:pt x="72966" y="22137"/>
                    <a:pt x="72871" y="21947"/>
                    <a:pt x="72776" y="21757"/>
                  </a:cubicBezTo>
                  <a:close/>
                  <a:moveTo>
                    <a:pt x="2724" y="22391"/>
                  </a:moveTo>
                  <a:cubicBezTo>
                    <a:pt x="2629" y="22581"/>
                    <a:pt x="2534" y="22771"/>
                    <a:pt x="2439" y="22961"/>
                  </a:cubicBezTo>
                  <a:lnTo>
                    <a:pt x="2724" y="23087"/>
                  </a:lnTo>
                  <a:cubicBezTo>
                    <a:pt x="2819" y="22897"/>
                    <a:pt x="2914" y="22707"/>
                    <a:pt x="3009" y="22517"/>
                  </a:cubicBezTo>
                  <a:lnTo>
                    <a:pt x="2724" y="22391"/>
                  </a:lnTo>
                  <a:close/>
                  <a:moveTo>
                    <a:pt x="73314" y="22929"/>
                  </a:moveTo>
                  <a:lnTo>
                    <a:pt x="73029" y="23056"/>
                  </a:lnTo>
                  <a:cubicBezTo>
                    <a:pt x="73124" y="23246"/>
                    <a:pt x="73219" y="23436"/>
                    <a:pt x="73283" y="23657"/>
                  </a:cubicBezTo>
                  <a:lnTo>
                    <a:pt x="73599" y="23499"/>
                  </a:lnTo>
                  <a:lnTo>
                    <a:pt x="73314" y="22929"/>
                  </a:lnTo>
                  <a:close/>
                  <a:moveTo>
                    <a:pt x="2186" y="23562"/>
                  </a:moveTo>
                  <a:cubicBezTo>
                    <a:pt x="2091" y="23752"/>
                    <a:pt x="2027" y="23942"/>
                    <a:pt x="1932" y="24164"/>
                  </a:cubicBezTo>
                  <a:lnTo>
                    <a:pt x="2217" y="24259"/>
                  </a:lnTo>
                  <a:cubicBezTo>
                    <a:pt x="2312" y="24069"/>
                    <a:pt x="2407" y="23879"/>
                    <a:pt x="2471" y="23689"/>
                  </a:cubicBezTo>
                  <a:lnTo>
                    <a:pt x="2186" y="23562"/>
                  </a:lnTo>
                  <a:close/>
                  <a:moveTo>
                    <a:pt x="73821" y="24101"/>
                  </a:moveTo>
                  <a:lnTo>
                    <a:pt x="73536" y="24227"/>
                  </a:lnTo>
                  <a:cubicBezTo>
                    <a:pt x="73631" y="24417"/>
                    <a:pt x="73694" y="24639"/>
                    <a:pt x="73789" y="24829"/>
                  </a:cubicBezTo>
                  <a:lnTo>
                    <a:pt x="74074" y="24703"/>
                  </a:lnTo>
                  <a:cubicBezTo>
                    <a:pt x="74011" y="24512"/>
                    <a:pt x="73916" y="24322"/>
                    <a:pt x="73821" y="24101"/>
                  </a:cubicBezTo>
                  <a:close/>
                  <a:moveTo>
                    <a:pt x="1710" y="24766"/>
                  </a:moveTo>
                  <a:cubicBezTo>
                    <a:pt x="1615" y="24956"/>
                    <a:pt x="1552" y="25146"/>
                    <a:pt x="1457" y="25368"/>
                  </a:cubicBezTo>
                  <a:lnTo>
                    <a:pt x="1774" y="25463"/>
                  </a:lnTo>
                  <a:cubicBezTo>
                    <a:pt x="1837" y="25273"/>
                    <a:pt x="1901" y="25051"/>
                    <a:pt x="1996" y="24861"/>
                  </a:cubicBezTo>
                  <a:lnTo>
                    <a:pt x="1710" y="24766"/>
                  </a:lnTo>
                  <a:close/>
                  <a:moveTo>
                    <a:pt x="74296" y="25336"/>
                  </a:moveTo>
                  <a:lnTo>
                    <a:pt x="74011" y="25431"/>
                  </a:lnTo>
                  <a:cubicBezTo>
                    <a:pt x="74074" y="25621"/>
                    <a:pt x="74138" y="25843"/>
                    <a:pt x="74233" y="26033"/>
                  </a:cubicBezTo>
                  <a:lnTo>
                    <a:pt x="74518" y="25938"/>
                  </a:lnTo>
                  <a:cubicBezTo>
                    <a:pt x="74454" y="25716"/>
                    <a:pt x="74391" y="25526"/>
                    <a:pt x="74296" y="25336"/>
                  </a:cubicBezTo>
                  <a:close/>
                  <a:moveTo>
                    <a:pt x="1235" y="25969"/>
                  </a:moveTo>
                  <a:cubicBezTo>
                    <a:pt x="1172" y="26159"/>
                    <a:pt x="1109" y="26381"/>
                    <a:pt x="1045" y="26571"/>
                  </a:cubicBezTo>
                  <a:lnTo>
                    <a:pt x="1330" y="26666"/>
                  </a:lnTo>
                  <a:cubicBezTo>
                    <a:pt x="1394" y="26476"/>
                    <a:pt x="1489" y="26254"/>
                    <a:pt x="1552" y="26064"/>
                  </a:cubicBezTo>
                  <a:lnTo>
                    <a:pt x="1235" y="25969"/>
                  </a:lnTo>
                  <a:close/>
                  <a:moveTo>
                    <a:pt x="74739" y="26539"/>
                  </a:moveTo>
                  <a:lnTo>
                    <a:pt x="74423" y="26634"/>
                  </a:lnTo>
                  <a:cubicBezTo>
                    <a:pt x="74486" y="26856"/>
                    <a:pt x="74581" y="27046"/>
                    <a:pt x="74644" y="27268"/>
                  </a:cubicBezTo>
                  <a:lnTo>
                    <a:pt x="74929" y="27173"/>
                  </a:lnTo>
                  <a:cubicBezTo>
                    <a:pt x="74866" y="26951"/>
                    <a:pt x="74803" y="26761"/>
                    <a:pt x="74739" y="26539"/>
                  </a:cubicBezTo>
                  <a:close/>
                  <a:moveTo>
                    <a:pt x="855" y="27204"/>
                  </a:moveTo>
                  <a:cubicBezTo>
                    <a:pt x="760" y="27394"/>
                    <a:pt x="697" y="27616"/>
                    <a:pt x="665" y="27806"/>
                  </a:cubicBezTo>
                  <a:lnTo>
                    <a:pt x="950" y="27901"/>
                  </a:lnTo>
                  <a:cubicBezTo>
                    <a:pt x="1014" y="27679"/>
                    <a:pt x="1077" y="27489"/>
                    <a:pt x="1140" y="27299"/>
                  </a:cubicBezTo>
                  <a:lnTo>
                    <a:pt x="855" y="27204"/>
                  </a:lnTo>
                  <a:close/>
                  <a:moveTo>
                    <a:pt x="75119" y="27774"/>
                  </a:moveTo>
                  <a:lnTo>
                    <a:pt x="74803" y="27869"/>
                  </a:lnTo>
                  <a:cubicBezTo>
                    <a:pt x="74866" y="28091"/>
                    <a:pt x="74929" y="28281"/>
                    <a:pt x="74993" y="28503"/>
                  </a:cubicBezTo>
                  <a:lnTo>
                    <a:pt x="75309" y="28408"/>
                  </a:lnTo>
                  <a:cubicBezTo>
                    <a:pt x="75246" y="28218"/>
                    <a:pt x="75183" y="27996"/>
                    <a:pt x="75119" y="27774"/>
                  </a:cubicBezTo>
                  <a:close/>
                  <a:moveTo>
                    <a:pt x="475" y="28439"/>
                  </a:moveTo>
                  <a:cubicBezTo>
                    <a:pt x="412" y="28629"/>
                    <a:pt x="349" y="28851"/>
                    <a:pt x="285" y="29041"/>
                  </a:cubicBezTo>
                  <a:lnTo>
                    <a:pt x="602" y="29136"/>
                  </a:lnTo>
                  <a:cubicBezTo>
                    <a:pt x="665" y="28914"/>
                    <a:pt x="729" y="28724"/>
                    <a:pt x="792" y="28534"/>
                  </a:cubicBezTo>
                  <a:lnTo>
                    <a:pt x="475" y="28439"/>
                  </a:lnTo>
                  <a:close/>
                  <a:moveTo>
                    <a:pt x="75468" y="29041"/>
                  </a:moveTo>
                  <a:lnTo>
                    <a:pt x="75151" y="29104"/>
                  </a:lnTo>
                  <a:cubicBezTo>
                    <a:pt x="75214" y="29326"/>
                    <a:pt x="75278" y="29516"/>
                    <a:pt x="75309" y="29738"/>
                  </a:cubicBezTo>
                  <a:lnTo>
                    <a:pt x="75626" y="29675"/>
                  </a:lnTo>
                  <a:cubicBezTo>
                    <a:pt x="75594" y="29453"/>
                    <a:pt x="75531" y="29263"/>
                    <a:pt x="75468" y="29041"/>
                  </a:cubicBezTo>
                  <a:close/>
                  <a:moveTo>
                    <a:pt x="159" y="29675"/>
                  </a:moveTo>
                  <a:cubicBezTo>
                    <a:pt x="95" y="29896"/>
                    <a:pt x="64" y="30086"/>
                    <a:pt x="0" y="30308"/>
                  </a:cubicBezTo>
                  <a:lnTo>
                    <a:pt x="317" y="30371"/>
                  </a:lnTo>
                  <a:cubicBezTo>
                    <a:pt x="349" y="30181"/>
                    <a:pt x="412" y="29960"/>
                    <a:pt x="475" y="29738"/>
                  </a:cubicBezTo>
                  <a:lnTo>
                    <a:pt x="159" y="29675"/>
                  </a:lnTo>
                  <a:close/>
                  <a:moveTo>
                    <a:pt x="75784" y="30308"/>
                  </a:moveTo>
                  <a:lnTo>
                    <a:pt x="75468" y="30371"/>
                  </a:lnTo>
                  <a:cubicBezTo>
                    <a:pt x="75499" y="30561"/>
                    <a:pt x="75563" y="30783"/>
                    <a:pt x="75594" y="31005"/>
                  </a:cubicBezTo>
                  <a:lnTo>
                    <a:pt x="75911" y="30941"/>
                  </a:lnTo>
                  <a:cubicBezTo>
                    <a:pt x="75879" y="30720"/>
                    <a:pt x="75816" y="30498"/>
                    <a:pt x="75784" y="30308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2" name="Google Shape;1402;p34"/>
            <p:cNvSpPr/>
            <p:nvPr/>
          </p:nvSpPr>
          <p:spPr>
            <a:xfrm>
              <a:off x="2371614" y="1664439"/>
              <a:ext cx="163711" cy="164700"/>
            </a:xfrm>
            <a:custGeom>
              <a:avLst/>
              <a:gdLst/>
              <a:ahLst/>
              <a:cxnLst/>
              <a:rect l="l" t="t" r="r" b="b"/>
              <a:pathLst>
                <a:path w="5132" h="5163" extrusionOk="0">
                  <a:moveTo>
                    <a:pt x="2566" y="0"/>
                  </a:moveTo>
                  <a:cubicBezTo>
                    <a:pt x="1141" y="0"/>
                    <a:pt x="1" y="1172"/>
                    <a:pt x="1" y="2597"/>
                  </a:cubicBezTo>
                  <a:cubicBezTo>
                    <a:pt x="1" y="4022"/>
                    <a:pt x="1141" y="5162"/>
                    <a:pt x="2566" y="5162"/>
                  </a:cubicBezTo>
                  <a:cubicBezTo>
                    <a:pt x="3991" y="5162"/>
                    <a:pt x="5131" y="4022"/>
                    <a:pt x="5131" y="2597"/>
                  </a:cubicBezTo>
                  <a:cubicBezTo>
                    <a:pt x="5131" y="1172"/>
                    <a:pt x="3991" y="0"/>
                    <a:pt x="25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3" name="Google Shape;1403;p34"/>
            <p:cNvSpPr/>
            <p:nvPr/>
          </p:nvSpPr>
          <p:spPr>
            <a:xfrm>
              <a:off x="2366574" y="1659367"/>
              <a:ext cx="173791" cy="174812"/>
            </a:xfrm>
            <a:custGeom>
              <a:avLst/>
              <a:gdLst/>
              <a:ahLst/>
              <a:cxnLst/>
              <a:rect l="l" t="t" r="r" b="b"/>
              <a:pathLst>
                <a:path w="5448" h="5480" extrusionOk="0">
                  <a:moveTo>
                    <a:pt x="2724" y="349"/>
                  </a:moveTo>
                  <a:cubicBezTo>
                    <a:pt x="4054" y="349"/>
                    <a:pt x="5131" y="1426"/>
                    <a:pt x="5131" y="2756"/>
                  </a:cubicBezTo>
                  <a:cubicBezTo>
                    <a:pt x="5131" y="4086"/>
                    <a:pt x="4054" y="5163"/>
                    <a:pt x="2724" y="5163"/>
                  </a:cubicBezTo>
                  <a:cubicBezTo>
                    <a:pt x="1394" y="5163"/>
                    <a:pt x="317" y="4086"/>
                    <a:pt x="317" y="2756"/>
                  </a:cubicBezTo>
                  <a:cubicBezTo>
                    <a:pt x="317" y="1426"/>
                    <a:pt x="1394" y="349"/>
                    <a:pt x="2724" y="349"/>
                  </a:cubicBezTo>
                  <a:close/>
                  <a:moveTo>
                    <a:pt x="2724" y="1"/>
                  </a:moveTo>
                  <a:cubicBezTo>
                    <a:pt x="1204" y="1"/>
                    <a:pt x="0" y="1236"/>
                    <a:pt x="0" y="2756"/>
                  </a:cubicBezTo>
                  <a:cubicBezTo>
                    <a:pt x="0" y="4276"/>
                    <a:pt x="1204" y="5480"/>
                    <a:pt x="2724" y="5480"/>
                  </a:cubicBezTo>
                  <a:cubicBezTo>
                    <a:pt x="4244" y="5480"/>
                    <a:pt x="5447" y="4276"/>
                    <a:pt x="5447" y="2756"/>
                  </a:cubicBezTo>
                  <a:cubicBezTo>
                    <a:pt x="5447" y="1236"/>
                    <a:pt x="4244" y="1"/>
                    <a:pt x="2724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4" name="Google Shape;1404;p34"/>
            <p:cNvSpPr/>
            <p:nvPr/>
          </p:nvSpPr>
          <p:spPr>
            <a:xfrm>
              <a:off x="2412031" y="1705846"/>
              <a:ext cx="82876" cy="82876"/>
            </a:xfrm>
            <a:custGeom>
              <a:avLst/>
              <a:gdLst/>
              <a:ahLst/>
              <a:cxnLst/>
              <a:rect l="l" t="t" r="r" b="b"/>
              <a:pathLst>
                <a:path w="2598" h="2598" extrusionOk="0">
                  <a:moveTo>
                    <a:pt x="1299" y="1"/>
                  </a:moveTo>
                  <a:cubicBezTo>
                    <a:pt x="571" y="1"/>
                    <a:pt x="0" y="571"/>
                    <a:pt x="0" y="1299"/>
                  </a:cubicBezTo>
                  <a:cubicBezTo>
                    <a:pt x="0" y="1996"/>
                    <a:pt x="571" y="2598"/>
                    <a:pt x="1299" y="2598"/>
                  </a:cubicBezTo>
                  <a:cubicBezTo>
                    <a:pt x="2027" y="2598"/>
                    <a:pt x="2597" y="1996"/>
                    <a:pt x="2597" y="1299"/>
                  </a:cubicBezTo>
                  <a:cubicBezTo>
                    <a:pt x="2597" y="571"/>
                    <a:pt x="2027" y="1"/>
                    <a:pt x="1299" y="1"/>
                  </a:cubicBezTo>
                  <a:close/>
                </a:path>
              </a:pathLst>
            </a:custGeom>
            <a:solidFill>
              <a:srgbClr val="5BCFC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5" name="Google Shape;1405;p34"/>
            <p:cNvSpPr/>
            <p:nvPr/>
          </p:nvSpPr>
          <p:spPr>
            <a:xfrm>
              <a:off x="1164391" y="2647406"/>
              <a:ext cx="164700" cy="164700"/>
            </a:xfrm>
            <a:custGeom>
              <a:avLst/>
              <a:gdLst/>
              <a:ahLst/>
              <a:cxnLst/>
              <a:rect l="l" t="t" r="r" b="b"/>
              <a:pathLst>
                <a:path w="5163" h="5163" extrusionOk="0">
                  <a:moveTo>
                    <a:pt x="2597" y="0"/>
                  </a:moveTo>
                  <a:cubicBezTo>
                    <a:pt x="1172" y="0"/>
                    <a:pt x="0" y="1172"/>
                    <a:pt x="0" y="2565"/>
                  </a:cubicBezTo>
                  <a:cubicBezTo>
                    <a:pt x="0" y="3990"/>
                    <a:pt x="1172" y="5162"/>
                    <a:pt x="2597" y="5162"/>
                  </a:cubicBezTo>
                  <a:cubicBezTo>
                    <a:pt x="4022" y="5162"/>
                    <a:pt x="5162" y="3990"/>
                    <a:pt x="5162" y="2565"/>
                  </a:cubicBezTo>
                  <a:cubicBezTo>
                    <a:pt x="5162" y="1172"/>
                    <a:pt x="4022" y="0"/>
                    <a:pt x="25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6" name="Google Shape;1406;p34"/>
            <p:cNvSpPr/>
            <p:nvPr/>
          </p:nvSpPr>
          <p:spPr>
            <a:xfrm>
              <a:off x="1159318" y="2642334"/>
              <a:ext cx="174812" cy="174812"/>
            </a:xfrm>
            <a:custGeom>
              <a:avLst/>
              <a:gdLst/>
              <a:ahLst/>
              <a:cxnLst/>
              <a:rect l="l" t="t" r="r" b="b"/>
              <a:pathLst>
                <a:path w="5480" h="5480" extrusionOk="0">
                  <a:moveTo>
                    <a:pt x="2756" y="317"/>
                  </a:moveTo>
                  <a:cubicBezTo>
                    <a:pt x="4086" y="317"/>
                    <a:pt x="5163" y="1426"/>
                    <a:pt x="5163" y="2756"/>
                  </a:cubicBezTo>
                  <a:cubicBezTo>
                    <a:pt x="5163" y="4054"/>
                    <a:pt x="4086" y="5163"/>
                    <a:pt x="2756" y="5163"/>
                  </a:cubicBezTo>
                  <a:cubicBezTo>
                    <a:pt x="1426" y="5163"/>
                    <a:pt x="349" y="4054"/>
                    <a:pt x="349" y="2756"/>
                  </a:cubicBezTo>
                  <a:cubicBezTo>
                    <a:pt x="349" y="1426"/>
                    <a:pt x="1426" y="317"/>
                    <a:pt x="2756" y="317"/>
                  </a:cubicBezTo>
                  <a:close/>
                  <a:moveTo>
                    <a:pt x="2756" y="1"/>
                  </a:moveTo>
                  <a:cubicBezTo>
                    <a:pt x="1236" y="1"/>
                    <a:pt x="1" y="1236"/>
                    <a:pt x="1" y="2756"/>
                  </a:cubicBezTo>
                  <a:cubicBezTo>
                    <a:pt x="1" y="4244"/>
                    <a:pt x="1236" y="5479"/>
                    <a:pt x="2756" y="5479"/>
                  </a:cubicBezTo>
                  <a:cubicBezTo>
                    <a:pt x="4244" y="5479"/>
                    <a:pt x="5480" y="4244"/>
                    <a:pt x="5480" y="2756"/>
                  </a:cubicBezTo>
                  <a:cubicBezTo>
                    <a:pt x="5480" y="1236"/>
                    <a:pt x="4276" y="1"/>
                    <a:pt x="2756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7" name="Google Shape;1407;p34"/>
            <p:cNvSpPr/>
            <p:nvPr/>
          </p:nvSpPr>
          <p:spPr>
            <a:xfrm>
              <a:off x="1205797" y="2688812"/>
              <a:ext cx="81855" cy="81855"/>
            </a:xfrm>
            <a:custGeom>
              <a:avLst/>
              <a:gdLst/>
              <a:ahLst/>
              <a:cxnLst/>
              <a:rect l="l" t="t" r="r" b="b"/>
              <a:pathLst>
                <a:path w="2566" h="2566" extrusionOk="0">
                  <a:moveTo>
                    <a:pt x="1299" y="1"/>
                  </a:moveTo>
                  <a:cubicBezTo>
                    <a:pt x="571" y="1"/>
                    <a:pt x="1" y="571"/>
                    <a:pt x="1" y="1267"/>
                  </a:cubicBezTo>
                  <a:cubicBezTo>
                    <a:pt x="1" y="1996"/>
                    <a:pt x="571" y="2566"/>
                    <a:pt x="1299" y="2566"/>
                  </a:cubicBezTo>
                  <a:cubicBezTo>
                    <a:pt x="1996" y="2566"/>
                    <a:pt x="2566" y="1996"/>
                    <a:pt x="2566" y="1267"/>
                  </a:cubicBezTo>
                  <a:cubicBezTo>
                    <a:pt x="2566" y="571"/>
                    <a:pt x="1996" y="1"/>
                    <a:pt x="1299" y="1"/>
                  </a:cubicBezTo>
                  <a:close/>
                </a:path>
              </a:pathLst>
            </a:custGeom>
            <a:solidFill>
              <a:srgbClr val="ED3F5C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8" name="Google Shape;1408;p34"/>
            <p:cNvSpPr/>
            <p:nvPr/>
          </p:nvSpPr>
          <p:spPr>
            <a:xfrm>
              <a:off x="3580879" y="2647406"/>
              <a:ext cx="163679" cy="164700"/>
            </a:xfrm>
            <a:custGeom>
              <a:avLst/>
              <a:gdLst/>
              <a:ahLst/>
              <a:cxnLst/>
              <a:rect l="l" t="t" r="r" b="b"/>
              <a:pathLst>
                <a:path w="5131" h="5163" extrusionOk="0">
                  <a:moveTo>
                    <a:pt x="2566" y="0"/>
                  </a:moveTo>
                  <a:cubicBezTo>
                    <a:pt x="1141" y="0"/>
                    <a:pt x="1" y="1172"/>
                    <a:pt x="1" y="2565"/>
                  </a:cubicBezTo>
                  <a:cubicBezTo>
                    <a:pt x="1" y="3990"/>
                    <a:pt x="1141" y="5162"/>
                    <a:pt x="2566" y="5162"/>
                  </a:cubicBezTo>
                  <a:cubicBezTo>
                    <a:pt x="3991" y="5162"/>
                    <a:pt x="5131" y="3990"/>
                    <a:pt x="5131" y="2565"/>
                  </a:cubicBezTo>
                  <a:cubicBezTo>
                    <a:pt x="5131" y="1172"/>
                    <a:pt x="3991" y="0"/>
                    <a:pt x="25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09" name="Google Shape;1409;p34"/>
            <p:cNvSpPr/>
            <p:nvPr/>
          </p:nvSpPr>
          <p:spPr>
            <a:xfrm>
              <a:off x="3574818" y="2642334"/>
              <a:ext cx="175801" cy="174812"/>
            </a:xfrm>
            <a:custGeom>
              <a:avLst/>
              <a:gdLst/>
              <a:ahLst/>
              <a:cxnLst/>
              <a:rect l="l" t="t" r="r" b="b"/>
              <a:pathLst>
                <a:path w="5511" h="5480" extrusionOk="0">
                  <a:moveTo>
                    <a:pt x="2756" y="317"/>
                  </a:moveTo>
                  <a:cubicBezTo>
                    <a:pt x="4086" y="317"/>
                    <a:pt x="5163" y="1426"/>
                    <a:pt x="5163" y="2756"/>
                  </a:cubicBezTo>
                  <a:cubicBezTo>
                    <a:pt x="5163" y="4054"/>
                    <a:pt x="4086" y="5163"/>
                    <a:pt x="2756" y="5163"/>
                  </a:cubicBezTo>
                  <a:cubicBezTo>
                    <a:pt x="1426" y="5163"/>
                    <a:pt x="349" y="4054"/>
                    <a:pt x="349" y="2756"/>
                  </a:cubicBezTo>
                  <a:cubicBezTo>
                    <a:pt x="349" y="1426"/>
                    <a:pt x="1426" y="317"/>
                    <a:pt x="2756" y="317"/>
                  </a:cubicBezTo>
                  <a:close/>
                  <a:moveTo>
                    <a:pt x="2756" y="1"/>
                  </a:moveTo>
                  <a:cubicBezTo>
                    <a:pt x="1236" y="1"/>
                    <a:pt x="1" y="1236"/>
                    <a:pt x="1" y="2756"/>
                  </a:cubicBezTo>
                  <a:cubicBezTo>
                    <a:pt x="1" y="4244"/>
                    <a:pt x="1236" y="5479"/>
                    <a:pt x="2756" y="5479"/>
                  </a:cubicBezTo>
                  <a:cubicBezTo>
                    <a:pt x="4276" y="5479"/>
                    <a:pt x="5511" y="4244"/>
                    <a:pt x="5511" y="2756"/>
                  </a:cubicBezTo>
                  <a:cubicBezTo>
                    <a:pt x="5511" y="1236"/>
                    <a:pt x="4276" y="1"/>
                    <a:pt x="2756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0" name="Google Shape;1410;p34"/>
            <p:cNvSpPr/>
            <p:nvPr/>
          </p:nvSpPr>
          <p:spPr>
            <a:xfrm>
              <a:off x="3621297" y="2688812"/>
              <a:ext cx="82876" cy="81855"/>
            </a:xfrm>
            <a:custGeom>
              <a:avLst/>
              <a:gdLst/>
              <a:ahLst/>
              <a:cxnLst/>
              <a:rect l="l" t="t" r="r" b="b"/>
              <a:pathLst>
                <a:path w="2598" h="2566" extrusionOk="0">
                  <a:moveTo>
                    <a:pt x="1299" y="1"/>
                  </a:moveTo>
                  <a:cubicBezTo>
                    <a:pt x="570" y="1"/>
                    <a:pt x="0" y="571"/>
                    <a:pt x="0" y="1267"/>
                  </a:cubicBezTo>
                  <a:cubicBezTo>
                    <a:pt x="0" y="1996"/>
                    <a:pt x="570" y="2566"/>
                    <a:pt x="1299" y="2566"/>
                  </a:cubicBezTo>
                  <a:cubicBezTo>
                    <a:pt x="2027" y="2566"/>
                    <a:pt x="2597" y="1996"/>
                    <a:pt x="2597" y="1267"/>
                  </a:cubicBezTo>
                  <a:cubicBezTo>
                    <a:pt x="2597" y="571"/>
                    <a:pt x="2027" y="1"/>
                    <a:pt x="1299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1" name="Google Shape;1411;p34"/>
            <p:cNvSpPr/>
            <p:nvPr/>
          </p:nvSpPr>
          <p:spPr>
            <a:xfrm>
              <a:off x="1556346" y="1959355"/>
              <a:ext cx="181894" cy="164413"/>
            </a:xfrm>
            <a:custGeom>
              <a:avLst/>
              <a:gdLst/>
              <a:ahLst/>
              <a:cxnLst/>
              <a:rect l="l" t="t" r="r" b="b"/>
              <a:pathLst>
                <a:path w="5702" h="5154" extrusionOk="0">
                  <a:moveTo>
                    <a:pt x="2872" y="1"/>
                  </a:moveTo>
                  <a:cubicBezTo>
                    <a:pt x="2184" y="1"/>
                    <a:pt x="1496" y="279"/>
                    <a:pt x="983" y="826"/>
                  </a:cubicBezTo>
                  <a:cubicBezTo>
                    <a:pt x="1" y="1839"/>
                    <a:pt x="64" y="3486"/>
                    <a:pt x="1109" y="4468"/>
                  </a:cubicBezTo>
                  <a:cubicBezTo>
                    <a:pt x="1596" y="4924"/>
                    <a:pt x="2228" y="5154"/>
                    <a:pt x="2860" y="5154"/>
                  </a:cubicBezTo>
                  <a:cubicBezTo>
                    <a:pt x="3543" y="5154"/>
                    <a:pt x="4226" y="4885"/>
                    <a:pt x="4719" y="4341"/>
                  </a:cubicBezTo>
                  <a:cubicBezTo>
                    <a:pt x="5701" y="3328"/>
                    <a:pt x="5670" y="1681"/>
                    <a:pt x="4624" y="699"/>
                  </a:cubicBezTo>
                  <a:cubicBezTo>
                    <a:pt x="4126" y="231"/>
                    <a:pt x="3499" y="1"/>
                    <a:pt x="287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2" name="Google Shape;1412;p34"/>
            <p:cNvSpPr/>
            <p:nvPr/>
          </p:nvSpPr>
          <p:spPr>
            <a:xfrm>
              <a:off x="1559376" y="1954283"/>
              <a:ext cx="175833" cy="174876"/>
            </a:xfrm>
            <a:custGeom>
              <a:avLst/>
              <a:gdLst/>
              <a:ahLst/>
              <a:cxnLst/>
              <a:rect l="l" t="t" r="r" b="b"/>
              <a:pathLst>
                <a:path w="5512" h="5482" extrusionOk="0">
                  <a:moveTo>
                    <a:pt x="2756" y="320"/>
                  </a:moveTo>
                  <a:cubicBezTo>
                    <a:pt x="3389" y="320"/>
                    <a:pt x="3959" y="542"/>
                    <a:pt x="4434" y="985"/>
                  </a:cubicBezTo>
                  <a:cubicBezTo>
                    <a:pt x="4909" y="1428"/>
                    <a:pt x="5163" y="2030"/>
                    <a:pt x="5194" y="2663"/>
                  </a:cubicBezTo>
                  <a:cubicBezTo>
                    <a:pt x="5194" y="3297"/>
                    <a:pt x="4973" y="3930"/>
                    <a:pt x="4529" y="4405"/>
                  </a:cubicBezTo>
                  <a:cubicBezTo>
                    <a:pt x="4086" y="4880"/>
                    <a:pt x="3484" y="5134"/>
                    <a:pt x="2851" y="5165"/>
                  </a:cubicBezTo>
                  <a:cubicBezTo>
                    <a:pt x="2186" y="5165"/>
                    <a:pt x="1584" y="4944"/>
                    <a:pt x="1109" y="4500"/>
                  </a:cubicBezTo>
                  <a:cubicBezTo>
                    <a:pt x="634" y="4057"/>
                    <a:pt x="381" y="3455"/>
                    <a:pt x="349" y="2822"/>
                  </a:cubicBezTo>
                  <a:cubicBezTo>
                    <a:pt x="317" y="2157"/>
                    <a:pt x="571" y="1555"/>
                    <a:pt x="1014" y="1080"/>
                  </a:cubicBezTo>
                  <a:cubicBezTo>
                    <a:pt x="1458" y="605"/>
                    <a:pt x="2059" y="352"/>
                    <a:pt x="2693" y="320"/>
                  </a:cubicBezTo>
                  <a:close/>
                  <a:moveTo>
                    <a:pt x="2802" y="1"/>
                  </a:moveTo>
                  <a:cubicBezTo>
                    <a:pt x="2766" y="1"/>
                    <a:pt x="2729" y="2"/>
                    <a:pt x="2693" y="3"/>
                  </a:cubicBezTo>
                  <a:cubicBezTo>
                    <a:pt x="1964" y="35"/>
                    <a:pt x="1268" y="320"/>
                    <a:pt x="761" y="858"/>
                  </a:cubicBezTo>
                  <a:cubicBezTo>
                    <a:pt x="286" y="1397"/>
                    <a:pt x="1" y="2093"/>
                    <a:pt x="32" y="2822"/>
                  </a:cubicBezTo>
                  <a:cubicBezTo>
                    <a:pt x="64" y="3550"/>
                    <a:pt x="349" y="4247"/>
                    <a:pt x="888" y="4722"/>
                  </a:cubicBezTo>
                  <a:cubicBezTo>
                    <a:pt x="1394" y="5229"/>
                    <a:pt x="2059" y="5482"/>
                    <a:pt x="2756" y="5482"/>
                  </a:cubicBezTo>
                  <a:lnTo>
                    <a:pt x="2851" y="5482"/>
                  </a:lnTo>
                  <a:cubicBezTo>
                    <a:pt x="3579" y="5450"/>
                    <a:pt x="4244" y="5165"/>
                    <a:pt x="4751" y="4627"/>
                  </a:cubicBezTo>
                  <a:cubicBezTo>
                    <a:pt x="5258" y="4089"/>
                    <a:pt x="5511" y="3392"/>
                    <a:pt x="5511" y="2663"/>
                  </a:cubicBezTo>
                  <a:cubicBezTo>
                    <a:pt x="5480" y="1935"/>
                    <a:pt x="5163" y="1238"/>
                    <a:pt x="4656" y="763"/>
                  </a:cubicBezTo>
                  <a:cubicBezTo>
                    <a:pt x="4145" y="282"/>
                    <a:pt x="3491" y="1"/>
                    <a:pt x="2802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3" name="Google Shape;1413;p34"/>
            <p:cNvSpPr/>
            <p:nvPr/>
          </p:nvSpPr>
          <p:spPr>
            <a:xfrm>
              <a:off x="1601803" y="2000442"/>
              <a:ext cx="90979" cy="82270"/>
            </a:xfrm>
            <a:custGeom>
              <a:avLst/>
              <a:gdLst/>
              <a:ahLst/>
              <a:cxnLst/>
              <a:rect l="l" t="t" r="r" b="b"/>
              <a:pathLst>
                <a:path w="2852" h="2579" extrusionOk="0">
                  <a:moveTo>
                    <a:pt x="1443" y="0"/>
                  </a:moveTo>
                  <a:cubicBezTo>
                    <a:pt x="1099" y="0"/>
                    <a:pt x="756" y="143"/>
                    <a:pt x="508" y="425"/>
                  </a:cubicBezTo>
                  <a:cubicBezTo>
                    <a:pt x="1" y="931"/>
                    <a:pt x="33" y="1755"/>
                    <a:pt x="571" y="2230"/>
                  </a:cubicBezTo>
                  <a:cubicBezTo>
                    <a:pt x="816" y="2460"/>
                    <a:pt x="1136" y="2579"/>
                    <a:pt x="1455" y="2579"/>
                  </a:cubicBezTo>
                  <a:cubicBezTo>
                    <a:pt x="1794" y="2579"/>
                    <a:pt x="2131" y="2444"/>
                    <a:pt x="2376" y="2166"/>
                  </a:cubicBezTo>
                  <a:cubicBezTo>
                    <a:pt x="2851" y="1660"/>
                    <a:pt x="2851" y="836"/>
                    <a:pt x="2313" y="361"/>
                  </a:cubicBezTo>
                  <a:cubicBezTo>
                    <a:pt x="2071" y="120"/>
                    <a:pt x="1757" y="0"/>
                    <a:pt x="1443" y="0"/>
                  </a:cubicBezTo>
                  <a:close/>
                </a:path>
              </a:pathLst>
            </a:custGeom>
            <a:solidFill>
              <a:srgbClr val="25255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4" name="Google Shape;1414;p34"/>
            <p:cNvSpPr/>
            <p:nvPr/>
          </p:nvSpPr>
          <p:spPr>
            <a:xfrm>
              <a:off x="3170709" y="1959355"/>
              <a:ext cx="182915" cy="164413"/>
            </a:xfrm>
            <a:custGeom>
              <a:avLst/>
              <a:gdLst/>
              <a:ahLst/>
              <a:cxnLst/>
              <a:rect l="l" t="t" r="r" b="b"/>
              <a:pathLst>
                <a:path w="5734" h="5154" extrusionOk="0">
                  <a:moveTo>
                    <a:pt x="2849" y="1"/>
                  </a:moveTo>
                  <a:cubicBezTo>
                    <a:pt x="2219" y="1"/>
                    <a:pt x="1592" y="231"/>
                    <a:pt x="1109" y="699"/>
                  </a:cubicBezTo>
                  <a:cubicBezTo>
                    <a:pt x="64" y="1681"/>
                    <a:pt x="1" y="3328"/>
                    <a:pt x="983" y="4341"/>
                  </a:cubicBezTo>
                  <a:cubicBezTo>
                    <a:pt x="1493" y="4885"/>
                    <a:pt x="2183" y="5154"/>
                    <a:pt x="2871" y="5154"/>
                  </a:cubicBezTo>
                  <a:cubicBezTo>
                    <a:pt x="3505" y="5154"/>
                    <a:pt x="4138" y="4924"/>
                    <a:pt x="4625" y="4468"/>
                  </a:cubicBezTo>
                  <a:cubicBezTo>
                    <a:pt x="5670" y="3486"/>
                    <a:pt x="5733" y="1839"/>
                    <a:pt x="4751" y="826"/>
                  </a:cubicBezTo>
                  <a:cubicBezTo>
                    <a:pt x="4237" y="279"/>
                    <a:pt x="3541" y="1"/>
                    <a:pt x="28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5" name="Google Shape;1415;p34"/>
            <p:cNvSpPr/>
            <p:nvPr/>
          </p:nvSpPr>
          <p:spPr>
            <a:xfrm>
              <a:off x="3173740" y="1954283"/>
              <a:ext cx="176854" cy="174876"/>
            </a:xfrm>
            <a:custGeom>
              <a:avLst/>
              <a:gdLst/>
              <a:ahLst/>
              <a:cxnLst/>
              <a:rect l="l" t="t" r="r" b="b"/>
              <a:pathLst>
                <a:path w="5544" h="5482" extrusionOk="0">
                  <a:moveTo>
                    <a:pt x="2788" y="320"/>
                  </a:moveTo>
                  <a:cubicBezTo>
                    <a:pt x="3421" y="320"/>
                    <a:pt x="4055" y="573"/>
                    <a:pt x="4530" y="1080"/>
                  </a:cubicBezTo>
                  <a:cubicBezTo>
                    <a:pt x="4973" y="1555"/>
                    <a:pt x="5226" y="2157"/>
                    <a:pt x="5195" y="2822"/>
                  </a:cubicBezTo>
                  <a:cubicBezTo>
                    <a:pt x="5163" y="3455"/>
                    <a:pt x="4910" y="4057"/>
                    <a:pt x="4435" y="4500"/>
                  </a:cubicBezTo>
                  <a:cubicBezTo>
                    <a:pt x="3960" y="4944"/>
                    <a:pt x="3358" y="5165"/>
                    <a:pt x="2693" y="5165"/>
                  </a:cubicBezTo>
                  <a:cubicBezTo>
                    <a:pt x="2059" y="5134"/>
                    <a:pt x="1458" y="4880"/>
                    <a:pt x="1014" y="4405"/>
                  </a:cubicBezTo>
                  <a:cubicBezTo>
                    <a:pt x="571" y="3930"/>
                    <a:pt x="349" y="3297"/>
                    <a:pt x="349" y="2663"/>
                  </a:cubicBezTo>
                  <a:cubicBezTo>
                    <a:pt x="381" y="2030"/>
                    <a:pt x="634" y="1428"/>
                    <a:pt x="1109" y="985"/>
                  </a:cubicBezTo>
                  <a:cubicBezTo>
                    <a:pt x="1584" y="542"/>
                    <a:pt x="2186" y="320"/>
                    <a:pt x="2788" y="320"/>
                  </a:cubicBezTo>
                  <a:close/>
                  <a:moveTo>
                    <a:pt x="2741" y="1"/>
                  </a:moveTo>
                  <a:cubicBezTo>
                    <a:pt x="2053" y="1"/>
                    <a:pt x="1399" y="282"/>
                    <a:pt x="888" y="763"/>
                  </a:cubicBezTo>
                  <a:cubicBezTo>
                    <a:pt x="349" y="1238"/>
                    <a:pt x="64" y="1935"/>
                    <a:pt x="33" y="2663"/>
                  </a:cubicBezTo>
                  <a:cubicBezTo>
                    <a:pt x="1" y="3392"/>
                    <a:pt x="286" y="4089"/>
                    <a:pt x="793" y="4627"/>
                  </a:cubicBezTo>
                  <a:cubicBezTo>
                    <a:pt x="1268" y="5165"/>
                    <a:pt x="1964" y="5450"/>
                    <a:pt x="2693" y="5482"/>
                  </a:cubicBezTo>
                  <a:lnTo>
                    <a:pt x="2788" y="5482"/>
                  </a:lnTo>
                  <a:cubicBezTo>
                    <a:pt x="3485" y="5482"/>
                    <a:pt x="4150" y="5229"/>
                    <a:pt x="4656" y="4722"/>
                  </a:cubicBezTo>
                  <a:cubicBezTo>
                    <a:pt x="5195" y="4247"/>
                    <a:pt x="5480" y="3550"/>
                    <a:pt x="5511" y="2822"/>
                  </a:cubicBezTo>
                  <a:cubicBezTo>
                    <a:pt x="5543" y="2093"/>
                    <a:pt x="5258" y="1397"/>
                    <a:pt x="4751" y="858"/>
                  </a:cubicBezTo>
                  <a:cubicBezTo>
                    <a:pt x="4276" y="320"/>
                    <a:pt x="3580" y="35"/>
                    <a:pt x="2851" y="3"/>
                  </a:cubicBezTo>
                  <a:cubicBezTo>
                    <a:pt x="2814" y="2"/>
                    <a:pt x="2778" y="1"/>
                    <a:pt x="2741" y="1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6" name="Google Shape;1416;p34"/>
            <p:cNvSpPr/>
            <p:nvPr/>
          </p:nvSpPr>
          <p:spPr>
            <a:xfrm>
              <a:off x="3217187" y="2000442"/>
              <a:ext cx="90947" cy="82270"/>
            </a:xfrm>
            <a:custGeom>
              <a:avLst/>
              <a:gdLst/>
              <a:ahLst/>
              <a:cxnLst/>
              <a:rect l="l" t="t" r="r" b="b"/>
              <a:pathLst>
                <a:path w="2851" h="2579" extrusionOk="0">
                  <a:moveTo>
                    <a:pt x="1409" y="0"/>
                  </a:moveTo>
                  <a:cubicBezTo>
                    <a:pt x="1095" y="0"/>
                    <a:pt x="781" y="120"/>
                    <a:pt x="539" y="361"/>
                  </a:cubicBezTo>
                  <a:cubicBezTo>
                    <a:pt x="1" y="836"/>
                    <a:pt x="1" y="1660"/>
                    <a:pt x="476" y="2166"/>
                  </a:cubicBezTo>
                  <a:cubicBezTo>
                    <a:pt x="721" y="2444"/>
                    <a:pt x="1058" y="2579"/>
                    <a:pt x="1397" y="2579"/>
                  </a:cubicBezTo>
                  <a:cubicBezTo>
                    <a:pt x="1716" y="2579"/>
                    <a:pt x="2035" y="2460"/>
                    <a:pt x="2281" y="2230"/>
                  </a:cubicBezTo>
                  <a:cubicBezTo>
                    <a:pt x="2819" y="1755"/>
                    <a:pt x="2851" y="931"/>
                    <a:pt x="2344" y="425"/>
                  </a:cubicBezTo>
                  <a:cubicBezTo>
                    <a:pt x="2096" y="143"/>
                    <a:pt x="1752" y="0"/>
                    <a:pt x="1409" y="0"/>
                  </a:cubicBezTo>
                  <a:close/>
                </a:path>
              </a:pathLst>
            </a:custGeom>
            <a:solidFill>
              <a:srgbClr val="D6D6D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7" name="Google Shape;1417;p34"/>
            <p:cNvSpPr/>
            <p:nvPr/>
          </p:nvSpPr>
          <p:spPr>
            <a:xfrm>
              <a:off x="457199" y="2519104"/>
              <a:ext cx="421303" cy="421303"/>
            </a:xfrm>
            <a:custGeom>
              <a:avLst/>
              <a:gdLst/>
              <a:ahLst/>
              <a:cxnLst/>
              <a:rect l="l" t="t" r="r" b="b"/>
              <a:pathLst>
                <a:path w="13207" h="13207" extrusionOk="0">
                  <a:moveTo>
                    <a:pt x="6493" y="0"/>
                  </a:moveTo>
                  <a:cubicBezTo>
                    <a:pt x="6271" y="0"/>
                    <a:pt x="6050" y="32"/>
                    <a:pt x="5828" y="32"/>
                  </a:cubicBezTo>
                  <a:lnTo>
                    <a:pt x="5860" y="349"/>
                  </a:lnTo>
                  <a:cubicBezTo>
                    <a:pt x="6081" y="349"/>
                    <a:pt x="6303" y="317"/>
                    <a:pt x="6493" y="317"/>
                  </a:cubicBezTo>
                  <a:lnTo>
                    <a:pt x="6493" y="0"/>
                  </a:lnTo>
                  <a:close/>
                  <a:moveTo>
                    <a:pt x="7158" y="32"/>
                  </a:moveTo>
                  <a:lnTo>
                    <a:pt x="7126" y="349"/>
                  </a:lnTo>
                  <a:cubicBezTo>
                    <a:pt x="7348" y="349"/>
                    <a:pt x="7538" y="380"/>
                    <a:pt x="7760" y="444"/>
                  </a:cubicBezTo>
                  <a:lnTo>
                    <a:pt x="7791" y="127"/>
                  </a:lnTo>
                  <a:cubicBezTo>
                    <a:pt x="7601" y="63"/>
                    <a:pt x="7380" y="32"/>
                    <a:pt x="7158" y="32"/>
                  </a:cubicBezTo>
                  <a:close/>
                  <a:moveTo>
                    <a:pt x="5195" y="158"/>
                  </a:moveTo>
                  <a:cubicBezTo>
                    <a:pt x="4973" y="190"/>
                    <a:pt x="4751" y="254"/>
                    <a:pt x="4561" y="317"/>
                  </a:cubicBezTo>
                  <a:lnTo>
                    <a:pt x="4656" y="634"/>
                  </a:lnTo>
                  <a:cubicBezTo>
                    <a:pt x="4846" y="570"/>
                    <a:pt x="5036" y="507"/>
                    <a:pt x="5258" y="475"/>
                  </a:cubicBezTo>
                  <a:lnTo>
                    <a:pt x="5195" y="158"/>
                  </a:lnTo>
                  <a:close/>
                  <a:moveTo>
                    <a:pt x="8456" y="254"/>
                  </a:moveTo>
                  <a:lnTo>
                    <a:pt x="8361" y="570"/>
                  </a:lnTo>
                  <a:cubicBezTo>
                    <a:pt x="8551" y="634"/>
                    <a:pt x="8773" y="697"/>
                    <a:pt x="8963" y="792"/>
                  </a:cubicBezTo>
                  <a:lnTo>
                    <a:pt x="9090" y="475"/>
                  </a:lnTo>
                  <a:cubicBezTo>
                    <a:pt x="8868" y="412"/>
                    <a:pt x="8646" y="317"/>
                    <a:pt x="8456" y="254"/>
                  </a:cubicBezTo>
                  <a:close/>
                  <a:moveTo>
                    <a:pt x="3928" y="570"/>
                  </a:moveTo>
                  <a:cubicBezTo>
                    <a:pt x="3738" y="634"/>
                    <a:pt x="3516" y="729"/>
                    <a:pt x="3326" y="855"/>
                  </a:cubicBezTo>
                  <a:lnTo>
                    <a:pt x="3484" y="1140"/>
                  </a:lnTo>
                  <a:cubicBezTo>
                    <a:pt x="3674" y="1045"/>
                    <a:pt x="3864" y="950"/>
                    <a:pt x="4054" y="855"/>
                  </a:cubicBezTo>
                  <a:lnTo>
                    <a:pt x="3928" y="570"/>
                  </a:lnTo>
                  <a:close/>
                  <a:moveTo>
                    <a:pt x="9660" y="760"/>
                  </a:moveTo>
                  <a:lnTo>
                    <a:pt x="9533" y="1045"/>
                  </a:lnTo>
                  <a:cubicBezTo>
                    <a:pt x="9692" y="1140"/>
                    <a:pt x="9882" y="1267"/>
                    <a:pt x="10072" y="1362"/>
                  </a:cubicBezTo>
                  <a:lnTo>
                    <a:pt x="10230" y="1109"/>
                  </a:lnTo>
                  <a:cubicBezTo>
                    <a:pt x="10072" y="982"/>
                    <a:pt x="9882" y="855"/>
                    <a:pt x="9660" y="760"/>
                  </a:cubicBezTo>
                  <a:close/>
                  <a:moveTo>
                    <a:pt x="2788" y="1204"/>
                  </a:moveTo>
                  <a:cubicBezTo>
                    <a:pt x="2598" y="1330"/>
                    <a:pt x="2439" y="1457"/>
                    <a:pt x="2249" y="1615"/>
                  </a:cubicBezTo>
                  <a:lnTo>
                    <a:pt x="2471" y="1869"/>
                  </a:lnTo>
                  <a:cubicBezTo>
                    <a:pt x="2629" y="1710"/>
                    <a:pt x="2788" y="1584"/>
                    <a:pt x="2978" y="1457"/>
                  </a:cubicBezTo>
                  <a:lnTo>
                    <a:pt x="2788" y="1204"/>
                  </a:lnTo>
                  <a:close/>
                  <a:moveTo>
                    <a:pt x="10768" y="1489"/>
                  </a:moveTo>
                  <a:lnTo>
                    <a:pt x="10547" y="1742"/>
                  </a:lnTo>
                  <a:cubicBezTo>
                    <a:pt x="10737" y="1869"/>
                    <a:pt x="10895" y="2027"/>
                    <a:pt x="11022" y="2154"/>
                  </a:cubicBezTo>
                  <a:lnTo>
                    <a:pt x="11243" y="1932"/>
                  </a:lnTo>
                  <a:cubicBezTo>
                    <a:pt x="11085" y="1774"/>
                    <a:pt x="10927" y="1615"/>
                    <a:pt x="10768" y="1489"/>
                  </a:cubicBezTo>
                  <a:close/>
                  <a:moveTo>
                    <a:pt x="1774" y="2059"/>
                  </a:moveTo>
                  <a:cubicBezTo>
                    <a:pt x="1648" y="2217"/>
                    <a:pt x="1489" y="2407"/>
                    <a:pt x="1363" y="2565"/>
                  </a:cubicBezTo>
                  <a:lnTo>
                    <a:pt x="1616" y="2755"/>
                  </a:lnTo>
                  <a:cubicBezTo>
                    <a:pt x="1743" y="2597"/>
                    <a:pt x="1869" y="2439"/>
                    <a:pt x="2028" y="2280"/>
                  </a:cubicBezTo>
                  <a:lnTo>
                    <a:pt x="1774" y="2059"/>
                  </a:lnTo>
                  <a:close/>
                  <a:moveTo>
                    <a:pt x="11718" y="2439"/>
                  </a:moveTo>
                  <a:lnTo>
                    <a:pt x="11465" y="2629"/>
                  </a:lnTo>
                  <a:cubicBezTo>
                    <a:pt x="11592" y="2787"/>
                    <a:pt x="11718" y="2945"/>
                    <a:pt x="11813" y="3135"/>
                  </a:cubicBezTo>
                  <a:lnTo>
                    <a:pt x="12098" y="2945"/>
                  </a:lnTo>
                  <a:cubicBezTo>
                    <a:pt x="11972" y="2787"/>
                    <a:pt x="11845" y="2597"/>
                    <a:pt x="11718" y="2439"/>
                  </a:cubicBezTo>
                  <a:close/>
                  <a:moveTo>
                    <a:pt x="983" y="3104"/>
                  </a:moveTo>
                  <a:cubicBezTo>
                    <a:pt x="856" y="3294"/>
                    <a:pt x="761" y="3484"/>
                    <a:pt x="666" y="3674"/>
                  </a:cubicBezTo>
                  <a:lnTo>
                    <a:pt x="951" y="3832"/>
                  </a:lnTo>
                  <a:cubicBezTo>
                    <a:pt x="1046" y="3642"/>
                    <a:pt x="1141" y="3452"/>
                    <a:pt x="1268" y="3294"/>
                  </a:cubicBezTo>
                  <a:lnTo>
                    <a:pt x="983" y="3104"/>
                  </a:lnTo>
                  <a:close/>
                  <a:moveTo>
                    <a:pt x="12447" y="3515"/>
                  </a:moveTo>
                  <a:lnTo>
                    <a:pt x="12162" y="3674"/>
                  </a:lnTo>
                  <a:cubicBezTo>
                    <a:pt x="12257" y="3864"/>
                    <a:pt x="12320" y="4054"/>
                    <a:pt x="12415" y="4244"/>
                  </a:cubicBezTo>
                  <a:lnTo>
                    <a:pt x="12700" y="4117"/>
                  </a:lnTo>
                  <a:cubicBezTo>
                    <a:pt x="12637" y="3927"/>
                    <a:pt x="12542" y="3705"/>
                    <a:pt x="12447" y="3515"/>
                  </a:cubicBezTo>
                  <a:close/>
                  <a:moveTo>
                    <a:pt x="381" y="4307"/>
                  </a:moveTo>
                  <a:cubicBezTo>
                    <a:pt x="318" y="4497"/>
                    <a:pt x="254" y="4719"/>
                    <a:pt x="191" y="4940"/>
                  </a:cubicBezTo>
                  <a:lnTo>
                    <a:pt x="508" y="5004"/>
                  </a:lnTo>
                  <a:cubicBezTo>
                    <a:pt x="571" y="4814"/>
                    <a:pt x="634" y="4592"/>
                    <a:pt x="698" y="4402"/>
                  </a:cubicBezTo>
                  <a:lnTo>
                    <a:pt x="381" y="4307"/>
                  </a:lnTo>
                  <a:close/>
                  <a:moveTo>
                    <a:pt x="12922" y="4750"/>
                  </a:moveTo>
                  <a:lnTo>
                    <a:pt x="12605" y="4845"/>
                  </a:lnTo>
                  <a:cubicBezTo>
                    <a:pt x="12668" y="5036"/>
                    <a:pt x="12732" y="5226"/>
                    <a:pt x="12763" y="5447"/>
                  </a:cubicBezTo>
                  <a:lnTo>
                    <a:pt x="13080" y="5384"/>
                  </a:lnTo>
                  <a:cubicBezTo>
                    <a:pt x="13048" y="5162"/>
                    <a:pt x="12985" y="4940"/>
                    <a:pt x="12922" y="4750"/>
                  </a:cubicBezTo>
                  <a:close/>
                  <a:moveTo>
                    <a:pt x="64" y="5574"/>
                  </a:moveTo>
                  <a:cubicBezTo>
                    <a:pt x="32" y="5796"/>
                    <a:pt x="1" y="6017"/>
                    <a:pt x="1" y="6239"/>
                  </a:cubicBezTo>
                  <a:lnTo>
                    <a:pt x="318" y="6239"/>
                  </a:lnTo>
                  <a:cubicBezTo>
                    <a:pt x="318" y="6049"/>
                    <a:pt x="349" y="5827"/>
                    <a:pt x="381" y="5606"/>
                  </a:cubicBezTo>
                  <a:lnTo>
                    <a:pt x="64" y="5574"/>
                  </a:lnTo>
                  <a:close/>
                  <a:moveTo>
                    <a:pt x="13175" y="6049"/>
                  </a:moveTo>
                  <a:lnTo>
                    <a:pt x="12858" y="6081"/>
                  </a:lnTo>
                  <a:cubicBezTo>
                    <a:pt x="12858" y="6239"/>
                    <a:pt x="12858" y="6429"/>
                    <a:pt x="12858" y="6619"/>
                  </a:cubicBezTo>
                  <a:cubicBezTo>
                    <a:pt x="12858" y="6809"/>
                    <a:pt x="12858" y="7031"/>
                    <a:pt x="12827" y="7221"/>
                  </a:cubicBezTo>
                  <a:lnTo>
                    <a:pt x="13175" y="7252"/>
                  </a:lnTo>
                  <a:cubicBezTo>
                    <a:pt x="13175" y="7062"/>
                    <a:pt x="13207" y="6841"/>
                    <a:pt x="13207" y="6619"/>
                  </a:cubicBezTo>
                  <a:cubicBezTo>
                    <a:pt x="13207" y="6429"/>
                    <a:pt x="13175" y="6239"/>
                    <a:pt x="13175" y="6049"/>
                  </a:cubicBezTo>
                  <a:close/>
                  <a:moveTo>
                    <a:pt x="318" y="6872"/>
                  </a:moveTo>
                  <a:lnTo>
                    <a:pt x="1" y="6904"/>
                  </a:lnTo>
                  <a:cubicBezTo>
                    <a:pt x="1" y="7094"/>
                    <a:pt x="32" y="7316"/>
                    <a:pt x="64" y="7537"/>
                  </a:cubicBezTo>
                  <a:lnTo>
                    <a:pt x="381" y="7506"/>
                  </a:lnTo>
                  <a:cubicBezTo>
                    <a:pt x="349" y="7284"/>
                    <a:pt x="318" y="7094"/>
                    <a:pt x="318" y="6872"/>
                  </a:cubicBezTo>
                  <a:close/>
                  <a:moveTo>
                    <a:pt x="12732" y="7854"/>
                  </a:moveTo>
                  <a:cubicBezTo>
                    <a:pt x="12700" y="8044"/>
                    <a:pt x="12637" y="8266"/>
                    <a:pt x="12573" y="8456"/>
                  </a:cubicBezTo>
                  <a:lnTo>
                    <a:pt x="12890" y="8551"/>
                  </a:lnTo>
                  <a:cubicBezTo>
                    <a:pt x="12953" y="8361"/>
                    <a:pt x="13017" y="8139"/>
                    <a:pt x="13048" y="7917"/>
                  </a:cubicBezTo>
                  <a:lnTo>
                    <a:pt x="12732" y="7854"/>
                  </a:lnTo>
                  <a:close/>
                  <a:moveTo>
                    <a:pt x="476" y="8107"/>
                  </a:moveTo>
                  <a:lnTo>
                    <a:pt x="159" y="8202"/>
                  </a:lnTo>
                  <a:cubicBezTo>
                    <a:pt x="222" y="8392"/>
                    <a:pt x="286" y="8614"/>
                    <a:pt x="349" y="8836"/>
                  </a:cubicBezTo>
                  <a:lnTo>
                    <a:pt x="666" y="8709"/>
                  </a:lnTo>
                  <a:cubicBezTo>
                    <a:pt x="603" y="8519"/>
                    <a:pt x="539" y="8329"/>
                    <a:pt x="476" y="8107"/>
                  </a:cubicBezTo>
                  <a:close/>
                  <a:moveTo>
                    <a:pt x="12383" y="9057"/>
                  </a:moveTo>
                  <a:cubicBezTo>
                    <a:pt x="12288" y="9247"/>
                    <a:pt x="12193" y="9437"/>
                    <a:pt x="12098" y="9627"/>
                  </a:cubicBezTo>
                  <a:lnTo>
                    <a:pt x="12383" y="9786"/>
                  </a:lnTo>
                  <a:cubicBezTo>
                    <a:pt x="12478" y="9564"/>
                    <a:pt x="12573" y="9374"/>
                    <a:pt x="12668" y="9184"/>
                  </a:cubicBezTo>
                  <a:lnTo>
                    <a:pt x="12383" y="9057"/>
                  </a:lnTo>
                  <a:close/>
                  <a:moveTo>
                    <a:pt x="919" y="9311"/>
                  </a:moveTo>
                  <a:lnTo>
                    <a:pt x="603" y="9437"/>
                  </a:lnTo>
                  <a:cubicBezTo>
                    <a:pt x="698" y="9627"/>
                    <a:pt x="824" y="9818"/>
                    <a:pt x="919" y="10008"/>
                  </a:cubicBezTo>
                  <a:lnTo>
                    <a:pt x="1204" y="9849"/>
                  </a:lnTo>
                  <a:cubicBezTo>
                    <a:pt x="1109" y="9659"/>
                    <a:pt x="983" y="9469"/>
                    <a:pt x="919" y="9311"/>
                  </a:cubicBezTo>
                  <a:close/>
                  <a:moveTo>
                    <a:pt x="11782" y="10166"/>
                  </a:moveTo>
                  <a:cubicBezTo>
                    <a:pt x="11655" y="10324"/>
                    <a:pt x="11528" y="10483"/>
                    <a:pt x="11402" y="10641"/>
                  </a:cubicBezTo>
                  <a:lnTo>
                    <a:pt x="11655" y="10863"/>
                  </a:lnTo>
                  <a:cubicBezTo>
                    <a:pt x="11782" y="10704"/>
                    <a:pt x="11908" y="10514"/>
                    <a:pt x="12035" y="10324"/>
                  </a:cubicBezTo>
                  <a:lnTo>
                    <a:pt x="11782" y="10166"/>
                  </a:lnTo>
                  <a:close/>
                  <a:moveTo>
                    <a:pt x="1553" y="10388"/>
                  </a:moveTo>
                  <a:lnTo>
                    <a:pt x="1299" y="10578"/>
                  </a:lnTo>
                  <a:cubicBezTo>
                    <a:pt x="1426" y="10736"/>
                    <a:pt x="1584" y="10926"/>
                    <a:pt x="1711" y="11084"/>
                  </a:cubicBezTo>
                  <a:lnTo>
                    <a:pt x="1964" y="10863"/>
                  </a:lnTo>
                  <a:cubicBezTo>
                    <a:pt x="1806" y="10704"/>
                    <a:pt x="1679" y="10546"/>
                    <a:pt x="1553" y="10388"/>
                  </a:cubicBezTo>
                  <a:close/>
                  <a:moveTo>
                    <a:pt x="10958" y="11116"/>
                  </a:moveTo>
                  <a:cubicBezTo>
                    <a:pt x="10800" y="11243"/>
                    <a:pt x="10642" y="11401"/>
                    <a:pt x="10483" y="11528"/>
                  </a:cubicBezTo>
                  <a:lnTo>
                    <a:pt x="10705" y="11781"/>
                  </a:lnTo>
                  <a:cubicBezTo>
                    <a:pt x="10863" y="11654"/>
                    <a:pt x="11022" y="11496"/>
                    <a:pt x="11180" y="11338"/>
                  </a:cubicBezTo>
                  <a:lnTo>
                    <a:pt x="10958" y="11116"/>
                  </a:lnTo>
                  <a:close/>
                  <a:moveTo>
                    <a:pt x="2408" y="11274"/>
                  </a:moveTo>
                  <a:lnTo>
                    <a:pt x="2186" y="11528"/>
                  </a:lnTo>
                  <a:cubicBezTo>
                    <a:pt x="2344" y="11686"/>
                    <a:pt x="2534" y="11813"/>
                    <a:pt x="2693" y="11939"/>
                  </a:cubicBezTo>
                  <a:lnTo>
                    <a:pt x="2883" y="11686"/>
                  </a:lnTo>
                  <a:cubicBezTo>
                    <a:pt x="2724" y="11559"/>
                    <a:pt x="2566" y="11433"/>
                    <a:pt x="2408" y="11274"/>
                  </a:cubicBezTo>
                  <a:close/>
                  <a:moveTo>
                    <a:pt x="9977" y="11908"/>
                  </a:moveTo>
                  <a:cubicBezTo>
                    <a:pt x="9818" y="12003"/>
                    <a:pt x="9628" y="12098"/>
                    <a:pt x="9438" y="12224"/>
                  </a:cubicBezTo>
                  <a:lnTo>
                    <a:pt x="9597" y="12509"/>
                  </a:lnTo>
                  <a:cubicBezTo>
                    <a:pt x="9787" y="12383"/>
                    <a:pt x="9977" y="12288"/>
                    <a:pt x="10167" y="12161"/>
                  </a:cubicBezTo>
                  <a:lnTo>
                    <a:pt x="9977" y="11908"/>
                  </a:lnTo>
                  <a:close/>
                  <a:moveTo>
                    <a:pt x="3421" y="12034"/>
                  </a:moveTo>
                  <a:lnTo>
                    <a:pt x="3263" y="12319"/>
                  </a:lnTo>
                  <a:cubicBezTo>
                    <a:pt x="3453" y="12414"/>
                    <a:pt x="3643" y="12541"/>
                    <a:pt x="3833" y="12604"/>
                  </a:cubicBezTo>
                  <a:lnTo>
                    <a:pt x="3959" y="12319"/>
                  </a:lnTo>
                  <a:cubicBezTo>
                    <a:pt x="3801" y="12224"/>
                    <a:pt x="3611" y="12129"/>
                    <a:pt x="3421" y="12034"/>
                  </a:cubicBezTo>
                  <a:close/>
                  <a:moveTo>
                    <a:pt x="8868" y="12478"/>
                  </a:moveTo>
                  <a:cubicBezTo>
                    <a:pt x="8678" y="12541"/>
                    <a:pt x="8456" y="12604"/>
                    <a:pt x="8266" y="12668"/>
                  </a:cubicBezTo>
                  <a:lnTo>
                    <a:pt x="8361" y="12984"/>
                  </a:lnTo>
                  <a:cubicBezTo>
                    <a:pt x="8583" y="12921"/>
                    <a:pt x="8773" y="12858"/>
                    <a:pt x="8995" y="12763"/>
                  </a:cubicBezTo>
                  <a:lnTo>
                    <a:pt x="8868" y="12478"/>
                  </a:lnTo>
                  <a:close/>
                  <a:moveTo>
                    <a:pt x="4561" y="12541"/>
                  </a:moveTo>
                  <a:lnTo>
                    <a:pt x="4466" y="12858"/>
                  </a:lnTo>
                  <a:cubicBezTo>
                    <a:pt x="4656" y="12921"/>
                    <a:pt x="4878" y="12984"/>
                    <a:pt x="5100" y="13048"/>
                  </a:cubicBezTo>
                  <a:lnTo>
                    <a:pt x="5163" y="12731"/>
                  </a:lnTo>
                  <a:cubicBezTo>
                    <a:pt x="4973" y="12668"/>
                    <a:pt x="4751" y="12604"/>
                    <a:pt x="4561" y="12541"/>
                  </a:cubicBezTo>
                  <a:close/>
                  <a:moveTo>
                    <a:pt x="5796" y="12826"/>
                  </a:moveTo>
                  <a:lnTo>
                    <a:pt x="5733" y="13143"/>
                  </a:lnTo>
                  <a:cubicBezTo>
                    <a:pt x="5955" y="13174"/>
                    <a:pt x="6176" y="13206"/>
                    <a:pt x="6398" y="13206"/>
                  </a:cubicBezTo>
                  <a:lnTo>
                    <a:pt x="6398" y="12889"/>
                  </a:lnTo>
                  <a:cubicBezTo>
                    <a:pt x="6208" y="12889"/>
                    <a:pt x="5986" y="12858"/>
                    <a:pt x="5796" y="12826"/>
                  </a:cubicBezTo>
                  <a:close/>
                  <a:moveTo>
                    <a:pt x="7665" y="12794"/>
                  </a:moveTo>
                  <a:cubicBezTo>
                    <a:pt x="7443" y="12826"/>
                    <a:pt x="7253" y="12858"/>
                    <a:pt x="7031" y="12889"/>
                  </a:cubicBezTo>
                  <a:lnTo>
                    <a:pt x="7063" y="13206"/>
                  </a:lnTo>
                  <a:cubicBezTo>
                    <a:pt x="7285" y="13174"/>
                    <a:pt x="7506" y="13143"/>
                    <a:pt x="7696" y="13111"/>
                  </a:cubicBezTo>
                  <a:lnTo>
                    <a:pt x="7665" y="12794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3" name="Google Shape;1418;p34"/>
            <p:cNvGrpSpPr/>
            <p:nvPr/>
          </p:nvGrpSpPr>
          <p:grpSpPr>
            <a:xfrm>
              <a:off x="579440" y="2612029"/>
              <a:ext cx="177843" cy="251595"/>
              <a:chOff x="579440" y="2612029"/>
              <a:chExt cx="177843" cy="251595"/>
            </a:xfrm>
          </p:grpSpPr>
          <p:sp>
            <p:nvSpPr>
              <p:cNvPr id="1419" name="Google Shape;1419;p34"/>
              <p:cNvSpPr/>
              <p:nvPr/>
            </p:nvSpPr>
            <p:spPr>
              <a:xfrm>
                <a:off x="585501" y="2617101"/>
                <a:ext cx="163711" cy="163679"/>
              </a:xfrm>
              <a:custGeom>
                <a:avLst/>
                <a:gdLst/>
                <a:ahLst/>
                <a:cxnLst/>
                <a:rect l="l" t="t" r="r" b="b"/>
                <a:pathLst>
                  <a:path w="5132" h="5131" extrusionOk="0">
                    <a:moveTo>
                      <a:pt x="1" y="0"/>
                    </a:moveTo>
                    <a:lnTo>
                      <a:pt x="1" y="5130"/>
                    </a:lnTo>
                    <a:lnTo>
                      <a:pt x="5131" y="5130"/>
                    </a:lnTo>
                    <a:lnTo>
                      <a:pt x="4213" y="2565"/>
                    </a:lnTo>
                    <a:lnTo>
                      <a:pt x="5131" y="0"/>
                    </a:lnTo>
                    <a:close/>
                  </a:path>
                </a:pathLst>
              </a:custGeom>
              <a:solidFill>
                <a:srgbClr val="ED3F5C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0" name="Google Shape;1420;p34"/>
              <p:cNvSpPr/>
              <p:nvPr/>
            </p:nvSpPr>
            <p:spPr>
              <a:xfrm>
                <a:off x="580461" y="2612029"/>
                <a:ext cx="176822" cy="174812"/>
              </a:xfrm>
              <a:custGeom>
                <a:avLst/>
                <a:gdLst/>
                <a:ahLst/>
                <a:cxnLst/>
                <a:rect l="l" t="t" r="r" b="b"/>
                <a:pathLst>
                  <a:path w="5543" h="5480" extrusionOk="0">
                    <a:moveTo>
                      <a:pt x="5067" y="317"/>
                    </a:moveTo>
                    <a:lnTo>
                      <a:pt x="4212" y="2724"/>
                    </a:lnTo>
                    <a:lnTo>
                      <a:pt x="5067" y="5131"/>
                    </a:lnTo>
                    <a:lnTo>
                      <a:pt x="317" y="5131"/>
                    </a:lnTo>
                    <a:lnTo>
                      <a:pt x="317" y="317"/>
                    </a:lnTo>
                    <a:close/>
                    <a:moveTo>
                      <a:pt x="0" y="1"/>
                    </a:moveTo>
                    <a:lnTo>
                      <a:pt x="0" y="5479"/>
                    </a:lnTo>
                    <a:lnTo>
                      <a:pt x="5543" y="5479"/>
                    </a:lnTo>
                    <a:lnTo>
                      <a:pt x="4561" y="2724"/>
                    </a:lnTo>
                    <a:lnTo>
                      <a:pt x="5543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1" name="Google Shape;1421;p34"/>
              <p:cNvSpPr/>
              <p:nvPr/>
            </p:nvSpPr>
            <p:spPr>
              <a:xfrm>
                <a:off x="579440" y="2617101"/>
                <a:ext cx="11165" cy="246523"/>
              </a:xfrm>
              <a:custGeom>
                <a:avLst/>
                <a:gdLst/>
                <a:ahLst/>
                <a:cxnLst/>
                <a:rect l="l" t="t" r="r" b="b"/>
                <a:pathLst>
                  <a:path w="350" h="7728" extrusionOk="0">
                    <a:moveTo>
                      <a:pt x="1" y="0"/>
                    </a:moveTo>
                    <a:lnTo>
                      <a:pt x="1" y="7727"/>
                    </a:lnTo>
                    <a:lnTo>
                      <a:pt x="349" y="7727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22" name="Google Shape;1422;p34"/>
            <p:cNvSpPr/>
            <p:nvPr/>
          </p:nvSpPr>
          <p:spPr>
            <a:xfrm>
              <a:off x="870400" y="2725178"/>
              <a:ext cx="294022" cy="10144"/>
            </a:xfrm>
            <a:custGeom>
              <a:avLst/>
              <a:gdLst/>
              <a:ahLst/>
              <a:cxnLst/>
              <a:rect l="l" t="t" r="r" b="b"/>
              <a:pathLst>
                <a:path w="9217" h="318" extrusionOk="0">
                  <a:moveTo>
                    <a:pt x="0" y="1"/>
                  </a:moveTo>
                  <a:lnTo>
                    <a:pt x="0" y="317"/>
                  </a:lnTo>
                  <a:lnTo>
                    <a:pt x="222" y="317"/>
                  </a:lnTo>
                  <a:lnTo>
                    <a:pt x="222" y="1"/>
                  </a:lnTo>
                  <a:close/>
                  <a:moveTo>
                    <a:pt x="856" y="1"/>
                  </a:moveTo>
                  <a:lnTo>
                    <a:pt x="856" y="317"/>
                  </a:lnTo>
                  <a:lnTo>
                    <a:pt x="1489" y="317"/>
                  </a:lnTo>
                  <a:lnTo>
                    <a:pt x="1489" y="1"/>
                  </a:lnTo>
                  <a:close/>
                  <a:moveTo>
                    <a:pt x="2154" y="1"/>
                  </a:moveTo>
                  <a:lnTo>
                    <a:pt x="2154" y="317"/>
                  </a:lnTo>
                  <a:lnTo>
                    <a:pt x="2787" y="317"/>
                  </a:lnTo>
                  <a:lnTo>
                    <a:pt x="2787" y="1"/>
                  </a:lnTo>
                  <a:close/>
                  <a:moveTo>
                    <a:pt x="3421" y="1"/>
                  </a:moveTo>
                  <a:lnTo>
                    <a:pt x="3421" y="317"/>
                  </a:lnTo>
                  <a:lnTo>
                    <a:pt x="4054" y="317"/>
                  </a:lnTo>
                  <a:lnTo>
                    <a:pt x="4054" y="1"/>
                  </a:lnTo>
                  <a:close/>
                  <a:moveTo>
                    <a:pt x="4719" y="1"/>
                  </a:moveTo>
                  <a:lnTo>
                    <a:pt x="4719" y="317"/>
                  </a:lnTo>
                  <a:lnTo>
                    <a:pt x="5353" y="317"/>
                  </a:lnTo>
                  <a:lnTo>
                    <a:pt x="5353" y="1"/>
                  </a:lnTo>
                  <a:close/>
                  <a:moveTo>
                    <a:pt x="6018" y="1"/>
                  </a:moveTo>
                  <a:lnTo>
                    <a:pt x="6018" y="317"/>
                  </a:lnTo>
                  <a:lnTo>
                    <a:pt x="6651" y="317"/>
                  </a:lnTo>
                  <a:lnTo>
                    <a:pt x="6651" y="1"/>
                  </a:lnTo>
                  <a:close/>
                  <a:moveTo>
                    <a:pt x="7284" y="1"/>
                  </a:moveTo>
                  <a:lnTo>
                    <a:pt x="7284" y="317"/>
                  </a:lnTo>
                  <a:lnTo>
                    <a:pt x="7949" y="317"/>
                  </a:lnTo>
                  <a:lnTo>
                    <a:pt x="7949" y="1"/>
                  </a:lnTo>
                  <a:close/>
                  <a:moveTo>
                    <a:pt x="8583" y="1"/>
                  </a:moveTo>
                  <a:lnTo>
                    <a:pt x="8583" y="317"/>
                  </a:lnTo>
                  <a:lnTo>
                    <a:pt x="9216" y="317"/>
                  </a:lnTo>
                  <a:lnTo>
                    <a:pt x="9216" y="1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3" name="Google Shape;1423;p34"/>
            <p:cNvSpPr/>
            <p:nvPr/>
          </p:nvSpPr>
          <p:spPr>
            <a:xfrm>
              <a:off x="1010824" y="1500760"/>
              <a:ext cx="421303" cy="421303"/>
            </a:xfrm>
            <a:custGeom>
              <a:avLst/>
              <a:gdLst/>
              <a:ahLst/>
              <a:cxnLst/>
              <a:rect l="l" t="t" r="r" b="b"/>
              <a:pathLst>
                <a:path w="13207" h="13207" extrusionOk="0">
                  <a:moveTo>
                    <a:pt x="6493" y="1"/>
                  </a:moveTo>
                  <a:cubicBezTo>
                    <a:pt x="6271" y="1"/>
                    <a:pt x="6049" y="33"/>
                    <a:pt x="5828" y="33"/>
                  </a:cubicBezTo>
                  <a:lnTo>
                    <a:pt x="5859" y="381"/>
                  </a:lnTo>
                  <a:cubicBezTo>
                    <a:pt x="6081" y="349"/>
                    <a:pt x="6303" y="318"/>
                    <a:pt x="6493" y="318"/>
                  </a:cubicBezTo>
                  <a:lnTo>
                    <a:pt x="6493" y="1"/>
                  </a:lnTo>
                  <a:close/>
                  <a:moveTo>
                    <a:pt x="7158" y="33"/>
                  </a:moveTo>
                  <a:lnTo>
                    <a:pt x="7126" y="349"/>
                  </a:lnTo>
                  <a:cubicBezTo>
                    <a:pt x="7348" y="381"/>
                    <a:pt x="7538" y="381"/>
                    <a:pt x="7759" y="444"/>
                  </a:cubicBezTo>
                  <a:lnTo>
                    <a:pt x="7791" y="128"/>
                  </a:lnTo>
                  <a:cubicBezTo>
                    <a:pt x="7601" y="64"/>
                    <a:pt x="7379" y="64"/>
                    <a:pt x="7158" y="33"/>
                  </a:cubicBezTo>
                  <a:close/>
                  <a:moveTo>
                    <a:pt x="5194" y="159"/>
                  </a:moveTo>
                  <a:cubicBezTo>
                    <a:pt x="4973" y="191"/>
                    <a:pt x="4751" y="254"/>
                    <a:pt x="4561" y="318"/>
                  </a:cubicBezTo>
                  <a:lnTo>
                    <a:pt x="4656" y="634"/>
                  </a:lnTo>
                  <a:cubicBezTo>
                    <a:pt x="4846" y="571"/>
                    <a:pt x="5036" y="508"/>
                    <a:pt x="5258" y="476"/>
                  </a:cubicBezTo>
                  <a:lnTo>
                    <a:pt x="5194" y="159"/>
                  </a:lnTo>
                  <a:close/>
                  <a:moveTo>
                    <a:pt x="8456" y="286"/>
                  </a:moveTo>
                  <a:lnTo>
                    <a:pt x="8361" y="571"/>
                  </a:lnTo>
                  <a:cubicBezTo>
                    <a:pt x="8551" y="634"/>
                    <a:pt x="8741" y="698"/>
                    <a:pt x="8963" y="793"/>
                  </a:cubicBezTo>
                  <a:lnTo>
                    <a:pt x="9058" y="476"/>
                  </a:lnTo>
                  <a:cubicBezTo>
                    <a:pt x="8868" y="413"/>
                    <a:pt x="8646" y="349"/>
                    <a:pt x="8456" y="286"/>
                  </a:cubicBezTo>
                  <a:close/>
                  <a:moveTo>
                    <a:pt x="3927" y="571"/>
                  </a:moveTo>
                  <a:cubicBezTo>
                    <a:pt x="3737" y="666"/>
                    <a:pt x="3516" y="761"/>
                    <a:pt x="3326" y="856"/>
                  </a:cubicBezTo>
                  <a:lnTo>
                    <a:pt x="3484" y="1141"/>
                  </a:lnTo>
                  <a:cubicBezTo>
                    <a:pt x="3674" y="1046"/>
                    <a:pt x="3864" y="951"/>
                    <a:pt x="4054" y="856"/>
                  </a:cubicBezTo>
                  <a:lnTo>
                    <a:pt x="3927" y="571"/>
                  </a:lnTo>
                  <a:close/>
                  <a:moveTo>
                    <a:pt x="9660" y="761"/>
                  </a:moveTo>
                  <a:lnTo>
                    <a:pt x="9533" y="1046"/>
                  </a:lnTo>
                  <a:cubicBezTo>
                    <a:pt x="9691" y="1141"/>
                    <a:pt x="9881" y="1268"/>
                    <a:pt x="10071" y="1363"/>
                  </a:cubicBezTo>
                  <a:lnTo>
                    <a:pt x="10230" y="1109"/>
                  </a:lnTo>
                  <a:cubicBezTo>
                    <a:pt x="10040" y="983"/>
                    <a:pt x="9850" y="856"/>
                    <a:pt x="9660" y="761"/>
                  </a:cubicBezTo>
                  <a:close/>
                  <a:moveTo>
                    <a:pt x="2787" y="1204"/>
                  </a:moveTo>
                  <a:cubicBezTo>
                    <a:pt x="2597" y="1331"/>
                    <a:pt x="2439" y="1458"/>
                    <a:pt x="2249" y="1616"/>
                  </a:cubicBezTo>
                  <a:lnTo>
                    <a:pt x="2471" y="1869"/>
                  </a:lnTo>
                  <a:cubicBezTo>
                    <a:pt x="2629" y="1711"/>
                    <a:pt x="2787" y="1584"/>
                    <a:pt x="2977" y="1458"/>
                  </a:cubicBezTo>
                  <a:lnTo>
                    <a:pt x="2787" y="1204"/>
                  </a:lnTo>
                  <a:close/>
                  <a:moveTo>
                    <a:pt x="10768" y="1489"/>
                  </a:moveTo>
                  <a:lnTo>
                    <a:pt x="10546" y="1743"/>
                  </a:lnTo>
                  <a:cubicBezTo>
                    <a:pt x="10736" y="1869"/>
                    <a:pt x="10863" y="2028"/>
                    <a:pt x="11021" y="2154"/>
                  </a:cubicBezTo>
                  <a:lnTo>
                    <a:pt x="11243" y="1933"/>
                  </a:lnTo>
                  <a:cubicBezTo>
                    <a:pt x="11085" y="1774"/>
                    <a:pt x="10926" y="1648"/>
                    <a:pt x="10768" y="1489"/>
                  </a:cubicBezTo>
                  <a:close/>
                  <a:moveTo>
                    <a:pt x="1774" y="2059"/>
                  </a:moveTo>
                  <a:cubicBezTo>
                    <a:pt x="1647" y="2249"/>
                    <a:pt x="1489" y="2408"/>
                    <a:pt x="1362" y="2566"/>
                  </a:cubicBezTo>
                  <a:lnTo>
                    <a:pt x="1616" y="2788"/>
                  </a:lnTo>
                  <a:cubicBezTo>
                    <a:pt x="1742" y="2598"/>
                    <a:pt x="1869" y="2439"/>
                    <a:pt x="2027" y="2281"/>
                  </a:cubicBezTo>
                  <a:lnTo>
                    <a:pt x="1774" y="2059"/>
                  </a:lnTo>
                  <a:close/>
                  <a:moveTo>
                    <a:pt x="11686" y="2439"/>
                  </a:moveTo>
                  <a:lnTo>
                    <a:pt x="11465" y="2629"/>
                  </a:lnTo>
                  <a:cubicBezTo>
                    <a:pt x="11591" y="2788"/>
                    <a:pt x="11718" y="2978"/>
                    <a:pt x="11813" y="3136"/>
                  </a:cubicBezTo>
                  <a:lnTo>
                    <a:pt x="12098" y="2946"/>
                  </a:lnTo>
                  <a:cubicBezTo>
                    <a:pt x="11971" y="2788"/>
                    <a:pt x="11845" y="2598"/>
                    <a:pt x="11686" y="2439"/>
                  </a:cubicBezTo>
                  <a:close/>
                  <a:moveTo>
                    <a:pt x="982" y="3104"/>
                  </a:moveTo>
                  <a:cubicBezTo>
                    <a:pt x="856" y="3294"/>
                    <a:pt x="761" y="3484"/>
                    <a:pt x="666" y="3706"/>
                  </a:cubicBezTo>
                  <a:lnTo>
                    <a:pt x="951" y="3833"/>
                  </a:lnTo>
                  <a:cubicBezTo>
                    <a:pt x="1046" y="3643"/>
                    <a:pt x="1141" y="3453"/>
                    <a:pt x="1236" y="3294"/>
                  </a:cubicBezTo>
                  <a:lnTo>
                    <a:pt x="982" y="3104"/>
                  </a:lnTo>
                  <a:close/>
                  <a:moveTo>
                    <a:pt x="12415" y="3516"/>
                  </a:moveTo>
                  <a:lnTo>
                    <a:pt x="12130" y="3675"/>
                  </a:lnTo>
                  <a:cubicBezTo>
                    <a:pt x="12256" y="3865"/>
                    <a:pt x="12320" y="4055"/>
                    <a:pt x="12415" y="4245"/>
                  </a:cubicBezTo>
                  <a:lnTo>
                    <a:pt x="12700" y="4118"/>
                  </a:lnTo>
                  <a:cubicBezTo>
                    <a:pt x="12636" y="3928"/>
                    <a:pt x="12541" y="3706"/>
                    <a:pt x="12415" y="3516"/>
                  </a:cubicBezTo>
                  <a:close/>
                  <a:moveTo>
                    <a:pt x="380" y="4308"/>
                  </a:moveTo>
                  <a:cubicBezTo>
                    <a:pt x="317" y="4498"/>
                    <a:pt x="254" y="4720"/>
                    <a:pt x="190" y="4941"/>
                  </a:cubicBezTo>
                  <a:lnTo>
                    <a:pt x="507" y="5005"/>
                  </a:lnTo>
                  <a:cubicBezTo>
                    <a:pt x="571" y="4815"/>
                    <a:pt x="634" y="4625"/>
                    <a:pt x="697" y="4403"/>
                  </a:cubicBezTo>
                  <a:lnTo>
                    <a:pt x="380" y="4308"/>
                  </a:lnTo>
                  <a:close/>
                  <a:moveTo>
                    <a:pt x="12921" y="4751"/>
                  </a:moveTo>
                  <a:lnTo>
                    <a:pt x="12605" y="4846"/>
                  </a:lnTo>
                  <a:cubicBezTo>
                    <a:pt x="12668" y="5036"/>
                    <a:pt x="12731" y="5226"/>
                    <a:pt x="12763" y="5448"/>
                  </a:cubicBezTo>
                  <a:lnTo>
                    <a:pt x="13080" y="5385"/>
                  </a:lnTo>
                  <a:cubicBezTo>
                    <a:pt x="13048" y="5163"/>
                    <a:pt x="12985" y="4973"/>
                    <a:pt x="12921" y="4751"/>
                  </a:cubicBezTo>
                  <a:close/>
                  <a:moveTo>
                    <a:pt x="64" y="5575"/>
                  </a:moveTo>
                  <a:cubicBezTo>
                    <a:pt x="32" y="5796"/>
                    <a:pt x="0" y="6018"/>
                    <a:pt x="0" y="6240"/>
                  </a:cubicBezTo>
                  <a:lnTo>
                    <a:pt x="317" y="6240"/>
                  </a:lnTo>
                  <a:cubicBezTo>
                    <a:pt x="317" y="6050"/>
                    <a:pt x="349" y="5828"/>
                    <a:pt x="380" y="5606"/>
                  </a:cubicBezTo>
                  <a:lnTo>
                    <a:pt x="64" y="5575"/>
                  </a:lnTo>
                  <a:close/>
                  <a:moveTo>
                    <a:pt x="13175" y="6050"/>
                  </a:moveTo>
                  <a:lnTo>
                    <a:pt x="12858" y="6081"/>
                  </a:lnTo>
                  <a:cubicBezTo>
                    <a:pt x="12858" y="6240"/>
                    <a:pt x="12858" y="6430"/>
                    <a:pt x="12858" y="6620"/>
                  </a:cubicBezTo>
                  <a:cubicBezTo>
                    <a:pt x="12858" y="6810"/>
                    <a:pt x="12858" y="7031"/>
                    <a:pt x="12826" y="7221"/>
                  </a:cubicBezTo>
                  <a:lnTo>
                    <a:pt x="13175" y="7253"/>
                  </a:lnTo>
                  <a:cubicBezTo>
                    <a:pt x="13175" y="7063"/>
                    <a:pt x="13206" y="6841"/>
                    <a:pt x="13206" y="6620"/>
                  </a:cubicBezTo>
                  <a:cubicBezTo>
                    <a:pt x="13206" y="6430"/>
                    <a:pt x="13175" y="6240"/>
                    <a:pt x="13175" y="6050"/>
                  </a:cubicBezTo>
                  <a:close/>
                  <a:moveTo>
                    <a:pt x="317" y="6873"/>
                  </a:moveTo>
                  <a:lnTo>
                    <a:pt x="0" y="6905"/>
                  </a:lnTo>
                  <a:cubicBezTo>
                    <a:pt x="0" y="7095"/>
                    <a:pt x="0" y="7316"/>
                    <a:pt x="32" y="7538"/>
                  </a:cubicBezTo>
                  <a:lnTo>
                    <a:pt x="349" y="7506"/>
                  </a:lnTo>
                  <a:cubicBezTo>
                    <a:pt x="317" y="7285"/>
                    <a:pt x="317" y="7095"/>
                    <a:pt x="317" y="6873"/>
                  </a:cubicBezTo>
                  <a:close/>
                  <a:moveTo>
                    <a:pt x="12731" y="7855"/>
                  </a:moveTo>
                  <a:cubicBezTo>
                    <a:pt x="12700" y="8045"/>
                    <a:pt x="12636" y="8266"/>
                    <a:pt x="12605" y="8457"/>
                  </a:cubicBezTo>
                  <a:lnTo>
                    <a:pt x="12890" y="8552"/>
                  </a:lnTo>
                  <a:cubicBezTo>
                    <a:pt x="12953" y="8361"/>
                    <a:pt x="13016" y="8140"/>
                    <a:pt x="13048" y="7918"/>
                  </a:cubicBezTo>
                  <a:lnTo>
                    <a:pt x="12731" y="7855"/>
                  </a:lnTo>
                  <a:close/>
                  <a:moveTo>
                    <a:pt x="476" y="8108"/>
                  </a:moveTo>
                  <a:lnTo>
                    <a:pt x="159" y="8203"/>
                  </a:lnTo>
                  <a:cubicBezTo>
                    <a:pt x="222" y="8425"/>
                    <a:pt x="285" y="8615"/>
                    <a:pt x="349" y="8837"/>
                  </a:cubicBezTo>
                  <a:lnTo>
                    <a:pt x="666" y="8710"/>
                  </a:lnTo>
                  <a:cubicBezTo>
                    <a:pt x="602" y="8520"/>
                    <a:pt x="539" y="8330"/>
                    <a:pt x="476" y="8108"/>
                  </a:cubicBezTo>
                  <a:close/>
                  <a:moveTo>
                    <a:pt x="12383" y="9058"/>
                  </a:moveTo>
                  <a:cubicBezTo>
                    <a:pt x="12288" y="9248"/>
                    <a:pt x="12193" y="9438"/>
                    <a:pt x="12098" y="9628"/>
                  </a:cubicBezTo>
                  <a:lnTo>
                    <a:pt x="12383" y="9787"/>
                  </a:lnTo>
                  <a:cubicBezTo>
                    <a:pt x="12478" y="9565"/>
                    <a:pt x="12573" y="9375"/>
                    <a:pt x="12668" y="9185"/>
                  </a:cubicBezTo>
                  <a:lnTo>
                    <a:pt x="12383" y="9058"/>
                  </a:lnTo>
                  <a:close/>
                  <a:moveTo>
                    <a:pt x="919" y="9312"/>
                  </a:moveTo>
                  <a:lnTo>
                    <a:pt x="602" y="9438"/>
                  </a:lnTo>
                  <a:cubicBezTo>
                    <a:pt x="697" y="9628"/>
                    <a:pt x="824" y="9818"/>
                    <a:pt x="919" y="10008"/>
                  </a:cubicBezTo>
                  <a:lnTo>
                    <a:pt x="1204" y="9850"/>
                  </a:lnTo>
                  <a:cubicBezTo>
                    <a:pt x="1109" y="9660"/>
                    <a:pt x="982" y="9502"/>
                    <a:pt x="919" y="9312"/>
                  </a:cubicBezTo>
                  <a:close/>
                  <a:moveTo>
                    <a:pt x="11781" y="10167"/>
                  </a:moveTo>
                  <a:cubicBezTo>
                    <a:pt x="11655" y="10325"/>
                    <a:pt x="11528" y="10483"/>
                    <a:pt x="11401" y="10642"/>
                  </a:cubicBezTo>
                  <a:lnTo>
                    <a:pt x="11655" y="10863"/>
                  </a:lnTo>
                  <a:cubicBezTo>
                    <a:pt x="11781" y="10705"/>
                    <a:pt x="11908" y="10515"/>
                    <a:pt x="12035" y="10357"/>
                  </a:cubicBezTo>
                  <a:lnTo>
                    <a:pt x="11781" y="10167"/>
                  </a:lnTo>
                  <a:close/>
                  <a:moveTo>
                    <a:pt x="1552" y="10357"/>
                  </a:moveTo>
                  <a:lnTo>
                    <a:pt x="1299" y="10578"/>
                  </a:lnTo>
                  <a:cubicBezTo>
                    <a:pt x="1426" y="10737"/>
                    <a:pt x="1584" y="10927"/>
                    <a:pt x="1711" y="11085"/>
                  </a:cubicBezTo>
                  <a:lnTo>
                    <a:pt x="1964" y="10863"/>
                  </a:lnTo>
                  <a:cubicBezTo>
                    <a:pt x="1806" y="10705"/>
                    <a:pt x="1679" y="10547"/>
                    <a:pt x="1552" y="10357"/>
                  </a:cubicBezTo>
                  <a:close/>
                  <a:moveTo>
                    <a:pt x="10958" y="11117"/>
                  </a:moveTo>
                  <a:cubicBezTo>
                    <a:pt x="10800" y="11275"/>
                    <a:pt x="10641" y="11402"/>
                    <a:pt x="10483" y="11528"/>
                  </a:cubicBezTo>
                  <a:lnTo>
                    <a:pt x="10705" y="11782"/>
                  </a:lnTo>
                  <a:cubicBezTo>
                    <a:pt x="10863" y="11655"/>
                    <a:pt x="11021" y="11497"/>
                    <a:pt x="11180" y="11338"/>
                  </a:cubicBezTo>
                  <a:lnTo>
                    <a:pt x="10958" y="11117"/>
                  </a:lnTo>
                  <a:close/>
                  <a:moveTo>
                    <a:pt x="2407" y="11307"/>
                  </a:moveTo>
                  <a:lnTo>
                    <a:pt x="2186" y="11528"/>
                  </a:lnTo>
                  <a:cubicBezTo>
                    <a:pt x="2344" y="11687"/>
                    <a:pt x="2534" y="11813"/>
                    <a:pt x="2692" y="11940"/>
                  </a:cubicBezTo>
                  <a:lnTo>
                    <a:pt x="2882" y="11687"/>
                  </a:lnTo>
                  <a:cubicBezTo>
                    <a:pt x="2724" y="11560"/>
                    <a:pt x="2566" y="11433"/>
                    <a:pt x="2407" y="11307"/>
                  </a:cubicBezTo>
                  <a:close/>
                  <a:moveTo>
                    <a:pt x="9976" y="11908"/>
                  </a:moveTo>
                  <a:cubicBezTo>
                    <a:pt x="9818" y="12003"/>
                    <a:pt x="9628" y="12130"/>
                    <a:pt x="9438" y="12225"/>
                  </a:cubicBezTo>
                  <a:lnTo>
                    <a:pt x="9596" y="12510"/>
                  </a:lnTo>
                  <a:cubicBezTo>
                    <a:pt x="9786" y="12383"/>
                    <a:pt x="9976" y="12288"/>
                    <a:pt x="10166" y="12162"/>
                  </a:cubicBezTo>
                  <a:lnTo>
                    <a:pt x="9976" y="11908"/>
                  </a:lnTo>
                  <a:close/>
                  <a:moveTo>
                    <a:pt x="3421" y="12035"/>
                  </a:moveTo>
                  <a:lnTo>
                    <a:pt x="3262" y="12320"/>
                  </a:lnTo>
                  <a:cubicBezTo>
                    <a:pt x="3452" y="12415"/>
                    <a:pt x="3642" y="12542"/>
                    <a:pt x="3832" y="12605"/>
                  </a:cubicBezTo>
                  <a:lnTo>
                    <a:pt x="3959" y="12320"/>
                  </a:lnTo>
                  <a:cubicBezTo>
                    <a:pt x="3801" y="12225"/>
                    <a:pt x="3611" y="12130"/>
                    <a:pt x="3421" y="12035"/>
                  </a:cubicBezTo>
                  <a:close/>
                  <a:moveTo>
                    <a:pt x="8868" y="12478"/>
                  </a:moveTo>
                  <a:cubicBezTo>
                    <a:pt x="8678" y="12542"/>
                    <a:pt x="8456" y="12605"/>
                    <a:pt x="8266" y="12668"/>
                  </a:cubicBezTo>
                  <a:lnTo>
                    <a:pt x="8361" y="12985"/>
                  </a:lnTo>
                  <a:cubicBezTo>
                    <a:pt x="8551" y="12922"/>
                    <a:pt x="8773" y="12858"/>
                    <a:pt x="8994" y="12763"/>
                  </a:cubicBezTo>
                  <a:lnTo>
                    <a:pt x="8868" y="12478"/>
                  </a:lnTo>
                  <a:close/>
                  <a:moveTo>
                    <a:pt x="4561" y="12542"/>
                  </a:moveTo>
                  <a:lnTo>
                    <a:pt x="4466" y="12858"/>
                  </a:lnTo>
                  <a:cubicBezTo>
                    <a:pt x="4656" y="12922"/>
                    <a:pt x="4878" y="12985"/>
                    <a:pt x="5099" y="13048"/>
                  </a:cubicBezTo>
                  <a:lnTo>
                    <a:pt x="5163" y="12732"/>
                  </a:lnTo>
                  <a:cubicBezTo>
                    <a:pt x="4973" y="12668"/>
                    <a:pt x="4751" y="12637"/>
                    <a:pt x="4561" y="12542"/>
                  </a:cubicBezTo>
                  <a:close/>
                  <a:moveTo>
                    <a:pt x="5796" y="12827"/>
                  </a:moveTo>
                  <a:lnTo>
                    <a:pt x="5733" y="13175"/>
                  </a:lnTo>
                  <a:cubicBezTo>
                    <a:pt x="5954" y="13175"/>
                    <a:pt x="6176" y="13207"/>
                    <a:pt x="6398" y="13207"/>
                  </a:cubicBezTo>
                  <a:lnTo>
                    <a:pt x="6398" y="12890"/>
                  </a:lnTo>
                  <a:cubicBezTo>
                    <a:pt x="6208" y="12890"/>
                    <a:pt x="5986" y="12858"/>
                    <a:pt x="5796" y="12827"/>
                  </a:cubicBezTo>
                  <a:close/>
                  <a:moveTo>
                    <a:pt x="7664" y="12795"/>
                  </a:moveTo>
                  <a:cubicBezTo>
                    <a:pt x="7443" y="12827"/>
                    <a:pt x="7253" y="12858"/>
                    <a:pt x="7031" y="12890"/>
                  </a:cubicBezTo>
                  <a:lnTo>
                    <a:pt x="7063" y="13207"/>
                  </a:lnTo>
                  <a:cubicBezTo>
                    <a:pt x="7284" y="13175"/>
                    <a:pt x="7506" y="13144"/>
                    <a:pt x="7696" y="13112"/>
                  </a:cubicBezTo>
                  <a:lnTo>
                    <a:pt x="7664" y="12795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4" name="Google Shape;1424;p34"/>
            <p:cNvGrpSpPr/>
            <p:nvPr/>
          </p:nvGrpSpPr>
          <p:grpSpPr>
            <a:xfrm>
              <a:off x="1094657" y="1585391"/>
              <a:ext cx="261708" cy="252839"/>
              <a:chOff x="1094657" y="1585391"/>
              <a:chExt cx="261708" cy="252839"/>
            </a:xfrm>
          </p:grpSpPr>
          <p:sp>
            <p:nvSpPr>
              <p:cNvPr id="1425" name="Google Shape;1425;p34"/>
              <p:cNvSpPr/>
              <p:nvPr/>
            </p:nvSpPr>
            <p:spPr>
              <a:xfrm>
                <a:off x="1170452" y="1590687"/>
                <a:ext cx="171750" cy="170761"/>
              </a:xfrm>
              <a:custGeom>
                <a:avLst/>
                <a:gdLst/>
                <a:ahLst/>
                <a:cxnLst/>
                <a:rect l="l" t="t" r="r" b="b"/>
                <a:pathLst>
                  <a:path w="5384" h="5353" extrusionOk="0">
                    <a:moveTo>
                      <a:pt x="2692" y="0"/>
                    </a:moveTo>
                    <a:cubicBezTo>
                      <a:pt x="1204" y="0"/>
                      <a:pt x="0" y="1204"/>
                      <a:pt x="0" y="2661"/>
                    </a:cubicBezTo>
                    <a:cubicBezTo>
                      <a:pt x="0" y="4149"/>
                      <a:pt x="1204" y="5352"/>
                      <a:pt x="2692" y="5352"/>
                    </a:cubicBezTo>
                    <a:cubicBezTo>
                      <a:pt x="4180" y="5352"/>
                      <a:pt x="5384" y="4149"/>
                      <a:pt x="5384" y="2661"/>
                    </a:cubicBezTo>
                    <a:cubicBezTo>
                      <a:pt x="5384" y="1204"/>
                      <a:pt x="4180" y="0"/>
                      <a:pt x="2692" y="0"/>
                    </a:cubicBez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6" name="Google Shape;1426;p34"/>
              <p:cNvSpPr/>
              <p:nvPr/>
            </p:nvSpPr>
            <p:spPr>
              <a:xfrm>
                <a:off x="1157309" y="1585391"/>
                <a:ext cx="199056" cy="181096"/>
              </a:xfrm>
              <a:custGeom>
                <a:avLst/>
                <a:gdLst/>
                <a:ahLst/>
                <a:cxnLst/>
                <a:rect l="l" t="t" r="r" b="b"/>
                <a:pathLst>
                  <a:path w="6240" h="5677" extrusionOk="0">
                    <a:moveTo>
                      <a:pt x="3104" y="325"/>
                    </a:moveTo>
                    <a:cubicBezTo>
                      <a:pt x="3769" y="325"/>
                      <a:pt x="4402" y="578"/>
                      <a:pt x="4909" y="1053"/>
                    </a:cubicBezTo>
                    <a:cubicBezTo>
                      <a:pt x="5891" y="2035"/>
                      <a:pt x="5891" y="3650"/>
                      <a:pt x="4909" y="4632"/>
                    </a:cubicBezTo>
                    <a:cubicBezTo>
                      <a:pt x="4402" y="5123"/>
                      <a:pt x="3753" y="5368"/>
                      <a:pt x="3108" y="5368"/>
                    </a:cubicBezTo>
                    <a:cubicBezTo>
                      <a:pt x="2463" y="5368"/>
                      <a:pt x="1821" y="5123"/>
                      <a:pt x="1331" y="4632"/>
                    </a:cubicBezTo>
                    <a:cubicBezTo>
                      <a:pt x="349" y="3650"/>
                      <a:pt x="349" y="2035"/>
                      <a:pt x="1331" y="1053"/>
                    </a:cubicBezTo>
                    <a:cubicBezTo>
                      <a:pt x="1806" y="578"/>
                      <a:pt x="2471" y="325"/>
                      <a:pt x="3104" y="325"/>
                    </a:cubicBezTo>
                    <a:close/>
                    <a:moveTo>
                      <a:pt x="3120" y="0"/>
                    </a:moveTo>
                    <a:cubicBezTo>
                      <a:pt x="2391" y="0"/>
                      <a:pt x="1663" y="277"/>
                      <a:pt x="1109" y="831"/>
                    </a:cubicBezTo>
                    <a:cubicBezTo>
                      <a:pt x="0" y="1940"/>
                      <a:pt x="0" y="3745"/>
                      <a:pt x="1109" y="4853"/>
                    </a:cubicBezTo>
                    <a:cubicBezTo>
                      <a:pt x="1647" y="5423"/>
                      <a:pt x="2376" y="5677"/>
                      <a:pt x="3104" y="5677"/>
                    </a:cubicBezTo>
                    <a:cubicBezTo>
                      <a:pt x="3832" y="5677"/>
                      <a:pt x="4561" y="5423"/>
                      <a:pt x="5131" y="4853"/>
                    </a:cubicBezTo>
                    <a:cubicBezTo>
                      <a:pt x="6239" y="3745"/>
                      <a:pt x="6239" y="1940"/>
                      <a:pt x="5131" y="831"/>
                    </a:cubicBezTo>
                    <a:cubicBezTo>
                      <a:pt x="4577" y="277"/>
                      <a:pt x="3848" y="0"/>
                      <a:pt x="3120" y="0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7" name="Google Shape;1427;p34"/>
              <p:cNvSpPr/>
              <p:nvPr/>
            </p:nvSpPr>
            <p:spPr>
              <a:xfrm>
                <a:off x="1211858" y="1635123"/>
                <a:ext cx="89958" cy="81887"/>
              </a:xfrm>
              <a:custGeom>
                <a:avLst/>
                <a:gdLst/>
                <a:ahLst/>
                <a:cxnLst/>
                <a:rect l="l" t="t" r="r" b="b"/>
                <a:pathLst>
                  <a:path w="2820" h="2567" extrusionOk="0">
                    <a:moveTo>
                      <a:pt x="1394" y="1"/>
                    </a:moveTo>
                    <a:cubicBezTo>
                      <a:pt x="1062" y="1"/>
                      <a:pt x="729" y="128"/>
                      <a:pt x="476" y="381"/>
                    </a:cubicBezTo>
                    <a:cubicBezTo>
                      <a:pt x="1" y="888"/>
                      <a:pt x="1" y="1679"/>
                      <a:pt x="476" y="2186"/>
                    </a:cubicBezTo>
                    <a:cubicBezTo>
                      <a:pt x="729" y="2439"/>
                      <a:pt x="1062" y="2566"/>
                      <a:pt x="1394" y="2566"/>
                    </a:cubicBezTo>
                    <a:cubicBezTo>
                      <a:pt x="1727" y="2566"/>
                      <a:pt x="2059" y="2439"/>
                      <a:pt x="2312" y="2186"/>
                    </a:cubicBezTo>
                    <a:cubicBezTo>
                      <a:pt x="2819" y="1679"/>
                      <a:pt x="2819" y="888"/>
                      <a:pt x="2312" y="381"/>
                    </a:cubicBezTo>
                    <a:cubicBezTo>
                      <a:pt x="2059" y="128"/>
                      <a:pt x="1727" y="1"/>
                      <a:pt x="139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8" name="Google Shape;1428;p34"/>
              <p:cNvSpPr/>
              <p:nvPr/>
            </p:nvSpPr>
            <p:spPr>
              <a:xfrm>
                <a:off x="1205797" y="1629573"/>
                <a:ext cx="97008" cy="92478"/>
              </a:xfrm>
              <a:custGeom>
                <a:avLst/>
                <a:gdLst/>
                <a:ahLst/>
                <a:cxnLst/>
                <a:rect l="l" t="t" r="r" b="b"/>
                <a:pathLst>
                  <a:path w="3041" h="2899" extrusionOk="0">
                    <a:moveTo>
                      <a:pt x="1584" y="333"/>
                    </a:moveTo>
                    <a:cubicBezTo>
                      <a:pt x="1869" y="333"/>
                      <a:pt x="2154" y="428"/>
                      <a:pt x="2376" y="650"/>
                    </a:cubicBezTo>
                    <a:cubicBezTo>
                      <a:pt x="2597" y="872"/>
                      <a:pt x="2724" y="1157"/>
                      <a:pt x="2724" y="1473"/>
                    </a:cubicBezTo>
                    <a:cubicBezTo>
                      <a:pt x="2724" y="1758"/>
                      <a:pt x="2597" y="2043"/>
                      <a:pt x="2376" y="2265"/>
                    </a:cubicBezTo>
                    <a:cubicBezTo>
                      <a:pt x="2154" y="2487"/>
                      <a:pt x="1869" y="2598"/>
                      <a:pt x="1584" y="2598"/>
                    </a:cubicBezTo>
                    <a:cubicBezTo>
                      <a:pt x="1299" y="2598"/>
                      <a:pt x="1014" y="2487"/>
                      <a:pt x="792" y="2265"/>
                    </a:cubicBezTo>
                    <a:cubicBezTo>
                      <a:pt x="349" y="1822"/>
                      <a:pt x="349" y="1093"/>
                      <a:pt x="792" y="650"/>
                    </a:cubicBezTo>
                    <a:cubicBezTo>
                      <a:pt x="1014" y="428"/>
                      <a:pt x="1299" y="333"/>
                      <a:pt x="1584" y="333"/>
                    </a:cubicBezTo>
                    <a:close/>
                    <a:moveTo>
                      <a:pt x="1600" y="1"/>
                    </a:moveTo>
                    <a:cubicBezTo>
                      <a:pt x="1228" y="1"/>
                      <a:pt x="856" y="143"/>
                      <a:pt x="571" y="428"/>
                    </a:cubicBezTo>
                    <a:cubicBezTo>
                      <a:pt x="1" y="998"/>
                      <a:pt x="1" y="1917"/>
                      <a:pt x="571" y="2487"/>
                    </a:cubicBezTo>
                    <a:cubicBezTo>
                      <a:pt x="856" y="2772"/>
                      <a:pt x="1204" y="2898"/>
                      <a:pt x="1584" y="2898"/>
                    </a:cubicBezTo>
                    <a:cubicBezTo>
                      <a:pt x="1964" y="2898"/>
                      <a:pt x="2344" y="2772"/>
                      <a:pt x="2629" y="2487"/>
                    </a:cubicBezTo>
                    <a:cubicBezTo>
                      <a:pt x="2882" y="2202"/>
                      <a:pt x="3041" y="1853"/>
                      <a:pt x="3041" y="1442"/>
                    </a:cubicBezTo>
                    <a:cubicBezTo>
                      <a:pt x="3041" y="1062"/>
                      <a:pt x="2882" y="713"/>
                      <a:pt x="2629" y="428"/>
                    </a:cubicBezTo>
                    <a:cubicBezTo>
                      <a:pt x="2344" y="143"/>
                      <a:pt x="1972" y="1"/>
                      <a:pt x="1600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29" name="Google Shape;1429;p34"/>
              <p:cNvSpPr/>
              <p:nvPr/>
            </p:nvSpPr>
            <p:spPr>
              <a:xfrm>
                <a:off x="1176513" y="1736151"/>
                <a:ext cx="19204" cy="19236"/>
              </a:xfrm>
              <a:custGeom>
                <a:avLst/>
                <a:gdLst/>
                <a:ahLst/>
                <a:cxnLst/>
                <a:rect l="l" t="t" r="r" b="b"/>
                <a:pathLst>
                  <a:path w="602" h="603" extrusionOk="0">
                    <a:moveTo>
                      <a:pt x="602" y="1"/>
                    </a:moveTo>
                    <a:lnTo>
                      <a:pt x="0" y="602"/>
                    </a:lnTo>
                  </a:path>
                </a:pathLst>
              </a:custGeom>
              <a:solidFill>
                <a:srgbClr val="F2C749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0" name="Google Shape;1430;p34"/>
              <p:cNvSpPr/>
              <p:nvPr/>
            </p:nvSpPr>
            <p:spPr>
              <a:xfrm>
                <a:off x="1172461" y="1733120"/>
                <a:ext cx="27306" cy="26317"/>
              </a:xfrm>
              <a:custGeom>
                <a:avLst/>
                <a:gdLst/>
                <a:ahLst/>
                <a:cxnLst/>
                <a:rect l="l" t="t" r="r" b="b"/>
                <a:pathLst>
                  <a:path w="856" h="825" extrusionOk="0">
                    <a:moveTo>
                      <a:pt x="634" y="1"/>
                    </a:moveTo>
                    <a:lnTo>
                      <a:pt x="1" y="602"/>
                    </a:lnTo>
                    <a:lnTo>
                      <a:pt x="254" y="824"/>
                    </a:lnTo>
                    <a:lnTo>
                      <a:pt x="856" y="222"/>
                    </a:lnTo>
                    <a:lnTo>
                      <a:pt x="634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1" name="Google Shape;1431;p34"/>
              <p:cNvSpPr/>
              <p:nvPr/>
            </p:nvSpPr>
            <p:spPr>
              <a:xfrm>
                <a:off x="1098708" y="1752579"/>
                <a:ext cx="82876" cy="80356"/>
              </a:xfrm>
              <a:custGeom>
                <a:avLst/>
                <a:gdLst/>
                <a:ahLst/>
                <a:cxnLst/>
                <a:rect l="l" t="t" r="r" b="b"/>
                <a:pathLst>
                  <a:path w="2598" h="2519" extrusionOk="0">
                    <a:moveTo>
                      <a:pt x="2138" y="0"/>
                    </a:moveTo>
                    <a:cubicBezTo>
                      <a:pt x="2027" y="0"/>
                      <a:pt x="1917" y="40"/>
                      <a:pt x="1837" y="119"/>
                    </a:cubicBezTo>
                    <a:lnTo>
                      <a:pt x="159" y="1798"/>
                    </a:lnTo>
                    <a:cubicBezTo>
                      <a:pt x="1" y="1956"/>
                      <a:pt x="1" y="2209"/>
                      <a:pt x="159" y="2399"/>
                    </a:cubicBezTo>
                    <a:cubicBezTo>
                      <a:pt x="238" y="2478"/>
                      <a:pt x="349" y="2518"/>
                      <a:pt x="460" y="2518"/>
                    </a:cubicBezTo>
                    <a:cubicBezTo>
                      <a:pt x="571" y="2518"/>
                      <a:pt x="682" y="2478"/>
                      <a:pt x="761" y="2399"/>
                    </a:cubicBezTo>
                    <a:lnTo>
                      <a:pt x="2439" y="721"/>
                    </a:lnTo>
                    <a:cubicBezTo>
                      <a:pt x="2598" y="563"/>
                      <a:pt x="2598" y="277"/>
                      <a:pt x="2439" y="119"/>
                    </a:cubicBezTo>
                    <a:cubicBezTo>
                      <a:pt x="2360" y="40"/>
                      <a:pt x="2249" y="0"/>
                      <a:pt x="2138" y="0"/>
                    </a:cubicBezTo>
                    <a:close/>
                  </a:path>
                </a:pathLst>
              </a:custGeom>
              <a:solidFill>
                <a:srgbClr val="25255B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2" name="Google Shape;1432;p34"/>
              <p:cNvSpPr/>
              <p:nvPr/>
            </p:nvSpPr>
            <p:spPr>
              <a:xfrm>
                <a:off x="1094657" y="1747028"/>
                <a:ext cx="90979" cy="91202"/>
              </a:xfrm>
              <a:custGeom>
                <a:avLst/>
                <a:gdLst/>
                <a:ahLst/>
                <a:cxnLst/>
                <a:rect l="l" t="t" r="r" b="b"/>
                <a:pathLst>
                  <a:path w="2852" h="2859" extrusionOk="0">
                    <a:moveTo>
                      <a:pt x="2250" y="317"/>
                    </a:moveTo>
                    <a:cubicBezTo>
                      <a:pt x="2321" y="317"/>
                      <a:pt x="2392" y="341"/>
                      <a:pt x="2440" y="388"/>
                    </a:cubicBezTo>
                    <a:cubicBezTo>
                      <a:pt x="2566" y="515"/>
                      <a:pt x="2566" y="673"/>
                      <a:pt x="2440" y="768"/>
                    </a:cubicBezTo>
                    <a:lnTo>
                      <a:pt x="793" y="2447"/>
                    </a:lnTo>
                    <a:cubicBezTo>
                      <a:pt x="729" y="2494"/>
                      <a:pt x="658" y="2518"/>
                      <a:pt x="591" y="2518"/>
                    </a:cubicBezTo>
                    <a:cubicBezTo>
                      <a:pt x="524" y="2518"/>
                      <a:pt x="460" y="2494"/>
                      <a:pt x="413" y="2447"/>
                    </a:cubicBezTo>
                    <a:cubicBezTo>
                      <a:pt x="286" y="2352"/>
                      <a:pt x="286" y="2162"/>
                      <a:pt x="413" y="2067"/>
                    </a:cubicBezTo>
                    <a:lnTo>
                      <a:pt x="2059" y="388"/>
                    </a:lnTo>
                    <a:cubicBezTo>
                      <a:pt x="2107" y="341"/>
                      <a:pt x="2178" y="317"/>
                      <a:pt x="2250" y="317"/>
                    </a:cubicBezTo>
                    <a:close/>
                    <a:moveTo>
                      <a:pt x="2250" y="0"/>
                    </a:moveTo>
                    <a:cubicBezTo>
                      <a:pt x="2099" y="0"/>
                      <a:pt x="1949" y="56"/>
                      <a:pt x="1838" y="166"/>
                    </a:cubicBezTo>
                    <a:lnTo>
                      <a:pt x="159" y="1845"/>
                    </a:lnTo>
                    <a:cubicBezTo>
                      <a:pt x="64" y="1940"/>
                      <a:pt x="1" y="2098"/>
                      <a:pt x="1" y="2257"/>
                    </a:cubicBezTo>
                    <a:cubicBezTo>
                      <a:pt x="1" y="2415"/>
                      <a:pt x="64" y="2573"/>
                      <a:pt x="159" y="2668"/>
                    </a:cubicBezTo>
                    <a:cubicBezTo>
                      <a:pt x="286" y="2795"/>
                      <a:pt x="444" y="2858"/>
                      <a:pt x="603" y="2858"/>
                    </a:cubicBezTo>
                    <a:cubicBezTo>
                      <a:pt x="729" y="2858"/>
                      <a:pt x="888" y="2795"/>
                      <a:pt x="1014" y="2668"/>
                    </a:cubicBezTo>
                    <a:lnTo>
                      <a:pt x="2661" y="990"/>
                    </a:lnTo>
                    <a:cubicBezTo>
                      <a:pt x="2788" y="895"/>
                      <a:pt x="2851" y="737"/>
                      <a:pt x="2851" y="578"/>
                    </a:cubicBezTo>
                    <a:cubicBezTo>
                      <a:pt x="2851" y="420"/>
                      <a:pt x="2788" y="261"/>
                      <a:pt x="2661" y="166"/>
                    </a:cubicBezTo>
                    <a:cubicBezTo>
                      <a:pt x="2550" y="56"/>
                      <a:pt x="2400" y="0"/>
                      <a:pt x="2250" y="0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33" name="Google Shape;1433;p34"/>
            <p:cNvSpPr/>
            <p:nvPr/>
          </p:nvSpPr>
          <p:spPr>
            <a:xfrm>
              <a:off x="1380577" y="1833127"/>
              <a:ext cx="210157" cy="156629"/>
            </a:xfrm>
            <a:custGeom>
              <a:avLst/>
              <a:gdLst/>
              <a:ahLst/>
              <a:cxnLst/>
              <a:rect l="l" t="t" r="r" b="b"/>
              <a:pathLst>
                <a:path w="6588" h="4910" extrusionOk="0">
                  <a:moveTo>
                    <a:pt x="190" y="1"/>
                  </a:moveTo>
                  <a:lnTo>
                    <a:pt x="0" y="254"/>
                  </a:lnTo>
                  <a:lnTo>
                    <a:pt x="159" y="349"/>
                  </a:lnTo>
                  <a:lnTo>
                    <a:pt x="349" y="96"/>
                  </a:lnTo>
                  <a:lnTo>
                    <a:pt x="190" y="1"/>
                  </a:lnTo>
                  <a:close/>
                  <a:moveTo>
                    <a:pt x="855" y="476"/>
                  </a:moveTo>
                  <a:lnTo>
                    <a:pt x="665" y="729"/>
                  </a:lnTo>
                  <a:lnTo>
                    <a:pt x="1204" y="1109"/>
                  </a:lnTo>
                  <a:lnTo>
                    <a:pt x="1394" y="856"/>
                  </a:lnTo>
                  <a:lnTo>
                    <a:pt x="855" y="476"/>
                  </a:lnTo>
                  <a:close/>
                  <a:moveTo>
                    <a:pt x="1900" y="1236"/>
                  </a:moveTo>
                  <a:lnTo>
                    <a:pt x="1710" y="1489"/>
                  </a:lnTo>
                  <a:lnTo>
                    <a:pt x="2217" y="1869"/>
                  </a:lnTo>
                  <a:lnTo>
                    <a:pt x="2407" y="1616"/>
                  </a:lnTo>
                  <a:lnTo>
                    <a:pt x="1900" y="1236"/>
                  </a:lnTo>
                  <a:close/>
                  <a:moveTo>
                    <a:pt x="2946" y="1996"/>
                  </a:moveTo>
                  <a:lnTo>
                    <a:pt x="2756" y="2249"/>
                  </a:lnTo>
                  <a:lnTo>
                    <a:pt x="3262" y="2629"/>
                  </a:lnTo>
                  <a:lnTo>
                    <a:pt x="3452" y="2376"/>
                  </a:lnTo>
                  <a:lnTo>
                    <a:pt x="2946" y="1996"/>
                  </a:lnTo>
                  <a:close/>
                  <a:moveTo>
                    <a:pt x="3991" y="2756"/>
                  </a:moveTo>
                  <a:lnTo>
                    <a:pt x="3801" y="3010"/>
                  </a:lnTo>
                  <a:lnTo>
                    <a:pt x="4307" y="3390"/>
                  </a:lnTo>
                  <a:lnTo>
                    <a:pt x="4497" y="3136"/>
                  </a:lnTo>
                  <a:lnTo>
                    <a:pt x="3991" y="2756"/>
                  </a:lnTo>
                  <a:close/>
                  <a:moveTo>
                    <a:pt x="5036" y="3516"/>
                  </a:moveTo>
                  <a:lnTo>
                    <a:pt x="4846" y="3770"/>
                  </a:lnTo>
                  <a:lnTo>
                    <a:pt x="5352" y="4150"/>
                  </a:lnTo>
                  <a:lnTo>
                    <a:pt x="5542" y="3896"/>
                  </a:lnTo>
                  <a:lnTo>
                    <a:pt x="5036" y="3516"/>
                  </a:lnTo>
                  <a:close/>
                  <a:moveTo>
                    <a:pt x="6081" y="4245"/>
                  </a:moveTo>
                  <a:lnTo>
                    <a:pt x="5891" y="4530"/>
                  </a:lnTo>
                  <a:lnTo>
                    <a:pt x="6397" y="4910"/>
                  </a:lnTo>
                  <a:lnTo>
                    <a:pt x="6588" y="4625"/>
                  </a:lnTo>
                  <a:lnTo>
                    <a:pt x="6081" y="4245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4" name="Google Shape;1434;p34"/>
            <p:cNvSpPr/>
            <p:nvPr/>
          </p:nvSpPr>
          <p:spPr>
            <a:xfrm>
              <a:off x="4032456" y="2519104"/>
              <a:ext cx="420282" cy="421303"/>
            </a:xfrm>
            <a:custGeom>
              <a:avLst/>
              <a:gdLst/>
              <a:ahLst/>
              <a:cxnLst/>
              <a:rect l="l" t="t" r="r" b="b"/>
              <a:pathLst>
                <a:path w="13175" h="13207" extrusionOk="0">
                  <a:moveTo>
                    <a:pt x="6493" y="0"/>
                  </a:moveTo>
                  <a:cubicBezTo>
                    <a:pt x="6271" y="0"/>
                    <a:pt x="6049" y="32"/>
                    <a:pt x="5828" y="32"/>
                  </a:cubicBezTo>
                  <a:lnTo>
                    <a:pt x="5859" y="349"/>
                  </a:lnTo>
                  <a:cubicBezTo>
                    <a:pt x="6081" y="349"/>
                    <a:pt x="6303" y="317"/>
                    <a:pt x="6493" y="317"/>
                  </a:cubicBezTo>
                  <a:lnTo>
                    <a:pt x="6493" y="0"/>
                  </a:lnTo>
                  <a:close/>
                  <a:moveTo>
                    <a:pt x="7158" y="32"/>
                  </a:moveTo>
                  <a:lnTo>
                    <a:pt x="7126" y="349"/>
                  </a:lnTo>
                  <a:cubicBezTo>
                    <a:pt x="7348" y="349"/>
                    <a:pt x="7538" y="380"/>
                    <a:pt x="7760" y="444"/>
                  </a:cubicBezTo>
                  <a:lnTo>
                    <a:pt x="7791" y="127"/>
                  </a:lnTo>
                  <a:cubicBezTo>
                    <a:pt x="7601" y="63"/>
                    <a:pt x="7380" y="32"/>
                    <a:pt x="7158" y="32"/>
                  </a:cubicBezTo>
                  <a:close/>
                  <a:moveTo>
                    <a:pt x="5194" y="158"/>
                  </a:moveTo>
                  <a:cubicBezTo>
                    <a:pt x="4973" y="190"/>
                    <a:pt x="4751" y="254"/>
                    <a:pt x="4529" y="317"/>
                  </a:cubicBezTo>
                  <a:lnTo>
                    <a:pt x="4656" y="634"/>
                  </a:lnTo>
                  <a:cubicBezTo>
                    <a:pt x="4846" y="570"/>
                    <a:pt x="5036" y="507"/>
                    <a:pt x="5258" y="475"/>
                  </a:cubicBezTo>
                  <a:lnTo>
                    <a:pt x="5194" y="158"/>
                  </a:lnTo>
                  <a:close/>
                  <a:moveTo>
                    <a:pt x="8456" y="254"/>
                  </a:moveTo>
                  <a:lnTo>
                    <a:pt x="8361" y="570"/>
                  </a:lnTo>
                  <a:cubicBezTo>
                    <a:pt x="8551" y="634"/>
                    <a:pt x="8741" y="697"/>
                    <a:pt x="8963" y="792"/>
                  </a:cubicBezTo>
                  <a:lnTo>
                    <a:pt x="9058" y="475"/>
                  </a:lnTo>
                  <a:cubicBezTo>
                    <a:pt x="8868" y="412"/>
                    <a:pt x="8646" y="317"/>
                    <a:pt x="8456" y="254"/>
                  </a:cubicBezTo>
                  <a:close/>
                  <a:moveTo>
                    <a:pt x="3928" y="570"/>
                  </a:moveTo>
                  <a:cubicBezTo>
                    <a:pt x="3738" y="634"/>
                    <a:pt x="3516" y="729"/>
                    <a:pt x="3326" y="855"/>
                  </a:cubicBezTo>
                  <a:lnTo>
                    <a:pt x="3484" y="1140"/>
                  </a:lnTo>
                  <a:cubicBezTo>
                    <a:pt x="3674" y="1045"/>
                    <a:pt x="3864" y="950"/>
                    <a:pt x="4054" y="855"/>
                  </a:cubicBezTo>
                  <a:lnTo>
                    <a:pt x="3928" y="570"/>
                  </a:lnTo>
                  <a:close/>
                  <a:moveTo>
                    <a:pt x="9660" y="760"/>
                  </a:moveTo>
                  <a:lnTo>
                    <a:pt x="9533" y="1045"/>
                  </a:lnTo>
                  <a:cubicBezTo>
                    <a:pt x="9691" y="1140"/>
                    <a:pt x="9881" y="1267"/>
                    <a:pt x="10071" y="1362"/>
                  </a:cubicBezTo>
                  <a:lnTo>
                    <a:pt x="10230" y="1109"/>
                  </a:lnTo>
                  <a:cubicBezTo>
                    <a:pt x="10040" y="982"/>
                    <a:pt x="9850" y="855"/>
                    <a:pt x="9660" y="760"/>
                  </a:cubicBezTo>
                  <a:close/>
                  <a:moveTo>
                    <a:pt x="2788" y="1204"/>
                  </a:moveTo>
                  <a:cubicBezTo>
                    <a:pt x="2598" y="1330"/>
                    <a:pt x="2439" y="1457"/>
                    <a:pt x="2249" y="1615"/>
                  </a:cubicBezTo>
                  <a:lnTo>
                    <a:pt x="2471" y="1869"/>
                  </a:lnTo>
                  <a:cubicBezTo>
                    <a:pt x="2629" y="1710"/>
                    <a:pt x="2788" y="1584"/>
                    <a:pt x="2978" y="1457"/>
                  </a:cubicBezTo>
                  <a:lnTo>
                    <a:pt x="2788" y="1204"/>
                  </a:lnTo>
                  <a:close/>
                  <a:moveTo>
                    <a:pt x="10768" y="1489"/>
                  </a:moveTo>
                  <a:lnTo>
                    <a:pt x="10546" y="1742"/>
                  </a:lnTo>
                  <a:cubicBezTo>
                    <a:pt x="10736" y="1869"/>
                    <a:pt x="10863" y="2027"/>
                    <a:pt x="11021" y="2154"/>
                  </a:cubicBezTo>
                  <a:lnTo>
                    <a:pt x="11243" y="1932"/>
                  </a:lnTo>
                  <a:cubicBezTo>
                    <a:pt x="11085" y="1774"/>
                    <a:pt x="10926" y="1615"/>
                    <a:pt x="10768" y="1489"/>
                  </a:cubicBezTo>
                  <a:close/>
                  <a:moveTo>
                    <a:pt x="1774" y="2059"/>
                  </a:moveTo>
                  <a:cubicBezTo>
                    <a:pt x="1647" y="2217"/>
                    <a:pt x="1489" y="2407"/>
                    <a:pt x="1362" y="2565"/>
                  </a:cubicBezTo>
                  <a:lnTo>
                    <a:pt x="1616" y="2755"/>
                  </a:lnTo>
                  <a:cubicBezTo>
                    <a:pt x="1742" y="2597"/>
                    <a:pt x="1869" y="2439"/>
                    <a:pt x="2027" y="2280"/>
                  </a:cubicBezTo>
                  <a:lnTo>
                    <a:pt x="1774" y="2059"/>
                  </a:lnTo>
                  <a:close/>
                  <a:moveTo>
                    <a:pt x="11687" y="2439"/>
                  </a:moveTo>
                  <a:lnTo>
                    <a:pt x="11465" y="2629"/>
                  </a:lnTo>
                  <a:cubicBezTo>
                    <a:pt x="11592" y="2787"/>
                    <a:pt x="11718" y="2945"/>
                    <a:pt x="11813" y="3135"/>
                  </a:cubicBezTo>
                  <a:lnTo>
                    <a:pt x="12098" y="2945"/>
                  </a:lnTo>
                  <a:cubicBezTo>
                    <a:pt x="11972" y="2787"/>
                    <a:pt x="11845" y="2597"/>
                    <a:pt x="11687" y="2439"/>
                  </a:cubicBezTo>
                  <a:close/>
                  <a:moveTo>
                    <a:pt x="982" y="3104"/>
                  </a:moveTo>
                  <a:cubicBezTo>
                    <a:pt x="856" y="3294"/>
                    <a:pt x="761" y="3484"/>
                    <a:pt x="666" y="3674"/>
                  </a:cubicBezTo>
                  <a:lnTo>
                    <a:pt x="951" y="3832"/>
                  </a:lnTo>
                  <a:cubicBezTo>
                    <a:pt x="1046" y="3642"/>
                    <a:pt x="1141" y="3452"/>
                    <a:pt x="1236" y="3294"/>
                  </a:cubicBezTo>
                  <a:lnTo>
                    <a:pt x="982" y="3104"/>
                  </a:lnTo>
                  <a:close/>
                  <a:moveTo>
                    <a:pt x="12415" y="3515"/>
                  </a:moveTo>
                  <a:lnTo>
                    <a:pt x="12130" y="3674"/>
                  </a:lnTo>
                  <a:cubicBezTo>
                    <a:pt x="12257" y="3864"/>
                    <a:pt x="12320" y="4054"/>
                    <a:pt x="12415" y="4244"/>
                  </a:cubicBezTo>
                  <a:lnTo>
                    <a:pt x="12700" y="4117"/>
                  </a:lnTo>
                  <a:cubicBezTo>
                    <a:pt x="12637" y="3927"/>
                    <a:pt x="12542" y="3705"/>
                    <a:pt x="12415" y="3515"/>
                  </a:cubicBezTo>
                  <a:close/>
                  <a:moveTo>
                    <a:pt x="381" y="4307"/>
                  </a:moveTo>
                  <a:cubicBezTo>
                    <a:pt x="317" y="4497"/>
                    <a:pt x="254" y="4719"/>
                    <a:pt x="191" y="4940"/>
                  </a:cubicBezTo>
                  <a:lnTo>
                    <a:pt x="507" y="5004"/>
                  </a:lnTo>
                  <a:cubicBezTo>
                    <a:pt x="571" y="4814"/>
                    <a:pt x="634" y="4592"/>
                    <a:pt x="697" y="4402"/>
                  </a:cubicBezTo>
                  <a:lnTo>
                    <a:pt x="381" y="4307"/>
                  </a:lnTo>
                  <a:close/>
                  <a:moveTo>
                    <a:pt x="12922" y="4750"/>
                  </a:moveTo>
                  <a:lnTo>
                    <a:pt x="12605" y="4845"/>
                  </a:lnTo>
                  <a:cubicBezTo>
                    <a:pt x="12668" y="5036"/>
                    <a:pt x="12732" y="5257"/>
                    <a:pt x="12763" y="5447"/>
                  </a:cubicBezTo>
                  <a:lnTo>
                    <a:pt x="13080" y="5384"/>
                  </a:lnTo>
                  <a:cubicBezTo>
                    <a:pt x="13048" y="5162"/>
                    <a:pt x="12985" y="4972"/>
                    <a:pt x="12922" y="4750"/>
                  </a:cubicBezTo>
                  <a:close/>
                  <a:moveTo>
                    <a:pt x="64" y="5574"/>
                  </a:moveTo>
                  <a:cubicBezTo>
                    <a:pt x="32" y="5796"/>
                    <a:pt x="1" y="6017"/>
                    <a:pt x="1" y="6239"/>
                  </a:cubicBezTo>
                  <a:lnTo>
                    <a:pt x="317" y="6239"/>
                  </a:lnTo>
                  <a:cubicBezTo>
                    <a:pt x="317" y="6049"/>
                    <a:pt x="349" y="5827"/>
                    <a:pt x="381" y="5606"/>
                  </a:cubicBezTo>
                  <a:lnTo>
                    <a:pt x="64" y="5574"/>
                  </a:lnTo>
                  <a:close/>
                  <a:moveTo>
                    <a:pt x="13175" y="6049"/>
                  </a:moveTo>
                  <a:lnTo>
                    <a:pt x="12827" y="6081"/>
                  </a:lnTo>
                  <a:cubicBezTo>
                    <a:pt x="12858" y="6239"/>
                    <a:pt x="12858" y="6429"/>
                    <a:pt x="12858" y="6619"/>
                  </a:cubicBezTo>
                  <a:cubicBezTo>
                    <a:pt x="12858" y="6809"/>
                    <a:pt x="12858" y="7031"/>
                    <a:pt x="12827" y="7221"/>
                  </a:cubicBezTo>
                  <a:lnTo>
                    <a:pt x="13143" y="7252"/>
                  </a:lnTo>
                  <a:cubicBezTo>
                    <a:pt x="13175" y="7062"/>
                    <a:pt x="13175" y="6841"/>
                    <a:pt x="13175" y="6619"/>
                  </a:cubicBezTo>
                  <a:cubicBezTo>
                    <a:pt x="13175" y="6429"/>
                    <a:pt x="13175" y="6239"/>
                    <a:pt x="13175" y="6049"/>
                  </a:cubicBezTo>
                  <a:close/>
                  <a:moveTo>
                    <a:pt x="317" y="6872"/>
                  </a:moveTo>
                  <a:lnTo>
                    <a:pt x="1" y="6904"/>
                  </a:lnTo>
                  <a:cubicBezTo>
                    <a:pt x="1" y="7094"/>
                    <a:pt x="1" y="7316"/>
                    <a:pt x="32" y="7537"/>
                  </a:cubicBezTo>
                  <a:lnTo>
                    <a:pt x="349" y="7506"/>
                  </a:lnTo>
                  <a:cubicBezTo>
                    <a:pt x="349" y="7284"/>
                    <a:pt x="317" y="7094"/>
                    <a:pt x="317" y="6872"/>
                  </a:cubicBezTo>
                  <a:close/>
                  <a:moveTo>
                    <a:pt x="12732" y="7854"/>
                  </a:moveTo>
                  <a:cubicBezTo>
                    <a:pt x="12700" y="8044"/>
                    <a:pt x="12637" y="8266"/>
                    <a:pt x="12573" y="8456"/>
                  </a:cubicBezTo>
                  <a:lnTo>
                    <a:pt x="12890" y="8551"/>
                  </a:lnTo>
                  <a:cubicBezTo>
                    <a:pt x="12953" y="8361"/>
                    <a:pt x="13017" y="8139"/>
                    <a:pt x="13048" y="7917"/>
                  </a:cubicBezTo>
                  <a:lnTo>
                    <a:pt x="12732" y="7854"/>
                  </a:lnTo>
                  <a:close/>
                  <a:moveTo>
                    <a:pt x="476" y="8107"/>
                  </a:moveTo>
                  <a:lnTo>
                    <a:pt x="159" y="8202"/>
                  </a:lnTo>
                  <a:cubicBezTo>
                    <a:pt x="222" y="8392"/>
                    <a:pt x="286" y="8614"/>
                    <a:pt x="349" y="8836"/>
                  </a:cubicBezTo>
                  <a:lnTo>
                    <a:pt x="666" y="8709"/>
                  </a:lnTo>
                  <a:cubicBezTo>
                    <a:pt x="602" y="8519"/>
                    <a:pt x="539" y="8329"/>
                    <a:pt x="476" y="8107"/>
                  </a:cubicBezTo>
                  <a:close/>
                  <a:moveTo>
                    <a:pt x="12383" y="9057"/>
                  </a:moveTo>
                  <a:cubicBezTo>
                    <a:pt x="12288" y="9247"/>
                    <a:pt x="12193" y="9437"/>
                    <a:pt x="12098" y="9627"/>
                  </a:cubicBezTo>
                  <a:lnTo>
                    <a:pt x="12383" y="9786"/>
                  </a:lnTo>
                  <a:cubicBezTo>
                    <a:pt x="12478" y="9564"/>
                    <a:pt x="12573" y="9374"/>
                    <a:pt x="12668" y="9184"/>
                  </a:cubicBezTo>
                  <a:lnTo>
                    <a:pt x="12383" y="9057"/>
                  </a:lnTo>
                  <a:close/>
                  <a:moveTo>
                    <a:pt x="919" y="9311"/>
                  </a:moveTo>
                  <a:lnTo>
                    <a:pt x="602" y="9437"/>
                  </a:lnTo>
                  <a:cubicBezTo>
                    <a:pt x="697" y="9627"/>
                    <a:pt x="824" y="9818"/>
                    <a:pt x="919" y="10008"/>
                  </a:cubicBezTo>
                  <a:lnTo>
                    <a:pt x="1204" y="9849"/>
                  </a:lnTo>
                  <a:cubicBezTo>
                    <a:pt x="1109" y="9659"/>
                    <a:pt x="982" y="9469"/>
                    <a:pt x="919" y="9311"/>
                  </a:cubicBezTo>
                  <a:close/>
                  <a:moveTo>
                    <a:pt x="11782" y="10166"/>
                  </a:moveTo>
                  <a:cubicBezTo>
                    <a:pt x="11655" y="10324"/>
                    <a:pt x="11528" y="10483"/>
                    <a:pt x="11402" y="10641"/>
                  </a:cubicBezTo>
                  <a:lnTo>
                    <a:pt x="11623" y="10863"/>
                  </a:lnTo>
                  <a:cubicBezTo>
                    <a:pt x="11782" y="10704"/>
                    <a:pt x="11908" y="10514"/>
                    <a:pt x="12035" y="10324"/>
                  </a:cubicBezTo>
                  <a:lnTo>
                    <a:pt x="11782" y="10166"/>
                  </a:lnTo>
                  <a:close/>
                  <a:moveTo>
                    <a:pt x="1552" y="10356"/>
                  </a:moveTo>
                  <a:lnTo>
                    <a:pt x="1299" y="10578"/>
                  </a:lnTo>
                  <a:cubicBezTo>
                    <a:pt x="1426" y="10736"/>
                    <a:pt x="1584" y="10894"/>
                    <a:pt x="1711" y="11084"/>
                  </a:cubicBezTo>
                  <a:lnTo>
                    <a:pt x="1932" y="10863"/>
                  </a:lnTo>
                  <a:cubicBezTo>
                    <a:pt x="1806" y="10704"/>
                    <a:pt x="1679" y="10546"/>
                    <a:pt x="1552" y="10356"/>
                  </a:cubicBezTo>
                  <a:close/>
                  <a:moveTo>
                    <a:pt x="10958" y="11116"/>
                  </a:moveTo>
                  <a:cubicBezTo>
                    <a:pt x="10800" y="11243"/>
                    <a:pt x="10641" y="11401"/>
                    <a:pt x="10483" y="11528"/>
                  </a:cubicBezTo>
                  <a:lnTo>
                    <a:pt x="10705" y="11781"/>
                  </a:lnTo>
                  <a:cubicBezTo>
                    <a:pt x="10863" y="11654"/>
                    <a:pt x="11021" y="11496"/>
                    <a:pt x="11180" y="11338"/>
                  </a:cubicBezTo>
                  <a:lnTo>
                    <a:pt x="10958" y="11116"/>
                  </a:lnTo>
                  <a:close/>
                  <a:moveTo>
                    <a:pt x="2408" y="11274"/>
                  </a:moveTo>
                  <a:lnTo>
                    <a:pt x="2186" y="11528"/>
                  </a:lnTo>
                  <a:cubicBezTo>
                    <a:pt x="2344" y="11686"/>
                    <a:pt x="2534" y="11813"/>
                    <a:pt x="2693" y="11939"/>
                  </a:cubicBezTo>
                  <a:lnTo>
                    <a:pt x="2883" y="11686"/>
                  </a:lnTo>
                  <a:cubicBezTo>
                    <a:pt x="2724" y="11559"/>
                    <a:pt x="2566" y="11433"/>
                    <a:pt x="2408" y="11274"/>
                  </a:cubicBezTo>
                  <a:close/>
                  <a:moveTo>
                    <a:pt x="9976" y="11908"/>
                  </a:moveTo>
                  <a:cubicBezTo>
                    <a:pt x="9818" y="12003"/>
                    <a:pt x="9628" y="12098"/>
                    <a:pt x="9438" y="12224"/>
                  </a:cubicBezTo>
                  <a:lnTo>
                    <a:pt x="9596" y="12509"/>
                  </a:lnTo>
                  <a:cubicBezTo>
                    <a:pt x="9786" y="12383"/>
                    <a:pt x="9976" y="12288"/>
                    <a:pt x="10166" y="12161"/>
                  </a:cubicBezTo>
                  <a:lnTo>
                    <a:pt x="9976" y="11908"/>
                  </a:lnTo>
                  <a:close/>
                  <a:moveTo>
                    <a:pt x="3421" y="12034"/>
                  </a:moveTo>
                  <a:lnTo>
                    <a:pt x="3263" y="12319"/>
                  </a:lnTo>
                  <a:cubicBezTo>
                    <a:pt x="3453" y="12414"/>
                    <a:pt x="3643" y="12541"/>
                    <a:pt x="3833" y="12604"/>
                  </a:cubicBezTo>
                  <a:lnTo>
                    <a:pt x="3959" y="12319"/>
                  </a:lnTo>
                  <a:cubicBezTo>
                    <a:pt x="3769" y="12224"/>
                    <a:pt x="3579" y="12129"/>
                    <a:pt x="3421" y="12034"/>
                  </a:cubicBezTo>
                  <a:close/>
                  <a:moveTo>
                    <a:pt x="8868" y="12478"/>
                  </a:moveTo>
                  <a:cubicBezTo>
                    <a:pt x="8678" y="12541"/>
                    <a:pt x="8456" y="12604"/>
                    <a:pt x="8266" y="12668"/>
                  </a:cubicBezTo>
                  <a:lnTo>
                    <a:pt x="8361" y="12984"/>
                  </a:lnTo>
                  <a:cubicBezTo>
                    <a:pt x="8551" y="12921"/>
                    <a:pt x="8773" y="12858"/>
                    <a:pt x="8995" y="12763"/>
                  </a:cubicBezTo>
                  <a:lnTo>
                    <a:pt x="8868" y="12478"/>
                  </a:lnTo>
                  <a:close/>
                  <a:moveTo>
                    <a:pt x="4561" y="12541"/>
                  </a:moveTo>
                  <a:lnTo>
                    <a:pt x="4466" y="12858"/>
                  </a:lnTo>
                  <a:cubicBezTo>
                    <a:pt x="4656" y="12921"/>
                    <a:pt x="4878" y="12984"/>
                    <a:pt x="5099" y="13048"/>
                  </a:cubicBezTo>
                  <a:lnTo>
                    <a:pt x="5163" y="12731"/>
                  </a:lnTo>
                  <a:cubicBezTo>
                    <a:pt x="4941" y="12668"/>
                    <a:pt x="4751" y="12604"/>
                    <a:pt x="4561" y="12541"/>
                  </a:cubicBezTo>
                  <a:close/>
                  <a:moveTo>
                    <a:pt x="5764" y="12826"/>
                  </a:moveTo>
                  <a:lnTo>
                    <a:pt x="5733" y="13143"/>
                  </a:lnTo>
                  <a:cubicBezTo>
                    <a:pt x="5954" y="13174"/>
                    <a:pt x="6176" y="13206"/>
                    <a:pt x="6398" y="13206"/>
                  </a:cubicBezTo>
                  <a:lnTo>
                    <a:pt x="6398" y="12889"/>
                  </a:lnTo>
                  <a:cubicBezTo>
                    <a:pt x="6208" y="12889"/>
                    <a:pt x="5986" y="12858"/>
                    <a:pt x="5764" y="12826"/>
                  </a:cubicBezTo>
                  <a:close/>
                  <a:moveTo>
                    <a:pt x="7665" y="12794"/>
                  </a:moveTo>
                  <a:cubicBezTo>
                    <a:pt x="7443" y="12826"/>
                    <a:pt x="7253" y="12858"/>
                    <a:pt x="7031" y="12889"/>
                  </a:cubicBezTo>
                  <a:lnTo>
                    <a:pt x="7063" y="13206"/>
                  </a:lnTo>
                  <a:cubicBezTo>
                    <a:pt x="7285" y="13174"/>
                    <a:pt x="7506" y="13143"/>
                    <a:pt x="7696" y="13111"/>
                  </a:cubicBezTo>
                  <a:lnTo>
                    <a:pt x="7665" y="12794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5" name="Google Shape;1435;p34"/>
            <p:cNvGrpSpPr/>
            <p:nvPr/>
          </p:nvGrpSpPr>
          <p:grpSpPr>
            <a:xfrm>
              <a:off x="4122382" y="2582299"/>
              <a:ext cx="240462" cy="294900"/>
              <a:chOff x="4122382" y="2582299"/>
              <a:chExt cx="240462" cy="294900"/>
            </a:xfrm>
          </p:grpSpPr>
          <p:sp>
            <p:nvSpPr>
              <p:cNvPr id="1436" name="Google Shape;1436;p34"/>
              <p:cNvSpPr/>
              <p:nvPr/>
            </p:nvSpPr>
            <p:spPr>
              <a:xfrm>
                <a:off x="4262806" y="2786252"/>
                <a:ext cx="70754" cy="77804"/>
              </a:xfrm>
              <a:custGeom>
                <a:avLst/>
                <a:gdLst/>
                <a:ahLst/>
                <a:cxnLst/>
                <a:rect l="l" t="t" r="r" b="b"/>
                <a:pathLst>
                  <a:path w="2218" h="2439" extrusionOk="0">
                    <a:moveTo>
                      <a:pt x="1394" y="0"/>
                    </a:moveTo>
                    <a:lnTo>
                      <a:pt x="0" y="792"/>
                    </a:lnTo>
                    <a:lnTo>
                      <a:pt x="824" y="2439"/>
                    </a:lnTo>
                    <a:lnTo>
                      <a:pt x="1172" y="1489"/>
                    </a:lnTo>
                    <a:lnTo>
                      <a:pt x="2217" y="1647"/>
                    </a:lnTo>
                    <a:lnTo>
                      <a:pt x="1394" y="0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7" name="Google Shape;1437;p34"/>
              <p:cNvSpPr/>
              <p:nvPr/>
            </p:nvSpPr>
            <p:spPr>
              <a:xfrm>
                <a:off x="4256745" y="2779170"/>
                <a:ext cx="84886" cy="98029"/>
              </a:xfrm>
              <a:custGeom>
                <a:avLst/>
                <a:gdLst/>
                <a:ahLst/>
                <a:cxnLst/>
                <a:rect l="l" t="t" r="r" b="b"/>
                <a:pathLst>
                  <a:path w="2661" h="3073" extrusionOk="0">
                    <a:moveTo>
                      <a:pt x="1520" y="444"/>
                    </a:moveTo>
                    <a:lnTo>
                      <a:pt x="2122" y="1648"/>
                    </a:lnTo>
                    <a:lnTo>
                      <a:pt x="1267" y="1553"/>
                    </a:lnTo>
                    <a:lnTo>
                      <a:pt x="982" y="2249"/>
                    </a:lnTo>
                    <a:lnTo>
                      <a:pt x="412" y="1077"/>
                    </a:lnTo>
                    <a:lnTo>
                      <a:pt x="1520" y="444"/>
                    </a:lnTo>
                    <a:close/>
                    <a:moveTo>
                      <a:pt x="1647" y="1"/>
                    </a:moveTo>
                    <a:lnTo>
                      <a:pt x="0" y="951"/>
                    </a:lnTo>
                    <a:lnTo>
                      <a:pt x="1014" y="3073"/>
                    </a:lnTo>
                    <a:lnTo>
                      <a:pt x="1457" y="1901"/>
                    </a:lnTo>
                    <a:lnTo>
                      <a:pt x="2660" y="2059"/>
                    </a:lnTo>
                    <a:lnTo>
                      <a:pt x="2660" y="2059"/>
                    </a:lnTo>
                    <a:lnTo>
                      <a:pt x="1647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8" name="Google Shape;1438;p34"/>
              <p:cNvSpPr/>
              <p:nvPr/>
            </p:nvSpPr>
            <p:spPr>
              <a:xfrm>
                <a:off x="4151666" y="2786252"/>
                <a:ext cx="69733" cy="77804"/>
              </a:xfrm>
              <a:custGeom>
                <a:avLst/>
                <a:gdLst/>
                <a:ahLst/>
                <a:cxnLst/>
                <a:rect l="l" t="t" r="r" b="b"/>
                <a:pathLst>
                  <a:path w="2186" h="2439" extrusionOk="0">
                    <a:moveTo>
                      <a:pt x="824" y="0"/>
                    </a:moveTo>
                    <a:lnTo>
                      <a:pt x="1" y="1647"/>
                    </a:lnTo>
                    <a:lnTo>
                      <a:pt x="1046" y="1489"/>
                    </a:lnTo>
                    <a:lnTo>
                      <a:pt x="1394" y="2439"/>
                    </a:lnTo>
                    <a:lnTo>
                      <a:pt x="2186" y="792"/>
                    </a:lnTo>
                    <a:lnTo>
                      <a:pt x="824" y="0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9" name="Google Shape;1439;p34"/>
              <p:cNvSpPr/>
              <p:nvPr/>
            </p:nvSpPr>
            <p:spPr>
              <a:xfrm>
                <a:off x="4142575" y="2779170"/>
                <a:ext cx="85907" cy="98029"/>
              </a:xfrm>
              <a:custGeom>
                <a:avLst/>
                <a:gdLst/>
                <a:ahLst/>
                <a:cxnLst/>
                <a:rect l="l" t="t" r="r" b="b"/>
                <a:pathLst>
                  <a:path w="2693" h="3073" extrusionOk="0">
                    <a:moveTo>
                      <a:pt x="1172" y="444"/>
                    </a:moveTo>
                    <a:lnTo>
                      <a:pt x="2281" y="1077"/>
                    </a:lnTo>
                    <a:lnTo>
                      <a:pt x="1711" y="2249"/>
                    </a:lnTo>
                    <a:lnTo>
                      <a:pt x="1426" y="1553"/>
                    </a:lnTo>
                    <a:lnTo>
                      <a:pt x="571" y="1648"/>
                    </a:lnTo>
                    <a:lnTo>
                      <a:pt x="571" y="1648"/>
                    </a:lnTo>
                    <a:lnTo>
                      <a:pt x="1172" y="444"/>
                    </a:lnTo>
                    <a:close/>
                    <a:moveTo>
                      <a:pt x="1014" y="1"/>
                    </a:moveTo>
                    <a:lnTo>
                      <a:pt x="1" y="2059"/>
                    </a:lnTo>
                    <a:lnTo>
                      <a:pt x="1" y="2059"/>
                    </a:lnTo>
                    <a:lnTo>
                      <a:pt x="1204" y="1901"/>
                    </a:lnTo>
                    <a:lnTo>
                      <a:pt x="1647" y="3073"/>
                    </a:lnTo>
                    <a:lnTo>
                      <a:pt x="2692" y="951"/>
                    </a:lnTo>
                    <a:lnTo>
                      <a:pt x="1014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0" name="Google Shape;1440;p34"/>
              <p:cNvSpPr/>
              <p:nvPr/>
            </p:nvSpPr>
            <p:spPr>
              <a:xfrm>
                <a:off x="4127700" y="2589960"/>
                <a:ext cx="230368" cy="226420"/>
              </a:xfrm>
              <a:custGeom>
                <a:avLst/>
                <a:gdLst/>
                <a:ahLst/>
                <a:cxnLst/>
                <a:rect l="l" t="t" r="r" b="b"/>
                <a:pathLst>
                  <a:path w="7032" h="6912" extrusionOk="0">
                    <a:moveTo>
                      <a:pt x="3516" y="0"/>
                    </a:moveTo>
                    <a:cubicBezTo>
                      <a:pt x="3318" y="0"/>
                      <a:pt x="3120" y="71"/>
                      <a:pt x="2977" y="214"/>
                    </a:cubicBezTo>
                    <a:lnTo>
                      <a:pt x="2629" y="562"/>
                    </a:lnTo>
                    <a:cubicBezTo>
                      <a:pt x="2502" y="721"/>
                      <a:pt x="2312" y="784"/>
                      <a:pt x="2091" y="784"/>
                    </a:cubicBezTo>
                    <a:lnTo>
                      <a:pt x="1616" y="784"/>
                    </a:lnTo>
                    <a:cubicBezTo>
                      <a:pt x="1172" y="784"/>
                      <a:pt x="856" y="1132"/>
                      <a:pt x="856" y="1544"/>
                    </a:cubicBezTo>
                    <a:lnTo>
                      <a:pt x="856" y="2051"/>
                    </a:lnTo>
                    <a:cubicBezTo>
                      <a:pt x="856" y="2241"/>
                      <a:pt x="761" y="2431"/>
                      <a:pt x="634" y="2557"/>
                    </a:cubicBezTo>
                    <a:lnTo>
                      <a:pt x="286" y="2906"/>
                    </a:lnTo>
                    <a:cubicBezTo>
                      <a:pt x="1" y="3223"/>
                      <a:pt x="1" y="3698"/>
                      <a:pt x="286" y="3983"/>
                    </a:cubicBezTo>
                    <a:lnTo>
                      <a:pt x="634" y="4331"/>
                    </a:lnTo>
                    <a:cubicBezTo>
                      <a:pt x="761" y="4489"/>
                      <a:pt x="856" y="4679"/>
                      <a:pt x="856" y="4869"/>
                    </a:cubicBezTo>
                    <a:lnTo>
                      <a:pt x="856" y="5376"/>
                    </a:lnTo>
                    <a:cubicBezTo>
                      <a:pt x="856" y="5788"/>
                      <a:pt x="1204" y="6104"/>
                      <a:pt x="1616" y="6104"/>
                    </a:cubicBezTo>
                    <a:lnTo>
                      <a:pt x="2091" y="6104"/>
                    </a:lnTo>
                    <a:cubicBezTo>
                      <a:pt x="2281" y="6104"/>
                      <a:pt x="2502" y="6199"/>
                      <a:pt x="2629" y="6326"/>
                    </a:cubicBezTo>
                    <a:lnTo>
                      <a:pt x="2977" y="6674"/>
                    </a:lnTo>
                    <a:cubicBezTo>
                      <a:pt x="3120" y="6833"/>
                      <a:pt x="3318" y="6912"/>
                      <a:pt x="3516" y="6912"/>
                    </a:cubicBezTo>
                    <a:cubicBezTo>
                      <a:pt x="3714" y="6912"/>
                      <a:pt x="3912" y="6833"/>
                      <a:pt x="4054" y="6674"/>
                    </a:cubicBezTo>
                    <a:lnTo>
                      <a:pt x="4403" y="6326"/>
                    </a:lnTo>
                    <a:cubicBezTo>
                      <a:pt x="4529" y="6199"/>
                      <a:pt x="4719" y="6104"/>
                      <a:pt x="4941" y="6104"/>
                    </a:cubicBezTo>
                    <a:lnTo>
                      <a:pt x="5416" y="6104"/>
                    </a:lnTo>
                    <a:cubicBezTo>
                      <a:pt x="5828" y="6104"/>
                      <a:pt x="6176" y="5788"/>
                      <a:pt x="6176" y="5376"/>
                    </a:cubicBezTo>
                    <a:lnTo>
                      <a:pt x="6176" y="4869"/>
                    </a:lnTo>
                    <a:cubicBezTo>
                      <a:pt x="6176" y="4679"/>
                      <a:pt x="6271" y="4458"/>
                      <a:pt x="6398" y="4331"/>
                    </a:cubicBezTo>
                    <a:lnTo>
                      <a:pt x="6746" y="3983"/>
                    </a:lnTo>
                    <a:cubicBezTo>
                      <a:pt x="7031" y="3698"/>
                      <a:pt x="7031" y="3223"/>
                      <a:pt x="6746" y="2906"/>
                    </a:cubicBezTo>
                    <a:lnTo>
                      <a:pt x="6398" y="2557"/>
                    </a:lnTo>
                    <a:cubicBezTo>
                      <a:pt x="6239" y="2431"/>
                      <a:pt x="6176" y="2241"/>
                      <a:pt x="6176" y="2051"/>
                    </a:cubicBezTo>
                    <a:lnTo>
                      <a:pt x="6176" y="1544"/>
                    </a:lnTo>
                    <a:cubicBezTo>
                      <a:pt x="6176" y="1132"/>
                      <a:pt x="5828" y="784"/>
                      <a:pt x="5416" y="784"/>
                    </a:cubicBezTo>
                    <a:lnTo>
                      <a:pt x="4941" y="784"/>
                    </a:lnTo>
                    <a:cubicBezTo>
                      <a:pt x="4719" y="784"/>
                      <a:pt x="4529" y="721"/>
                      <a:pt x="4403" y="562"/>
                    </a:cubicBezTo>
                    <a:lnTo>
                      <a:pt x="4054" y="214"/>
                    </a:lnTo>
                    <a:cubicBezTo>
                      <a:pt x="3912" y="71"/>
                      <a:pt x="3714" y="0"/>
                      <a:pt x="3516" y="0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1" name="Google Shape;1441;p34"/>
              <p:cNvSpPr/>
              <p:nvPr/>
            </p:nvSpPr>
            <p:spPr>
              <a:xfrm>
                <a:off x="4122382" y="2582299"/>
                <a:ext cx="240462" cy="240462"/>
              </a:xfrm>
              <a:custGeom>
                <a:avLst/>
                <a:gdLst/>
                <a:ahLst/>
                <a:cxnLst/>
                <a:rect l="l" t="t" r="r" b="b"/>
                <a:pathLst>
                  <a:path w="7538" h="7538" extrusionOk="0">
                    <a:moveTo>
                      <a:pt x="3769" y="317"/>
                    </a:moveTo>
                    <a:cubicBezTo>
                      <a:pt x="3959" y="317"/>
                      <a:pt x="4149" y="381"/>
                      <a:pt x="4307" y="539"/>
                    </a:cubicBezTo>
                    <a:lnTo>
                      <a:pt x="4656" y="887"/>
                    </a:lnTo>
                    <a:cubicBezTo>
                      <a:pt x="4782" y="1046"/>
                      <a:pt x="4972" y="1109"/>
                      <a:pt x="5194" y="1109"/>
                    </a:cubicBezTo>
                    <a:lnTo>
                      <a:pt x="5669" y="1109"/>
                    </a:lnTo>
                    <a:cubicBezTo>
                      <a:pt x="6081" y="1109"/>
                      <a:pt x="6429" y="1457"/>
                      <a:pt x="6429" y="1869"/>
                    </a:cubicBezTo>
                    <a:lnTo>
                      <a:pt x="6429" y="2344"/>
                    </a:lnTo>
                    <a:cubicBezTo>
                      <a:pt x="6429" y="2566"/>
                      <a:pt x="6524" y="2756"/>
                      <a:pt x="6651" y="2882"/>
                    </a:cubicBezTo>
                    <a:lnTo>
                      <a:pt x="6999" y="3231"/>
                    </a:lnTo>
                    <a:cubicBezTo>
                      <a:pt x="7284" y="3548"/>
                      <a:pt x="7284" y="4023"/>
                      <a:pt x="6999" y="4308"/>
                    </a:cubicBezTo>
                    <a:lnTo>
                      <a:pt x="6651" y="4656"/>
                    </a:lnTo>
                    <a:cubicBezTo>
                      <a:pt x="6524" y="4783"/>
                      <a:pt x="6429" y="4973"/>
                      <a:pt x="6429" y="5194"/>
                    </a:cubicBezTo>
                    <a:lnTo>
                      <a:pt x="6429" y="5669"/>
                    </a:lnTo>
                    <a:cubicBezTo>
                      <a:pt x="6429" y="6113"/>
                      <a:pt x="6081" y="6429"/>
                      <a:pt x="5669" y="6429"/>
                    </a:cubicBezTo>
                    <a:lnTo>
                      <a:pt x="5194" y="6429"/>
                    </a:lnTo>
                    <a:cubicBezTo>
                      <a:pt x="4972" y="6429"/>
                      <a:pt x="4782" y="6524"/>
                      <a:pt x="4656" y="6651"/>
                    </a:cubicBezTo>
                    <a:lnTo>
                      <a:pt x="4307" y="6999"/>
                    </a:lnTo>
                    <a:cubicBezTo>
                      <a:pt x="4149" y="7158"/>
                      <a:pt x="3959" y="7221"/>
                      <a:pt x="3769" y="7221"/>
                    </a:cubicBezTo>
                    <a:cubicBezTo>
                      <a:pt x="3579" y="7221"/>
                      <a:pt x="3389" y="7158"/>
                      <a:pt x="3230" y="6999"/>
                    </a:cubicBezTo>
                    <a:lnTo>
                      <a:pt x="2882" y="6651"/>
                    </a:lnTo>
                    <a:cubicBezTo>
                      <a:pt x="2755" y="6524"/>
                      <a:pt x="2565" y="6429"/>
                      <a:pt x="2344" y="6429"/>
                    </a:cubicBezTo>
                    <a:lnTo>
                      <a:pt x="1869" y="6429"/>
                    </a:lnTo>
                    <a:cubicBezTo>
                      <a:pt x="1425" y="6429"/>
                      <a:pt x="1109" y="6113"/>
                      <a:pt x="1109" y="5669"/>
                    </a:cubicBezTo>
                    <a:lnTo>
                      <a:pt x="1109" y="5194"/>
                    </a:lnTo>
                    <a:cubicBezTo>
                      <a:pt x="1109" y="4973"/>
                      <a:pt x="1014" y="4783"/>
                      <a:pt x="887" y="4656"/>
                    </a:cubicBezTo>
                    <a:lnTo>
                      <a:pt x="539" y="4308"/>
                    </a:lnTo>
                    <a:cubicBezTo>
                      <a:pt x="254" y="4023"/>
                      <a:pt x="254" y="3548"/>
                      <a:pt x="539" y="3231"/>
                    </a:cubicBezTo>
                    <a:lnTo>
                      <a:pt x="887" y="2882"/>
                    </a:lnTo>
                    <a:cubicBezTo>
                      <a:pt x="1014" y="2756"/>
                      <a:pt x="1109" y="2566"/>
                      <a:pt x="1109" y="2344"/>
                    </a:cubicBezTo>
                    <a:lnTo>
                      <a:pt x="1109" y="1869"/>
                    </a:lnTo>
                    <a:cubicBezTo>
                      <a:pt x="1109" y="1457"/>
                      <a:pt x="1425" y="1109"/>
                      <a:pt x="1869" y="1109"/>
                    </a:cubicBezTo>
                    <a:lnTo>
                      <a:pt x="2344" y="1109"/>
                    </a:lnTo>
                    <a:cubicBezTo>
                      <a:pt x="2534" y="1109"/>
                      <a:pt x="2755" y="1046"/>
                      <a:pt x="2882" y="887"/>
                    </a:cubicBezTo>
                    <a:lnTo>
                      <a:pt x="3230" y="539"/>
                    </a:lnTo>
                    <a:cubicBezTo>
                      <a:pt x="3389" y="381"/>
                      <a:pt x="3579" y="317"/>
                      <a:pt x="3769" y="317"/>
                    </a:cubicBezTo>
                    <a:close/>
                    <a:moveTo>
                      <a:pt x="3769" y="1"/>
                    </a:moveTo>
                    <a:cubicBezTo>
                      <a:pt x="3484" y="1"/>
                      <a:pt x="3199" y="96"/>
                      <a:pt x="3009" y="317"/>
                    </a:cubicBezTo>
                    <a:lnTo>
                      <a:pt x="2660" y="666"/>
                    </a:lnTo>
                    <a:cubicBezTo>
                      <a:pt x="2565" y="729"/>
                      <a:pt x="2470" y="792"/>
                      <a:pt x="2344" y="792"/>
                    </a:cubicBezTo>
                    <a:lnTo>
                      <a:pt x="1869" y="792"/>
                    </a:lnTo>
                    <a:cubicBezTo>
                      <a:pt x="1267" y="792"/>
                      <a:pt x="792" y="1267"/>
                      <a:pt x="792" y="1869"/>
                    </a:cubicBezTo>
                    <a:lnTo>
                      <a:pt x="792" y="2344"/>
                    </a:lnTo>
                    <a:cubicBezTo>
                      <a:pt x="792" y="2471"/>
                      <a:pt x="729" y="2566"/>
                      <a:pt x="665" y="2661"/>
                    </a:cubicBezTo>
                    <a:lnTo>
                      <a:pt x="317" y="3009"/>
                    </a:lnTo>
                    <a:cubicBezTo>
                      <a:pt x="95" y="3199"/>
                      <a:pt x="0" y="3484"/>
                      <a:pt x="0" y="3769"/>
                    </a:cubicBezTo>
                    <a:cubicBezTo>
                      <a:pt x="0" y="4054"/>
                      <a:pt x="95" y="4339"/>
                      <a:pt x="317" y="4529"/>
                    </a:cubicBezTo>
                    <a:lnTo>
                      <a:pt x="665" y="4878"/>
                    </a:lnTo>
                    <a:cubicBezTo>
                      <a:pt x="729" y="4973"/>
                      <a:pt x="792" y="5068"/>
                      <a:pt x="792" y="5194"/>
                    </a:cubicBezTo>
                    <a:lnTo>
                      <a:pt x="792" y="5669"/>
                    </a:lnTo>
                    <a:cubicBezTo>
                      <a:pt x="792" y="6271"/>
                      <a:pt x="1267" y="6746"/>
                      <a:pt x="1869" y="6746"/>
                    </a:cubicBezTo>
                    <a:lnTo>
                      <a:pt x="2344" y="6746"/>
                    </a:lnTo>
                    <a:cubicBezTo>
                      <a:pt x="2470" y="6746"/>
                      <a:pt x="2565" y="6809"/>
                      <a:pt x="2660" y="6873"/>
                    </a:cubicBezTo>
                    <a:lnTo>
                      <a:pt x="3009" y="7221"/>
                    </a:lnTo>
                    <a:cubicBezTo>
                      <a:pt x="3199" y="7443"/>
                      <a:pt x="3484" y="7538"/>
                      <a:pt x="3769" y="7538"/>
                    </a:cubicBezTo>
                    <a:cubicBezTo>
                      <a:pt x="4054" y="7538"/>
                      <a:pt x="4339" y="7443"/>
                      <a:pt x="4529" y="7221"/>
                    </a:cubicBezTo>
                    <a:lnTo>
                      <a:pt x="4877" y="6873"/>
                    </a:lnTo>
                    <a:cubicBezTo>
                      <a:pt x="4972" y="6809"/>
                      <a:pt x="5067" y="6746"/>
                      <a:pt x="5194" y="6746"/>
                    </a:cubicBezTo>
                    <a:lnTo>
                      <a:pt x="5669" y="6746"/>
                    </a:lnTo>
                    <a:cubicBezTo>
                      <a:pt x="6271" y="6746"/>
                      <a:pt x="6746" y="6271"/>
                      <a:pt x="6746" y="5669"/>
                    </a:cubicBezTo>
                    <a:lnTo>
                      <a:pt x="6746" y="5194"/>
                    </a:lnTo>
                    <a:cubicBezTo>
                      <a:pt x="6746" y="5068"/>
                      <a:pt x="6809" y="4973"/>
                      <a:pt x="6872" y="4878"/>
                    </a:cubicBezTo>
                    <a:lnTo>
                      <a:pt x="7221" y="4529"/>
                    </a:lnTo>
                    <a:cubicBezTo>
                      <a:pt x="7442" y="4339"/>
                      <a:pt x="7537" y="4054"/>
                      <a:pt x="7537" y="3769"/>
                    </a:cubicBezTo>
                    <a:cubicBezTo>
                      <a:pt x="7537" y="3484"/>
                      <a:pt x="7442" y="3199"/>
                      <a:pt x="7221" y="3009"/>
                    </a:cubicBezTo>
                    <a:lnTo>
                      <a:pt x="6872" y="2661"/>
                    </a:lnTo>
                    <a:cubicBezTo>
                      <a:pt x="6809" y="2566"/>
                      <a:pt x="6746" y="2471"/>
                      <a:pt x="6746" y="2344"/>
                    </a:cubicBezTo>
                    <a:lnTo>
                      <a:pt x="6746" y="1869"/>
                    </a:lnTo>
                    <a:cubicBezTo>
                      <a:pt x="6746" y="1267"/>
                      <a:pt x="6271" y="792"/>
                      <a:pt x="5669" y="792"/>
                    </a:cubicBezTo>
                    <a:lnTo>
                      <a:pt x="5194" y="792"/>
                    </a:lnTo>
                    <a:cubicBezTo>
                      <a:pt x="5067" y="792"/>
                      <a:pt x="4972" y="729"/>
                      <a:pt x="4877" y="666"/>
                    </a:cubicBezTo>
                    <a:lnTo>
                      <a:pt x="4529" y="317"/>
                    </a:lnTo>
                    <a:cubicBezTo>
                      <a:pt x="4339" y="96"/>
                      <a:pt x="4054" y="1"/>
                      <a:pt x="3769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2" name="Google Shape;1442;p34"/>
              <p:cNvSpPr/>
              <p:nvPr/>
            </p:nvSpPr>
            <p:spPr>
              <a:xfrm>
                <a:off x="4191063" y="2650999"/>
                <a:ext cx="103069" cy="103069"/>
              </a:xfrm>
              <a:custGeom>
                <a:avLst/>
                <a:gdLst/>
                <a:ahLst/>
                <a:cxnLst/>
                <a:rect l="l" t="t" r="r" b="b"/>
                <a:pathLst>
                  <a:path w="3231" h="3231" extrusionOk="0">
                    <a:moveTo>
                      <a:pt x="1616" y="0"/>
                    </a:moveTo>
                    <a:cubicBezTo>
                      <a:pt x="729" y="0"/>
                      <a:pt x="1" y="728"/>
                      <a:pt x="1" y="1615"/>
                    </a:cubicBezTo>
                    <a:cubicBezTo>
                      <a:pt x="1" y="2502"/>
                      <a:pt x="729" y="3230"/>
                      <a:pt x="1616" y="3230"/>
                    </a:cubicBezTo>
                    <a:cubicBezTo>
                      <a:pt x="2503" y="3230"/>
                      <a:pt x="3231" y="2502"/>
                      <a:pt x="3231" y="1615"/>
                    </a:cubicBezTo>
                    <a:cubicBezTo>
                      <a:pt x="3231" y="728"/>
                      <a:pt x="2503" y="0"/>
                      <a:pt x="161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3" name="Google Shape;1443;p34"/>
              <p:cNvSpPr/>
              <p:nvPr/>
            </p:nvSpPr>
            <p:spPr>
              <a:xfrm>
                <a:off x="4180982" y="2636737"/>
                <a:ext cx="123262" cy="123294"/>
              </a:xfrm>
              <a:custGeom>
                <a:avLst/>
                <a:gdLst/>
                <a:ahLst/>
                <a:cxnLst/>
                <a:rect l="l" t="t" r="r" b="b"/>
                <a:pathLst>
                  <a:path w="3864" h="3865" extrusionOk="0">
                    <a:moveTo>
                      <a:pt x="1932" y="317"/>
                    </a:moveTo>
                    <a:cubicBezTo>
                      <a:pt x="2819" y="317"/>
                      <a:pt x="3547" y="1045"/>
                      <a:pt x="3547" y="1932"/>
                    </a:cubicBezTo>
                    <a:cubicBezTo>
                      <a:pt x="3547" y="2819"/>
                      <a:pt x="2819" y="3547"/>
                      <a:pt x="1932" y="3547"/>
                    </a:cubicBezTo>
                    <a:cubicBezTo>
                      <a:pt x="1045" y="3547"/>
                      <a:pt x="317" y="2819"/>
                      <a:pt x="317" y="1932"/>
                    </a:cubicBezTo>
                    <a:cubicBezTo>
                      <a:pt x="317" y="1045"/>
                      <a:pt x="1045" y="317"/>
                      <a:pt x="1932" y="317"/>
                    </a:cubicBezTo>
                    <a:close/>
                    <a:moveTo>
                      <a:pt x="1932" y="0"/>
                    </a:moveTo>
                    <a:cubicBezTo>
                      <a:pt x="855" y="0"/>
                      <a:pt x="0" y="855"/>
                      <a:pt x="0" y="1932"/>
                    </a:cubicBezTo>
                    <a:cubicBezTo>
                      <a:pt x="0" y="3009"/>
                      <a:pt x="855" y="3864"/>
                      <a:pt x="1932" y="3864"/>
                    </a:cubicBezTo>
                    <a:cubicBezTo>
                      <a:pt x="3009" y="3864"/>
                      <a:pt x="3864" y="3009"/>
                      <a:pt x="3864" y="1932"/>
                    </a:cubicBezTo>
                    <a:cubicBezTo>
                      <a:pt x="3864" y="855"/>
                      <a:pt x="3009" y="0"/>
                      <a:pt x="1932" y="0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4" name="Google Shape;1444;p34"/>
            <p:cNvSpPr/>
            <p:nvPr/>
          </p:nvSpPr>
          <p:spPr>
            <a:xfrm>
              <a:off x="3742517" y="2725178"/>
              <a:ext cx="294022" cy="10144"/>
            </a:xfrm>
            <a:custGeom>
              <a:avLst/>
              <a:gdLst/>
              <a:ahLst/>
              <a:cxnLst/>
              <a:rect l="l" t="t" r="r" b="b"/>
              <a:pathLst>
                <a:path w="9217" h="318" extrusionOk="0">
                  <a:moveTo>
                    <a:pt x="1" y="1"/>
                  </a:moveTo>
                  <a:lnTo>
                    <a:pt x="1" y="317"/>
                  </a:lnTo>
                  <a:lnTo>
                    <a:pt x="634" y="317"/>
                  </a:lnTo>
                  <a:lnTo>
                    <a:pt x="634" y="1"/>
                  </a:lnTo>
                  <a:close/>
                  <a:moveTo>
                    <a:pt x="1299" y="1"/>
                  </a:moveTo>
                  <a:lnTo>
                    <a:pt x="1299" y="317"/>
                  </a:lnTo>
                  <a:lnTo>
                    <a:pt x="1932" y="317"/>
                  </a:lnTo>
                  <a:lnTo>
                    <a:pt x="1932" y="1"/>
                  </a:lnTo>
                  <a:close/>
                  <a:moveTo>
                    <a:pt x="2566" y="1"/>
                  </a:moveTo>
                  <a:lnTo>
                    <a:pt x="2566" y="317"/>
                  </a:lnTo>
                  <a:lnTo>
                    <a:pt x="3231" y="317"/>
                  </a:lnTo>
                  <a:lnTo>
                    <a:pt x="3231" y="1"/>
                  </a:lnTo>
                  <a:close/>
                  <a:moveTo>
                    <a:pt x="3864" y="1"/>
                  </a:moveTo>
                  <a:lnTo>
                    <a:pt x="3864" y="317"/>
                  </a:lnTo>
                  <a:lnTo>
                    <a:pt x="4498" y="317"/>
                  </a:lnTo>
                  <a:lnTo>
                    <a:pt x="4498" y="1"/>
                  </a:lnTo>
                  <a:close/>
                  <a:moveTo>
                    <a:pt x="5131" y="1"/>
                  </a:moveTo>
                  <a:lnTo>
                    <a:pt x="5131" y="317"/>
                  </a:lnTo>
                  <a:lnTo>
                    <a:pt x="5796" y="317"/>
                  </a:lnTo>
                  <a:lnTo>
                    <a:pt x="5796" y="1"/>
                  </a:lnTo>
                  <a:close/>
                  <a:moveTo>
                    <a:pt x="6429" y="1"/>
                  </a:moveTo>
                  <a:lnTo>
                    <a:pt x="6429" y="317"/>
                  </a:lnTo>
                  <a:lnTo>
                    <a:pt x="7095" y="317"/>
                  </a:lnTo>
                  <a:lnTo>
                    <a:pt x="7095" y="1"/>
                  </a:lnTo>
                  <a:close/>
                  <a:moveTo>
                    <a:pt x="7728" y="1"/>
                  </a:moveTo>
                  <a:lnTo>
                    <a:pt x="7728" y="317"/>
                  </a:lnTo>
                  <a:lnTo>
                    <a:pt x="8361" y="317"/>
                  </a:lnTo>
                  <a:lnTo>
                    <a:pt x="8361" y="1"/>
                  </a:lnTo>
                  <a:close/>
                  <a:moveTo>
                    <a:pt x="9026" y="1"/>
                  </a:moveTo>
                  <a:lnTo>
                    <a:pt x="9026" y="317"/>
                  </a:lnTo>
                  <a:lnTo>
                    <a:pt x="9216" y="317"/>
                  </a:lnTo>
                  <a:lnTo>
                    <a:pt x="9216" y="1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5" name="Google Shape;1445;p34"/>
            <p:cNvSpPr/>
            <p:nvPr/>
          </p:nvSpPr>
          <p:spPr>
            <a:xfrm>
              <a:off x="3492995" y="1500760"/>
              <a:ext cx="421303" cy="421303"/>
            </a:xfrm>
            <a:custGeom>
              <a:avLst/>
              <a:gdLst/>
              <a:ahLst/>
              <a:cxnLst/>
              <a:rect l="l" t="t" r="r" b="b"/>
              <a:pathLst>
                <a:path w="13207" h="13207" extrusionOk="0">
                  <a:moveTo>
                    <a:pt x="6524" y="1"/>
                  </a:moveTo>
                  <a:cubicBezTo>
                    <a:pt x="6303" y="1"/>
                    <a:pt x="6081" y="33"/>
                    <a:pt x="5859" y="33"/>
                  </a:cubicBezTo>
                  <a:lnTo>
                    <a:pt x="5891" y="381"/>
                  </a:lnTo>
                  <a:cubicBezTo>
                    <a:pt x="6112" y="349"/>
                    <a:pt x="6303" y="318"/>
                    <a:pt x="6524" y="318"/>
                  </a:cubicBezTo>
                  <a:lnTo>
                    <a:pt x="6524" y="1"/>
                  </a:lnTo>
                  <a:close/>
                  <a:moveTo>
                    <a:pt x="7189" y="33"/>
                  </a:moveTo>
                  <a:lnTo>
                    <a:pt x="7158" y="349"/>
                  </a:lnTo>
                  <a:cubicBezTo>
                    <a:pt x="7348" y="381"/>
                    <a:pt x="7569" y="381"/>
                    <a:pt x="7759" y="444"/>
                  </a:cubicBezTo>
                  <a:lnTo>
                    <a:pt x="7823" y="128"/>
                  </a:lnTo>
                  <a:cubicBezTo>
                    <a:pt x="7633" y="64"/>
                    <a:pt x="7411" y="64"/>
                    <a:pt x="7189" y="33"/>
                  </a:cubicBezTo>
                  <a:close/>
                  <a:moveTo>
                    <a:pt x="5194" y="159"/>
                  </a:moveTo>
                  <a:cubicBezTo>
                    <a:pt x="5004" y="191"/>
                    <a:pt x="4782" y="254"/>
                    <a:pt x="4561" y="318"/>
                  </a:cubicBezTo>
                  <a:lnTo>
                    <a:pt x="4656" y="634"/>
                  </a:lnTo>
                  <a:cubicBezTo>
                    <a:pt x="4877" y="571"/>
                    <a:pt x="5067" y="508"/>
                    <a:pt x="5289" y="476"/>
                  </a:cubicBezTo>
                  <a:lnTo>
                    <a:pt x="5194" y="159"/>
                  </a:lnTo>
                  <a:close/>
                  <a:moveTo>
                    <a:pt x="8488" y="286"/>
                  </a:moveTo>
                  <a:lnTo>
                    <a:pt x="8393" y="571"/>
                  </a:lnTo>
                  <a:cubicBezTo>
                    <a:pt x="8583" y="634"/>
                    <a:pt x="8773" y="698"/>
                    <a:pt x="8963" y="793"/>
                  </a:cubicBezTo>
                  <a:lnTo>
                    <a:pt x="9089" y="476"/>
                  </a:lnTo>
                  <a:cubicBezTo>
                    <a:pt x="8899" y="413"/>
                    <a:pt x="8678" y="349"/>
                    <a:pt x="8488" y="286"/>
                  </a:cubicBezTo>
                  <a:close/>
                  <a:moveTo>
                    <a:pt x="3959" y="571"/>
                  </a:moveTo>
                  <a:cubicBezTo>
                    <a:pt x="3737" y="666"/>
                    <a:pt x="3547" y="761"/>
                    <a:pt x="3357" y="856"/>
                  </a:cubicBezTo>
                  <a:lnTo>
                    <a:pt x="3516" y="1141"/>
                  </a:lnTo>
                  <a:cubicBezTo>
                    <a:pt x="3706" y="1046"/>
                    <a:pt x="3896" y="951"/>
                    <a:pt x="4086" y="856"/>
                  </a:cubicBezTo>
                  <a:lnTo>
                    <a:pt x="3959" y="571"/>
                  </a:lnTo>
                  <a:close/>
                  <a:moveTo>
                    <a:pt x="9691" y="761"/>
                  </a:moveTo>
                  <a:lnTo>
                    <a:pt x="9533" y="1046"/>
                  </a:lnTo>
                  <a:cubicBezTo>
                    <a:pt x="9723" y="1141"/>
                    <a:pt x="9913" y="1268"/>
                    <a:pt x="10071" y="1363"/>
                  </a:cubicBezTo>
                  <a:lnTo>
                    <a:pt x="10261" y="1109"/>
                  </a:lnTo>
                  <a:cubicBezTo>
                    <a:pt x="10071" y="983"/>
                    <a:pt x="9881" y="856"/>
                    <a:pt x="9691" y="761"/>
                  </a:cubicBezTo>
                  <a:close/>
                  <a:moveTo>
                    <a:pt x="2819" y="1204"/>
                  </a:moveTo>
                  <a:cubicBezTo>
                    <a:pt x="2629" y="1331"/>
                    <a:pt x="2471" y="1458"/>
                    <a:pt x="2281" y="1616"/>
                  </a:cubicBezTo>
                  <a:lnTo>
                    <a:pt x="2502" y="1869"/>
                  </a:lnTo>
                  <a:cubicBezTo>
                    <a:pt x="2661" y="1711"/>
                    <a:pt x="2819" y="1584"/>
                    <a:pt x="3009" y="1458"/>
                  </a:cubicBezTo>
                  <a:lnTo>
                    <a:pt x="2819" y="1204"/>
                  </a:lnTo>
                  <a:close/>
                  <a:moveTo>
                    <a:pt x="10800" y="1489"/>
                  </a:moveTo>
                  <a:lnTo>
                    <a:pt x="10578" y="1743"/>
                  </a:lnTo>
                  <a:cubicBezTo>
                    <a:pt x="10736" y="1869"/>
                    <a:pt x="10895" y="2028"/>
                    <a:pt x="11053" y="2154"/>
                  </a:cubicBezTo>
                  <a:lnTo>
                    <a:pt x="11275" y="1933"/>
                  </a:lnTo>
                  <a:cubicBezTo>
                    <a:pt x="11116" y="1774"/>
                    <a:pt x="10958" y="1648"/>
                    <a:pt x="10800" y="1489"/>
                  </a:cubicBezTo>
                  <a:close/>
                  <a:moveTo>
                    <a:pt x="1806" y="2059"/>
                  </a:moveTo>
                  <a:cubicBezTo>
                    <a:pt x="1647" y="2249"/>
                    <a:pt x="1520" y="2408"/>
                    <a:pt x="1394" y="2566"/>
                  </a:cubicBezTo>
                  <a:lnTo>
                    <a:pt x="1647" y="2788"/>
                  </a:lnTo>
                  <a:cubicBezTo>
                    <a:pt x="1774" y="2598"/>
                    <a:pt x="1901" y="2439"/>
                    <a:pt x="2027" y="2281"/>
                  </a:cubicBezTo>
                  <a:lnTo>
                    <a:pt x="1806" y="2059"/>
                  </a:lnTo>
                  <a:close/>
                  <a:moveTo>
                    <a:pt x="11718" y="2439"/>
                  </a:moveTo>
                  <a:lnTo>
                    <a:pt x="11465" y="2629"/>
                  </a:lnTo>
                  <a:cubicBezTo>
                    <a:pt x="11591" y="2788"/>
                    <a:pt x="11718" y="2978"/>
                    <a:pt x="11845" y="3136"/>
                  </a:cubicBezTo>
                  <a:lnTo>
                    <a:pt x="12130" y="2946"/>
                  </a:lnTo>
                  <a:cubicBezTo>
                    <a:pt x="12003" y="2788"/>
                    <a:pt x="11876" y="2598"/>
                    <a:pt x="11718" y="2439"/>
                  </a:cubicBezTo>
                  <a:close/>
                  <a:moveTo>
                    <a:pt x="1014" y="3104"/>
                  </a:moveTo>
                  <a:cubicBezTo>
                    <a:pt x="887" y="3294"/>
                    <a:pt x="792" y="3484"/>
                    <a:pt x="665" y="3706"/>
                  </a:cubicBezTo>
                  <a:lnTo>
                    <a:pt x="982" y="3833"/>
                  </a:lnTo>
                  <a:cubicBezTo>
                    <a:pt x="1077" y="3643"/>
                    <a:pt x="1172" y="3453"/>
                    <a:pt x="1267" y="3294"/>
                  </a:cubicBezTo>
                  <a:lnTo>
                    <a:pt x="1014" y="3104"/>
                  </a:lnTo>
                  <a:close/>
                  <a:moveTo>
                    <a:pt x="12446" y="3516"/>
                  </a:moveTo>
                  <a:lnTo>
                    <a:pt x="12161" y="3675"/>
                  </a:lnTo>
                  <a:cubicBezTo>
                    <a:pt x="12256" y="3865"/>
                    <a:pt x="12351" y="4055"/>
                    <a:pt x="12446" y="4245"/>
                  </a:cubicBezTo>
                  <a:lnTo>
                    <a:pt x="12731" y="4118"/>
                  </a:lnTo>
                  <a:cubicBezTo>
                    <a:pt x="12668" y="3928"/>
                    <a:pt x="12573" y="3706"/>
                    <a:pt x="12446" y="3516"/>
                  </a:cubicBezTo>
                  <a:close/>
                  <a:moveTo>
                    <a:pt x="412" y="4308"/>
                  </a:moveTo>
                  <a:cubicBezTo>
                    <a:pt x="349" y="4498"/>
                    <a:pt x="285" y="4720"/>
                    <a:pt x="222" y="4941"/>
                  </a:cubicBezTo>
                  <a:lnTo>
                    <a:pt x="539" y="5005"/>
                  </a:lnTo>
                  <a:cubicBezTo>
                    <a:pt x="602" y="4815"/>
                    <a:pt x="634" y="4625"/>
                    <a:pt x="729" y="4403"/>
                  </a:cubicBezTo>
                  <a:lnTo>
                    <a:pt x="412" y="4308"/>
                  </a:lnTo>
                  <a:close/>
                  <a:moveTo>
                    <a:pt x="12953" y="4751"/>
                  </a:moveTo>
                  <a:lnTo>
                    <a:pt x="12636" y="4846"/>
                  </a:lnTo>
                  <a:cubicBezTo>
                    <a:pt x="12700" y="5036"/>
                    <a:pt x="12731" y="5226"/>
                    <a:pt x="12795" y="5448"/>
                  </a:cubicBezTo>
                  <a:lnTo>
                    <a:pt x="13111" y="5385"/>
                  </a:lnTo>
                  <a:cubicBezTo>
                    <a:pt x="13080" y="5163"/>
                    <a:pt x="13016" y="4973"/>
                    <a:pt x="12953" y="4751"/>
                  </a:cubicBezTo>
                  <a:close/>
                  <a:moveTo>
                    <a:pt x="95" y="5575"/>
                  </a:moveTo>
                  <a:cubicBezTo>
                    <a:pt x="64" y="5796"/>
                    <a:pt x="32" y="6018"/>
                    <a:pt x="32" y="6240"/>
                  </a:cubicBezTo>
                  <a:lnTo>
                    <a:pt x="349" y="6240"/>
                  </a:lnTo>
                  <a:cubicBezTo>
                    <a:pt x="349" y="6050"/>
                    <a:pt x="380" y="5828"/>
                    <a:pt x="412" y="5606"/>
                  </a:cubicBezTo>
                  <a:lnTo>
                    <a:pt x="95" y="5575"/>
                  </a:lnTo>
                  <a:close/>
                  <a:moveTo>
                    <a:pt x="13175" y="6050"/>
                  </a:moveTo>
                  <a:lnTo>
                    <a:pt x="12858" y="6081"/>
                  </a:lnTo>
                  <a:cubicBezTo>
                    <a:pt x="12890" y="6240"/>
                    <a:pt x="12890" y="6430"/>
                    <a:pt x="12890" y="6620"/>
                  </a:cubicBezTo>
                  <a:cubicBezTo>
                    <a:pt x="12890" y="6810"/>
                    <a:pt x="12890" y="7031"/>
                    <a:pt x="12858" y="7221"/>
                  </a:cubicBezTo>
                  <a:lnTo>
                    <a:pt x="13175" y="7253"/>
                  </a:lnTo>
                  <a:cubicBezTo>
                    <a:pt x="13206" y="7063"/>
                    <a:pt x="13206" y="6841"/>
                    <a:pt x="13206" y="6620"/>
                  </a:cubicBezTo>
                  <a:cubicBezTo>
                    <a:pt x="13206" y="6430"/>
                    <a:pt x="13206" y="6240"/>
                    <a:pt x="13175" y="6050"/>
                  </a:cubicBezTo>
                  <a:close/>
                  <a:moveTo>
                    <a:pt x="349" y="6873"/>
                  </a:moveTo>
                  <a:lnTo>
                    <a:pt x="0" y="6905"/>
                  </a:lnTo>
                  <a:cubicBezTo>
                    <a:pt x="32" y="7095"/>
                    <a:pt x="32" y="7316"/>
                    <a:pt x="64" y="7538"/>
                  </a:cubicBezTo>
                  <a:lnTo>
                    <a:pt x="380" y="7506"/>
                  </a:lnTo>
                  <a:cubicBezTo>
                    <a:pt x="349" y="7285"/>
                    <a:pt x="349" y="7095"/>
                    <a:pt x="349" y="6873"/>
                  </a:cubicBezTo>
                  <a:close/>
                  <a:moveTo>
                    <a:pt x="12763" y="7855"/>
                  </a:moveTo>
                  <a:cubicBezTo>
                    <a:pt x="12731" y="8045"/>
                    <a:pt x="12668" y="8266"/>
                    <a:pt x="12605" y="8457"/>
                  </a:cubicBezTo>
                  <a:lnTo>
                    <a:pt x="12921" y="8552"/>
                  </a:lnTo>
                  <a:cubicBezTo>
                    <a:pt x="12985" y="8361"/>
                    <a:pt x="13048" y="8140"/>
                    <a:pt x="13080" y="7918"/>
                  </a:cubicBezTo>
                  <a:lnTo>
                    <a:pt x="12763" y="7855"/>
                  </a:lnTo>
                  <a:close/>
                  <a:moveTo>
                    <a:pt x="507" y="8108"/>
                  </a:moveTo>
                  <a:lnTo>
                    <a:pt x="190" y="8203"/>
                  </a:lnTo>
                  <a:cubicBezTo>
                    <a:pt x="254" y="8425"/>
                    <a:pt x="317" y="8615"/>
                    <a:pt x="380" y="8837"/>
                  </a:cubicBezTo>
                  <a:lnTo>
                    <a:pt x="697" y="8710"/>
                  </a:lnTo>
                  <a:cubicBezTo>
                    <a:pt x="634" y="8520"/>
                    <a:pt x="570" y="8330"/>
                    <a:pt x="507" y="8108"/>
                  </a:cubicBezTo>
                  <a:close/>
                  <a:moveTo>
                    <a:pt x="12415" y="9058"/>
                  </a:moveTo>
                  <a:cubicBezTo>
                    <a:pt x="12320" y="9248"/>
                    <a:pt x="12225" y="9438"/>
                    <a:pt x="12130" y="9628"/>
                  </a:cubicBezTo>
                  <a:lnTo>
                    <a:pt x="12415" y="9787"/>
                  </a:lnTo>
                  <a:cubicBezTo>
                    <a:pt x="12510" y="9565"/>
                    <a:pt x="12605" y="9375"/>
                    <a:pt x="12700" y="9185"/>
                  </a:cubicBezTo>
                  <a:lnTo>
                    <a:pt x="12415" y="9058"/>
                  </a:lnTo>
                  <a:close/>
                  <a:moveTo>
                    <a:pt x="950" y="9312"/>
                  </a:moveTo>
                  <a:lnTo>
                    <a:pt x="634" y="9438"/>
                  </a:lnTo>
                  <a:cubicBezTo>
                    <a:pt x="729" y="9628"/>
                    <a:pt x="855" y="9818"/>
                    <a:pt x="950" y="10008"/>
                  </a:cubicBezTo>
                  <a:lnTo>
                    <a:pt x="1235" y="9850"/>
                  </a:lnTo>
                  <a:cubicBezTo>
                    <a:pt x="1140" y="9660"/>
                    <a:pt x="1014" y="9502"/>
                    <a:pt x="950" y="9312"/>
                  </a:cubicBezTo>
                  <a:close/>
                  <a:moveTo>
                    <a:pt x="11813" y="10167"/>
                  </a:moveTo>
                  <a:cubicBezTo>
                    <a:pt x="11686" y="10325"/>
                    <a:pt x="11560" y="10483"/>
                    <a:pt x="11433" y="10642"/>
                  </a:cubicBezTo>
                  <a:lnTo>
                    <a:pt x="11655" y="10863"/>
                  </a:lnTo>
                  <a:cubicBezTo>
                    <a:pt x="11813" y="10705"/>
                    <a:pt x="11940" y="10515"/>
                    <a:pt x="12066" y="10357"/>
                  </a:cubicBezTo>
                  <a:lnTo>
                    <a:pt x="11813" y="10167"/>
                  </a:lnTo>
                  <a:close/>
                  <a:moveTo>
                    <a:pt x="1584" y="10357"/>
                  </a:moveTo>
                  <a:lnTo>
                    <a:pt x="1330" y="10578"/>
                  </a:lnTo>
                  <a:cubicBezTo>
                    <a:pt x="1457" y="10737"/>
                    <a:pt x="1584" y="10927"/>
                    <a:pt x="1742" y="11085"/>
                  </a:cubicBezTo>
                  <a:lnTo>
                    <a:pt x="1996" y="10863"/>
                  </a:lnTo>
                  <a:cubicBezTo>
                    <a:pt x="1837" y="10705"/>
                    <a:pt x="1710" y="10547"/>
                    <a:pt x="1584" y="10357"/>
                  </a:cubicBezTo>
                  <a:close/>
                  <a:moveTo>
                    <a:pt x="10990" y="11117"/>
                  </a:moveTo>
                  <a:cubicBezTo>
                    <a:pt x="10831" y="11275"/>
                    <a:pt x="10673" y="11402"/>
                    <a:pt x="10514" y="11528"/>
                  </a:cubicBezTo>
                  <a:lnTo>
                    <a:pt x="10736" y="11782"/>
                  </a:lnTo>
                  <a:cubicBezTo>
                    <a:pt x="10895" y="11655"/>
                    <a:pt x="11053" y="11497"/>
                    <a:pt x="11211" y="11338"/>
                  </a:cubicBezTo>
                  <a:lnTo>
                    <a:pt x="10990" y="11117"/>
                  </a:lnTo>
                  <a:close/>
                  <a:moveTo>
                    <a:pt x="2439" y="11307"/>
                  </a:moveTo>
                  <a:lnTo>
                    <a:pt x="2217" y="11528"/>
                  </a:lnTo>
                  <a:cubicBezTo>
                    <a:pt x="2376" y="11687"/>
                    <a:pt x="2566" y="11813"/>
                    <a:pt x="2724" y="11940"/>
                  </a:cubicBezTo>
                  <a:lnTo>
                    <a:pt x="2914" y="11687"/>
                  </a:lnTo>
                  <a:cubicBezTo>
                    <a:pt x="2756" y="11560"/>
                    <a:pt x="2566" y="11433"/>
                    <a:pt x="2439" y="11307"/>
                  </a:cubicBezTo>
                  <a:close/>
                  <a:moveTo>
                    <a:pt x="10008" y="11908"/>
                  </a:moveTo>
                  <a:cubicBezTo>
                    <a:pt x="9849" y="12003"/>
                    <a:pt x="9659" y="12130"/>
                    <a:pt x="9469" y="12225"/>
                  </a:cubicBezTo>
                  <a:lnTo>
                    <a:pt x="9628" y="12510"/>
                  </a:lnTo>
                  <a:cubicBezTo>
                    <a:pt x="9818" y="12383"/>
                    <a:pt x="10008" y="12288"/>
                    <a:pt x="10198" y="12162"/>
                  </a:cubicBezTo>
                  <a:lnTo>
                    <a:pt x="10008" y="11908"/>
                  </a:lnTo>
                  <a:close/>
                  <a:moveTo>
                    <a:pt x="3452" y="12035"/>
                  </a:moveTo>
                  <a:lnTo>
                    <a:pt x="3294" y="12320"/>
                  </a:lnTo>
                  <a:cubicBezTo>
                    <a:pt x="3484" y="12415"/>
                    <a:pt x="3674" y="12542"/>
                    <a:pt x="3864" y="12605"/>
                  </a:cubicBezTo>
                  <a:lnTo>
                    <a:pt x="3991" y="12320"/>
                  </a:lnTo>
                  <a:cubicBezTo>
                    <a:pt x="3801" y="12225"/>
                    <a:pt x="3611" y="12130"/>
                    <a:pt x="3452" y="12035"/>
                  </a:cubicBezTo>
                  <a:close/>
                  <a:moveTo>
                    <a:pt x="8899" y="12478"/>
                  </a:moveTo>
                  <a:cubicBezTo>
                    <a:pt x="8678" y="12542"/>
                    <a:pt x="8488" y="12605"/>
                    <a:pt x="8298" y="12668"/>
                  </a:cubicBezTo>
                  <a:lnTo>
                    <a:pt x="8393" y="12985"/>
                  </a:lnTo>
                  <a:cubicBezTo>
                    <a:pt x="8583" y="12922"/>
                    <a:pt x="8804" y="12858"/>
                    <a:pt x="8994" y="12763"/>
                  </a:cubicBezTo>
                  <a:lnTo>
                    <a:pt x="8899" y="12478"/>
                  </a:lnTo>
                  <a:close/>
                  <a:moveTo>
                    <a:pt x="4592" y="12542"/>
                  </a:moveTo>
                  <a:lnTo>
                    <a:pt x="4466" y="12858"/>
                  </a:lnTo>
                  <a:cubicBezTo>
                    <a:pt x="4687" y="12922"/>
                    <a:pt x="4909" y="12985"/>
                    <a:pt x="5131" y="13048"/>
                  </a:cubicBezTo>
                  <a:lnTo>
                    <a:pt x="5194" y="12732"/>
                  </a:lnTo>
                  <a:cubicBezTo>
                    <a:pt x="4972" y="12668"/>
                    <a:pt x="4782" y="12637"/>
                    <a:pt x="4592" y="12542"/>
                  </a:cubicBezTo>
                  <a:close/>
                  <a:moveTo>
                    <a:pt x="5796" y="12827"/>
                  </a:moveTo>
                  <a:lnTo>
                    <a:pt x="5764" y="13175"/>
                  </a:lnTo>
                  <a:cubicBezTo>
                    <a:pt x="5986" y="13175"/>
                    <a:pt x="6208" y="13207"/>
                    <a:pt x="6429" y="13207"/>
                  </a:cubicBezTo>
                  <a:lnTo>
                    <a:pt x="6429" y="12890"/>
                  </a:lnTo>
                  <a:cubicBezTo>
                    <a:pt x="6208" y="12890"/>
                    <a:pt x="6017" y="12858"/>
                    <a:pt x="5796" y="12827"/>
                  </a:cubicBezTo>
                  <a:close/>
                  <a:moveTo>
                    <a:pt x="7664" y="12795"/>
                  </a:moveTo>
                  <a:cubicBezTo>
                    <a:pt x="7474" y="12827"/>
                    <a:pt x="7253" y="12858"/>
                    <a:pt x="7063" y="12890"/>
                  </a:cubicBezTo>
                  <a:lnTo>
                    <a:pt x="7094" y="13207"/>
                  </a:lnTo>
                  <a:cubicBezTo>
                    <a:pt x="7316" y="13175"/>
                    <a:pt x="7538" y="13144"/>
                    <a:pt x="7728" y="13112"/>
                  </a:cubicBezTo>
                  <a:lnTo>
                    <a:pt x="7664" y="12795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6" name="Google Shape;1446;p34"/>
            <p:cNvGrpSpPr/>
            <p:nvPr/>
          </p:nvGrpSpPr>
          <p:grpSpPr>
            <a:xfrm>
              <a:off x="3573798" y="1582520"/>
              <a:ext cx="259666" cy="257720"/>
              <a:chOff x="3573798" y="1582520"/>
              <a:chExt cx="259666" cy="257720"/>
            </a:xfrm>
          </p:grpSpPr>
          <p:sp>
            <p:nvSpPr>
              <p:cNvPr id="1447" name="Google Shape;1447;p34"/>
              <p:cNvSpPr/>
              <p:nvPr/>
            </p:nvSpPr>
            <p:spPr>
              <a:xfrm>
                <a:off x="3579859" y="1588549"/>
                <a:ext cx="248565" cy="246778"/>
              </a:xfrm>
              <a:custGeom>
                <a:avLst/>
                <a:gdLst/>
                <a:ahLst/>
                <a:cxnLst/>
                <a:rect l="l" t="t" r="r" b="b"/>
                <a:pathLst>
                  <a:path w="7792" h="7736" extrusionOk="0">
                    <a:moveTo>
                      <a:pt x="3861" y="2564"/>
                    </a:moveTo>
                    <a:cubicBezTo>
                      <a:pt x="4536" y="2564"/>
                      <a:pt x="5103" y="3052"/>
                      <a:pt x="5163" y="3709"/>
                    </a:cubicBezTo>
                    <a:cubicBezTo>
                      <a:pt x="5258" y="4438"/>
                      <a:pt x="4751" y="5071"/>
                      <a:pt x="4023" y="5134"/>
                    </a:cubicBezTo>
                    <a:cubicBezTo>
                      <a:pt x="3983" y="5138"/>
                      <a:pt x="3944" y="5140"/>
                      <a:pt x="3905" y="5140"/>
                    </a:cubicBezTo>
                    <a:cubicBezTo>
                      <a:pt x="3256" y="5140"/>
                      <a:pt x="2687" y="4652"/>
                      <a:pt x="2598" y="3994"/>
                    </a:cubicBezTo>
                    <a:cubicBezTo>
                      <a:pt x="2534" y="3298"/>
                      <a:pt x="3041" y="2633"/>
                      <a:pt x="3738" y="2569"/>
                    </a:cubicBezTo>
                    <a:cubicBezTo>
                      <a:pt x="3779" y="2566"/>
                      <a:pt x="3820" y="2564"/>
                      <a:pt x="3861" y="2564"/>
                    </a:cubicBezTo>
                    <a:close/>
                    <a:moveTo>
                      <a:pt x="3917" y="0"/>
                    </a:moveTo>
                    <a:cubicBezTo>
                      <a:pt x="3901" y="0"/>
                      <a:pt x="3883" y="1"/>
                      <a:pt x="3865" y="4"/>
                    </a:cubicBezTo>
                    <a:cubicBezTo>
                      <a:pt x="3770" y="20"/>
                      <a:pt x="3754" y="20"/>
                      <a:pt x="3718" y="20"/>
                    </a:cubicBezTo>
                    <a:cubicBezTo>
                      <a:pt x="3682" y="20"/>
                      <a:pt x="3627" y="20"/>
                      <a:pt x="3453" y="36"/>
                    </a:cubicBezTo>
                    <a:cubicBezTo>
                      <a:pt x="3136" y="67"/>
                      <a:pt x="3263" y="67"/>
                      <a:pt x="3073" y="99"/>
                    </a:cubicBezTo>
                    <a:cubicBezTo>
                      <a:pt x="2851" y="99"/>
                      <a:pt x="2851" y="257"/>
                      <a:pt x="2851" y="574"/>
                    </a:cubicBezTo>
                    <a:cubicBezTo>
                      <a:pt x="2883" y="859"/>
                      <a:pt x="2819" y="1144"/>
                      <a:pt x="2566" y="1271"/>
                    </a:cubicBezTo>
                    <a:cubicBezTo>
                      <a:pt x="2503" y="1303"/>
                      <a:pt x="2471" y="1334"/>
                      <a:pt x="2408" y="1366"/>
                    </a:cubicBezTo>
                    <a:cubicBezTo>
                      <a:pt x="2326" y="1407"/>
                      <a:pt x="2244" y="1425"/>
                      <a:pt x="2162" y="1425"/>
                    </a:cubicBezTo>
                    <a:cubicBezTo>
                      <a:pt x="1991" y="1425"/>
                      <a:pt x="1819" y="1346"/>
                      <a:pt x="1648" y="1239"/>
                    </a:cubicBezTo>
                    <a:cubicBezTo>
                      <a:pt x="1486" y="1138"/>
                      <a:pt x="1376" y="1063"/>
                      <a:pt x="1284" y="1063"/>
                    </a:cubicBezTo>
                    <a:cubicBezTo>
                      <a:pt x="1233" y="1063"/>
                      <a:pt x="1187" y="1087"/>
                      <a:pt x="1141" y="1144"/>
                    </a:cubicBezTo>
                    <a:cubicBezTo>
                      <a:pt x="1014" y="1303"/>
                      <a:pt x="1109" y="1208"/>
                      <a:pt x="888" y="1461"/>
                    </a:cubicBezTo>
                    <a:cubicBezTo>
                      <a:pt x="666" y="1746"/>
                      <a:pt x="761" y="1619"/>
                      <a:pt x="634" y="1778"/>
                    </a:cubicBezTo>
                    <a:cubicBezTo>
                      <a:pt x="508" y="1936"/>
                      <a:pt x="603" y="2063"/>
                      <a:pt x="824" y="2253"/>
                    </a:cubicBezTo>
                    <a:cubicBezTo>
                      <a:pt x="1046" y="2474"/>
                      <a:pt x="1204" y="2696"/>
                      <a:pt x="1109" y="2981"/>
                    </a:cubicBezTo>
                    <a:lnTo>
                      <a:pt x="1078" y="3139"/>
                    </a:lnTo>
                    <a:cubicBezTo>
                      <a:pt x="983" y="3424"/>
                      <a:pt x="729" y="3519"/>
                      <a:pt x="444" y="3583"/>
                    </a:cubicBezTo>
                    <a:cubicBezTo>
                      <a:pt x="159" y="3646"/>
                      <a:pt x="1" y="3678"/>
                      <a:pt x="1" y="3868"/>
                    </a:cubicBezTo>
                    <a:cubicBezTo>
                      <a:pt x="33" y="4089"/>
                      <a:pt x="33" y="3963"/>
                      <a:pt x="64" y="4279"/>
                    </a:cubicBezTo>
                    <a:cubicBezTo>
                      <a:pt x="96" y="4628"/>
                      <a:pt x="64" y="4501"/>
                      <a:pt x="96" y="4691"/>
                    </a:cubicBezTo>
                    <a:cubicBezTo>
                      <a:pt x="121" y="4864"/>
                      <a:pt x="222" y="4883"/>
                      <a:pt x="400" y="4883"/>
                    </a:cubicBezTo>
                    <a:cubicBezTo>
                      <a:pt x="451" y="4883"/>
                      <a:pt x="508" y="4881"/>
                      <a:pt x="571" y="4881"/>
                    </a:cubicBezTo>
                    <a:cubicBezTo>
                      <a:pt x="888" y="4881"/>
                      <a:pt x="1141" y="4944"/>
                      <a:pt x="1299" y="5198"/>
                    </a:cubicBezTo>
                    <a:cubicBezTo>
                      <a:pt x="1299" y="5229"/>
                      <a:pt x="1331" y="5293"/>
                      <a:pt x="1363" y="5324"/>
                    </a:cubicBezTo>
                    <a:cubicBezTo>
                      <a:pt x="1489" y="5609"/>
                      <a:pt x="1394" y="5863"/>
                      <a:pt x="1236" y="6116"/>
                    </a:cubicBezTo>
                    <a:cubicBezTo>
                      <a:pt x="1078" y="6338"/>
                      <a:pt x="983" y="6496"/>
                      <a:pt x="1141" y="6623"/>
                    </a:cubicBezTo>
                    <a:cubicBezTo>
                      <a:pt x="1331" y="6750"/>
                      <a:pt x="1204" y="6655"/>
                      <a:pt x="1458" y="6876"/>
                    </a:cubicBezTo>
                    <a:lnTo>
                      <a:pt x="1489" y="6876"/>
                    </a:lnTo>
                    <a:cubicBezTo>
                      <a:pt x="1743" y="7066"/>
                      <a:pt x="1648" y="7003"/>
                      <a:pt x="1806" y="7130"/>
                    </a:cubicBezTo>
                    <a:cubicBezTo>
                      <a:pt x="1849" y="7164"/>
                      <a:pt x="1888" y="7180"/>
                      <a:pt x="1926" y="7180"/>
                    </a:cubicBezTo>
                    <a:cubicBezTo>
                      <a:pt x="2026" y="7180"/>
                      <a:pt x="2120" y="7069"/>
                      <a:pt x="2281" y="6908"/>
                    </a:cubicBezTo>
                    <a:cubicBezTo>
                      <a:pt x="2442" y="6747"/>
                      <a:pt x="2626" y="6609"/>
                      <a:pt x="2851" y="6609"/>
                    </a:cubicBezTo>
                    <a:cubicBezTo>
                      <a:pt x="2892" y="6609"/>
                      <a:pt x="2934" y="6613"/>
                      <a:pt x="2978" y="6623"/>
                    </a:cubicBezTo>
                    <a:cubicBezTo>
                      <a:pt x="3041" y="6655"/>
                      <a:pt x="3073" y="6655"/>
                      <a:pt x="3136" y="6686"/>
                    </a:cubicBezTo>
                    <a:cubicBezTo>
                      <a:pt x="3421" y="6781"/>
                      <a:pt x="3548" y="7035"/>
                      <a:pt x="3611" y="7320"/>
                    </a:cubicBezTo>
                    <a:cubicBezTo>
                      <a:pt x="3669" y="7581"/>
                      <a:pt x="3674" y="7735"/>
                      <a:pt x="3845" y="7735"/>
                    </a:cubicBezTo>
                    <a:cubicBezTo>
                      <a:pt x="3860" y="7735"/>
                      <a:pt x="3877" y="7734"/>
                      <a:pt x="3896" y="7731"/>
                    </a:cubicBezTo>
                    <a:cubicBezTo>
                      <a:pt x="4007" y="7715"/>
                      <a:pt x="4023" y="7715"/>
                      <a:pt x="4055" y="7715"/>
                    </a:cubicBezTo>
                    <a:cubicBezTo>
                      <a:pt x="4086" y="7715"/>
                      <a:pt x="4134" y="7715"/>
                      <a:pt x="4308" y="7700"/>
                    </a:cubicBezTo>
                    <a:cubicBezTo>
                      <a:pt x="4656" y="7668"/>
                      <a:pt x="4498" y="7668"/>
                      <a:pt x="4720" y="7636"/>
                    </a:cubicBezTo>
                    <a:cubicBezTo>
                      <a:pt x="4910" y="7636"/>
                      <a:pt x="4910" y="7478"/>
                      <a:pt x="4910" y="7161"/>
                    </a:cubicBezTo>
                    <a:cubicBezTo>
                      <a:pt x="4878" y="6876"/>
                      <a:pt x="4941" y="6591"/>
                      <a:pt x="5195" y="6465"/>
                    </a:cubicBezTo>
                    <a:cubicBezTo>
                      <a:pt x="5258" y="6433"/>
                      <a:pt x="5290" y="6401"/>
                      <a:pt x="5353" y="6370"/>
                    </a:cubicBezTo>
                    <a:cubicBezTo>
                      <a:pt x="5435" y="6329"/>
                      <a:pt x="5517" y="6311"/>
                      <a:pt x="5598" y="6311"/>
                    </a:cubicBezTo>
                    <a:cubicBezTo>
                      <a:pt x="5770" y="6311"/>
                      <a:pt x="5942" y="6389"/>
                      <a:pt x="6113" y="6496"/>
                    </a:cubicBezTo>
                    <a:cubicBezTo>
                      <a:pt x="6275" y="6597"/>
                      <a:pt x="6385" y="6673"/>
                      <a:pt x="6476" y="6673"/>
                    </a:cubicBezTo>
                    <a:cubicBezTo>
                      <a:pt x="6528" y="6673"/>
                      <a:pt x="6574" y="6648"/>
                      <a:pt x="6620" y="6591"/>
                    </a:cubicBezTo>
                    <a:cubicBezTo>
                      <a:pt x="6746" y="6433"/>
                      <a:pt x="6651" y="6528"/>
                      <a:pt x="6873" y="6275"/>
                    </a:cubicBezTo>
                    <a:cubicBezTo>
                      <a:pt x="7095" y="6021"/>
                      <a:pt x="7000" y="6116"/>
                      <a:pt x="7126" y="5958"/>
                    </a:cubicBezTo>
                    <a:cubicBezTo>
                      <a:pt x="7253" y="5800"/>
                      <a:pt x="7158" y="5673"/>
                      <a:pt x="6936" y="5483"/>
                    </a:cubicBezTo>
                    <a:cubicBezTo>
                      <a:pt x="6715" y="5261"/>
                      <a:pt x="6556" y="5039"/>
                      <a:pt x="6651" y="4754"/>
                    </a:cubicBezTo>
                    <a:cubicBezTo>
                      <a:pt x="6651" y="4691"/>
                      <a:pt x="6683" y="4659"/>
                      <a:pt x="6683" y="4596"/>
                    </a:cubicBezTo>
                    <a:cubicBezTo>
                      <a:pt x="6778" y="4311"/>
                      <a:pt x="7031" y="4216"/>
                      <a:pt x="7316" y="4153"/>
                    </a:cubicBezTo>
                    <a:cubicBezTo>
                      <a:pt x="7633" y="4089"/>
                      <a:pt x="7791" y="4058"/>
                      <a:pt x="7760" y="3836"/>
                    </a:cubicBezTo>
                    <a:cubicBezTo>
                      <a:pt x="7728" y="3646"/>
                      <a:pt x="7760" y="3773"/>
                      <a:pt x="7696" y="3456"/>
                    </a:cubicBezTo>
                    <a:lnTo>
                      <a:pt x="7696" y="3424"/>
                    </a:lnTo>
                    <a:cubicBezTo>
                      <a:pt x="7665" y="3108"/>
                      <a:pt x="7696" y="3234"/>
                      <a:pt x="7665" y="3044"/>
                    </a:cubicBezTo>
                    <a:cubicBezTo>
                      <a:pt x="7642" y="2883"/>
                      <a:pt x="7552" y="2839"/>
                      <a:pt x="7396" y="2839"/>
                    </a:cubicBezTo>
                    <a:cubicBezTo>
                      <a:pt x="7337" y="2839"/>
                      <a:pt x="7268" y="2846"/>
                      <a:pt x="7190" y="2854"/>
                    </a:cubicBezTo>
                    <a:cubicBezTo>
                      <a:pt x="6905" y="2854"/>
                      <a:pt x="6620" y="2791"/>
                      <a:pt x="6461" y="2538"/>
                    </a:cubicBezTo>
                    <a:cubicBezTo>
                      <a:pt x="6461" y="2506"/>
                      <a:pt x="6430" y="2443"/>
                      <a:pt x="6398" y="2411"/>
                    </a:cubicBezTo>
                    <a:cubicBezTo>
                      <a:pt x="6271" y="2126"/>
                      <a:pt x="6366" y="1873"/>
                      <a:pt x="6525" y="1619"/>
                    </a:cubicBezTo>
                    <a:cubicBezTo>
                      <a:pt x="6683" y="1398"/>
                      <a:pt x="6778" y="1239"/>
                      <a:pt x="6620" y="1113"/>
                    </a:cubicBezTo>
                    <a:cubicBezTo>
                      <a:pt x="6461" y="986"/>
                      <a:pt x="6556" y="1081"/>
                      <a:pt x="6303" y="859"/>
                    </a:cubicBezTo>
                    <a:cubicBezTo>
                      <a:pt x="6018" y="669"/>
                      <a:pt x="6145" y="732"/>
                      <a:pt x="5986" y="606"/>
                    </a:cubicBezTo>
                    <a:cubicBezTo>
                      <a:pt x="5934" y="571"/>
                      <a:pt x="5890" y="555"/>
                      <a:pt x="5847" y="555"/>
                    </a:cubicBezTo>
                    <a:cubicBezTo>
                      <a:pt x="5735" y="555"/>
                      <a:pt x="5641" y="666"/>
                      <a:pt x="5480" y="827"/>
                    </a:cubicBezTo>
                    <a:cubicBezTo>
                      <a:pt x="5319" y="988"/>
                      <a:pt x="5135" y="1127"/>
                      <a:pt x="4909" y="1127"/>
                    </a:cubicBezTo>
                    <a:cubicBezTo>
                      <a:pt x="4869" y="1127"/>
                      <a:pt x="4827" y="1122"/>
                      <a:pt x="4783" y="1113"/>
                    </a:cubicBezTo>
                    <a:cubicBezTo>
                      <a:pt x="4720" y="1081"/>
                      <a:pt x="4688" y="1081"/>
                      <a:pt x="4625" y="1049"/>
                    </a:cubicBezTo>
                    <a:cubicBezTo>
                      <a:pt x="4340" y="954"/>
                      <a:pt x="4213" y="701"/>
                      <a:pt x="4181" y="416"/>
                    </a:cubicBezTo>
                    <a:cubicBezTo>
                      <a:pt x="4123" y="155"/>
                      <a:pt x="4092" y="0"/>
                      <a:pt x="3917" y="0"/>
                    </a:cubicBez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8" name="Google Shape;1448;p34"/>
              <p:cNvSpPr/>
              <p:nvPr/>
            </p:nvSpPr>
            <p:spPr>
              <a:xfrm>
                <a:off x="3573798" y="1582520"/>
                <a:ext cx="259666" cy="257720"/>
              </a:xfrm>
              <a:custGeom>
                <a:avLst/>
                <a:gdLst/>
                <a:ahLst/>
                <a:cxnLst/>
                <a:rect l="l" t="t" r="r" b="b"/>
                <a:pathLst>
                  <a:path w="8140" h="8079" extrusionOk="0">
                    <a:moveTo>
                      <a:pt x="4086" y="2917"/>
                    </a:moveTo>
                    <a:cubicBezTo>
                      <a:pt x="4340" y="2917"/>
                      <a:pt x="4593" y="3012"/>
                      <a:pt x="4783" y="3170"/>
                    </a:cubicBezTo>
                    <a:cubicBezTo>
                      <a:pt x="5036" y="3360"/>
                      <a:pt x="5163" y="3613"/>
                      <a:pt x="5195" y="3930"/>
                    </a:cubicBezTo>
                    <a:cubicBezTo>
                      <a:pt x="5226" y="4215"/>
                      <a:pt x="5163" y="4532"/>
                      <a:pt x="4973" y="4753"/>
                    </a:cubicBezTo>
                    <a:cubicBezTo>
                      <a:pt x="4783" y="4975"/>
                      <a:pt x="4498" y="5133"/>
                      <a:pt x="4213" y="5165"/>
                    </a:cubicBezTo>
                    <a:cubicBezTo>
                      <a:pt x="4172" y="5169"/>
                      <a:pt x="4132" y="5171"/>
                      <a:pt x="4093" y="5171"/>
                    </a:cubicBezTo>
                    <a:cubicBezTo>
                      <a:pt x="3512" y="5171"/>
                      <a:pt x="3035" y="4747"/>
                      <a:pt x="2946" y="4183"/>
                    </a:cubicBezTo>
                    <a:cubicBezTo>
                      <a:pt x="2883" y="3550"/>
                      <a:pt x="3326" y="2980"/>
                      <a:pt x="3960" y="2917"/>
                    </a:cubicBezTo>
                    <a:close/>
                    <a:moveTo>
                      <a:pt x="4068" y="2594"/>
                    </a:moveTo>
                    <a:cubicBezTo>
                      <a:pt x="4021" y="2594"/>
                      <a:pt x="3975" y="2596"/>
                      <a:pt x="3928" y="2600"/>
                    </a:cubicBezTo>
                    <a:cubicBezTo>
                      <a:pt x="3136" y="2695"/>
                      <a:pt x="2534" y="3423"/>
                      <a:pt x="2629" y="4215"/>
                    </a:cubicBezTo>
                    <a:cubicBezTo>
                      <a:pt x="2724" y="4943"/>
                      <a:pt x="3358" y="5482"/>
                      <a:pt x="4086" y="5482"/>
                    </a:cubicBezTo>
                    <a:lnTo>
                      <a:pt x="4245" y="5482"/>
                    </a:lnTo>
                    <a:cubicBezTo>
                      <a:pt x="4625" y="5450"/>
                      <a:pt x="4973" y="5260"/>
                      <a:pt x="5226" y="4943"/>
                    </a:cubicBezTo>
                    <a:cubicBezTo>
                      <a:pt x="5448" y="4658"/>
                      <a:pt x="5575" y="4278"/>
                      <a:pt x="5511" y="3898"/>
                    </a:cubicBezTo>
                    <a:cubicBezTo>
                      <a:pt x="5480" y="3487"/>
                      <a:pt x="5290" y="3138"/>
                      <a:pt x="4973" y="2917"/>
                    </a:cubicBezTo>
                    <a:cubicBezTo>
                      <a:pt x="4723" y="2694"/>
                      <a:pt x="4400" y="2594"/>
                      <a:pt x="4068" y="2594"/>
                    </a:cubicBezTo>
                    <a:close/>
                    <a:moveTo>
                      <a:pt x="4118" y="351"/>
                    </a:moveTo>
                    <a:cubicBezTo>
                      <a:pt x="4150" y="383"/>
                      <a:pt x="4181" y="510"/>
                      <a:pt x="4213" y="636"/>
                    </a:cubicBezTo>
                    <a:cubicBezTo>
                      <a:pt x="4245" y="795"/>
                      <a:pt x="4340" y="1238"/>
                      <a:pt x="4751" y="1397"/>
                    </a:cubicBezTo>
                    <a:lnTo>
                      <a:pt x="4783" y="1397"/>
                    </a:lnTo>
                    <a:cubicBezTo>
                      <a:pt x="4846" y="1428"/>
                      <a:pt x="4878" y="1428"/>
                      <a:pt x="4941" y="1460"/>
                    </a:cubicBezTo>
                    <a:cubicBezTo>
                      <a:pt x="4994" y="1471"/>
                      <a:pt x="5044" y="1476"/>
                      <a:pt x="5093" y="1476"/>
                    </a:cubicBezTo>
                    <a:cubicBezTo>
                      <a:pt x="5457" y="1476"/>
                      <a:pt x="5716" y="1195"/>
                      <a:pt x="5828" y="1112"/>
                    </a:cubicBezTo>
                    <a:cubicBezTo>
                      <a:pt x="5891" y="1016"/>
                      <a:pt x="6018" y="921"/>
                      <a:pt x="6050" y="890"/>
                    </a:cubicBezTo>
                    <a:cubicBezTo>
                      <a:pt x="6050" y="890"/>
                      <a:pt x="6050" y="921"/>
                      <a:pt x="6081" y="921"/>
                    </a:cubicBezTo>
                    <a:lnTo>
                      <a:pt x="6335" y="1112"/>
                    </a:lnTo>
                    <a:lnTo>
                      <a:pt x="6335" y="1143"/>
                    </a:lnTo>
                    <a:lnTo>
                      <a:pt x="6715" y="1428"/>
                    </a:lnTo>
                    <a:cubicBezTo>
                      <a:pt x="6746" y="1460"/>
                      <a:pt x="6746" y="1460"/>
                      <a:pt x="6746" y="1460"/>
                    </a:cubicBezTo>
                    <a:cubicBezTo>
                      <a:pt x="6746" y="1492"/>
                      <a:pt x="6651" y="1618"/>
                      <a:pt x="6588" y="1713"/>
                    </a:cubicBezTo>
                    <a:cubicBezTo>
                      <a:pt x="6493" y="1840"/>
                      <a:pt x="6240" y="2220"/>
                      <a:pt x="6430" y="2632"/>
                    </a:cubicBezTo>
                    <a:lnTo>
                      <a:pt x="6461" y="2663"/>
                    </a:lnTo>
                    <a:cubicBezTo>
                      <a:pt x="6493" y="2695"/>
                      <a:pt x="6493" y="2727"/>
                      <a:pt x="6525" y="2758"/>
                    </a:cubicBezTo>
                    <a:lnTo>
                      <a:pt x="6525" y="2790"/>
                    </a:lnTo>
                    <a:cubicBezTo>
                      <a:pt x="6698" y="3112"/>
                      <a:pt x="7027" y="3182"/>
                      <a:pt x="7238" y="3182"/>
                    </a:cubicBezTo>
                    <a:cubicBezTo>
                      <a:pt x="7296" y="3182"/>
                      <a:pt x="7345" y="3177"/>
                      <a:pt x="7380" y="3170"/>
                    </a:cubicBezTo>
                    <a:cubicBezTo>
                      <a:pt x="7506" y="3170"/>
                      <a:pt x="7665" y="3170"/>
                      <a:pt x="7696" y="3202"/>
                    </a:cubicBezTo>
                    <a:cubicBezTo>
                      <a:pt x="7696" y="3202"/>
                      <a:pt x="7696" y="3202"/>
                      <a:pt x="7696" y="3233"/>
                    </a:cubicBezTo>
                    <a:lnTo>
                      <a:pt x="7791" y="4057"/>
                    </a:lnTo>
                    <a:cubicBezTo>
                      <a:pt x="7791" y="4088"/>
                      <a:pt x="7791" y="4088"/>
                      <a:pt x="7791" y="4088"/>
                    </a:cubicBezTo>
                    <a:cubicBezTo>
                      <a:pt x="7760" y="4120"/>
                      <a:pt x="7601" y="4152"/>
                      <a:pt x="7506" y="4183"/>
                    </a:cubicBezTo>
                    <a:cubicBezTo>
                      <a:pt x="7348" y="4183"/>
                      <a:pt x="6905" y="4278"/>
                      <a:pt x="6746" y="4722"/>
                    </a:cubicBezTo>
                    <a:lnTo>
                      <a:pt x="6746" y="4753"/>
                    </a:lnTo>
                    <a:cubicBezTo>
                      <a:pt x="6715" y="4785"/>
                      <a:pt x="6715" y="4848"/>
                      <a:pt x="6683" y="4912"/>
                    </a:cubicBezTo>
                    <a:cubicBezTo>
                      <a:pt x="6556" y="5355"/>
                      <a:pt x="6905" y="5672"/>
                      <a:pt x="7031" y="5767"/>
                    </a:cubicBezTo>
                    <a:cubicBezTo>
                      <a:pt x="7095" y="5862"/>
                      <a:pt x="7221" y="5957"/>
                      <a:pt x="7221" y="5989"/>
                    </a:cubicBezTo>
                    <a:cubicBezTo>
                      <a:pt x="7221" y="5989"/>
                      <a:pt x="7221" y="6020"/>
                      <a:pt x="7221" y="6020"/>
                    </a:cubicBezTo>
                    <a:lnTo>
                      <a:pt x="6683" y="6654"/>
                    </a:lnTo>
                    <a:cubicBezTo>
                      <a:pt x="6683" y="6685"/>
                      <a:pt x="6683" y="6685"/>
                      <a:pt x="6683" y="6685"/>
                    </a:cubicBezTo>
                    <a:cubicBezTo>
                      <a:pt x="6620" y="6685"/>
                      <a:pt x="6493" y="6622"/>
                      <a:pt x="6398" y="6527"/>
                    </a:cubicBezTo>
                    <a:cubicBezTo>
                      <a:pt x="6305" y="6480"/>
                      <a:pt x="6074" y="6331"/>
                      <a:pt x="5808" y="6331"/>
                    </a:cubicBezTo>
                    <a:cubicBezTo>
                      <a:pt x="5712" y="6331"/>
                      <a:pt x="5612" y="6350"/>
                      <a:pt x="5511" y="6400"/>
                    </a:cubicBezTo>
                    <a:lnTo>
                      <a:pt x="5448" y="6400"/>
                    </a:lnTo>
                    <a:cubicBezTo>
                      <a:pt x="5416" y="6432"/>
                      <a:pt x="5385" y="6464"/>
                      <a:pt x="5321" y="6495"/>
                    </a:cubicBezTo>
                    <a:cubicBezTo>
                      <a:pt x="4910" y="6717"/>
                      <a:pt x="4941" y="7192"/>
                      <a:pt x="4941" y="7350"/>
                    </a:cubicBezTo>
                    <a:cubicBezTo>
                      <a:pt x="4941" y="7477"/>
                      <a:pt x="4941" y="7635"/>
                      <a:pt x="4910" y="7667"/>
                    </a:cubicBezTo>
                    <a:lnTo>
                      <a:pt x="4878" y="7667"/>
                    </a:lnTo>
                    <a:lnTo>
                      <a:pt x="4086" y="7762"/>
                    </a:lnTo>
                    <a:lnTo>
                      <a:pt x="4055" y="7762"/>
                    </a:lnTo>
                    <a:cubicBezTo>
                      <a:pt x="4023" y="7730"/>
                      <a:pt x="3991" y="7572"/>
                      <a:pt x="3960" y="7477"/>
                    </a:cubicBezTo>
                    <a:cubicBezTo>
                      <a:pt x="3928" y="7319"/>
                      <a:pt x="3833" y="6875"/>
                      <a:pt x="3421" y="6717"/>
                    </a:cubicBezTo>
                    <a:lnTo>
                      <a:pt x="3389" y="6717"/>
                    </a:lnTo>
                    <a:cubicBezTo>
                      <a:pt x="3326" y="6685"/>
                      <a:pt x="3294" y="6685"/>
                      <a:pt x="3231" y="6654"/>
                    </a:cubicBezTo>
                    <a:cubicBezTo>
                      <a:pt x="3175" y="6641"/>
                      <a:pt x="3120" y="6636"/>
                      <a:pt x="3068" y="6636"/>
                    </a:cubicBezTo>
                    <a:cubicBezTo>
                      <a:pt x="2710" y="6636"/>
                      <a:pt x="2455" y="6891"/>
                      <a:pt x="2344" y="7002"/>
                    </a:cubicBezTo>
                    <a:cubicBezTo>
                      <a:pt x="2281" y="7097"/>
                      <a:pt x="2154" y="7192"/>
                      <a:pt x="2123" y="7192"/>
                    </a:cubicBezTo>
                    <a:lnTo>
                      <a:pt x="2091" y="7192"/>
                    </a:lnTo>
                    <a:lnTo>
                      <a:pt x="1806" y="6970"/>
                    </a:lnTo>
                    <a:lnTo>
                      <a:pt x="1806" y="6907"/>
                    </a:lnTo>
                    <a:lnTo>
                      <a:pt x="1743" y="6907"/>
                    </a:lnTo>
                    <a:lnTo>
                      <a:pt x="1458" y="6685"/>
                    </a:lnTo>
                    <a:cubicBezTo>
                      <a:pt x="1426" y="6654"/>
                      <a:pt x="1426" y="6654"/>
                      <a:pt x="1426" y="6654"/>
                    </a:cubicBezTo>
                    <a:cubicBezTo>
                      <a:pt x="1426" y="6622"/>
                      <a:pt x="1521" y="6464"/>
                      <a:pt x="1584" y="6369"/>
                    </a:cubicBezTo>
                    <a:cubicBezTo>
                      <a:pt x="1679" y="6242"/>
                      <a:pt x="1933" y="5894"/>
                      <a:pt x="1743" y="5482"/>
                    </a:cubicBezTo>
                    <a:lnTo>
                      <a:pt x="1711" y="5450"/>
                    </a:lnTo>
                    <a:cubicBezTo>
                      <a:pt x="1679" y="5387"/>
                      <a:pt x="1679" y="5355"/>
                      <a:pt x="1648" y="5292"/>
                    </a:cubicBezTo>
                    <a:cubicBezTo>
                      <a:pt x="1394" y="4912"/>
                      <a:pt x="951" y="4912"/>
                      <a:pt x="793" y="4912"/>
                    </a:cubicBezTo>
                    <a:lnTo>
                      <a:pt x="476" y="4912"/>
                    </a:lnTo>
                    <a:cubicBezTo>
                      <a:pt x="476" y="4912"/>
                      <a:pt x="476" y="4880"/>
                      <a:pt x="476" y="4848"/>
                    </a:cubicBezTo>
                    <a:lnTo>
                      <a:pt x="381" y="4057"/>
                    </a:lnTo>
                    <a:cubicBezTo>
                      <a:pt x="381" y="4025"/>
                      <a:pt x="381" y="4025"/>
                      <a:pt x="381" y="4025"/>
                    </a:cubicBezTo>
                    <a:cubicBezTo>
                      <a:pt x="413" y="3993"/>
                      <a:pt x="571" y="3962"/>
                      <a:pt x="666" y="3930"/>
                    </a:cubicBezTo>
                    <a:cubicBezTo>
                      <a:pt x="824" y="3898"/>
                      <a:pt x="1268" y="3803"/>
                      <a:pt x="1426" y="3392"/>
                    </a:cubicBezTo>
                    <a:lnTo>
                      <a:pt x="1426" y="3360"/>
                    </a:lnTo>
                    <a:cubicBezTo>
                      <a:pt x="1458" y="3297"/>
                      <a:pt x="1458" y="3233"/>
                      <a:pt x="1489" y="3202"/>
                    </a:cubicBezTo>
                    <a:cubicBezTo>
                      <a:pt x="1584" y="2758"/>
                      <a:pt x="1268" y="2442"/>
                      <a:pt x="1141" y="2315"/>
                    </a:cubicBezTo>
                    <a:cubicBezTo>
                      <a:pt x="1078" y="2252"/>
                      <a:pt x="951" y="2125"/>
                      <a:pt x="951" y="2093"/>
                    </a:cubicBezTo>
                    <a:cubicBezTo>
                      <a:pt x="951" y="2093"/>
                      <a:pt x="951" y="2093"/>
                      <a:pt x="951" y="2062"/>
                    </a:cubicBezTo>
                    <a:lnTo>
                      <a:pt x="1489" y="1428"/>
                    </a:lnTo>
                    <a:cubicBezTo>
                      <a:pt x="1489" y="1397"/>
                      <a:pt x="1489" y="1397"/>
                      <a:pt x="1489" y="1397"/>
                    </a:cubicBezTo>
                    <a:cubicBezTo>
                      <a:pt x="1521" y="1397"/>
                      <a:pt x="1679" y="1492"/>
                      <a:pt x="1774" y="1555"/>
                    </a:cubicBezTo>
                    <a:cubicBezTo>
                      <a:pt x="1864" y="1622"/>
                      <a:pt x="2083" y="1770"/>
                      <a:pt x="2338" y="1770"/>
                    </a:cubicBezTo>
                    <a:cubicBezTo>
                      <a:pt x="2441" y="1770"/>
                      <a:pt x="2551" y="1746"/>
                      <a:pt x="2661" y="1682"/>
                    </a:cubicBezTo>
                    <a:lnTo>
                      <a:pt x="2693" y="1682"/>
                    </a:lnTo>
                    <a:cubicBezTo>
                      <a:pt x="2756" y="1650"/>
                      <a:pt x="2788" y="1618"/>
                      <a:pt x="2851" y="1618"/>
                    </a:cubicBezTo>
                    <a:cubicBezTo>
                      <a:pt x="3231" y="1365"/>
                      <a:pt x="3231" y="890"/>
                      <a:pt x="3231" y="731"/>
                    </a:cubicBezTo>
                    <a:cubicBezTo>
                      <a:pt x="3231" y="636"/>
                      <a:pt x="3231" y="478"/>
                      <a:pt x="3231" y="446"/>
                    </a:cubicBezTo>
                    <a:lnTo>
                      <a:pt x="3294" y="446"/>
                    </a:lnTo>
                    <a:lnTo>
                      <a:pt x="4086" y="351"/>
                    </a:lnTo>
                    <a:close/>
                    <a:moveTo>
                      <a:pt x="4101" y="1"/>
                    </a:moveTo>
                    <a:cubicBezTo>
                      <a:pt x="4086" y="1"/>
                      <a:pt x="4071" y="2"/>
                      <a:pt x="4055" y="3"/>
                    </a:cubicBezTo>
                    <a:lnTo>
                      <a:pt x="3231" y="98"/>
                    </a:lnTo>
                    <a:cubicBezTo>
                      <a:pt x="2883" y="161"/>
                      <a:pt x="2883" y="446"/>
                      <a:pt x="2883" y="763"/>
                    </a:cubicBezTo>
                    <a:cubicBezTo>
                      <a:pt x="2914" y="1048"/>
                      <a:pt x="2851" y="1238"/>
                      <a:pt x="2693" y="1302"/>
                    </a:cubicBezTo>
                    <a:cubicBezTo>
                      <a:pt x="2661" y="1333"/>
                      <a:pt x="2598" y="1365"/>
                      <a:pt x="2566" y="1397"/>
                    </a:cubicBezTo>
                    <a:lnTo>
                      <a:pt x="2534" y="1397"/>
                    </a:lnTo>
                    <a:cubicBezTo>
                      <a:pt x="2478" y="1431"/>
                      <a:pt x="2417" y="1448"/>
                      <a:pt x="2350" y="1448"/>
                    </a:cubicBezTo>
                    <a:cubicBezTo>
                      <a:pt x="2232" y="1448"/>
                      <a:pt x="2095" y="1392"/>
                      <a:pt x="1933" y="1270"/>
                    </a:cubicBezTo>
                    <a:cubicBezTo>
                      <a:pt x="1776" y="1172"/>
                      <a:pt x="1618" y="1073"/>
                      <a:pt x="1469" y="1073"/>
                    </a:cubicBezTo>
                    <a:cubicBezTo>
                      <a:pt x="1377" y="1073"/>
                      <a:pt x="1289" y="1110"/>
                      <a:pt x="1204" y="1207"/>
                    </a:cubicBezTo>
                    <a:lnTo>
                      <a:pt x="698" y="1872"/>
                    </a:lnTo>
                    <a:cubicBezTo>
                      <a:pt x="476" y="2125"/>
                      <a:pt x="698" y="2347"/>
                      <a:pt x="919" y="2568"/>
                    </a:cubicBezTo>
                    <a:cubicBezTo>
                      <a:pt x="1141" y="2758"/>
                      <a:pt x="1204" y="2917"/>
                      <a:pt x="1173" y="3107"/>
                    </a:cubicBezTo>
                    <a:cubicBezTo>
                      <a:pt x="1141" y="3138"/>
                      <a:pt x="1141" y="3202"/>
                      <a:pt x="1141" y="3233"/>
                    </a:cubicBezTo>
                    <a:lnTo>
                      <a:pt x="1109" y="3265"/>
                    </a:lnTo>
                    <a:cubicBezTo>
                      <a:pt x="1046" y="3455"/>
                      <a:pt x="888" y="3550"/>
                      <a:pt x="603" y="3613"/>
                    </a:cubicBezTo>
                    <a:cubicBezTo>
                      <a:pt x="318" y="3677"/>
                      <a:pt x="1" y="3708"/>
                      <a:pt x="64" y="4088"/>
                    </a:cubicBezTo>
                    <a:lnTo>
                      <a:pt x="159" y="4880"/>
                    </a:lnTo>
                    <a:cubicBezTo>
                      <a:pt x="191" y="5228"/>
                      <a:pt x="476" y="5228"/>
                      <a:pt x="793" y="5228"/>
                    </a:cubicBezTo>
                    <a:cubicBezTo>
                      <a:pt x="1078" y="5228"/>
                      <a:pt x="1268" y="5292"/>
                      <a:pt x="1363" y="5450"/>
                    </a:cubicBezTo>
                    <a:cubicBezTo>
                      <a:pt x="1363" y="5482"/>
                      <a:pt x="1394" y="5513"/>
                      <a:pt x="1426" y="5577"/>
                    </a:cubicBezTo>
                    <a:cubicBezTo>
                      <a:pt x="1521" y="5767"/>
                      <a:pt x="1489" y="5925"/>
                      <a:pt x="1299" y="6179"/>
                    </a:cubicBezTo>
                    <a:cubicBezTo>
                      <a:pt x="1141" y="6432"/>
                      <a:pt x="983" y="6685"/>
                      <a:pt x="1268" y="6939"/>
                    </a:cubicBezTo>
                    <a:lnTo>
                      <a:pt x="1901" y="7414"/>
                    </a:lnTo>
                    <a:cubicBezTo>
                      <a:pt x="1985" y="7479"/>
                      <a:pt x="2060" y="7505"/>
                      <a:pt x="2130" y="7505"/>
                    </a:cubicBezTo>
                    <a:cubicBezTo>
                      <a:pt x="2300" y="7505"/>
                      <a:pt x="2441" y="7349"/>
                      <a:pt x="2598" y="7192"/>
                    </a:cubicBezTo>
                    <a:cubicBezTo>
                      <a:pt x="2748" y="7042"/>
                      <a:pt x="2898" y="6951"/>
                      <a:pt x="3033" y="6951"/>
                    </a:cubicBezTo>
                    <a:cubicBezTo>
                      <a:pt x="3069" y="6951"/>
                      <a:pt x="3103" y="6957"/>
                      <a:pt x="3136" y="6970"/>
                    </a:cubicBezTo>
                    <a:cubicBezTo>
                      <a:pt x="3168" y="6970"/>
                      <a:pt x="3231" y="7002"/>
                      <a:pt x="3263" y="7002"/>
                    </a:cubicBezTo>
                    <a:lnTo>
                      <a:pt x="3294" y="7002"/>
                    </a:lnTo>
                    <a:cubicBezTo>
                      <a:pt x="3484" y="7065"/>
                      <a:pt x="3579" y="7224"/>
                      <a:pt x="3643" y="7509"/>
                    </a:cubicBezTo>
                    <a:cubicBezTo>
                      <a:pt x="3706" y="7794"/>
                      <a:pt x="3738" y="8079"/>
                      <a:pt x="4055" y="8079"/>
                    </a:cubicBezTo>
                    <a:lnTo>
                      <a:pt x="4118" y="8079"/>
                    </a:lnTo>
                    <a:lnTo>
                      <a:pt x="4910" y="7984"/>
                    </a:lnTo>
                    <a:cubicBezTo>
                      <a:pt x="5290" y="7920"/>
                      <a:pt x="5258" y="7635"/>
                      <a:pt x="5258" y="7319"/>
                    </a:cubicBezTo>
                    <a:cubicBezTo>
                      <a:pt x="5258" y="7034"/>
                      <a:pt x="5321" y="6844"/>
                      <a:pt x="5480" y="6780"/>
                    </a:cubicBezTo>
                    <a:cubicBezTo>
                      <a:pt x="5511" y="6749"/>
                      <a:pt x="5575" y="6717"/>
                      <a:pt x="5606" y="6685"/>
                    </a:cubicBezTo>
                    <a:cubicBezTo>
                      <a:pt x="5667" y="6655"/>
                      <a:pt x="5728" y="6641"/>
                      <a:pt x="5791" y="6641"/>
                    </a:cubicBezTo>
                    <a:cubicBezTo>
                      <a:pt x="5925" y="6641"/>
                      <a:pt x="6068" y="6704"/>
                      <a:pt x="6240" y="6812"/>
                    </a:cubicBezTo>
                    <a:cubicBezTo>
                      <a:pt x="6377" y="6910"/>
                      <a:pt x="6527" y="7008"/>
                      <a:pt x="6674" y="7008"/>
                    </a:cubicBezTo>
                    <a:cubicBezTo>
                      <a:pt x="6763" y="7008"/>
                      <a:pt x="6852" y="6971"/>
                      <a:pt x="6936" y="6875"/>
                    </a:cubicBezTo>
                    <a:lnTo>
                      <a:pt x="7443" y="6242"/>
                    </a:lnTo>
                    <a:cubicBezTo>
                      <a:pt x="7665" y="5957"/>
                      <a:pt x="7443" y="5735"/>
                      <a:pt x="7221" y="5545"/>
                    </a:cubicBezTo>
                    <a:cubicBezTo>
                      <a:pt x="7031" y="5323"/>
                      <a:pt x="6936" y="5165"/>
                      <a:pt x="7000" y="4975"/>
                    </a:cubicBezTo>
                    <a:cubicBezTo>
                      <a:pt x="7000" y="4943"/>
                      <a:pt x="7031" y="4880"/>
                      <a:pt x="7031" y="4848"/>
                    </a:cubicBezTo>
                    <a:lnTo>
                      <a:pt x="7031" y="4817"/>
                    </a:lnTo>
                    <a:cubicBezTo>
                      <a:pt x="7095" y="4658"/>
                      <a:pt x="7253" y="4532"/>
                      <a:pt x="7570" y="4468"/>
                    </a:cubicBezTo>
                    <a:cubicBezTo>
                      <a:pt x="7855" y="4437"/>
                      <a:pt x="8140" y="4373"/>
                      <a:pt x="8108" y="4025"/>
                    </a:cubicBezTo>
                    <a:lnTo>
                      <a:pt x="8013" y="3202"/>
                    </a:lnTo>
                    <a:cubicBezTo>
                      <a:pt x="7981" y="2853"/>
                      <a:pt x="7665" y="2853"/>
                      <a:pt x="7380" y="2853"/>
                    </a:cubicBezTo>
                    <a:cubicBezTo>
                      <a:pt x="7339" y="2857"/>
                      <a:pt x="7301" y="2859"/>
                      <a:pt x="7265" y="2859"/>
                    </a:cubicBezTo>
                    <a:cubicBezTo>
                      <a:pt x="7023" y="2859"/>
                      <a:pt x="6892" y="2770"/>
                      <a:pt x="6810" y="2632"/>
                    </a:cubicBezTo>
                    <a:cubicBezTo>
                      <a:pt x="6778" y="2600"/>
                      <a:pt x="6746" y="2568"/>
                      <a:pt x="6746" y="2537"/>
                    </a:cubicBezTo>
                    <a:lnTo>
                      <a:pt x="6715" y="2505"/>
                    </a:lnTo>
                    <a:cubicBezTo>
                      <a:pt x="6651" y="2347"/>
                      <a:pt x="6683" y="2157"/>
                      <a:pt x="6841" y="1903"/>
                    </a:cubicBezTo>
                    <a:cubicBezTo>
                      <a:pt x="7000" y="1650"/>
                      <a:pt x="7190" y="1397"/>
                      <a:pt x="6905" y="1175"/>
                    </a:cubicBezTo>
                    <a:lnTo>
                      <a:pt x="6651" y="953"/>
                    </a:lnTo>
                    <a:lnTo>
                      <a:pt x="6651" y="921"/>
                    </a:lnTo>
                    <a:lnTo>
                      <a:pt x="6556" y="890"/>
                    </a:lnTo>
                    <a:lnTo>
                      <a:pt x="6271" y="668"/>
                    </a:lnTo>
                    <a:cubicBezTo>
                      <a:pt x="6188" y="603"/>
                      <a:pt x="6110" y="576"/>
                      <a:pt x="6036" y="576"/>
                    </a:cubicBezTo>
                    <a:cubicBezTo>
                      <a:pt x="5859" y="576"/>
                      <a:pt x="5709" y="733"/>
                      <a:pt x="5575" y="890"/>
                    </a:cubicBezTo>
                    <a:cubicBezTo>
                      <a:pt x="5388" y="1076"/>
                      <a:pt x="5246" y="1151"/>
                      <a:pt x="5093" y="1151"/>
                    </a:cubicBezTo>
                    <a:cubicBezTo>
                      <a:pt x="5064" y="1151"/>
                      <a:pt x="5035" y="1148"/>
                      <a:pt x="5005" y="1143"/>
                    </a:cubicBezTo>
                    <a:cubicBezTo>
                      <a:pt x="4973" y="1112"/>
                      <a:pt x="4941" y="1112"/>
                      <a:pt x="4878" y="1080"/>
                    </a:cubicBezTo>
                    <a:lnTo>
                      <a:pt x="4846" y="1080"/>
                    </a:lnTo>
                    <a:cubicBezTo>
                      <a:pt x="4688" y="1016"/>
                      <a:pt x="4561" y="858"/>
                      <a:pt x="4530" y="573"/>
                    </a:cubicBezTo>
                    <a:cubicBezTo>
                      <a:pt x="4469" y="301"/>
                      <a:pt x="4409" y="1"/>
                      <a:pt x="4101" y="1"/>
                    </a:cubicBez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9" name="Google Shape;1449;p34"/>
            <p:cNvSpPr/>
            <p:nvPr/>
          </p:nvSpPr>
          <p:spPr>
            <a:xfrm>
              <a:off x="3316205" y="1833127"/>
              <a:ext cx="210157" cy="156629"/>
            </a:xfrm>
            <a:custGeom>
              <a:avLst/>
              <a:gdLst/>
              <a:ahLst/>
              <a:cxnLst/>
              <a:rect l="l" t="t" r="r" b="b"/>
              <a:pathLst>
                <a:path w="6588" h="4910" extrusionOk="0">
                  <a:moveTo>
                    <a:pt x="6397" y="1"/>
                  </a:moveTo>
                  <a:lnTo>
                    <a:pt x="6271" y="96"/>
                  </a:lnTo>
                  <a:lnTo>
                    <a:pt x="6461" y="349"/>
                  </a:lnTo>
                  <a:lnTo>
                    <a:pt x="6587" y="254"/>
                  </a:lnTo>
                  <a:lnTo>
                    <a:pt x="6397" y="1"/>
                  </a:lnTo>
                  <a:close/>
                  <a:moveTo>
                    <a:pt x="5732" y="476"/>
                  </a:moveTo>
                  <a:lnTo>
                    <a:pt x="5226" y="856"/>
                  </a:lnTo>
                  <a:lnTo>
                    <a:pt x="5416" y="1109"/>
                  </a:lnTo>
                  <a:lnTo>
                    <a:pt x="5922" y="729"/>
                  </a:lnTo>
                  <a:lnTo>
                    <a:pt x="5732" y="476"/>
                  </a:lnTo>
                  <a:close/>
                  <a:moveTo>
                    <a:pt x="4687" y="1236"/>
                  </a:moveTo>
                  <a:lnTo>
                    <a:pt x="4181" y="1616"/>
                  </a:lnTo>
                  <a:lnTo>
                    <a:pt x="4371" y="1869"/>
                  </a:lnTo>
                  <a:lnTo>
                    <a:pt x="4877" y="1489"/>
                  </a:lnTo>
                  <a:lnTo>
                    <a:pt x="4687" y="1236"/>
                  </a:lnTo>
                  <a:close/>
                  <a:moveTo>
                    <a:pt x="3642" y="1996"/>
                  </a:moveTo>
                  <a:lnTo>
                    <a:pt x="3136" y="2376"/>
                  </a:lnTo>
                  <a:lnTo>
                    <a:pt x="3326" y="2629"/>
                  </a:lnTo>
                  <a:lnTo>
                    <a:pt x="3832" y="2249"/>
                  </a:lnTo>
                  <a:lnTo>
                    <a:pt x="3642" y="1996"/>
                  </a:lnTo>
                  <a:close/>
                  <a:moveTo>
                    <a:pt x="2597" y="2756"/>
                  </a:moveTo>
                  <a:lnTo>
                    <a:pt x="2090" y="3136"/>
                  </a:lnTo>
                  <a:lnTo>
                    <a:pt x="2280" y="3390"/>
                  </a:lnTo>
                  <a:lnTo>
                    <a:pt x="2787" y="3010"/>
                  </a:lnTo>
                  <a:lnTo>
                    <a:pt x="2597" y="2756"/>
                  </a:lnTo>
                  <a:close/>
                  <a:moveTo>
                    <a:pt x="1552" y="3516"/>
                  </a:moveTo>
                  <a:lnTo>
                    <a:pt x="1045" y="3896"/>
                  </a:lnTo>
                  <a:lnTo>
                    <a:pt x="1235" y="4150"/>
                  </a:lnTo>
                  <a:lnTo>
                    <a:pt x="1774" y="3770"/>
                  </a:lnTo>
                  <a:lnTo>
                    <a:pt x="1552" y="3516"/>
                  </a:lnTo>
                  <a:close/>
                  <a:moveTo>
                    <a:pt x="539" y="4245"/>
                  </a:moveTo>
                  <a:lnTo>
                    <a:pt x="0" y="4625"/>
                  </a:lnTo>
                  <a:lnTo>
                    <a:pt x="190" y="4910"/>
                  </a:lnTo>
                  <a:lnTo>
                    <a:pt x="729" y="4530"/>
                  </a:lnTo>
                  <a:lnTo>
                    <a:pt x="539" y="4245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0" name="Google Shape;1450;p34"/>
            <p:cNvSpPr/>
            <p:nvPr/>
          </p:nvSpPr>
          <p:spPr>
            <a:xfrm>
              <a:off x="2243312" y="962320"/>
              <a:ext cx="421303" cy="421303"/>
            </a:xfrm>
            <a:custGeom>
              <a:avLst/>
              <a:gdLst/>
              <a:ahLst/>
              <a:cxnLst/>
              <a:rect l="l" t="t" r="r" b="b"/>
              <a:pathLst>
                <a:path w="13207" h="13207" extrusionOk="0">
                  <a:moveTo>
                    <a:pt x="6493" y="0"/>
                  </a:moveTo>
                  <a:cubicBezTo>
                    <a:pt x="6271" y="0"/>
                    <a:pt x="6050" y="0"/>
                    <a:pt x="5828" y="32"/>
                  </a:cubicBezTo>
                  <a:lnTo>
                    <a:pt x="5891" y="349"/>
                  </a:lnTo>
                  <a:cubicBezTo>
                    <a:pt x="6081" y="317"/>
                    <a:pt x="6303" y="317"/>
                    <a:pt x="6493" y="317"/>
                  </a:cubicBezTo>
                  <a:lnTo>
                    <a:pt x="6493" y="0"/>
                  </a:lnTo>
                  <a:close/>
                  <a:moveTo>
                    <a:pt x="7158" y="32"/>
                  </a:moveTo>
                  <a:lnTo>
                    <a:pt x="7126" y="349"/>
                  </a:lnTo>
                  <a:cubicBezTo>
                    <a:pt x="7348" y="349"/>
                    <a:pt x="7538" y="380"/>
                    <a:pt x="7760" y="412"/>
                  </a:cubicBezTo>
                  <a:lnTo>
                    <a:pt x="7823" y="95"/>
                  </a:lnTo>
                  <a:cubicBezTo>
                    <a:pt x="7601" y="64"/>
                    <a:pt x="7380" y="32"/>
                    <a:pt x="7158" y="32"/>
                  </a:cubicBezTo>
                  <a:close/>
                  <a:moveTo>
                    <a:pt x="5194" y="159"/>
                  </a:moveTo>
                  <a:cubicBezTo>
                    <a:pt x="4973" y="190"/>
                    <a:pt x="4751" y="254"/>
                    <a:pt x="4561" y="317"/>
                  </a:cubicBezTo>
                  <a:lnTo>
                    <a:pt x="4656" y="634"/>
                  </a:lnTo>
                  <a:cubicBezTo>
                    <a:pt x="4846" y="570"/>
                    <a:pt x="5036" y="507"/>
                    <a:pt x="5258" y="444"/>
                  </a:cubicBezTo>
                  <a:lnTo>
                    <a:pt x="5194" y="159"/>
                  </a:lnTo>
                  <a:close/>
                  <a:moveTo>
                    <a:pt x="8456" y="254"/>
                  </a:moveTo>
                  <a:lnTo>
                    <a:pt x="8361" y="570"/>
                  </a:lnTo>
                  <a:cubicBezTo>
                    <a:pt x="8551" y="634"/>
                    <a:pt x="8773" y="697"/>
                    <a:pt x="8963" y="760"/>
                  </a:cubicBezTo>
                  <a:lnTo>
                    <a:pt x="9090" y="475"/>
                  </a:lnTo>
                  <a:cubicBezTo>
                    <a:pt x="8868" y="380"/>
                    <a:pt x="8678" y="317"/>
                    <a:pt x="8456" y="254"/>
                  </a:cubicBezTo>
                  <a:close/>
                  <a:moveTo>
                    <a:pt x="3928" y="539"/>
                  </a:moveTo>
                  <a:cubicBezTo>
                    <a:pt x="3738" y="634"/>
                    <a:pt x="3548" y="729"/>
                    <a:pt x="3358" y="855"/>
                  </a:cubicBezTo>
                  <a:lnTo>
                    <a:pt x="3516" y="1140"/>
                  </a:lnTo>
                  <a:cubicBezTo>
                    <a:pt x="3674" y="1014"/>
                    <a:pt x="3864" y="919"/>
                    <a:pt x="4054" y="855"/>
                  </a:cubicBezTo>
                  <a:lnTo>
                    <a:pt x="3928" y="539"/>
                  </a:lnTo>
                  <a:close/>
                  <a:moveTo>
                    <a:pt x="9660" y="760"/>
                  </a:moveTo>
                  <a:lnTo>
                    <a:pt x="9533" y="1045"/>
                  </a:lnTo>
                  <a:cubicBezTo>
                    <a:pt x="9723" y="1140"/>
                    <a:pt x="9881" y="1235"/>
                    <a:pt x="10071" y="1362"/>
                  </a:cubicBezTo>
                  <a:lnTo>
                    <a:pt x="10230" y="1077"/>
                  </a:lnTo>
                  <a:cubicBezTo>
                    <a:pt x="10071" y="982"/>
                    <a:pt x="9881" y="855"/>
                    <a:pt x="9660" y="760"/>
                  </a:cubicBezTo>
                  <a:close/>
                  <a:moveTo>
                    <a:pt x="2788" y="1204"/>
                  </a:moveTo>
                  <a:cubicBezTo>
                    <a:pt x="2598" y="1330"/>
                    <a:pt x="2439" y="1457"/>
                    <a:pt x="2281" y="1584"/>
                  </a:cubicBezTo>
                  <a:lnTo>
                    <a:pt x="2471" y="1837"/>
                  </a:lnTo>
                  <a:cubicBezTo>
                    <a:pt x="2629" y="1711"/>
                    <a:pt x="2788" y="1584"/>
                    <a:pt x="2978" y="1457"/>
                  </a:cubicBezTo>
                  <a:lnTo>
                    <a:pt x="2788" y="1204"/>
                  </a:lnTo>
                  <a:close/>
                  <a:moveTo>
                    <a:pt x="10768" y="1489"/>
                  </a:moveTo>
                  <a:lnTo>
                    <a:pt x="10578" y="1742"/>
                  </a:lnTo>
                  <a:cubicBezTo>
                    <a:pt x="10737" y="1869"/>
                    <a:pt x="10895" y="1996"/>
                    <a:pt x="11022" y="2154"/>
                  </a:cubicBezTo>
                  <a:lnTo>
                    <a:pt x="11275" y="1932"/>
                  </a:lnTo>
                  <a:cubicBezTo>
                    <a:pt x="11117" y="1774"/>
                    <a:pt x="10927" y="1616"/>
                    <a:pt x="10768" y="1489"/>
                  </a:cubicBezTo>
                  <a:close/>
                  <a:moveTo>
                    <a:pt x="1774" y="2059"/>
                  </a:moveTo>
                  <a:cubicBezTo>
                    <a:pt x="1648" y="2217"/>
                    <a:pt x="1489" y="2376"/>
                    <a:pt x="1363" y="2566"/>
                  </a:cubicBezTo>
                  <a:lnTo>
                    <a:pt x="1616" y="2756"/>
                  </a:lnTo>
                  <a:cubicBezTo>
                    <a:pt x="1743" y="2597"/>
                    <a:pt x="1869" y="2439"/>
                    <a:pt x="2028" y="2281"/>
                  </a:cubicBezTo>
                  <a:lnTo>
                    <a:pt x="1774" y="2059"/>
                  </a:lnTo>
                  <a:close/>
                  <a:moveTo>
                    <a:pt x="11718" y="2407"/>
                  </a:moveTo>
                  <a:lnTo>
                    <a:pt x="11465" y="2629"/>
                  </a:lnTo>
                  <a:cubicBezTo>
                    <a:pt x="11592" y="2787"/>
                    <a:pt x="11718" y="2946"/>
                    <a:pt x="11845" y="3136"/>
                  </a:cubicBezTo>
                  <a:lnTo>
                    <a:pt x="12098" y="2946"/>
                  </a:lnTo>
                  <a:cubicBezTo>
                    <a:pt x="11972" y="2756"/>
                    <a:pt x="11845" y="2597"/>
                    <a:pt x="11718" y="2407"/>
                  </a:cubicBezTo>
                  <a:close/>
                  <a:moveTo>
                    <a:pt x="982" y="3104"/>
                  </a:moveTo>
                  <a:cubicBezTo>
                    <a:pt x="856" y="3294"/>
                    <a:pt x="761" y="3484"/>
                    <a:pt x="666" y="3674"/>
                  </a:cubicBezTo>
                  <a:lnTo>
                    <a:pt x="951" y="3832"/>
                  </a:lnTo>
                  <a:cubicBezTo>
                    <a:pt x="1046" y="3642"/>
                    <a:pt x="1141" y="3452"/>
                    <a:pt x="1267" y="3262"/>
                  </a:cubicBezTo>
                  <a:lnTo>
                    <a:pt x="982" y="3104"/>
                  </a:lnTo>
                  <a:close/>
                  <a:moveTo>
                    <a:pt x="12447" y="3516"/>
                  </a:moveTo>
                  <a:lnTo>
                    <a:pt x="12162" y="3674"/>
                  </a:lnTo>
                  <a:cubicBezTo>
                    <a:pt x="12257" y="3864"/>
                    <a:pt x="12352" y="4054"/>
                    <a:pt x="12415" y="4244"/>
                  </a:cubicBezTo>
                  <a:lnTo>
                    <a:pt x="12700" y="4117"/>
                  </a:lnTo>
                  <a:cubicBezTo>
                    <a:pt x="12637" y="3896"/>
                    <a:pt x="12542" y="3706"/>
                    <a:pt x="12447" y="3516"/>
                  </a:cubicBezTo>
                  <a:close/>
                  <a:moveTo>
                    <a:pt x="412" y="4276"/>
                  </a:moveTo>
                  <a:cubicBezTo>
                    <a:pt x="317" y="4497"/>
                    <a:pt x="254" y="4719"/>
                    <a:pt x="191" y="4909"/>
                  </a:cubicBezTo>
                  <a:lnTo>
                    <a:pt x="507" y="5004"/>
                  </a:lnTo>
                  <a:cubicBezTo>
                    <a:pt x="571" y="4814"/>
                    <a:pt x="634" y="4592"/>
                    <a:pt x="697" y="4402"/>
                  </a:cubicBezTo>
                  <a:lnTo>
                    <a:pt x="412" y="4276"/>
                  </a:lnTo>
                  <a:close/>
                  <a:moveTo>
                    <a:pt x="12922" y="4751"/>
                  </a:moveTo>
                  <a:lnTo>
                    <a:pt x="12637" y="4814"/>
                  </a:lnTo>
                  <a:cubicBezTo>
                    <a:pt x="12668" y="5036"/>
                    <a:pt x="12732" y="5226"/>
                    <a:pt x="12763" y="5447"/>
                  </a:cubicBezTo>
                  <a:lnTo>
                    <a:pt x="13080" y="5384"/>
                  </a:lnTo>
                  <a:cubicBezTo>
                    <a:pt x="13048" y="5162"/>
                    <a:pt x="12985" y="4941"/>
                    <a:pt x="12922" y="4751"/>
                  </a:cubicBezTo>
                  <a:close/>
                  <a:moveTo>
                    <a:pt x="64" y="5574"/>
                  </a:moveTo>
                  <a:cubicBezTo>
                    <a:pt x="32" y="5764"/>
                    <a:pt x="1" y="5986"/>
                    <a:pt x="1" y="6207"/>
                  </a:cubicBezTo>
                  <a:lnTo>
                    <a:pt x="317" y="6239"/>
                  </a:lnTo>
                  <a:cubicBezTo>
                    <a:pt x="317" y="6017"/>
                    <a:pt x="349" y="5827"/>
                    <a:pt x="381" y="5606"/>
                  </a:cubicBezTo>
                  <a:lnTo>
                    <a:pt x="64" y="5574"/>
                  </a:lnTo>
                  <a:close/>
                  <a:moveTo>
                    <a:pt x="13175" y="6017"/>
                  </a:moveTo>
                  <a:lnTo>
                    <a:pt x="12858" y="6049"/>
                  </a:lnTo>
                  <a:cubicBezTo>
                    <a:pt x="12858" y="6239"/>
                    <a:pt x="12890" y="6429"/>
                    <a:pt x="12890" y="6588"/>
                  </a:cubicBezTo>
                  <a:cubicBezTo>
                    <a:pt x="12890" y="6809"/>
                    <a:pt x="12858" y="7031"/>
                    <a:pt x="12858" y="7221"/>
                  </a:cubicBezTo>
                  <a:lnTo>
                    <a:pt x="13175" y="7253"/>
                  </a:lnTo>
                  <a:cubicBezTo>
                    <a:pt x="13175" y="7031"/>
                    <a:pt x="13207" y="6809"/>
                    <a:pt x="13207" y="6588"/>
                  </a:cubicBezTo>
                  <a:cubicBezTo>
                    <a:pt x="13207" y="6398"/>
                    <a:pt x="13175" y="6207"/>
                    <a:pt x="13175" y="6017"/>
                  </a:cubicBezTo>
                  <a:close/>
                  <a:moveTo>
                    <a:pt x="1" y="6873"/>
                  </a:moveTo>
                  <a:cubicBezTo>
                    <a:pt x="1" y="7094"/>
                    <a:pt x="32" y="7316"/>
                    <a:pt x="64" y="7538"/>
                  </a:cubicBezTo>
                  <a:lnTo>
                    <a:pt x="381" y="7506"/>
                  </a:lnTo>
                  <a:cubicBezTo>
                    <a:pt x="349" y="7284"/>
                    <a:pt x="317" y="7063"/>
                    <a:pt x="317" y="6873"/>
                  </a:cubicBezTo>
                  <a:close/>
                  <a:moveTo>
                    <a:pt x="12763" y="7854"/>
                  </a:moveTo>
                  <a:cubicBezTo>
                    <a:pt x="12700" y="8044"/>
                    <a:pt x="12668" y="8266"/>
                    <a:pt x="12605" y="8456"/>
                  </a:cubicBezTo>
                  <a:lnTo>
                    <a:pt x="12890" y="8551"/>
                  </a:lnTo>
                  <a:cubicBezTo>
                    <a:pt x="12953" y="8329"/>
                    <a:pt x="13017" y="8108"/>
                    <a:pt x="13080" y="7918"/>
                  </a:cubicBezTo>
                  <a:lnTo>
                    <a:pt x="12763" y="7854"/>
                  </a:lnTo>
                  <a:close/>
                  <a:moveTo>
                    <a:pt x="476" y="8108"/>
                  </a:moveTo>
                  <a:lnTo>
                    <a:pt x="191" y="8171"/>
                  </a:lnTo>
                  <a:cubicBezTo>
                    <a:pt x="222" y="8393"/>
                    <a:pt x="286" y="8614"/>
                    <a:pt x="381" y="8804"/>
                  </a:cubicBezTo>
                  <a:lnTo>
                    <a:pt x="666" y="8709"/>
                  </a:lnTo>
                  <a:cubicBezTo>
                    <a:pt x="602" y="8519"/>
                    <a:pt x="539" y="8298"/>
                    <a:pt x="476" y="8108"/>
                  </a:cubicBezTo>
                  <a:close/>
                  <a:moveTo>
                    <a:pt x="12383" y="9026"/>
                  </a:moveTo>
                  <a:cubicBezTo>
                    <a:pt x="12288" y="9248"/>
                    <a:pt x="12193" y="9438"/>
                    <a:pt x="12098" y="9596"/>
                  </a:cubicBezTo>
                  <a:lnTo>
                    <a:pt x="12383" y="9754"/>
                  </a:lnTo>
                  <a:cubicBezTo>
                    <a:pt x="12510" y="9564"/>
                    <a:pt x="12605" y="9374"/>
                    <a:pt x="12668" y="9153"/>
                  </a:cubicBezTo>
                  <a:lnTo>
                    <a:pt x="12383" y="9026"/>
                  </a:lnTo>
                  <a:close/>
                  <a:moveTo>
                    <a:pt x="919" y="9279"/>
                  </a:moveTo>
                  <a:lnTo>
                    <a:pt x="634" y="9438"/>
                  </a:lnTo>
                  <a:cubicBezTo>
                    <a:pt x="729" y="9628"/>
                    <a:pt x="824" y="9818"/>
                    <a:pt x="919" y="10008"/>
                  </a:cubicBezTo>
                  <a:lnTo>
                    <a:pt x="1204" y="9849"/>
                  </a:lnTo>
                  <a:cubicBezTo>
                    <a:pt x="1109" y="9659"/>
                    <a:pt x="1014" y="9469"/>
                    <a:pt x="919" y="9279"/>
                  </a:cubicBezTo>
                  <a:close/>
                  <a:moveTo>
                    <a:pt x="11782" y="10134"/>
                  </a:moveTo>
                  <a:cubicBezTo>
                    <a:pt x="11655" y="10324"/>
                    <a:pt x="11528" y="10483"/>
                    <a:pt x="11402" y="10641"/>
                  </a:cubicBezTo>
                  <a:lnTo>
                    <a:pt x="11655" y="10863"/>
                  </a:lnTo>
                  <a:cubicBezTo>
                    <a:pt x="11782" y="10673"/>
                    <a:pt x="11908" y="10514"/>
                    <a:pt x="12035" y="10324"/>
                  </a:cubicBezTo>
                  <a:lnTo>
                    <a:pt x="11782" y="10134"/>
                  </a:lnTo>
                  <a:close/>
                  <a:moveTo>
                    <a:pt x="1553" y="10356"/>
                  </a:moveTo>
                  <a:lnTo>
                    <a:pt x="1299" y="10546"/>
                  </a:lnTo>
                  <a:cubicBezTo>
                    <a:pt x="1426" y="10736"/>
                    <a:pt x="1584" y="10894"/>
                    <a:pt x="1711" y="11053"/>
                  </a:cubicBezTo>
                  <a:lnTo>
                    <a:pt x="1964" y="10831"/>
                  </a:lnTo>
                  <a:cubicBezTo>
                    <a:pt x="1806" y="10704"/>
                    <a:pt x="1679" y="10514"/>
                    <a:pt x="1553" y="10356"/>
                  </a:cubicBezTo>
                  <a:close/>
                  <a:moveTo>
                    <a:pt x="10958" y="11116"/>
                  </a:moveTo>
                  <a:cubicBezTo>
                    <a:pt x="10832" y="11243"/>
                    <a:pt x="10673" y="11401"/>
                    <a:pt x="10483" y="11528"/>
                  </a:cubicBezTo>
                  <a:lnTo>
                    <a:pt x="10705" y="11781"/>
                  </a:lnTo>
                  <a:cubicBezTo>
                    <a:pt x="10863" y="11623"/>
                    <a:pt x="11053" y="11496"/>
                    <a:pt x="11180" y="11338"/>
                  </a:cubicBezTo>
                  <a:lnTo>
                    <a:pt x="10958" y="11116"/>
                  </a:lnTo>
                  <a:close/>
                  <a:moveTo>
                    <a:pt x="2408" y="11275"/>
                  </a:moveTo>
                  <a:lnTo>
                    <a:pt x="2186" y="11528"/>
                  </a:lnTo>
                  <a:cubicBezTo>
                    <a:pt x="2344" y="11655"/>
                    <a:pt x="2534" y="11813"/>
                    <a:pt x="2724" y="11940"/>
                  </a:cubicBezTo>
                  <a:lnTo>
                    <a:pt x="2883" y="11686"/>
                  </a:lnTo>
                  <a:cubicBezTo>
                    <a:pt x="2724" y="11560"/>
                    <a:pt x="2566" y="11433"/>
                    <a:pt x="2408" y="11275"/>
                  </a:cubicBezTo>
                  <a:close/>
                  <a:moveTo>
                    <a:pt x="9976" y="11876"/>
                  </a:moveTo>
                  <a:cubicBezTo>
                    <a:pt x="9818" y="12003"/>
                    <a:pt x="9628" y="12098"/>
                    <a:pt x="9438" y="12193"/>
                  </a:cubicBezTo>
                  <a:lnTo>
                    <a:pt x="9596" y="12478"/>
                  </a:lnTo>
                  <a:cubicBezTo>
                    <a:pt x="9786" y="12383"/>
                    <a:pt x="9976" y="12288"/>
                    <a:pt x="10167" y="12161"/>
                  </a:cubicBezTo>
                  <a:lnTo>
                    <a:pt x="9976" y="11876"/>
                  </a:lnTo>
                  <a:close/>
                  <a:moveTo>
                    <a:pt x="3421" y="12035"/>
                  </a:moveTo>
                  <a:lnTo>
                    <a:pt x="3263" y="12288"/>
                  </a:lnTo>
                  <a:cubicBezTo>
                    <a:pt x="3453" y="12415"/>
                    <a:pt x="3643" y="12510"/>
                    <a:pt x="3833" y="12605"/>
                  </a:cubicBezTo>
                  <a:lnTo>
                    <a:pt x="3991" y="12320"/>
                  </a:lnTo>
                  <a:cubicBezTo>
                    <a:pt x="3801" y="12225"/>
                    <a:pt x="3611" y="12130"/>
                    <a:pt x="3421" y="12035"/>
                  </a:cubicBezTo>
                  <a:close/>
                  <a:moveTo>
                    <a:pt x="8868" y="12446"/>
                  </a:moveTo>
                  <a:cubicBezTo>
                    <a:pt x="8678" y="12541"/>
                    <a:pt x="8488" y="12605"/>
                    <a:pt x="8266" y="12668"/>
                  </a:cubicBezTo>
                  <a:lnTo>
                    <a:pt x="8361" y="12953"/>
                  </a:lnTo>
                  <a:cubicBezTo>
                    <a:pt x="8583" y="12890"/>
                    <a:pt x="8773" y="12826"/>
                    <a:pt x="8995" y="12763"/>
                  </a:cubicBezTo>
                  <a:lnTo>
                    <a:pt x="8868" y="12446"/>
                  </a:lnTo>
                  <a:close/>
                  <a:moveTo>
                    <a:pt x="4561" y="12541"/>
                  </a:moveTo>
                  <a:lnTo>
                    <a:pt x="4466" y="12858"/>
                  </a:lnTo>
                  <a:cubicBezTo>
                    <a:pt x="4656" y="12921"/>
                    <a:pt x="4878" y="12985"/>
                    <a:pt x="5099" y="13048"/>
                  </a:cubicBezTo>
                  <a:lnTo>
                    <a:pt x="5163" y="12731"/>
                  </a:lnTo>
                  <a:cubicBezTo>
                    <a:pt x="4973" y="12668"/>
                    <a:pt x="4751" y="12605"/>
                    <a:pt x="4561" y="12541"/>
                  </a:cubicBezTo>
                  <a:close/>
                  <a:moveTo>
                    <a:pt x="7665" y="12795"/>
                  </a:moveTo>
                  <a:cubicBezTo>
                    <a:pt x="7443" y="12826"/>
                    <a:pt x="7253" y="12858"/>
                    <a:pt x="7031" y="12858"/>
                  </a:cubicBezTo>
                  <a:lnTo>
                    <a:pt x="7063" y="13175"/>
                  </a:lnTo>
                  <a:cubicBezTo>
                    <a:pt x="7285" y="13175"/>
                    <a:pt x="7506" y="13143"/>
                    <a:pt x="7696" y="13111"/>
                  </a:cubicBezTo>
                  <a:lnTo>
                    <a:pt x="7665" y="12795"/>
                  </a:lnTo>
                  <a:close/>
                  <a:moveTo>
                    <a:pt x="5796" y="12826"/>
                  </a:moveTo>
                  <a:lnTo>
                    <a:pt x="5733" y="13143"/>
                  </a:lnTo>
                  <a:cubicBezTo>
                    <a:pt x="5955" y="13175"/>
                    <a:pt x="6176" y="13206"/>
                    <a:pt x="6398" y="13206"/>
                  </a:cubicBezTo>
                  <a:lnTo>
                    <a:pt x="6398" y="12890"/>
                  </a:lnTo>
                  <a:cubicBezTo>
                    <a:pt x="6208" y="12858"/>
                    <a:pt x="5986" y="12858"/>
                    <a:pt x="5796" y="12826"/>
                  </a:cubicBez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7" name="Google Shape;1451;p34"/>
            <p:cNvGrpSpPr/>
            <p:nvPr/>
          </p:nvGrpSpPr>
          <p:grpSpPr>
            <a:xfrm>
              <a:off x="2325136" y="1073428"/>
              <a:ext cx="251595" cy="204128"/>
              <a:chOff x="2325136" y="1073428"/>
              <a:chExt cx="251595" cy="204128"/>
            </a:xfrm>
          </p:grpSpPr>
          <p:sp>
            <p:nvSpPr>
              <p:cNvPr id="1452" name="Google Shape;1452;p34"/>
              <p:cNvSpPr/>
              <p:nvPr/>
            </p:nvSpPr>
            <p:spPr>
              <a:xfrm>
                <a:off x="2325136" y="1073428"/>
                <a:ext cx="251595" cy="203107"/>
              </a:xfrm>
              <a:custGeom>
                <a:avLst/>
                <a:gdLst/>
                <a:ahLst/>
                <a:cxnLst/>
                <a:rect l="l" t="t" r="r" b="b"/>
                <a:pathLst>
                  <a:path w="7887" h="6367" extrusionOk="0">
                    <a:moveTo>
                      <a:pt x="1" y="1"/>
                    </a:moveTo>
                    <a:lnTo>
                      <a:pt x="1" y="6366"/>
                    </a:lnTo>
                    <a:lnTo>
                      <a:pt x="7887" y="6366"/>
                    </a:lnTo>
                    <a:lnTo>
                      <a:pt x="7887" y="6050"/>
                    </a:lnTo>
                    <a:lnTo>
                      <a:pt x="318" y="6050"/>
                    </a:lnTo>
                    <a:lnTo>
                      <a:pt x="318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3" name="Google Shape;1453;p34"/>
              <p:cNvSpPr/>
              <p:nvPr/>
            </p:nvSpPr>
            <p:spPr>
              <a:xfrm>
                <a:off x="2361534" y="1206802"/>
                <a:ext cx="40417" cy="65682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2059" extrusionOk="0">
                    <a:moveTo>
                      <a:pt x="0" y="0"/>
                    </a:moveTo>
                    <a:lnTo>
                      <a:pt x="0" y="2059"/>
                    </a:lnTo>
                    <a:lnTo>
                      <a:pt x="1267" y="2059"/>
                    </a:lnTo>
                    <a:lnTo>
                      <a:pt x="1267" y="0"/>
                    </a:ln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4" name="Google Shape;1454;p34"/>
              <p:cNvSpPr/>
              <p:nvPr/>
            </p:nvSpPr>
            <p:spPr>
              <a:xfrm>
                <a:off x="2355441" y="1201730"/>
                <a:ext cx="51582" cy="75826"/>
              </a:xfrm>
              <a:custGeom>
                <a:avLst/>
                <a:gdLst/>
                <a:ahLst/>
                <a:cxnLst/>
                <a:rect l="l" t="t" r="r" b="b"/>
                <a:pathLst>
                  <a:path w="1617" h="2377" extrusionOk="0">
                    <a:moveTo>
                      <a:pt x="1299" y="318"/>
                    </a:moveTo>
                    <a:lnTo>
                      <a:pt x="1299" y="2059"/>
                    </a:lnTo>
                    <a:lnTo>
                      <a:pt x="349" y="2059"/>
                    </a:lnTo>
                    <a:lnTo>
                      <a:pt x="349" y="318"/>
                    </a:lnTo>
                    <a:close/>
                    <a:moveTo>
                      <a:pt x="1" y="1"/>
                    </a:moveTo>
                    <a:lnTo>
                      <a:pt x="1" y="2376"/>
                    </a:lnTo>
                    <a:lnTo>
                      <a:pt x="1616" y="2376"/>
                    </a:lnTo>
                    <a:lnTo>
                      <a:pt x="1616" y="1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5" name="Google Shape;1455;p34"/>
              <p:cNvSpPr/>
              <p:nvPr/>
            </p:nvSpPr>
            <p:spPr>
              <a:xfrm>
                <a:off x="2504988" y="1123958"/>
                <a:ext cx="41438" cy="148526"/>
              </a:xfrm>
              <a:custGeom>
                <a:avLst/>
                <a:gdLst/>
                <a:ahLst/>
                <a:cxnLst/>
                <a:rect l="l" t="t" r="r" b="b"/>
                <a:pathLst>
                  <a:path w="1299" h="4656" extrusionOk="0">
                    <a:moveTo>
                      <a:pt x="0" y="0"/>
                    </a:moveTo>
                    <a:lnTo>
                      <a:pt x="0" y="4656"/>
                    </a:lnTo>
                    <a:lnTo>
                      <a:pt x="1298" y="4656"/>
                    </a:lnTo>
                    <a:lnTo>
                      <a:pt x="1298" y="0"/>
                    </a:ln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6" name="Google Shape;1456;p34"/>
              <p:cNvSpPr/>
              <p:nvPr/>
            </p:nvSpPr>
            <p:spPr>
              <a:xfrm>
                <a:off x="2499916" y="1118917"/>
                <a:ext cx="51550" cy="158639"/>
              </a:xfrm>
              <a:custGeom>
                <a:avLst/>
                <a:gdLst/>
                <a:ahLst/>
                <a:cxnLst/>
                <a:rect l="l" t="t" r="r" b="b"/>
                <a:pathLst>
                  <a:path w="1616" h="4973" extrusionOk="0">
                    <a:moveTo>
                      <a:pt x="1299" y="348"/>
                    </a:moveTo>
                    <a:lnTo>
                      <a:pt x="1299" y="4655"/>
                    </a:lnTo>
                    <a:lnTo>
                      <a:pt x="317" y="4655"/>
                    </a:lnTo>
                    <a:lnTo>
                      <a:pt x="317" y="348"/>
                    </a:lnTo>
                    <a:close/>
                    <a:moveTo>
                      <a:pt x="1" y="0"/>
                    </a:moveTo>
                    <a:lnTo>
                      <a:pt x="1" y="4972"/>
                    </a:lnTo>
                    <a:lnTo>
                      <a:pt x="1616" y="4972"/>
                    </a:lnTo>
                    <a:lnTo>
                      <a:pt x="1616" y="0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7" name="Google Shape;1457;p34"/>
              <p:cNvSpPr/>
              <p:nvPr/>
            </p:nvSpPr>
            <p:spPr>
              <a:xfrm>
                <a:off x="2433245" y="1165364"/>
                <a:ext cx="40449" cy="107120"/>
              </a:xfrm>
              <a:custGeom>
                <a:avLst/>
                <a:gdLst/>
                <a:ahLst/>
                <a:cxnLst/>
                <a:rect l="l" t="t" r="r" b="b"/>
                <a:pathLst>
                  <a:path w="1268" h="3358" extrusionOk="0">
                    <a:moveTo>
                      <a:pt x="1" y="1"/>
                    </a:moveTo>
                    <a:lnTo>
                      <a:pt x="1" y="3358"/>
                    </a:lnTo>
                    <a:lnTo>
                      <a:pt x="1267" y="3358"/>
                    </a:lnTo>
                    <a:lnTo>
                      <a:pt x="1267" y="1"/>
                    </a:lnTo>
                    <a:close/>
                  </a:path>
                </a:pathLst>
              </a:custGeom>
              <a:solidFill>
                <a:srgbClr val="5BCFC5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58" name="Google Shape;1458;p34"/>
              <p:cNvSpPr/>
              <p:nvPr/>
            </p:nvSpPr>
            <p:spPr>
              <a:xfrm>
                <a:off x="2428205" y="1160324"/>
                <a:ext cx="51550" cy="117233"/>
              </a:xfrm>
              <a:custGeom>
                <a:avLst/>
                <a:gdLst/>
                <a:ahLst/>
                <a:cxnLst/>
                <a:rect l="l" t="t" r="r" b="b"/>
                <a:pathLst>
                  <a:path w="1616" h="3675" extrusionOk="0">
                    <a:moveTo>
                      <a:pt x="1267" y="317"/>
                    </a:moveTo>
                    <a:lnTo>
                      <a:pt x="1267" y="3357"/>
                    </a:lnTo>
                    <a:lnTo>
                      <a:pt x="317" y="3357"/>
                    </a:lnTo>
                    <a:lnTo>
                      <a:pt x="317" y="317"/>
                    </a:lnTo>
                    <a:close/>
                    <a:moveTo>
                      <a:pt x="0" y="0"/>
                    </a:moveTo>
                    <a:lnTo>
                      <a:pt x="0" y="3674"/>
                    </a:lnTo>
                    <a:lnTo>
                      <a:pt x="1615" y="3674"/>
                    </a:lnTo>
                    <a:lnTo>
                      <a:pt x="1615" y="0"/>
                    </a:lnTo>
                    <a:close/>
                  </a:path>
                </a:pathLst>
              </a:custGeom>
              <a:solidFill>
                <a:srgbClr val="0D0C1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59" name="Google Shape;1459;p34"/>
            <p:cNvSpPr/>
            <p:nvPr/>
          </p:nvSpPr>
          <p:spPr>
            <a:xfrm>
              <a:off x="2448397" y="1397723"/>
              <a:ext cx="10144" cy="266748"/>
            </a:xfrm>
            <a:custGeom>
              <a:avLst/>
              <a:gdLst/>
              <a:ahLst/>
              <a:cxnLst/>
              <a:rect l="l" t="t" r="r" b="b"/>
              <a:pathLst>
                <a:path w="318" h="8362" extrusionOk="0">
                  <a:moveTo>
                    <a:pt x="1" y="1"/>
                  </a:moveTo>
                  <a:lnTo>
                    <a:pt x="1" y="634"/>
                  </a:lnTo>
                  <a:lnTo>
                    <a:pt x="317" y="634"/>
                  </a:lnTo>
                  <a:lnTo>
                    <a:pt x="317" y="1"/>
                  </a:lnTo>
                  <a:close/>
                  <a:moveTo>
                    <a:pt x="1" y="1299"/>
                  </a:moveTo>
                  <a:lnTo>
                    <a:pt x="1" y="1932"/>
                  </a:lnTo>
                  <a:lnTo>
                    <a:pt x="317" y="1932"/>
                  </a:lnTo>
                  <a:lnTo>
                    <a:pt x="317" y="1299"/>
                  </a:lnTo>
                  <a:close/>
                  <a:moveTo>
                    <a:pt x="1" y="2566"/>
                  </a:moveTo>
                  <a:lnTo>
                    <a:pt x="1" y="3231"/>
                  </a:lnTo>
                  <a:lnTo>
                    <a:pt x="317" y="3231"/>
                  </a:lnTo>
                  <a:lnTo>
                    <a:pt x="317" y="2566"/>
                  </a:lnTo>
                  <a:close/>
                  <a:moveTo>
                    <a:pt x="1" y="3864"/>
                  </a:moveTo>
                  <a:lnTo>
                    <a:pt x="1" y="4498"/>
                  </a:lnTo>
                  <a:lnTo>
                    <a:pt x="317" y="4498"/>
                  </a:lnTo>
                  <a:lnTo>
                    <a:pt x="317" y="3864"/>
                  </a:lnTo>
                  <a:close/>
                  <a:moveTo>
                    <a:pt x="1" y="5163"/>
                  </a:moveTo>
                  <a:lnTo>
                    <a:pt x="1" y="5796"/>
                  </a:lnTo>
                  <a:lnTo>
                    <a:pt x="317" y="5796"/>
                  </a:lnTo>
                  <a:lnTo>
                    <a:pt x="317" y="5163"/>
                  </a:lnTo>
                  <a:close/>
                  <a:moveTo>
                    <a:pt x="1" y="6429"/>
                  </a:moveTo>
                  <a:lnTo>
                    <a:pt x="1" y="7095"/>
                  </a:lnTo>
                  <a:lnTo>
                    <a:pt x="317" y="7095"/>
                  </a:lnTo>
                  <a:lnTo>
                    <a:pt x="317" y="6429"/>
                  </a:lnTo>
                  <a:close/>
                  <a:moveTo>
                    <a:pt x="1" y="7728"/>
                  </a:moveTo>
                  <a:lnTo>
                    <a:pt x="1" y="8361"/>
                  </a:lnTo>
                  <a:lnTo>
                    <a:pt x="317" y="8361"/>
                  </a:lnTo>
                  <a:lnTo>
                    <a:pt x="317" y="7728"/>
                  </a:lnTo>
                  <a:close/>
                </a:path>
              </a:pathLst>
            </a:custGeom>
            <a:solidFill>
              <a:srgbClr val="0D0C1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2369394" y="2737452"/>
            <a:ext cx="1127185" cy="1354217"/>
          </a:xfrm>
          <a:prstGeom prst="rect">
            <a:avLst/>
          </a:prstGeom>
          <a:noFill/>
        </p:spPr>
        <p:txBody>
          <a:bodyPr wrap="square" lIns="121920" tIns="60960" rIns="121920" bIns="60960" rtlCol="0">
            <a:spAutoFit/>
          </a:bodyPr>
          <a:lstStyle/>
          <a:p>
            <a:r>
              <a:rPr lang="en-US" sz="8000" b="1" dirty="0">
                <a:solidFill>
                  <a:srgbClr val="C00000"/>
                </a:solidFill>
                <a:latin typeface="Cambria" pitchFamily="18" charset="0"/>
              </a:rPr>
              <a:t>?</a:t>
            </a:r>
            <a:endParaRPr lang="ru-RU" sz="8000" b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10" y="137833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5842874" y="762491"/>
            <a:ext cx="5805176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PIRLS va TIMSS ga qatnashish O‘zbekistonga boshlang‘ich sinf o‘quvchilari orasida o‘qish qobiliyatlari darajasini mustaqil ravishda obyektiv baholash imkonini beradi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44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inglizcha Trends in Mathematics and Science Study)  </a:t>
            </a:r>
            <a:r>
              <a:rPr lang="uz-Cyrl-UZ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maktabda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matematika  va  tabiiy  fanlarni  o‘qitish  sifatining xalqaro monitoringi bo‘lib, Ta’lim yut</a:t>
            </a:r>
            <a:r>
              <a:rPr lang="uz-Latn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Cyrl-UZ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qlarini baholash xalqaro assotsiatsiyasi (IEA) tomonidan tashkil etiladi. U birinchi marotaba 1995 yilda Ta'lim yutuqlarini baholash xalqaro assotsiatsiyasi tomonidan o'tkazilgan.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s-E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xalqaro tadqiqotining asosiy maqsadi boshlang‘ich va o‘rta maktablarda matematika va tabiiy fanlar bo‘yicha ta’lim sifatini qiyosiy baholashdan iborat.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3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kontseptual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chiqiladi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buyurtma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jamiyatda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g'oyalar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yig'indisi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qo'llanmalarida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Amalga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o'qituvchisi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muassasasida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o'quvchining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ko'nikma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xulq-atvori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7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Mazkur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mamlaktlarda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tayyorgarligini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qiyosiy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yutuqlarni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belgilovchi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xosligini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Tadqiqototni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marotaba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kungacha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o’tkazildi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1995, 1999, 2003, 2007, 2011 , 2015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39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1.Birinchi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qobilyatiga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is-I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tabiy ilmiy  bilimlarni fundamenti uchun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idrok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o’tganlarni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tushintirish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2.Ikkinchi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“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ob’ektlar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tasniflash;aniq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3.Uchinchi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ko’proq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sintezlarda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dalillar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kontekislarda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qo’llanilishini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7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TIMSS. </a:t>
            </a:r>
            <a:r>
              <a:rPr lang="en-US" sz="2400" b="1" dirty="0" err="1">
                <a:solidFill>
                  <a:schemeClr val="tx1"/>
                </a:solidFill>
              </a:rPr>
              <a:t>Testlar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quydagi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printsiplarga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asoslangan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xolda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tuziladi</a:t>
            </a:r>
            <a:r>
              <a:rPr lang="en-US" sz="2400" b="1" dirty="0">
                <a:solidFill>
                  <a:schemeClr val="tx1"/>
                </a:solidFill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Adekvat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xolda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tekshirilayotgan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to’la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mazmunini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o’quv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faoliyat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qamrab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olashi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  <a:endParaRPr lang="ru-RU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Ko’plab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ishtirokchi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mamlakatlarda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o’rganilayotgan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materialga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xalqaro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testlarning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mazmunan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maksimal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mos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kelishi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  <a:endParaRPr lang="ru-RU" sz="2400" dirty="0">
              <a:solidFill>
                <a:schemeClr val="tx1"/>
              </a:solidFill>
            </a:endParaRPr>
          </a:p>
          <a:p>
            <a:pPr lvl="0"/>
            <a:r>
              <a:rPr lang="ru-RU" sz="2400" dirty="0" err="1">
                <a:solidFill>
                  <a:schemeClr val="tx1"/>
                </a:solidFill>
              </a:rPr>
              <a:t>Testlar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bog</a:t>
            </a:r>
            <a:r>
              <a:rPr lang="en-US" sz="2400" dirty="0">
                <a:solidFill>
                  <a:schemeClr val="tx1"/>
                </a:solidFill>
              </a:rPr>
              <a:t>’</a:t>
            </a:r>
            <a:r>
              <a:rPr lang="ru-RU" sz="2400" dirty="0" err="1">
                <a:solidFill>
                  <a:schemeClr val="tx1"/>
                </a:solidFill>
              </a:rPr>
              <a:t>liq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 err="1">
                <a:solidFill>
                  <a:schemeClr val="tx1"/>
                </a:solidFill>
              </a:rPr>
              <a:t>igini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ta’minlanishi</a:t>
            </a:r>
            <a:r>
              <a:rPr lang="ru-RU" sz="2400" dirty="0">
                <a:solidFill>
                  <a:schemeClr val="tx1"/>
                </a:solidFill>
              </a:rPr>
              <a:t>;</a:t>
            </a: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O’quvchilarning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muvafaqqiyatini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baxolash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chiqilgan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testlar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yoshiga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mos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kelishi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  <a:endParaRPr lang="ru-RU" sz="2400" dirty="0">
              <a:solidFill>
                <a:schemeClr val="tx1"/>
              </a:solidFill>
            </a:endParaRPr>
          </a:p>
          <a:p>
            <a:pPr lvl="0"/>
            <a:r>
              <a:rPr lang="en-US" sz="2400" dirty="0" err="1">
                <a:solidFill>
                  <a:schemeClr val="tx1"/>
                </a:solidFill>
              </a:rPr>
              <a:t>Jamoviy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izlanishlarga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qo’yilayotgan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mos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kelishi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kerak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7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1" y="0"/>
            <a:ext cx="12192000" cy="685799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testlarini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tavsivlari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Variant – 4 ta </a:t>
            </a:r>
            <a:r>
              <a:rPr lang="en-US" sz="2800" dirty="0" err="1">
                <a:solidFill>
                  <a:schemeClr val="tx1"/>
                </a:solidFill>
              </a:rPr>
              <a:t>blok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topshiriqlar</a:t>
            </a:r>
            <a:r>
              <a:rPr lang="en-US" sz="2800" dirty="0">
                <a:solidFill>
                  <a:schemeClr val="tx1"/>
                </a:solidFill>
              </a:rPr>
              <a:t>: 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en-US" sz="2800" dirty="0" err="1">
                <a:solidFill>
                  <a:schemeClr val="tx1"/>
                </a:solidFill>
              </a:rPr>
              <a:t>ikkitasi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matematikadan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ikkitasi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tabiatshunoslikdan</a:t>
            </a:r>
            <a:r>
              <a:rPr lang="en-US" sz="2800" dirty="0">
                <a:solidFill>
                  <a:schemeClr val="tx1"/>
                </a:solidFill>
              </a:rPr>
              <a:t>; </a:t>
            </a:r>
            <a:endParaRPr lang="ru-RU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 8 </a:t>
            </a:r>
            <a:r>
              <a:rPr lang="en-US" sz="2800" dirty="0" err="1">
                <a:solidFill>
                  <a:schemeClr val="tx1"/>
                </a:solidFill>
              </a:rPr>
              <a:t>sinflar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uchun</a:t>
            </a:r>
            <a:r>
              <a:rPr lang="en-US" sz="2800" dirty="0">
                <a:solidFill>
                  <a:schemeClr val="tx1"/>
                </a:solidFill>
              </a:rPr>
              <a:t> -  53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58 </a:t>
            </a:r>
            <a:r>
              <a:rPr lang="en-US" sz="2800" dirty="0" err="1">
                <a:solidFill>
                  <a:schemeClr val="tx1"/>
                </a:solidFill>
              </a:rPr>
              <a:t>gacha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topshiriqlar</a:t>
            </a:r>
            <a:r>
              <a:rPr lang="en-US" sz="2800" dirty="0">
                <a:solidFill>
                  <a:schemeClr val="tx1"/>
                </a:solidFill>
              </a:rPr>
              <a:t> (26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 29 </a:t>
            </a:r>
            <a:r>
              <a:rPr lang="en-US" sz="2800" dirty="0" err="1">
                <a:solidFill>
                  <a:schemeClr val="tx1"/>
                </a:solidFill>
              </a:rPr>
              <a:t>gacha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matematikadan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26 </a:t>
            </a:r>
            <a:r>
              <a:rPr lang="en-US" sz="2800" dirty="0" err="1">
                <a:solidFill>
                  <a:schemeClr val="tx1"/>
                </a:solidFill>
              </a:rPr>
              <a:t>dan</a:t>
            </a:r>
            <a:r>
              <a:rPr lang="en-US" sz="2800" dirty="0">
                <a:solidFill>
                  <a:schemeClr val="tx1"/>
                </a:solidFill>
              </a:rPr>
              <a:t> 31 </a:t>
            </a:r>
            <a:r>
              <a:rPr lang="en-US" sz="2800" dirty="0" err="1">
                <a:solidFill>
                  <a:schemeClr val="tx1"/>
                </a:solidFill>
              </a:rPr>
              <a:t>gacha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tabiatshunoslikdan</a:t>
            </a:r>
            <a:r>
              <a:rPr lang="en-US" sz="2800" dirty="0">
                <a:solidFill>
                  <a:schemeClr val="tx1"/>
                </a:solidFill>
              </a:rPr>
              <a:t>). </a:t>
            </a:r>
            <a:endParaRPr lang="ru-RU" sz="2800" dirty="0">
              <a:solidFill>
                <a:schemeClr val="tx1"/>
              </a:solidFill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</a:rPr>
              <a:t>Topshiriq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turlari</a:t>
            </a:r>
            <a:r>
              <a:rPr lang="en-US" sz="2800" dirty="0">
                <a:solidFill>
                  <a:schemeClr val="tx1"/>
                </a:solidFill>
              </a:rPr>
              <a:t>: </a:t>
            </a:r>
            <a:r>
              <a:rPr lang="en-US" sz="2800" dirty="0" err="1">
                <a:solidFill>
                  <a:schemeClr val="tx1"/>
                </a:solidFill>
              </a:rPr>
              <a:t>javob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tanlanadigan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qisqa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kengaytirilgan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javoblilar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tx1"/>
              </a:solidFill>
            </a:endParaRPr>
          </a:p>
          <a:p>
            <a:pPr lvl="0"/>
            <a:r>
              <a:rPr lang="en-US" sz="2800" dirty="0" err="1">
                <a:solidFill>
                  <a:schemeClr val="tx1"/>
                </a:solidFill>
              </a:rPr>
              <a:t>Umumiy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vaqt</a:t>
            </a:r>
            <a:r>
              <a:rPr lang="en-US" sz="2800" dirty="0">
                <a:solidFill>
                  <a:schemeClr val="tx1"/>
                </a:solidFill>
              </a:rPr>
              <a:t> (8 </a:t>
            </a:r>
            <a:r>
              <a:rPr lang="en-US" sz="2800" dirty="0" err="1">
                <a:solidFill>
                  <a:schemeClr val="tx1"/>
                </a:solidFill>
              </a:rPr>
              <a:t>sinf</a:t>
            </a:r>
            <a:r>
              <a:rPr lang="en-US" sz="2800" dirty="0">
                <a:solidFill>
                  <a:schemeClr val="tx1"/>
                </a:solidFill>
              </a:rPr>
              <a:t>): 90 </a:t>
            </a:r>
            <a:r>
              <a:rPr lang="en-US" sz="2800" dirty="0" err="1">
                <a:solidFill>
                  <a:schemeClr val="tx1"/>
                </a:solidFill>
              </a:rPr>
              <a:t>dak</a:t>
            </a:r>
            <a:r>
              <a:rPr lang="en-US" sz="2800" dirty="0">
                <a:solidFill>
                  <a:schemeClr val="tx1"/>
                </a:solidFill>
              </a:rPr>
              <a:t>. 	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 err="1">
                <a:solidFill>
                  <a:schemeClr val="tx1"/>
                </a:solidFill>
              </a:rPr>
              <a:t>Tanafusilari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bilan</a:t>
            </a:r>
            <a:r>
              <a:rPr lang="en-US" sz="2800" dirty="0">
                <a:solidFill>
                  <a:schemeClr val="tx1"/>
                </a:solidFill>
              </a:rPr>
              <a:t> (2x45). </a:t>
            </a:r>
            <a:endParaRPr lang="ru-RU" sz="2800" dirty="0">
              <a:solidFill>
                <a:schemeClr val="tx1"/>
              </a:solidFill>
            </a:endParaRPr>
          </a:p>
          <a:p>
            <a:pPr lvl="0"/>
            <a:r>
              <a:rPr lang="ru-RU" sz="2800" dirty="0" err="1">
                <a:solidFill>
                  <a:schemeClr val="tx1"/>
                </a:solidFill>
              </a:rPr>
              <a:t>Ikki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o'lchovli</a:t>
            </a:r>
            <a:r>
              <a:rPr lang="ru-RU" sz="2800" dirty="0">
                <a:solidFill>
                  <a:schemeClr val="tx1"/>
                </a:solidFill>
              </a:rPr>
              <a:t>: </a:t>
            </a:r>
          </a:p>
          <a:p>
            <a:r>
              <a:rPr lang="ru-RU" sz="2800" dirty="0" err="1">
                <a:solidFill>
                  <a:schemeClr val="tx1"/>
                </a:solidFill>
              </a:rPr>
              <a:t>Mazmuni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va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faoliyat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turi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165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err="1">
                <a:solidFill>
                  <a:schemeClr val="tx1"/>
                </a:solidFill>
              </a:rPr>
              <a:t>Matematika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mazmuni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sohalari</a:t>
            </a:r>
            <a:r>
              <a:rPr lang="en-US" sz="2400" b="1" dirty="0">
                <a:solidFill>
                  <a:schemeClr val="tx1"/>
                </a:solidFill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4-sinf: </a:t>
            </a:r>
            <a:r>
              <a:rPr lang="en-US" sz="2400" dirty="0" err="1">
                <a:solidFill>
                  <a:schemeClr val="tx1"/>
                </a:solidFill>
              </a:rPr>
              <a:t>sonlar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o‘lchovlar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geometriya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ma’lumotlar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ishlash</a:t>
            </a:r>
            <a:r>
              <a:rPr lang="en-US" sz="2400" dirty="0">
                <a:solidFill>
                  <a:schemeClr val="tx1"/>
                </a:solidFill>
              </a:rPr>
              <a:t>;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8-sinf: </a:t>
            </a:r>
            <a:r>
              <a:rPr lang="en-US" sz="2400" dirty="0" err="1">
                <a:solidFill>
                  <a:schemeClr val="tx1"/>
                </a:solidFill>
              </a:rPr>
              <a:t>sonlar</a:t>
            </a:r>
            <a:r>
              <a:rPr lang="en-US" sz="2400" dirty="0">
                <a:solidFill>
                  <a:schemeClr val="tx1"/>
                </a:solidFill>
              </a:rPr>
              <a:t>, algebra, </a:t>
            </a:r>
            <a:r>
              <a:rPr lang="en-US" sz="2400" dirty="0" err="1">
                <a:solidFill>
                  <a:schemeClr val="tx1"/>
                </a:solidFill>
              </a:rPr>
              <a:t>geometriya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ma’lumotlarni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qayta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ishlash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statistika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ehtimollik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Tabiiy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ob'ektlarning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tarkibi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4-sinf: </a:t>
            </a:r>
            <a:r>
              <a:rPr lang="en-US" sz="2400" dirty="0" err="1">
                <a:solidFill>
                  <a:schemeClr val="tx1"/>
                </a:solidFill>
              </a:rPr>
              <a:t>hayotshunoslik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fizika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yer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haqidagi</a:t>
            </a:r>
            <a:r>
              <a:rPr lang="en-US" sz="2400" dirty="0">
                <a:solidFill>
                  <a:schemeClr val="tx1"/>
                </a:solidFill>
              </a:rPr>
              <a:t> fan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8-sinf: </a:t>
            </a:r>
            <a:r>
              <a:rPr lang="en-US" sz="2400" dirty="0" err="1">
                <a:solidFill>
                  <a:schemeClr val="tx1"/>
                </a:solidFill>
              </a:rPr>
              <a:t>biologiya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kimyo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fizika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yershunoslik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Matematika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tabiiy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fanlarning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kognitiv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sohalari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4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8-sinflar: </a:t>
            </a:r>
            <a:r>
              <a:rPr lang="en-US" sz="2400" dirty="0" err="1">
                <a:solidFill>
                  <a:schemeClr val="tx1"/>
                </a:solidFill>
              </a:rPr>
              <a:t>bilim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qo'llash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fikrlashni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ichiga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5F5F66FA-E086-4D05-BCD6-F9EECDDF27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67ED03FF-038A-47E3-861F-9A9AE28B98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87" y="193831"/>
            <a:ext cx="2252773" cy="586083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211015" y="762491"/>
            <a:ext cx="11437035" cy="549763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TIMSS </a:t>
            </a:r>
            <a:r>
              <a:rPr lang="en-US" sz="2400" b="1" dirty="0" err="1">
                <a:solidFill>
                  <a:schemeClr val="tx1"/>
                </a:solidFill>
              </a:rPr>
              <a:t>kontent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domenlari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en-US" sz="2400" dirty="0" err="1">
                <a:solidFill>
                  <a:schemeClr val="tx1"/>
                </a:solidFill>
              </a:rPr>
              <a:t>Baholash</a:t>
            </a:r>
            <a:r>
              <a:rPr lang="en-US" sz="2400" dirty="0">
                <a:solidFill>
                  <a:schemeClr val="tx1"/>
                </a:solidFill>
              </a:rPr>
              <a:t> 4-sinf </a:t>
            </a:r>
            <a:r>
              <a:rPr lang="en-US" sz="2400" dirty="0" err="1">
                <a:solidFill>
                  <a:schemeClr val="tx1"/>
                </a:solidFill>
              </a:rPr>
              <a:t>darajasida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taxminan</a:t>
            </a:r>
            <a:r>
              <a:rPr lang="en-US" sz="2400" dirty="0">
                <a:solidFill>
                  <a:schemeClr val="tx1"/>
                </a:solidFill>
              </a:rPr>
              <a:t> 70 </a:t>
            </a:r>
            <a:r>
              <a:rPr lang="en-US" sz="2400" dirty="0" err="1">
                <a:solidFill>
                  <a:schemeClr val="tx1"/>
                </a:solidFill>
              </a:rPr>
              <a:t>daqiqa</a:t>
            </a:r>
            <a:r>
              <a:rPr lang="en-US" sz="2400" dirty="0">
                <a:solidFill>
                  <a:schemeClr val="tx1"/>
                </a:solidFill>
              </a:rPr>
              <a:t>, 8-sinfda </a:t>
            </a:r>
            <a:r>
              <a:rPr lang="en-US" sz="2400" dirty="0" err="1">
                <a:solidFill>
                  <a:schemeClr val="tx1"/>
                </a:solidFill>
              </a:rPr>
              <a:t>esa</a:t>
            </a:r>
            <a:r>
              <a:rPr lang="en-US" sz="2400" dirty="0">
                <a:solidFill>
                  <a:schemeClr val="tx1"/>
                </a:solidFill>
              </a:rPr>
              <a:t> 90 </a:t>
            </a:r>
            <a:r>
              <a:rPr lang="en-US" sz="2400" dirty="0" err="1">
                <a:solidFill>
                  <a:schemeClr val="tx1"/>
                </a:solidFill>
              </a:rPr>
              <a:t>daqiqa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davom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O’quvchilarning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xususiyatlari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ta'limga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bo'lgan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munosabati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to'g'risida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ma'lumot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to'plash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kontekstli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so'rovnomani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to'ldirish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o’quvchilarga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qo'shimcha</a:t>
            </a:r>
            <a:r>
              <a:rPr lang="en-US" sz="2400" dirty="0">
                <a:solidFill>
                  <a:schemeClr val="tx1"/>
                </a:solidFill>
              </a:rPr>
              <a:t> 30 </a:t>
            </a:r>
            <a:r>
              <a:rPr lang="en-US" sz="2400" dirty="0" err="1">
                <a:solidFill>
                  <a:schemeClr val="tx1"/>
                </a:solidFill>
              </a:rPr>
              <a:t>daqiqa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Ishtirokchi</a:t>
            </a:r>
            <a:r>
              <a:rPr lang="en-US" sz="2400" dirty="0">
                <a:solidFill>
                  <a:schemeClr val="tx1"/>
                </a:solidFill>
              </a:rPr>
              <a:t> 4-sinf </a:t>
            </a:r>
            <a:r>
              <a:rPr lang="en-US" sz="2400" dirty="0" err="1">
                <a:solidFill>
                  <a:schemeClr val="tx1"/>
                </a:solidFill>
              </a:rPr>
              <a:t>o‘quvchilarining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ota-onalari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vasiylaridan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sharoitlari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bo‘yicha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so‘rovnomani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to‘ldirishlari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so‘raladi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o‘qituvchilar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esa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matematika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tabiatshunoslik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fanlari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o‘qitiladigan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sinf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muhiti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haqida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qimmatli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ma’lumotlarni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taqdim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etadilar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Maktab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direktorlari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o'quvchilarning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demografik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xususiyatlari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resurslarning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mavjudligi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dasturlarning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maktablarida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ta'lim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muhiti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haqidagi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savollarga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javob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beradilar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31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8255" y="864811"/>
            <a:ext cx="5122167" cy="6432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Refleksiya</a:t>
            </a:r>
            <a:endParaRPr lang="ru-RU" sz="4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50757558"/>
              </p:ext>
            </p:extLst>
          </p:nvPr>
        </p:nvGraphicFramePr>
        <p:xfrm>
          <a:off x="522520" y="1028734"/>
          <a:ext cx="11334121" cy="56646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0A367A-6A41-426E-A380-2F37808746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75" y="118268"/>
            <a:ext cx="160036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77B55F-A248-44D2-8807-256590F731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10" y="137833"/>
            <a:ext cx="2252773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7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400174"/>
            <a:ext cx="6050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tashakkur</a:t>
            </a:r>
            <a:r>
              <a:rPr lang="ru-RU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80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D:\davronova  Uchun kerakli bo'lan hujjatlar  juda zarur\kerakli  bo'lgan   ma'lumotlar\DILOROM UCHUN KERAKLI   MA'LUMOTLAR\giflar\fleur-aq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08" y="301593"/>
            <a:ext cx="7199312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88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3d34419912e53099b5d3185473a861fca2b78a2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2868</TotalTime>
  <Words>1246</Words>
  <Application>Microsoft Office PowerPoint</Application>
  <PresentationFormat>Широкоэкранный</PresentationFormat>
  <Paragraphs>129</Paragraphs>
  <Slides>23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2" baseType="lpstr">
      <vt:lpstr>Arial</vt:lpstr>
      <vt:lpstr>Calibri</vt:lpstr>
      <vt:lpstr>Cambria</vt:lpstr>
      <vt:lpstr>Fira Sans Extra Condensed Medium</vt:lpstr>
      <vt:lpstr>Roboto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Refleksiya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BOSHLANG’ICH       SINFLARDA INDUKSIYA, DIDUKSIYA VA ANALOGIYA USULLARIDAN FOYDALANISH USULLARI</dc:title>
  <dc:creator>Nargiza</dc:creator>
  <cp:lastModifiedBy>Nargiza</cp:lastModifiedBy>
  <cp:revision>168</cp:revision>
  <cp:lastPrinted>2019-05-21T19:37:15Z</cp:lastPrinted>
  <dcterms:created xsi:type="dcterms:W3CDTF">2018-01-30T10:35:26Z</dcterms:created>
  <dcterms:modified xsi:type="dcterms:W3CDTF">2026-10-11T01:11:32Z</dcterms:modified>
</cp:coreProperties>
</file>